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261" r:id="rId3"/>
    <p:sldId id="398" r:id="rId4"/>
    <p:sldId id="366" r:id="rId5"/>
    <p:sldId id="279" r:id="rId6"/>
    <p:sldId id="401" r:id="rId7"/>
    <p:sldId id="406" r:id="rId8"/>
    <p:sldId id="402" r:id="rId9"/>
    <p:sldId id="403" r:id="rId10"/>
    <p:sldId id="340" r:id="rId11"/>
    <p:sldId id="341" r:id="rId12"/>
    <p:sldId id="337" r:id="rId13"/>
    <p:sldId id="407" r:id="rId14"/>
    <p:sldId id="325" r:id="rId15"/>
    <p:sldId id="415" r:id="rId16"/>
    <p:sldId id="417" r:id="rId17"/>
    <p:sldId id="287" r:id="rId18"/>
    <p:sldId id="288" r:id="rId19"/>
    <p:sldId id="290" r:id="rId20"/>
    <p:sldId id="291" r:id="rId21"/>
    <p:sldId id="289" r:id="rId22"/>
    <p:sldId id="435" r:id="rId23"/>
    <p:sldId id="437" r:id="rId24"/>
    <p:sldId id="438" r:id="rId25"/>
    <p:sldId id="439" r:id="rId26"/>
    <p:sldId id="451" r:id="rId27"/>
    <p:sldId id="427" r:id="rId28"/>
    <p:sldId id="428" r:id="rId29"/>
    <p:sldId id="429" r:id="rId30"/>
    <p:sldId id="423" r:id="rId31"/>
    <p:sldId id="432" r:id="rId32"/>
    <p:sldId id="327" r:id="rId33"/>
    <p:sldId id="328" r:id="rId34"/>
    <p:sldId id="298" r:id="rId35"/>
    <p:sldId id="264" r:id="rId36"/>
    <p:sldId id="453" r:id="rId37"/>
    <p:sldId id="452" r:id="rId38"/>
  </p:sldIdLst>
  <p:sldSz cx="12192000" cy="6858000"/>
  <p:notesSz cx="6951663" cy="10082213"/>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สไตล์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cap="none" baseline="0">
                <a:solidFill>
                  <a:schemeClr val="tx1"/>
                </a:solidFill>
                <a:latin typeface="+mn-lt"/>
                <a:ea typeface="+mn-ea"/>
                <a:cs typeface="+mn-cs"/>
              </a:defRPr>
            </a:pPr>
            <a:r>
              <a:rPr lang="th-TH" sz="3200" b="1">
                <a:solidFill>
                  <a:schemeClr val="tx1"/>
                </a:solidFill>
                <a:cs typeface="+mn-cs"/>
              </a:rPr>
              <a:t>จำนวนนักศึกษาใหม่</a:t>
            </a:r>
            <a:r>
              <a:rPr lang="th-TH" sz="3200" b="1" baseline="0">
                <a:solidFill>
                  <a:schemeClr val="tx1"/>
                </a:solidFill>
                <a:cs typeface="+mn-cs"/>
              </a:rPr>
              <a:t> (คน) ระดับปริญญาตรี ปีการศึกษา 2555-2563</a:t>
            </a:r>
            <a:endParaRPr lang="th-TH" sz="3200" b="1">
              <a:solidFill>
                <a:schemeClr val="tx1"/>
              </a:solidFill>
              <a:cs typeface="+mn-cs"/>
            </a:endParaRPr>
          </a:p>
        </c:rich>
      </c:tx>
      <c:layout>
        <c:manualLayout>
          <c:xMode val="edge"/>
          <c:yMode val="edge"/>
          <c:x val="0.12430414495685398"/>
          <c:y val="4.8944830732168418E-2"/>
        </c:manualLayout>
      </c:layout>
      <c:overlay val="0"/>
      <c:spPr>
        <a:noFill/>
        <a:ln>
          <a:noFill/>
        </a:ln>
        <a:effectLst/>
      </c:spPr>
      <c:txPr>
        <a:bodyPr rot="0" spcFirstLastPara="1" vertOverflow="ellipsis" vert="horz" wrap="square" anchor="ctr" anchorCtr="1"/>
        <a:lstStyle/>
        <a:p>
          <a:pPr>
            <a:defRPr sz="3200" b="1" i="0" u="none" strike="noStrike" kern="1200" cap="none" baseline="0">
              <a:solidFill>
                <a:schemeClr val="tx1"/>
              </a:solidFill>
              <a:latin typeface="+mn-lt"/>
              <a:ea typeface="+mn-ea"/>
              <a:cs typeface="+mn-cs"/>
            </a:defRPr>
          </a:pPr>
          <a:endParaRPr lang="en-US"/>
        </a:p>
      </c:txPr>
    </c:title>
    <c:autoTitleDeleted val="0"/>
    <c:plotArea>
      <c:layout>
        <c:manualLayout>
          <c:layoutTarget val="inner"/>
          <c:xMode val="edge"/>
          <c:yMode val="edge"/>
          <c:x val="5.9913823354872942E-2"/>
          <c:y val="0.22516290157315474"/>
          <c:w val="0.92219251588832907"/>
          <c:h val="0.66233632763750361"/>
        </c:manualLayout>
      </c:layout>
      <c:lineChart>
        <c:grouping val="stacked"/>
        <c:varyColors val="0"/>
        <c:ser>
          <c:idx val="0"/>
          <c:order val="0"/>
          <c:tx>
            <c:strRef>
              <c:f>Sheet1!$B$1</c:f>
              <c:strCache>
                <c:ptCount val="1"/>
                <c:pt idx="0">
                  <c:v>ชุดข้อมูล 1</c:v>
                </c:pt>
              </c:strCache>
            </c:strRef>
          </c:tx>
          <c:spPr>
            <a:ln w="22225" cap="rnd">
              <a:solidFill>
                <a:schemeClr val="accent1"/>
              </a:solidFill>
            </a:ln>
            <a:effectLst>
              <a:glow rad="139700">
                <a:schemeClr val="accent1">
                  <a:satMod val="175000"/>
                  <a:alpha val="14000"/>
                </a:schemeClr>
              </a:glo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7030A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Sheet1!$A$2:$A$10</c:f>
              <c:strCache>
                <c:ptCount val="9"/>
                <c:pt idx="0">
                  <c:v>ปี 2555</c:v>
                </c:pt>
                <c:pt idx="1">
                  <c:v>2556</c:v>
                </c:pt>
                <c:pt idx="2">
                  <c:v>2557</c:v>
                </c:pt>
                <c:pt idx="3">
                  <c:v>2558</c:v>
                </c:pt>
                <c:pt idx="4">
                  <c:v>2559</c:v>
                </c:pt>
                <c:pt idx="5">
                  <c:v>2560</c:v>
                </c:pt>
                <c:pt idx="6">
                  <c:v>2561</c:v>
                </c:pt>
                <c:pt idx="7">
                  <c:v>2562</c:v>
                </c:pt>
                <c:pt idx="8">
                  <c:v>2563</c:v>
                </c:pt>
              </c:strCache>
            </c:strRef>
          </c:cat>
          <c:val>
            <c:numRef>
              <c:f>Sheet1!$B$2:$B$10</c:f>
              <c:numCache>
                <c:formatCode>#,##0</c:formatCode>
                <c:ptCount val="9"/>
                <c:pt idx="0">
                  <c:v>55780</c:v>
                </c:pt>
                <c:pt idx="1">
                  <c:v>44251</c:v>
                </c:pt>
                <c:pt idx="2">
                  <c:v>37424</c:v>
                </c:pt>
                <c:pt idx="3">
                  <c:v>35019</c:v>
                </c:pt>
                <c:pt idx="4">
                  <c:v>31055</c:v>
                </c:pt>
                <c:pt idx="5">
                  <c:v>36188</c:v>
                </c:pt>
                <c:pt idx="6">
                  <c:v>27217</c:v>
                </c:pt>
                <c:pt idx="7">
                  <c:v>26917</c:v>
                </c:pt>
                <c:pt idx="8">
                  <c:v>27407</c:v>
                </c:pt>
              </c:numCache>
            </c:numRef>
          </c:val>
          <c:smooth val="0"/>
          <c:extLst>
            <c:ext xmlns:c16="http://schemas.microsoft.com/office/drawing/2014/chart" uri="{C3380CC4-5D6E-409C-BE32-E72D297353CC}">
              <c16:uniqueId val="{00000000-2988-4B4D-AC4D-94AB619277B1}"/>
            </c:ext>
          </c:extLst>
        </c:ser>
        <c:dLbls>
          <c:dLblPos val="ctr"/>
          <c:showLegendKey val="0"/>
          <c:showVal val="1"/>
          <c:showCatName val="0"/>
          <c:showSerName val="0"/>
          <c:showPercent val="0"/>
          <c:showBubbleSize val="0"/>
        </c:dLbls>
        <c:smooth val="0"/>
        <c:axId val="252102576"/>
        <c:axId val="361996816"/>
      </c:lineChart>
      <c:catAx>
        <c:axId val="252102576"/>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en-US"/>
          </a:p>
        </c:txPr>
        <c:crossAx val="361996816"/>
        <c:crosses val="autoZero"/>
        <c:auto val="1"/>
        <c:lblAlgn val="ctr"/>
        <c:lblOffset val="100"/>
        <c:noMultiLvlLbl val="0"/>
      </c:catAx>
      <c:valAx>
        <c:axId val="36199681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252102576"/>
        <c:crosses val="autoZero"/>
        <c:crossBetween val="between"/>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1" i="0" u="none" strike="noStrike" kern="1200" cap="none" baseline="0">
                <a:solidFill>
                  <a:schemeClr val="tx1"/>
                </a:solidFill>
                <a:latin typeface="+mn-lt"/>
                <a:ea typeface="+mn-ea"/>
                <a:cs typeface="+mn-cs"/>
              </a:defRPr>
            </a:pPr>
            <a:r>
              <a:rPr lang="th-TH" sz="3600" dirty="0">
                <a:solidFill>
                  <a:schemeClr val="tx1"/>
                </a:solidFill>
              </a:rPr>
              <a:t>เปรียบเทรียบ งบประมาณ</a:t>
            </a:r>
            <a:r>
              <a:rPr lang="th-TH" sz="3600" dirty="0">
                <a:solidFill>
                  <a:schemeClr val="accent6">
                    <a:lumMod val="75000"/>
                  </a:schemeClr>
                </a:solidFill>
              </a:rPr>
              <a:t>เงินแผ่นดิน</a:t>
            </a:r>
            <a:r>
              <a:rPr lang="th-TH" sz="3600" dirty="0">
                <a:solidFill>
                  <a:schemeClr val="tx1"/>
                </a:solidFill>
              </a:rPr>
              <a:t>-</a:t>
            </a:r>
            <a:r>
              <a:rPr lang="th-TH" sz="3600" dirty="0">
                <a:solidFill>
                  <a:schemeClr val="accent5">
                    <a:lumMod val="75000"/>
                  </a:schemeClr>
                </a:solidFill>
              </a:rPr>
              <a:t>เงินรายได้ </a:t>
            </a:r>
          </a:p>
          <a:p>
            <a:pPr>
              <a:defRPr sz="3600">
                <a:solidFill>
                  <a:schemeClr val="tx1"/>
                </a:solidFill>
              </a:defRPr>
            </a:pPr>
            <a:r>
              <a:rPr lang="th-TH" sz="3600" dirty="0">
                <a:solidFill>
                  <a:schemeClr val="tx1"/>
                </a:solidFill>
              </a:rPr>
              <a:t>จากการจัดการศึกษา ปีงบประมาณ 2550-2563</a:t>
            </a:r>
          </a:p>
        </c:rich>
      </c:tx>
      <c:layout>
        <c:manualLayout>
          <c:xMode val="edge"/>
          <c:yMode val="edge"/>
          <c:x val="7.5018208661417327E-2"/>
          <c:y val="2.3813648293963256E-2"/>
        </c:manualLayout>
      </c:layout>
      <c:overlay val="0"/>
      <c:spPr>
        <a:noFill/>
        <a:ln>
          <a:noFill/>
        </a:ln>
        <a:effectLst/>
      </c:spPr>
      <c:txPr>
        <a:bodyPr rot="0" spcFirstLastPara="1" vertOverflow="ellipsis" vert="horz" wrap="square" anchor="ctr" anchorCtr="1"/>
        <a:lstStyle/>
        <a:p>
          <a:pPr>
            <a:defRPr sz="3600" b="1" i="0" u="none" strike="noStrike" kern="1200" cap="none" baseline="0">
              <a:solidFill>
                <a:schemeClr val="tx1"/>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เงินรายได้จากงบประมาณแผ่นดิน</c:v>
                </c:pt>
              </c:strCache>
            </c:strRef>
          </c:tx>
          <c:spPr>
            <a:ln w="22225" cap="rnd">
              <a:solidFill>
                <a:schemeClr val="accent6"/>
              </a:solidFill>
            </a:ln>
            <a:effectLst>
              <a:glow rad="139700">
                <a:schemeClr val="accent6">
                  <a:satMod val="175000"/>
                  <a:alpha val="14000"/>
                </a:schemeClr>
              </a:glow>
            </a:effectLst>
          </c:spPr>
          <c:marker>
            <c:symbol val="none"/>
          </c:marker>
          <c:dLbls>
            <c:dLbl>
              <c:idx val="10"/>
              <c:layout>
                <c:manualLayout>
                  <c:x val="-2.3980284729512434E-2"/>
                  <c:y val="-2.86620666557306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0B3-4280-B8F3-7C987376C6CF}"/>
                </c:ext>
              </c:extLst>
            </c:dLbl>
            <c:dLbl>
              <c:idx val="12"/>
              <c:layout>
                <c:manualLayout>
                  <c:x val="-2.8401080253810565E-2"/>
                  <c:y val="-2.97245803258969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8D7-46D9-A751-FDF2EECEBCC1}"/>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6">
                        <a:lumMod val="50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Sheet1!$A$2:$A$15</c:f>
              <c:strCache>
                <c:ptCount val="14"/>
                <c:pt idx="0">
                  <c:v>ปี 2550</c:v>
                </c:pt>
                <c:pt idx="1">
                  <c:v>2551</c:v>
                </c:pt>
                <c:pt idx="2">
                  <c:v>2552</c:v>
                </c:pt>
                <c:pt idx="3">
                  <c:v>2553</c:v>
                </c:pt>
                <c:pt idx="4">
                  <c:v>2554</c:v>
                </c:pt>
                <c:pt idx="5">
                  <c:v>2555</c:v>
                </c:pt>
                <c:pt idx="6">
                  <c:v>2556</c:v>
                </c:pt>
                <c:pt idx="7">
                  <c:v>2557</c:v>
                </c:pt>
                <c:pt idx="8">
                  <c:v>2558</c:v>
                </c:pt>
                <c:pt idx="9">
                  <c:v>2559</c:v>
                </c:pt>
                <c:pt idx="10">
                  <c:v>2560</c:v>
                </c:pt>
                <c:pt idx="11">
                  <c:v>2561</c:v>
                </c:pt>
                <c:pt idx="12">
                  <c:v>2562</c:v>
                </c:pt>
                <c:pt idx="13">
                  <c:v>2563</c:v>
                </c:pt>
              </c:strCache>
            </c:strRef>
          </c:cat>
          <c:val>
            <c:numRef>
              <c:f>Sheet1!$B$2:$B$15</c:f>
              <c:numCache>
                <c:formatCode>General</c:formatCode>
                <c:ptCount val="14"/>
                <c:pt idx="0">
                  <c:v>712</c:v>
                </c:pt>
                <c:pt idx="1">
                  <c:v>782</c:v>
                </c:pt>
                <c:pt idx="2">
                  <c:v>758</c:v>
                </c:pt>
                <c:pt idx="3">
                  <c:v>776</c:v>
                </c:pt>
                <c:pt idx="4">
                  <c:v>814</c:v>
                </c:pt>
                <c:pt idx="5">
                  <c:v>866</c:v>
                </c:pt>
                <c:pt idx="6">
                  <c:v>901</c:v>
                </c:pt>
                <c:pt idx="7">
                  <c:v>959</c:v>
                </c:pt>
                <c:pt idx="8" formatCode="#,##0">
                  <c:v>1024</c:v>
                </c:pt>
                <c:pt idx="9">
                  <c:v>938</c:v>
                </c:pt>
                <c:pt idx="10">
                  <c:v>818</c:v>
                </c:pt>
                <c:pt idx="11">
                  <c:v>892</c:v>
                </c:pt>
                <c:pt idx="12" formatCode="#,##0">
                  <c:v>822</c:v>
                </c:pt>
                <c:pt idx="13" formatCode="#,##0">
                  <c:v>779</c:v>
                </c:pt>
              </c:numCache>
            </c:numRef>
          </c:val>
          <c:smooth val="0"/>
          <c:extLst>
            <c:ext xmlns:c16="http://schemas.microsoft.com/office/drawing/2014/chart" uri="{C3380CC4-5D6E-409C-BE32-E72D297353CC}">
              <c16:uniqueId val="{00000000-28D7-46D9-A751-FDF2EECEBCC1}"/>
            </c:ext>
          </c:extLst>
        </c:ser>
        <c:ser>
          <c:idx val="1"/>
          <c:order val="1"/>
          <c:tx>
            <c:strRef>
              <c:f>Sheet1!$C$1</c:f>
              <c:strCache>
                <c:ptCount val="1"/>
                <c:pt idx="0">
                  <c:v>เงินรายได้จาการจัดการศึกษา2</c:v>
                </c:pt>
              </c:strCache>
            </c:strRef>
          </c:tx>
          <c:spPr>
            <a:ln w="22225" cap="rnd">
              <a:solidFill>
                <a:schemeClr val="accent5"/>
              </a:solidFill>
            </a:ln>
            <a:effectLst>
              <a:glow rad="139700">
                <a:schemeClr val="accent5">
                  <a:satMod val="175000"/>
                  <a:alpha val="14000"/>
                </a:schemeClr>
              </a:glow>
            </a:effectLst>
          </c:spPr>
          <c:marker>
            <c:symbol val="none"/>
          </c:marker>
          <c:dLbls>
            <c:dLbl>
              <c:idx val="10"/>
              <c:layout>
                <c:manualLayout>
                  <c:x val="-3.208857278625047E-2"/>
                  <c:y val="2.99316833442694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0B3-4280-B8F3-7C987376C6CF}"/>
                </c:ext>
              </c:extLst>
            </c:dLbl>
            <c:dLbl>
              <c:idx val="11"/>
              <c:layout>
                <c:manualLayout>
                  <c:x val="-2.8613592190505549E-2"/>
                  <c:y val="3.8612238899825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C6F-408C-A1E4-A1C23F204B2A}"/>
                </c:ext>
              </c:extLst>
            </c:dLbl>
            <c:dLbl>
              <c:idx val="12"/>
              <c:layout>
                <c:manualLayout>
                  <c:x val="-3.9819355733125138E-2"/>
                  <c:y val="2.982403078521435E-2"/>
                </c:manualLayout>
              </c:layout>
              <c:tx>
                <c:rich>
                  <a:bodyPr rot="0" spcFirstLastPara="1" vertOverflow="ellipsis" vert="horz" wrap="square" lIns="38100" tIns="19050" rIns="38100" bIns="19050" anchor="ctr" anchorCtr="1">
                    <a:noAutofit/>
                  </a:bodyPr>
                  <a:lstStyle/>
                  <a:p>
                    <a:pPr>
                      <a:defRPr sz="2000" b="0" i="0" u="none" strike="noStrike" kern="1200" baseline="0">
                        <a:solidFill>
                          <a:schemeClr val="accent5">
                            <a:lumMod val="75000"/>
                          </a:schemeClr>
                        </a:solidFill>
                        <a:latin typeface="+mn-lt"/>
                        <a:ea typeface="+mn-ea"/>
                        <a:cs typeface="+mn-cs"/>
                      </a:defRPr>
                    </a:pPr>
                    <a:r>
                      <a:rPr lang="en-US" dirty="0">
                        <a:solidFill>
                          <a:schemeClr val="accent5">
                            <a:lumMod val="75000"/>
                          </a:schemeClr>
                        </a:solidFill>
                      </a:rPr>
                      <a:t>719</a:t>
                    </a:r>
                  </a:p>
                </c:rich>
              </c:tx>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accent5">
                          <a:lumMod val="7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manualLayout>
                      <c:w val="6.354691601049868E-2"/>
                      <c:h val="5.262044327792359E-2"/>
                    </c:manualLayout>
                  </c15:layout>
                </c:ext>
                <c:ext xmlns:c16="http://schemas.microsoft.com/office/drawing/2014/chart" uri="{C3380CC4-5D6E-409C-BE32-E72D297353CC}">
                  <c16:uniqueId val="{00000003-28D7-46D9-A751-FDF2EECEBCC1}"/>
                </c:ext>
              </c:extLst>
            </c:dLbl>
            <c:dLbl>
              <c:idx val="13"/>
              <c:layout>
                <c:manualLayout>
                  <c:x val="-2.9324731920296165E-2"/>
                  <c:y val="2.99316833442694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6F-408C-A1E4-A1C23F204B2A}"/>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Sheet1!$A$2:$A$15</c:f>
              <c:strCache>
                <c:ptCount val="14"/>
                <c:pt idx="0">
                  <c:v>ปี 2550</c:v>
                </c:pt>
                <c:pt idx="1">
                  <c:v>2551</c:v>
                </c:pt>
                <c:pt idx="2">
                  <c:v>2552</c:v>
                </c:pt>
                <c:pt idx="3">
                  <c:v>2553</c:v>
                </c:pt>
                <c:pt idx="4">
                  <c:v>2554</c:v>
                </c:pt>
                <c:pt idx="5">
                  <c:v>2555</c:v>
                </c:pt>
                <c:pt idx="6">
                  <c:v>2556</c:v>
                </c:pt>
                <c:pt idx="7">
                  <c:v>2557</c:v>
                </c:pt>
                <c:pt idx="8">
                  <c:v>2558</c:v>
                </c:pt>
                <c:pt idx="9">
                  <c:v>2559</c:v>
                </c:pt>
                <c:pt idx="10">
                  <c:v>2560</c:v>
                </c:pt>
                <c:pt idx="11">
                  <c:v>2561</c:v>
                </c:pt>
                <c:pt idx="12">
                  <c:v>2562</c:v>
                </c:pt>
                <c:pt idx="13">
                  <c:v>2563</c:v>
                </c:pt>
              </c:strCache>
            </c:strRef>
          </c:cat>
          <c:val>
            <c:numRef>
              <c:f>Sheet1!$C$2:$C$15</c:f>
              <c:numCache>
                <c:formatCode>#,##0</c:formatCode>
                <c:ptCount val="14"/>
                <c:pt idx="0">
                  <c:v>1112</c:v>
                </c:pt>
                <c:pt idx="1">
                  <c:v>1238</c:v>
                </c:pt>
                <c:pt idx="2">
                  <c:v>1221</c:v>
                </c:pt>
                <c:pt idx="3">
                  <c:v>1293</c:v>
                </c:pt>
                <c:pt idx="4">
                  <c:v>1124</c:v>
                </c:pt>
                <c:pt idx="5">
                  <c:v>1010</c:v>
                </c:pt>
                <c:pt idx="6">
                  <c:v>1032</c:v>
                </c:pt>
                <c:pt idx="7">
                  <c:v>1236</c:v>
                </c:pt>
                <c:pt idx="8">
                  <c:v>1148</c:v>
                </c:pt>
                <c:pt idx="9">
                  <c:v>1078</c:v>
                </c:pt>
                <c:pt idx="10" formatCode="General">
                  <c:v>749</c:v>
                </c:pt>
                <c:pt idx="11">
                  <c:v>740</c:v>
                </c:pt>
                <c:pt idx="12">
                  <c:v>719</c:v>
                </c:pt>
                <c:pt idx="13" formatCode="General">
                  <c:v>690</c:v>
                </c:pt>
              </c:numCache>
            </c:numRef>
          </c:val>
          <c:smooth val="0"/>
          <c:extLst>
            <c:ext xmlns:c16="http://schemas.microsoft.com/office/drawing/2014/chart" uri="{C3380CC4-5D6E-409C-BE32-E72D297353CC}">
              <c16:uniqueId val="{00000001-28D7-46D9-A751-FDF2EECEBCC1}"/>
            </c:ext>
          </c:extLst>
        </c:ser>
        <c:dLbls>
          <c:dLblPos val="t"/>
          <c:showLegendKey val="0"/>
          <c:showVal val="1"/>
          <c:showCatName val="0"/>
          <c:showSerName val="0"/>
          <c:showPercent val="0"/>
          <c:showBubbleSize val="0"/>
        </c:dLbls>
        <c:smooth val="0"/>
        <c:axId val="453456320"/>
        <c:axId val="333101648"/>
      </c:lineChart>
      <c:catAx>
        <c:axId val="453456320"/>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en-US"/>
          </a:p>
        </c:txPr>
        <c:crossAx val="333101648"/>
        <c:crosses val="autoZero"/>
        <c:auto val="1"/>
        <c:lblAlgn val="ctr"/>
        <c:lblOffset val="100"/>
        <c:noMultiLvlLbl val="0"/>
      </c:catAx>
      <c:valAx>
        <c:axId val="333101648"/>
        <c:scaling>
          <c:orientation val="minMax"/>
          <c:min val="50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453456320"/>
        <c:crosses val="autoZero"/>
        <c:crossBetween val="between"/>
        <c:majorUnit val="200"/>
      </c:valAx>
      <c:spPr>
        <a:noFill/>
        <a:ln>
          <a:noFill/>
        </a:ln>
        <a:effectLst/>
      </c:spPr>
    </c:plotArea>
    <c:legend>
      <c:legendPos val="t"/>
      <c:layout>
        <c:manualLayout>
          <c:xMode val="edge"/>
          <c:yMode val="edge"/>
          <c:x val="0.70477467806265715"/>
          <c:y val="4.239579915791776E-2"/>
          <c:w val="0.24435843175853017"/>
          <c:h val="0.1545628463108778"/>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50000"/>
                  <a:lumOff val="50000"/>
                </a:schemeClr>
              </a:solidFill>
              <a:latin typeface="+mn-lt"/>
              <a:ea typeface="+mn-ea"/>
              <a:cs typeface="+mn-cs"/>
            </a:defRPr>
          </a:pPr>
          <a:endParaRPr lang="en-US"/>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2387" cy="505862"/>
          </a:xfrm>
          <a:prstGeom prst="rect">
            <a:avLst/>
          </a:prstGeom>
        </p:spPr>
        <p:txBody>
          <a:bodyPr vert="horz" lIns="93132" tIns="46566" rIns="93132" bIns="46566" rtlCol="0"/>
          <a:lstStyle>
            <a:lvl1pPr algn="l">
              <a:defRPr sz="1200"/>
            </a:lvl1pPr>
          </a:lstStyle>
          <a:p>
            <a:endParaRPr lang="th-TH"/>
          </a:p>
        </p:txBody>
      </p:sp>
      <p:sp>
        <p:nvSpPr>
          <p:cNvPr id="3" name="Date Placeholder 2"/>
          <p:cNvSpPr>
            <a:spLocks noGrp="1"/>
          </p:cNvSpPr>
          <p:nvPr>
            <p:ph type="dt" sz="quarter" idx="1"/>
          </p:nvPr>
        </p:nvSpPr>
        <p:spPr>
          <a:xfrm>
            <a:off x="3937668" y="0"/>
            <a:ext cx="3012387" cy="505862"/>
          </a:xfrm>
          <a:prstGeom prst="rect">
            <a:avLst/>
          </a:prstGeom>
        </p:spPr>
        <p:txBody>
          <a:bodyPr vert="horz" lIns="93132" tIns="46566" rIns="93132" bIns="46566" rtlCol="0"/>
          <a:lstStyle>
            <a:lvl1pPr algn="r">
              <a:defRPr sz="1200"/>
            </a:lvl1pPr>
          </a:lstStyle>
          <a:p>
            <a:fld id="{38DD3E79-B36A-46CD-A7E6-2F21D8D48759}" type="datetimeFigureOut">
              <a:rPr lang="th-TH" smtClean="0"/>
              <a:t>26/04/65</a:t>
            </a:fld>
            <a:endParaRPr lang="th-TH"/>
          </a:p>
        </p:txBody>
      </p:sp>
      <p:sp>
        <p:nvSpPr>
          <p:cNvPr id="4" name="Footer Placeholder 3"/>
          <p:cNvSpPr>
            <a:spLocks noGrp="1"/>
          </p:cNvSpPr>
          <p:nvPr>
            <p:ph type="ftr" sz="quarter" idx="2"/>
          </p:nvPr>
        </p:nvSpPr>
        <p:spPr>
          <a:xfrm>
            <a:off x="1" y="9576354"/>
            <a:ext cx="3012387" cy="505861"/>
          </a:xfrm>
          <a:prstGeom prst="rect">
            <a:avLst/>
          </a:prstGeom>
        </p:spPr>
        <p:txBody>
          <a:bodyPr vert="horz" lIns="93132" tIns="46566" rIns="93132" bIns="46566" rtlCol="0" anchor="b"/>
          <a:lstStyle>
            <a:lvl1pPr algn="l">
              <a:defRPr sz="1200"/>
            </a:lvl1pPr>
          </a:lstStyle>
          <a:p>
            <a:endParaRPr lang="th-TH"/>
          </a:p>
        </p:txBody>
      </p:sp>
      <p:sp>
        <p:nvSpPr>
          <p:cNvPr id="5" name="Slide Number Placeholder 4"/>
          <p:cNvSpPr>
            <a:spLocks noGrp="1"/>
          </p:cNvSpPr>
          <p:nvPr>
            <p:ph type="sldNum" sz="quarter" idx="3"/>
          </p:nvPr>
        </p:nvSpPr>
        <p:spPr>
          <a:xfrm>
            <a:off x="3937668" y="9576354"/>
            <a:ext cx="3012387" cy="505861"/>
          </a:xfrm>
          <a:prstGeom prst="rect">
            <a:avLst/>
          </a:prstGeom>
        </p:spPr>
        <p:txBody>
          <a:bodyPr vert="horz" lIns="93132" tIns="46566" rIns="93132" bIns="46566" rtlCol="0" anchor="b"/>
          <a:lstStyle>
            <a:lvl1pPr algn="r">
              <a:defRPr sz="1200"/>
            </a:lvl1pPr>
          </a:lstStyle>
          <a:p>
            <a:fld id="{FB1B85FC-E366-4BDA-83E9-58B8BF2A4911}" type="slidenum">
              <a:rPr lang="th-TH" smtClean="0"/>
              <a:t>‹#›</a:t>
            </a:fld>
            <a:endParaRPr lang="th-TH"/>
          </a:p>
        </p:txBody>
      </p:sp>
    </p:spTree>
    <p:extLst>
      <p:ext uri="{BB962C8B-B14F-4D97-AF65-F5344CB8AC3E}">
        <p14:creationId xmlns:p14="http://schemas.microsoft.com/office/powerpoint/2010/main" val="550551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2387" cy="505862"/>
          </a:xfrm>
          <a:prstGeom prst="rect">
            <a:avLst/>
          </a:prstGeom>
        </p:spPr>
        <p:txBody>
          <a:bodyPr vert="horz" lIns="93132" tIns="46566" rIns="93132" bIns="46566" rtlCol="0"/>
          <a:lstStyle>
            <a:lvl1pPr algn="l">
              <a:defRPr sz="1200"/>
            </a:lvl1pPr>
          </a:lstStyle>
          <a:p>
            <a:endParaRPr lang="th-TH"/>
          </a:p>
        </p:txBody>
      </p:sp>
      <p:sp>
        <p:nvSpPr>
          <p:cNvPr id="3" name="Date Placeholder 2"/>
          <p:cNvSpPr>
            <a:spLocks noGrp="1"/>
          </p:cNvSpPr>
          <p:nvPr>
            <p:ph type="dt" idx="1"/>
          </p:nvPr>
        </p:nvSpPr>
        <p:spPr>
          <a:xfrm>
            <a:off x="3937668" y="0"/>
            <a:ext cx="3012387" cy="505862"/>
          </a:xfrm>
          <a:prstGeom prst="rect">
            <a:avLst/>
          </a:prstGeom>
        </p:spPr>
        <p:txBody>
          <a:bodyPr vert="horz" lIns="93132" tIns="46566" rIns="93132" bIns="46566" rtlCol="0"/>
          <a:lstStyle>
            <a:lvl1pPr algn="r">
              <a:defRPr sz="1200"/>
            </a:lvl1pPr>
          </a:lstStyle>
          <a:p>
            <a:fld id="{E3764994-2E4E-49EB-B16C-9B84B2ADA0D9}" type="datetimeFigureOut">
              <a:rPr lang="th-TH" smtClean="0"/>
              <a:t>26/04/65</a:t>
            </a:fld>
            <a:endParaRPr lang="th-TH"/>
          </a:p>
        </p:txBody>
      </p:sp>
      <p:sp>
        <p:nvSpPr>
          <p:cNvPr id="4" name="Slide Image Placeholder 3"/>
          <p:cNvSpPr>
            <a:spLocks noGrp="1" noRot="1" noChangeAspect="1"/>
          </p:cNvSpPr>
          <p:nvPr>
            <p:ph type="sldImg" idx="2"/>
          </p:nvPr>
        </p:nvSpPr>
        <p:spPr>
          <a:xfrm>
            <a:off x="452438" y="1260475"/>
            <a:ext cx="6046787" cy="3402013"/>
          </a:xfrm>
          <a:prstGeom prst="rect">
            <a:avLst/>
          </a:prstGeom>
          <a:noFill/>
          <a:ln w="12700">
            <a:solidFill>
              <a:prstClr val="black"/>
            </a:solidFill>
          </a:ln>
        </p:spPr>
        <p:txBody>
          <a:bodyPr vert="horz" lIns="93132" tIns="46566" rIns="93132" bIns="46566" rtlCol="0" anchor="ctr"/>
          <a:lstStyle/>
          <a:p>
            <a:endParaRPr lang="th-TH"/>
          </a:p>
        </p:txBody>
      </p:sp>
      <p:sp>
        <p:nvSpPr>
          <p:cNvPr id="5" name="Notes Placeholder 4"/>
          <p:cNvSpPr>
            <a:spLocks noGrp="1"/>
          </p:cNvSpPr>
          <p:nvPr>
            <p:ph type="body" sz="quarter" idx="3"/>
          </p:nvPr>
        </p:nvSpPr>
        <p:spPr>
          <a:xfrm>
            <a:off x="695167" y="4852064"/>
            <a:ext cx="5561330" cy="3969872"/>
          </a:xfrm>
          <a:prstGeom prst="rect">
            <a:avLst/>
          </a:prstGeom>
        </p:spPr>
        <p:txBody>
          <a:bodyPr vert="horz" lIns="93132" tIns="46566" rIns="93132" bIns="4656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6" name="Footer Placeholder 5"/>
          <p:cNvSpPr>
            <a:spLocks noGrp="1"/>
          </p:cNvSpPr>
          <p:nvPr>
            <p:ph type="ftr" sz="quarter" idx="4"/>
          </p:nvPr>
        </p:nvSpPr>
        <p:spPr>
          <a:xfrm>
            <a:off x="1" y="9576354"/>
            <a:ext cx="3012387" cy="505861"/>
          </a:xfrm>
          <a:prstGeom prst="rect">
            <a:avLst/>
          </a:prstGeom>
        </p:spPr>
        <p:txBody>
          <a:bodyPr vert="horz" lIns="93132" tIns="46566" rIns="93132" bIns="46566" rtlCol="0" anchor="b"/>
          <a:lstStyle>
            <a:lvl1pPr algn="l">
              <a:defRPr sz="1200"/>
            </a:lvl1pPr>
          </a:lstStyle>
          <a:p>
            <a:endParaRPr lang="th-TH"/>
          </a:p>
        </p:txBody>
      </p:sp>
      <p:sp>
        <p:nvSpPr>
          <p:cNvPr id="7" name="Slide Number Placeholder 6"/>
          <p:cNvSpPr>
            <a:spLocks noGrp="1"/>
          </p:cNvSpPr>
          <p:nvPr>
            <p:ph type="sldNum" sz="quarter" idx="5"/>
          </p:nvPr>
        </p:nvSpPr>
        <p:spPr>
          <a:xfrm>
            <a:off x="3937668" y="9576354"/>
            <a:ext cx="3012387" cy="505861"/>
          </a:xfrm>
          <a:prstGeom prst="rect">
            <a:avLst/>
          </a:prstGeom>
        </p:spPr>
        <p:txBody>
          <a:bodyPr vert="horz" lIns="93132" tIns="46566" rIns="93132" bIns="46566" rtlCol="0" anchor="b"/>
          <a:lstStyle>
            <a:lvl1pPr algn="r">
              <a:defRPr sz="1200"/>
            </a:lvl1pPr>
          </a:lstStyle>
          <a:p>
            <a:fld id="{2562B025-2054-47DA-8724-E02C9382378B}" type="slidenum">
              <a:rPr lang="th-TH" smtClean="0"/>
              <a:t>‹#›</a:t>
            </a:fld>
            <a:endParaRPr lang="th-TH"/>
          </a:p>
        </p:txBody>
      </p:sp>
    </p:spTree>
    <p:extLst>
      <p:ext uri="{BB962C8B-B14F-4D97-AF65-F5344CB8AC3E}">
        <p14:creationId xmlns:p14="http://schemas.microsoft.com/office/powerpoint/2010/main" val="1648032990"/>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unsplash.com/@flo_karr?utm_source=unsplash&amp;utm_medium=referral&amp;utm_content=creditCopyText"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unsplash.com/search/photos/skate?utm_source=unsplash&amp;utm_medium=referral&amp;utm_content=creditCopyText"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unsplash.com/"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STOU’s identities</a:t>
            </a:r>
            <a:r>
              <a:rPr lang="en-US" baseline="0" dirty="0"/>
              <a:t> lie on four basis: open education, self-studying without direct supervision and attendance in classroom, learning packages that are self-contained and structured to accommodate self-study and adherence to lifelong learning.</a:t>
            </a:r>
            <a:endParaRPr lang="th-TH" dirty="0"/>
          </a:p>
        </p:txBody>
      </p:sp>
      <p:sp>
        <p:nvSpPr>
          <p:cNvPr id="4" name="Slide Number Placeholder 3"/>
          <p:cNvSpPr>
            <a:spLocks noGrp="1"/>
          </p:cNvSpPr>
          <p:nvPr>
            <p:ph type="sldNum" sz="quarter" idx="10"/>
          </p:nvPr>
        </p:nvSpPr>
        <p:spPr/>
        <p:txBody>
          <a:bodyPr/>
          <a:lstStyle/>
          <a:p>
            <a:fld id="{47712C02-794F-4E26-9FAC-1A7DB2181680}" type="slidenum">
              <a:rPr lang="th-TH" smtClean="0"/>
              <a:t>4</a:t>
            </a:fld>
            <a:endParaRPr lang="th-TH" dirty="0"/>
          </a:p>
        </p:txBody>
      </p:sp>
    </p:spTree>
    <p:extLst>
      <p:ext uri="{BB962C8B-B14F-4D97-AF65-F5344CB8AC3E}">
        <p14:creationId xmlns:p14="http://schemas.microsoft.com/office/powerpoint/2010/main" val="2025128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implement</a:t>
            </a:r>
            <a:r>
              <a:rPr lang="en-US" baseline="0" dirty="0"/>
              <a:t> the SMART Principles, STOU plans to set up a new DESDA (Distance Education Staff Development Academy) to serve the professional development needs of all instructional and support  employees through </a:t>
            </a:r>
            <a:r>
              <a:rPr lang="en-US" dirty="0"/>
              <a:t>more unified </a:t>
            </a:r>
            <a:r>
              <a:rPr lang="en-US" baseline="0" dirty="0"/>
              <a:t>professional development activities and opportunities to our</a:t>
            </a:r>
            <a:r>
              <a:rPr lang="en-US" dirty="0"/>
              <a:t> university</a:t>
            </a:r>
            <a:r>
              <a:rPr lang="en-US" baseline="0" dirty="0"/>
              <a:t>.  The SMART Principles will be one of</a:t>
            </a:r>
            <a:r>
              <a:rPr lang="en-US" dirty="0"/>
              <a:t> the key component of our academic and learning support staff right from the induction and continuing professional development.</a:t>
            </a:r>
            <a:r>
              <a:rPr lang="en-US" baseline="0" dirty="0"/>
              <a:t> </a:t>
            </a:r>
            <a:endParaRPr lang="th-TH" dirty="0"/>
          </a:p>
        </p:txBody>
      </p:sp>
      <p:sp>
        <p:nvSpPr>
          <p:cNvPr id="4" name="Slide Number Placeholder 3"/>
          <p:cNvSpPr>
            <a:spLocks noGrp="1"/>
          </p:cNvSpPr>
          <p:nvPr>
            <p:ph type="sldNum" sz="quarter" idx="10"/>
          </p:nvPr>
        </p:nvSpPr>
        <p:spPr/>
        <p:txBody>
          <a:bodyPr/>
          <a:lstStyle/>
          <a:p>
            <a:fld id="{47712C02-794F-4E26-9FAC-1A7DB2181680}" type="slidenum">
              <a:rPr lang="th-TH" smtClean="0"/>
              <a:t>29</a:t>
            </a:fld>
            <a:endParaRPr lang="th-TH"/>
          </a:p>
        </p:txBody>
      </p:sp>
    </p:spTree>
    <p:extLst>
      <p:ext uri="{BB962C8B-B14F-4D97-AF65-F5344CB8AC3E}">
        <p14:creationId xmlns:p14="http://schemas.microsoft.com/office/powerpoint/2010/main" val="1417303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a:t>
            </a:r>
            <a:r>
              <a:rPr lang="en-US" baseline="0" dirty="0"/>
              <a:t> we expect from our reform endeavors reflects our needs for driving STOU to meet new challenges and demands from our stakeholders. First, we hope, by offering three study options at the undergraduate, to create more systematic approach to the graduate study and expand module curricula at the non-degree program., STOU can meet our students’ needs.  They can learn what deems useful and practical.  Secondly, this can attract new students and learners as there are more learning opportunities that will be more accessible and relevant to their interests.  Thirdly, the student retention rate can go up as students can succeed more in their study.  And lastly, STOU remains committed to quality of education.  For us, the right to education is not only the right to access to education but also the right to receive an education of good quality. </a:t>
            </a:r>
            <a:endParaRPr lang="th-TH" dirty="0"/>
          </a:p>
        </p:txBody>
      </p:sp>
      <p:sp>
        <p:nvSpPr>
          <p:cNvPr id="4" name="Slide Number Placeholder 3"/>
          <p:cNvSpPr>
            <a:spLocks noGrp="1"/>
          </p:cNvSpPr>
          <p:nvPr>
            <p:ph type="sldNum" sz="quarter" idx="10"/>
          </p:nvPr>
        </p:nvSpPr>
        <p:spPr/>
        <p:txBody>
          <a:bodyPr/>
          <a:lstStyle/>
          <a:p>
            <a:fld id="{47712C02-794F-4E26-9FAC-1A7DB2181680}" type="slidenum">
              <a:rPr lang="th-TH" smtClean="0"/>
              <a:t>32</a:t>
            </a:fld>
            <a:endParaRPr lang="th-TH"/>
          </a:p>
        </p:txBody>
      </p:sp>
    </p:spTree>
    <p:extLst>
      <p:ext uri="{BB962C8B-B14F-4D97-AF65-F5344CB8AC3E}">
        <p14:creationId xmlns:p14="http://schemas.microsoft.com/office/powerpoint/2010/main" val="1001439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https://pixabay.com/en/acer-chromebook-laptop-notebook-791027/</a:t>
            </a:r>
          </a:p>
          <a:p>
            <a:r>
              <a:rPr lang="en-IN" dirty="0"/>
              <a:t>https://pixabay.com/en/computer-keyboard-apple-electronics-2593921/</a:t>
            </a:r>
          </a:p>
          <a:p>
            <a:r>
              <a:rPr lang="en-IN" dirty="0"/>
              <a:t>https://pixabay.com/en/architecture-building-business-2179108/</a:t>
            </a:r>
          </a:p>
          <a:p>
            <a:r>
              <a:rPr lang="en-IN" dirty="0"/>
              <a:t>https://pixabay.com/en/building-glass-sky-blue-microsoft-1712699/</a:t>
            </a:r>
          </a:p>
          <a:p>
            <a:r>
              <a:rPr lang="en-IN" dirty="0"/>
              <a:t>https://pixabay.com/en/notebook-work-girl-computer-woman-2386034/</a:t>
            </a:r>
          </a:p>
          <a:p>
            <a:r>
              <a:rPr lang="en-IN" dirty="0"/>
              <a:t>https://pixabay.com/en/computer-keyboard-apple-laptop-2563737/</a:t>
            </a:r>
          </a:p>
          <a:p>
            <a:r>
              <a:rPr lang="en-IN" dirty="0"/>
              <a:t>https://pixabay.com/en/achievement-agreement-business-deal-3387293/</a:t>
            </a:r>
          </a:p>
          <a:p>
            <a:r>
              <a:rPr lang="en-IN" dirty="0"/>
              <a:t>https://pixabay.com/en/building-windows-business-1081868/</a:t>
            </a:r>
          </a:p>
          <a:p>
            <a:r>
              <a:rPr lang="en-IN" dirty="0"/>
              <a:t>https://pixabay.com/en/architecture-modern-minimal-home-839362/</a:t>
            </a:r>
          </a:p>
        </p:txBody>
      </p:sp>
      <p:sp>
        <p:nvSpPr>
          <p:cNvPr id="4" name="Slide Number Placeholder 3"/>
          <p:cNvSpPr>
            <a:spLocks noGrp="1"/>
          </p:cNvSpPr>
          <p:nvPr>
            <p:ph type="sldNum" sz="quarter" idx="5"/>
          </p:nvPr>
        </p:nvSpPr>
        <p:spPr/>
        <p:txBody>
          <a:bodyPr/>
          <a:lstStyle/>
          <a:p>
            <a:fld id="{BA63730B-371C-43D4-82CD-5025C5B32243}" type="slidenum">
              <a:rPr lang="en-IN" smtClean="0"/>
              <a:t>33</a:t>
            </a:fld>
            <a:endParaRPr lang="en-IN"/>
          </a:p>
        </p:txBody>
      </p:sp>
    </p:spTree>
    <p:extLst>
      <p:ext uri="{BB962C8B-B14F-4D97-AF65-F5344CB8AC3E}">
        <p14:creationId xmlns:p14="http://schemas.microsoft.com/office/powerpoint/2010/main" val="3604601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408">
              <a:defRPr/>
            </a:pPr>
            <a:r>
              <a:rPr lang="en-US" dirty="0"/>
              <a:t>The University adopts an integrated approach to course development in that material is brought together in the form of an instruction set, which is called a “course block.”  Each course block is worth six credit hours and is divided into 15 units, each of which requires approximately, 12 hours of study per week.  </a:t>
            </a:r>
          </a:p>
          <a:p>
            <a:endParaRPr lang="th-TH" dirty="0"/>
          </a:p>
        </p:txBody>
      </p:sp>
      <p:sp>
        <p:nvSpPr>
          <p:cNvPr id="4" name="Slide Number Placeholder 3"/>
          <p:cNvSpPr>
            <a:spLocks noGrp="1"/>
          </p:cNvSpPr>
          <p:nvPr>
            <p:ph type="sldNum" sz="quarter" idx="10"/>
          </p:nvPr>
        </p:nvSpPr>
        <p:spPr/>
        <p:txBody>
          <a:bodyPr/>
          <a:lstStyle/>
          <a:p>
            <a:fld id="{47712C02-794F-4E26-9FAC-1A7DB2181680}" type="slidenum">
              <a:rPr lang="th-TH" smtClean="0"/>
              <a:t>5</a:t>
            </a:fld>
            <a:endParaRPr lang="th-TH" dirty="0"/>
          </a:p>
        </p:txBody>
      </p:sp>
    </p:spTree>
    <p:extLst>
      <p:ext uri="{BB962C8B-B14F-4D97-AF65-F5344CB8AC3E}">
        <p14:creationId xmlns:p14="http://schemas.microsoft.com/office/powerpoint/2010/main" val="2188400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2562B025-2054-47DA-8724-E02C9382378B}" type="slidenum">
              <a:rPr lang="th-TH" smtClean="0"/>
              <a:t>9</a:t>
            </a:fld>
            <a:endParaRPr lang="th-TH"/>
          </a:p>
        </p:txBody>
      </p:sp>
    </p:spTree>
    <p:extLst>
      <p:ext uri="{BB962C8B-B14F-4D97-AF65-F5344CB8AC3E}">
        <p14:creationId xmlns:p14="http://schemas.microsoft.com/office/powerpoint/2010/main" val="1890238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2562B025-2054-47DA-8724-E02C9382378B}" type="slidenum">
              <a:rPr lang="th-TH" smtClean="0"/>
              <a:t>12</a:t>
            </a:fld>
            <a:endParaRPr lang="th-TH"/>
          </a:p>
        </p:txBody>
      </p:sp>
    </p:spTree>
    <p:extLst>
      <p:ext uri="{BB962C8B-B14F-4D97-AF65-F5344CB8AC3E}">
        <p14:creationId xmlns:p14="http://schemas.microsoft.com/office/powerpoint/2010/main" val="4138472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https://pixabay.com/photos/person-silhouette-sunset-rock-598191/</a:t>
            </a:r>
          </a:p>
        </p:txBody>
      </p:sp>
      <p:sp>
        <p:nvSpPr>
          <p:cNvPr id="4" name="Slide Number Placeholder 3"/>
          <p:cNvSpPr>
            <a:spLocks noGrp="1"/>
          </p:cNvSpPr>
          <p:nvPr>
            <p:ph type="sldNum" sz="quarter" idx="5"/>
          </p:nvPr>
        </p:nvSpPr>
        <p:spPr/>
        <p:txBody>
          <a:bodyPr/>
          <a:lstStyle/>
          <a:p>
            <a:fld id="{CA2D21D1-52E2-420B-B491-CFF6D7BB79FB}" type="slidenum">
              <a:rPr lang="en-US" smtClean="0"/>
              <a:pPr/>
              <a:t>15</a:t>
            </a:fld>
            <a:endParaRPr lang="en-US"/>
          </a:p>
        </p:txBody>
      </p:sp>
    </p:spTree>
    <p:extLst>
      <p:ext uri="{BB962C8B-B14F-4D97-AF65-F5344CB8AC3E}">
        <p14:creationId xmlns:p14="http://schemas.microsoft.com/office/powerpoint/2010/main" val="1563257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https://pixabay.com/photos/student-woman-startup-business-849821/</a:t>
            </a:r>
          </a:p>
          <a:p>
            <a:r>
              <a:rPr lang="en-IN" dirty="0"/>
              <a:t>https://pixabay.com/photos/laptop-office-hand-writing-3196481/</a:t>
            </a:r>
          </a:p>
          <a:p>
            <a:r>
              <a:rPr lang="en-IN" dirty="0"/>
              <a:t>https://pixabay.com/photos/student-typing-keyboard-text-woman-849822/</a:t>
            </a:r>
          </a:p>
          <a:p>
            <a:r>
              <a:rPr lang="en-IN" dirty="0"/>
              <a:t>https://pixabay.com/photos/handshake-cooperation-partnership-3298455/</a:t>
            </a:r>
          </a:p>
        </p:txBody>
      </p:sp>
      <p:sp>
        <p:nvSpPr>
          <p:cNvPr id="4" name="Slide Number Placeholder 3"/>
          <p:cNvSpPr>
            <a:spLocks noGrp="1"/>
          </p:cNvSpPr>
          <p:nvPr>
            <p:ph type="sldNum" sz="quarter" idx="5"/>
          </p:nvPr>
        </p:nvSpPr>
        <p:spPr/>
        <p:txBody>
          <a:bodyPr/>
          <a:lstStyle/>
          <a:p>
            <a:fld id="{CA2D21D1-52E2-420B-B491-CFF6D7BB79FB}" type="slidenum">
              <a:rPr lang="en-US" smtClean="0"/>
              <a:pPr/>
              <a:t>16</a:t>
            </a:fld>
            <a:endParaRPr lang="en-US"/>
          </a:p>
        </p:txBody>
      </p:sp>
    </p:spTree>
    <p:extLst>
      <p:ext uri="{BB962C8B-B14F-4D97-AF65-F5344CB8AC3E}">
        <p14:creationId xmlns:p14="http://schemas.microsoft.com/office/powerpoint/2010/main" val="1086230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Photo by </a:t>
            </a:r>
            <a:r>
              <a:rPr lang="en-US" sz="1200" dirty="0">
                <a:hlinkClick r:id="rId3"/>
              </a:rPr>
              <a:t>Flo Karr</a:t>
            </a:r>
            <a:r>
              <a:rPr lang="en-US" sz="1200" dirty="0"/>
              <a:t> on </a:t>
            </a:r>
            <a:r>
              <a:rPr lang="en-US" sz="1200" dirty="0" err="1">
                <a:hlinkClick r:id="rId4"/>
              </a:rPr>
              <a:t>Unsplash</a:t>
            </a:r>
            <a:endParaRPr lang="en-US" dirty="0"/>
          </a:p>
        </p:txBody>
      </p:sp>
      <p:sp>
        <p:nvSpPr>
          <p:cNvPr id="4" name="Slide Number Placeholder 3"/>
          <p:cNvSpPr>
            <a:spLocks noGrp="1"/>
          </p:cNvSpPr>
          <p:nvPr>
            <p:ph type="sldNum" sz="quarter" idx="10"/>
          </p:nvPr>
        </p:nvSpPr>
        <p:spPr/>
        <p:txBody>
          <a:bodyPr/>
          <a:lstStyle/>
          <a:p>
            <a:fld id="{30DBB188-7FFF-4272-BDDB-9854A0DFB7A1}" type="slidenum">
              <a:rPr lang="en-US" smtClean="0"/>
              <a:t>22</a:t>
            </a:fld>
            <a:endParaRPr lang="en-US"/>
          </a:p>
        </p:txBody>
      </p:sp>
    </p:spTree>
    <p:extLst>
      <p:ext uri="{BB962C8B-B14F-4D97-AF65-F5344CB8AC3E}">
        <p14:creationId xmlns:p14="http://schemas.microsoft.com/office/powerpoint/2010/main" val="1100445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456">
              <a:defRPr/>
            </a:pPr>
            <a:r>
              <a:rPr lang="en-US" dirty="0"/>
              <a:t>Picture Source: </a:t>
            </a:r>
            <a:r>
              <a:rPr lang="en-US" dirty="0">
                <a:hlinkClick r:id="rId3"/>
              </a:rPr>
              <a:t>https://unsplash.com/</a:t>
            </a:r>
            <a:endParaRPr lang="en-US" dirty="0"/>
          </a:p>
          <a:p>
            <a:endParaRPr lang="en-US" dirty="0"/>
          </a:p>
        </p:txBody>
      </p:sp>
      <p:sp>
        <p:nvSpPr>
          <p:cNvPr id="4" name="Slide Number Placeholder 3"/>
          <p:cNvSpPr>
            <a:spLocks noGrp="1"/>
          </p:cNvSpPr>
          <p:nvPr>
            <p:ph type="sldNum" sz="quarter" idx="5"/>
          </p:nvPr>
        </p:nvSpPr>
        <p:spPr/>
        <p:txBody>
          <a:bodyPr/>
          <a:lstStyle/>
          <a:p>
            <a:fld id="{8F0A67CC-B742-4476-B2C6-6953477729AE}" type="slidenum">
              <a:rPr lang="en-US" smtClean="0"/>
              <a:t>25</a:t>
            </a:fld>
            <a:endParaRPr lang="en-US"/>
          </a:p>
        </p:txBody>
      </p:sp>
    </p:spTree>
    <p:extLst>
      <p:ext uri="{BB962C8B-B14F-4D97-AF65-F5344CB8AC3E}">
        <p14:creationId xmlns:p14="http://schemas.microsoft.com/office/powerpoint/2010/main" val="949529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plan to develop our own institutional scheme that can be used for  STOU’s professional develop and will be a strategic tool in navigating our teaching and learning support staff toward quality teaching. The SMART Principles aligns with the UK Professional Standards Framework for Teaching and Supporting Learning in Higher Education (UKPSF) as well as the Applaud, which is the Open University's institutional scheme for the professional development of those who teach and directly support learning. </a:t>
            </a:r>
          </a:p>
          <a:p>
            <a:r>
              <a:rPr lang="en-US" dirty="0"/>
              <a:t>We are in the process of improving the SMART Principles and will seek accreditation from Advance HE.</a:t>
            </a:r>
          </a:p>
        </p:txBody>
      </p:sp>
      <p:sp>
        <p:nvSpPr>
          <p:cNvPr id="4" name="Slide Number Placeholder 3"/>
          <p:cNvSpPr>
            <a:spLocks noGrp="1"/>
          </p:cNvSpPr>
          <p:nvPr>
            <p:ph type="sldNum" sz="quarter" idx="10"/>
          </p:nvPr>
        </p:nvSpPr>
        <p:spPr/>
        <p:txBody>
          <a:bodyPr/>
          <a:lstStyle/>
          <a:p>
            <a:fld id="{47712C02-794F-4E26-9FAC-1A7DB2181680}" type="slidenum">
              <a:rPr lang="th-TH" smtClean="0"/>
              <a:t>28</a:t>
            </a:fld>
            <a:endParaRPr lang="th-TH"/>
          </a:p>
        </p:txBody>
      </p:sp>
    </p:spTree>
    <p:extLst>
      <p:ext uri="{BB962C8B-B14F-4D97-AF65-F5344CB8AC3E}">
        <p14:creationId xmlns:p14="http://schemas.microsoft.com/office/powerpoint/2010/main" val="3272637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h-TH"/>
          </a:p>
        </p:txBody>
      </p:sp>
      <p:sp>
        <p:nvSpPr>
          <p:cNvPr id="4" name="Date Placeholder 3"/>
          <p:cNvSpPr>
            <a:spLocks noGrp="1"/>
          </p:cNvSpPr>
          <p:nvPr>
            <p:ph type="dt" sz="half" idx="10"/>
          </p:nvPr>
        </p:nvSpPr>
        <p:spPr/>
        <p:txBody>
          <a:bodyPr/>
          <a:lstStyle/>
          <a:p>
            <a:fld id="{C23E13EB-59BA-4FF7-8D1E-61D228DDD522}" type="datetime1">
              <a:rPr lang="th-TH" smtClean="0"/>
              <a:t>26/04/65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lvl1pPr>
              <a:defRPr sz="2000"/>
            </a:lvl1pPr>
          </a:lstStyle>
          <a:p>
            <a:fld id="{28F39EAB-010B-4E50-8803-EECF1077C1BF}" type="slidenum">
              <a:rPr lang="th-TH" smtClean="0"/>
              <a:pPr/>
              <a:t>‹#›</a:t>
            </a:fld>
            <a:endParaRPr lang="th-TH" dirty="0"/>
          </a:p>
        </p:txBody>
      </p:sp>
    </p:spTree>
    <p:extLst>
      <p:ext uri="{BB962C8B-B14F-4D97-AF65-F5344CB8AC3E}">
        <p14:creationId xmlns:p14="http://schemas.microsoft.com/office/powerpoint/2010/main" val="2310396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p:cNvSpPr>
            <a:spLocks noGrp="1"/>
          </p:cNvSpPr>
          <p:nvPr>
            <p:ph type="dt" sz="half" idx="10"/>
          </p:nvPr>
        </p:nvSpPr>
        <p:spPr/>
        <p:txBody>
          <a:bodyPr/>
          <a:lstStyle/>
          <a:p>
            <a:fld id="{031A2640-CD10-44FB-A116-924F23368954}" type="datetime1">
              <a:rPr lang="th-TH" smtClean="0"/>
              <a:t>26/04/65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8F39EAB-010B-4E50-8803-EECF1077C1BF}" type="slidenum">
              <a:rPr lang="th-TH" smtClean="0"/>
              <a:t>‹#›</a:t>
            </a:fld>
            <a:endParaRPr lang="th-TH"/>
          </a:p>
        </p:txBody>
      </p:sp>
    </p:spTree>
    <p:extLst>
      <p:ext uri="{BB962C8B-B14F-4D97-AF65-F5344CB8AC3E}">
        <p14:creationId xmlns:p14="http://schemas.microsoft.com/office/powerpoint/2010/main" val="3696256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p:cNvSpPr>
            <a:spLocks noGrp="1"/>
          </p:cNvSpPr>
          <p:nvPr>
            <p:ph type="dt" sz="half" idx="10"/>
          </p:nvPr>
        </p:nvSpPr>
        <p:spPr/>
        <p:txBody>
          <a:bodyPr/>
          <a:lstStyle/>
          <a:p>
            <a:fld id="{7E481277-344F-469C-A234-6D65D026E548}" type="datetime1">
              <a:rPr lang="th-TH" smtClean="0"/>
              <a:t>26/04/65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8F39EAB-010B-4E50-8803-EECF1077C1BF}" type="slidenum">
              <a:rPr lang="th-TH" smtClean="0"/>
              <a:t>‹#›</a:t>
            </a:fld>
            <a:endParaRPr lang="th-TH"/>
          </a:p>
        </p:txBody>
      </p:sp>
    </p:spTree>
    <p:extLst>
      <p:ext uri="{BB962C8B-B14F-4D97-AF65-F5344CB8AC3E}">
        <p14:creationId xmlns:p14="http://schemas.microsoft.com/office/powerpoint/2010/main" val="364945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638617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ontents slide layout">
    <p:spTree>
      <p:nvGrpSpPr>
        <p:cNvPr id="1" name=""/>
        <p:cNvGrpSpPr/>
        <p:nvPr/>
      </p:nvGrpSpPr>
      <p:grpSpPr>
        <a:xfrm>
          <a:off x="0" y="0"/>
          <a:ext cx="0" cy="0"/>
          <a:chOff x="0" y="0"/>
          <a:chExt cx="0" cy="0"/>
        </a:xfrm>
      </p:grpSpPr>
      <p:sp>
        <p:nvSpPr>
          <p:cNvPr id="6" name="Rectangle 5"/>
          <p:cNvSpPr/>
          <p:nvPr userDrawn="1"/>
        </p:nvSpPr>
        <p:spPr>
          <a:xfrm>
            <a:off x="1" y="0"/>
            <a:ext cx="4090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9"/>
          <p:cNvSpPr>
            <a:spLocks noGrp="1"/>
          </p:cNvSpPr>
          <p:nvPr>
            <p:ph type="body" sz="quarter" idx="10" hasCustomPrompt="1"/>
          </p:nvPr>
        </p:nvSpPr>
        <p:spPr>
          <a:xfrm>
            <a:off x="1826653" y="640842"/>
            <a:ext cx="9988358"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6910" y="185107"/>
            <a:ext cx="811397" cy="911469"/>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65576" y="339762"/>
            <a:ext cx="165462" cy="102540"/>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938088">
            <a:off x="1084633" y="1062473"/>
            <a:ext cx="522132" cy="586528"/>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38088">
            <a:off x="554740" y="1584386"/>
            <a:ext cx="363072" cy="407851"/>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374587">
            <a:off x="2036550" y="173185"/>
            <a:ext cx="207259" cy="128442"/>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9434" y="1192874"/>
            <a:ext cx="165462" cy="102540"/>
          </a:xfrm>
          <a:prstGeom prst="rect">
            <a:avLst/>
          </a:prstGeom>
        </p:spPr>
      </p:pic>
    </p:spTree>
    <p:extLst>
      <p:ext uri="{BB962C8B-B14F-4D97-AF65-F5344CB8AC3E}">
        <p14:creationId xmlns:p14="http://schemas.microsoft.com/office/powerpoint/2010/main" val="293377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genda Layout">
    <p:spTree>
      <p:nvGrpSpPr>
        <p:cNvPr id="1" name=""/>
        <p:cNvGrpSpPr/>
        <p:nvPr/>
      </p:nvGrpSpPr>
      <p:grpSpPr>
        <a:xfrm>
          <a:off x="0" y="0"/>
          <a:ext cx="0" cy="0"/>
          <a:chOff x="0" y="0"/>
          <a:chExt cx="0" cy="0"/>
        </a:xfrm>
      </p:grpSpPr>
      <p:sp>
        <p:nvSpPr>
          <p:cNvPr id="6" name="Rectangle 5"/>
          <p:cNvSpPr/>
          <p:nvPr userDrawn="1"/>
        </p:nvSpPr>
        <p:spPr>
          <a:xfrm>
            <a:off x="-3472" y="0"/>
            <a:ext cx="211223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3733"/>
          </a:p>
        </p:txBody>
      </p:sp>
      <p:pic>
        <p:nvPicPr>
          <p:cNvPr id="3074" name="Picture 2" descr="E:\002-KIMS BUSINESS\007-02-Fullslidesppt-Contents\20161228\02-edu\bulb-item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2645" y="1250975"/>
            <a:ext cx="2112235" cy="468794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002-KIMS BUSINESS\007-02-Fullslidesppt-Contents\20161228\02-edu\bulb-item.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50000"/>
          <a:stretch/>
        </p:blipFill>
        <p:spPr bwMode="auto">
          <a:xfrm>
            <a:off x="1052646" y="1250975"/>
            <a:ext cx="1056117" cy="4687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998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Mission&amp;Vision">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C2F7FD-0CC2-4DFD-971A-E1F2286FD402}"/>
              </a:ext>
            </a:extLst>
          </p:cNvPr>
          <p:cNvSpPr>
            <a:spLocks noGrp="1"/>
          </p:cNvSpPr>
          <p:nvPr>
            <p:ph type="pic" sz="quarter" idx="13"/>
          </p:nvPr>
        </p:nvSpPr>
        <p:spPr>
          <a:xfrm>
            <a:off x="6312080" y="0"/>
            <a:ext cx="5879920" cy="6858000"/>
          </a:xfrm>
          <a:solidFill>
            <a:schemeClr val="accent2"/>
          </a:solidFill>
        </p:spPr>
        <p:txBody>
          <a:bodyPr anchor="ctr">
            <a:normAutofit/>
          </a:bodyPr>
          <a:lstStyle>
            <a:lvl1pPr marL="0" indent="0" algn="ctr">
              <a:buFontTx/>
              <a:buNone/>
              <a:defRPr sz="2800">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09710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Featured Projects">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2D19CCD7-AB85-4AD6-9151-9EE71B428A6C}"/>
              </a:ext>
            </a:extLst>
          </p:cNvPr>
          <p:cNvSpPr>
            <a:spLocks/>
          </p:cNvSpPr>
          <p:nvPr userDrawn="1"/>
        </p:nvSpPr>
        <p:spPr bwMode="auto">
          <a:xfrm>
            <a:off x="0"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endParaRPr lang="en-IN" sz="280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
        <p:nvSpPr>
          <p:cNvPr id="7" name="Title 1">
            <a:extLst>
              <a:ext uri="{FF2B5EF4-FFF2-40B4-BE49-F238E27FC236}">
                <a16:creationId xmlns:a16="http://schemas.microsoft.com/office/drawing/2014/main" id="{9C6F62FE-A218-4FF4-BF4B-A352B0436A5A}"/>
              </a:ext>
            </a:extLst>
          </p:cNvPr>
          <p:cNvSpPr>
            <a:spLocks noGrp="1"/>
          </p:cNvSpPr>
          <p:nvPr>
            <p:ph type="title"/>
          </p:nvPr>
        </p:nvSpPr>
        <p:spPr>
          <a:xfrm>
            <a:off x="609600" y="274640"/>
            <a:ext cx="10972801" cy="711081"/>
          </a:xfrm>
        </p:spPr>
        <p:txBody>
          <a:bodyPr lIns="0" rIns="0"/>
          <a:lstStyle>
            <a:lvl1pPr>
              <a:defRPr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Rectangle 7">
            <a:extLst>
              <a:ext uri="{FF2B5EF4-FFF2-40B4-BE49-F238E27FC236}">
                <a16:creationId xmlns:a16="http://schemas.microsoft.com/office/drawing/2014/main" id="{181EF826-198D-4368-A76F-9E1DBEF4FFBE}"/>
              </a:ext>
            </a:extLst>
          </p:cNvPr>
          <p:cNvSpPr/>
          <p:nvPr userDrawn="1"/>
        </p:nvSpPr>
        <p:spPr>
          <a:xfrm>
            <a:off x="0" y="267420"/>
            <a:ext cx="333859" cy="73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a:p>
        </p:txBody>
      </p:sp>
      <p:sp>
        <p:nvSpPr>
          <p:cNvPr id="10" name="Text Placeholder 9">
            <a:extLst>
              <a:ext uri="{FF2B5EF4-FFF2-40B4-BE49-F238E27FC236}">
                <a16:creationId xmlns:a16="http://schemas.microsoft.com/office/drawing/2014/main" id="{77DFC7F0-CE29-402B-AD65-76FC395728EE}"/>
              </a:ext>
            </a:extLst>
          </p:cNvPr>
          <p:cNvSpPr>
            <a:spLocks noGrp="1"/>
          </p:cNvSpPr>
          <p:nvPr>
            <p:ph type="body" sz="quarter" idx="13"/>
          </p:nvPr>
        </p:nvSpPr>
        <p:spPr>
          <a:xfrm>
            <a:off x="609760" y="970942"/>
            <a:ext cx="10972482" cy="412651"/>
          </a:xfrm>
        </p:spPr>
        <p:txBody>
          <a:bodyPr lIns="0" rIns="0">
            <a:normAutofit/>
          </a:bodyPr>
          <a:lstStyle>
            <a:lvl1pPr marL="0" indent="0">
              <a:buFontTx/>
              <a:buNone/>
              <a:defRPr sz="16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609494" indent="0">
              <a:buFontTx/>
              <a:buNone/>
              <a:defRPr/>
            </a:lvl2pPr>
            <a:lvl3pPr marL="1218986" indent="0">
              <a:buFontTx/>
              <a:buNone/>
              <a:defRPr/>
            </a:lvl3pPr>
            <a:lvl4pPr marL="1828480" indent="0">
              <a:buFontTx/>
              <a:buNone/>
              <a:defRPr/>
            </a:lvl4pPr>
            <a:lvl5pPr marL="2437973" indent="0">
              <a:buFontTx/>
              <a:buNone/>
              <a:defRPr/>
            </a:lvl5pPr>
          </a:lstStyle>
          <a:p>
            <a:pPr lvl="0"/>
            <a:r>
              <a:rPr lang="en-US" dirty="0"/>
              <a:t>Edit Master text styles</a:t>
            </a:r>
            <a:endParaRPr lang="en-IN" dirty="0"/>
          </a:p>
        </p:txBody>
      </p:sp>
      <p:sp>
        <p:nvSpPr>
          <p:cNvPr id="3" name="Picture Placeholder 2">
            <a:extLst>
              <a:ext uri="{FF2B5EF4-FFF2-40B4-BE49-F238E27FC236}">
                <a16:creationId xmlns:a16="http://schemas.microsoft.com/office/drawing/2014/main" id="{3657E366-AA36-4EA9-A94C-3FF4A02D967C}"/>
              </a:ext>
            </a:extLst>
          </p:cNvPr>
          <p:cNvSpPr>
            <a:spLocks noGrp="1"/>
          </p:cNvSpPr>
          <p:nvPr userDrawn="1">
            <p:ph type="pic" sz="quarter" idx="14"/>
          </p:nvPr>
        </p:nvSpPr>
        <p:spPr>
          <a:xfrm>
            <a:off x="598468" y="1701356"/>
            <a:ext cx="2484203"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27" name="Picture Placeholder 2">
            <a:extLst>
              <a:ext uri="{FF2B5EF4-FFF2-40B4-BE49-F238E27FC236}">
                <a16:creationId xmlns:a16="http://schemas.microsoft.com/office/drawing/2014/main" id="{437DC947-2998-43CA-B59E-37442782D446}"/>
              </a:ext>
            </a:extLst>
          </p:cNvPr>
          <p:cNvSpPr>
            <a:spLocks noGrp="1"/>
          </p:cNvSpPr>
          <p:nvPr userDrawn="1">
            <p:ph type="pic" sz="quarter" idx="15"/>
          </p:nvPr>
        </p:nvSpPr>
        <p:spPr>
          <a:xfrm>
            <a:off x="3429850" y="1701356"/>
            <a:ext cx="2485635"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34" name="Picture Placeholder 2">
            <a:extLst>
              <a:ext uri="{FF2B5EF4-FFF2-40B4-BE49-F238E27FC236}">
                <a16:creationId xmlns:a16="http://schemas.microsoft.com/office/drawing/2014/main" id="{1900B230-BD75-4B1F-90C4-CE41EBE6D32B}"/>
              </a:ext>
            </a:extLst>
          </p:cNvPr>
          <p:cNvSpPr>
            <a:spLocks noGrp="1"/>
          </p:cNvSpPr>
          <p:nvPr>
            <p:ph type="pic" sz="quarter" idx="16"/>
          </p:nvPr>
        </p:nvSpPr>
        <p:spPr>
          <a:xfrm>
            <a:off x="6241516" y="1701356"/>
            <a:ext cx="2511442"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35" name="Picture Placeholder 2">
            <a:extLst>
              <a:ext uri="{FF2B5EF4-FFF2-40B4-BE49-F238E27FC236}">
                <a16:creationId xmlns:a16="http://schemas.microsoft.com/office/drawing/2014/main" id="{6EA71213-0238-4B27-92EB-BD1C4F27B116}"/>
              </a:ext>
            </a:extLst>
          </p:cNvPr>
          <p:cNvSpPr>
            <a:spLocks noGrp="1"/>
          </p:cNvSpPr>
          <p:nvPr>
            <p:ph type="pic" sz="quarter" idx="17"/>
          </p:nvPr>
        </p:nvSpPr>
        <p:spPr>
          <a:xfrm>
            <a:off x="9064475" y="1701356"/>
            <a:ext cx="2511442"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Tree>
    <p:extLst>
      <p:ext uri="{BB962C8B-B14F-4D97-AF65-F5344CB8AC3E}">
        <p14:creationId xmlns:p14="http://schemas.microsoft.com/office/powerpoint/2010/main" val="3245519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Header and footer">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64F6F57-9AF5-A247-A514-12D7B4A4D5B7}"/>
              </a:ext>
            </a:extLst>
          </p:cNvPr>
          <p:cNvSpPr>
            <a:spLocks noGrp="1"/>
          </p:cNvSpPr>
          <p:nvPr>
            <p:ph type="subTitle" idx="1"/>
          </p:nvPr>
        </p:nvSpPr>
        <p:spPr>
          <a:xfrm>
            <a:off x="582764" y="849354"/>
            <a:ext cx="10919792" cy="236820"/>
          </a:xfrm>
        </p:spPr>
        <p:txBody>
          <a:bodyPr>
            <a:noAutofit/>
          </a:bodyPr>
          <a:lstStyle>
            <a:lvl1pPr marL="0" indent="0" algn="l">
              <a:buNone/>
              <a:defRPr sz="1400">
                <a:solidFill>
                  <a:schemeClr val="tx2">
                    <a:lumMod val="60000"/>
                    <a:lumOff val="4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Slide Number Placeholder 10">
            <a:extLst>
              <a:ext uri="{FF2B5EF4-FFF2-40B4-BE49-F238E27FC236}">
                <a16:creationId xmlns:a16="http://schemas.microsoft.com/office/drawing/2014/main" id="{171E5018-EE65-0B40-86C9-EDBC02CDFD5F}"/>
              </a:ext>
            </a:extLst>
          </p:cNvPr>
          <p:cNvSpPr>
            <a:spLocks noGrp="1"/>
          </p:cNvSpPr>
          <p:nvPr>
            <p:ph type="sldNum" sz="quarter" idx="12"/>
          </p:nvPr>
        </p:nvSpPr>
        <p:spPr>
          <a:xfrm>
            <a:off x="11108400" y="6343098"/>
            <a:ext cx="394157" cy="365125"/>
          </a:xfrm>
        </p:spPr>
        <p:txBody>
          <a:bodyPr/>
          <a:lstStyle>
            <a:lvl1pPr algn="ctr">
              <a:defRPr sz="2000">
                <a:gradFill>
                  <a:gsLst>
                    <a:gs pos="0">
                      <a:schemeClr val="accent1"/>
                    </a:gs>
                    <a:gs pos="100000">
                      <a:schemeClr val="accent6"/>
                    </a:gs>
                  </a:gsLst>
                  <a:lin ang="5400000" scaled="1"/>
                </a:gradFill>
                <a:latin typeface="Arial" panose="020B0604020202020204" pitchFamily="34" charset="0"/>
              </a:defRPr>
            </a:lvl1pPr>
          </a:lstStyle>
          <a:p>
            <a:fld id="{5F3C510B-E792-5D44-9CF8-854D189F7C65}" type="slidenum">
              <a:rPr lang="en-US" smtClean="0"/>
              <a:pPr/>
              <a:t>‹#›</a:t>
            </a:fld>
            <a:endParaRPr lang="en-US" dirty="0"/>
          </a:p>
        </p:txBody>
      </p:sp>
      <p:sp>
        <p:nvSpPr>
          <p:cNvPr id="12" name="Title 11">
            <a:extLst>
              <a:ext uri="{FF2B5EF4-FFF2-40B4-BE49-F238E27FC236}">
                <a16:creationId xmlns:a16="http://schemas.microsoft.com/office/drawing/2014/main" id="{95C59CEB-36FE-3C4E-A597-59D608B96FAF}"/>
              </a:ext>
            </a:extLst>
          </p:cNvPr>
          <p:cNvSpPr>
            <a:spLocks noGrp="1"/>
          </p:cNvSpPr>
          <p:nvPr>
            <p:ph type="title"/>
          </p:nvPr>
        </p:nvSpPr>
        <p:spPr>
          <a:xfrm>
            <a:off x="582764" y="257111"/>
            <a:ext cx="10919792" cy="776061"/>
          </a:xfrm>
        </p:spPr>
        <p:txBody>
          <a:bodyPr anchor="t">
            <a:noAutofit/>
          </a:bodyPr>
          <a:lstStyle>
            <a:lvl1pPr>
              <a:lnSpc>
                <a:spcPct val="100000"/>
              </a:lnSpc>
              <a:defRPr sz="4000">
                <a:solidFill>
                  <a:schemeClr val="tx2"/>
                </a:solidFill>
                <a:latin typeface="Arial" panose="020B0604020202020204" pitchFamily="34" charset="0"/>
              </a:defRPr>
            </a:lvl1pPr>
          </a:lstStyle>
          <a:p>
            <a:r>
              <a:rPr lang="en-US" dirty="0"/>
              <a:t>Click to edit Master title style</a:t>
            </a:r>
          </a:p>
        </p:txBody>
      </p:sp>
      <p:sp>
        <p:nvSpPr>
          <p:cNvPr id="39" name="TextBox 38">
            <a:extLst>
              <a:ext uri="{FF2B5EF4-FFF2-40B4-BE49-F238E27FC236}">
                <a16:creationId xmlns:a16="http://schemas.microsoft.com/office/drawing/2014/main" id="{EA66768F-52EF-EA40-81BD-203E70C506C1}"/>
              </a:ext>
            </a:extLst>
          </p:cNvPr>
          <p:cNvSpPr txBox="1"/>
          <p:nvPr userDrawn="1"/>
        </p:nvSpPr>
        <p:spPr>
          <a:xfrm>
            <a:off x="1192501" y="6359281"/>
            <a:ext cx="1896960" cy="261610"/>
          </a:xfrm>
          <a:prstGeom prst="rect">
            <a:avLst/>
          </a:prstGeom>
          <a:noFill/>
        </p:spPr>
        <p:txBody>
          <a:bodyPr wrap="square" rtlCol="0" anchor="ctr">
            <a:spAutoFit/>
          </a:bodyPr>
          <a:lstStyle/>
          <a:p>
            <a:pPr algn="l"/>
            <a:r>
              <a:rPr lang="es-US" sz="1100" spc="700" baseline="0">
                <a:gradFill flip="none" rotWithShape="1">
                  <a:gsLst>
                    <a:gs pos="4000">
                      <a:schemeClr val="accent6"/>
                    </a:gs>
                    <a:gs pos="74000">
                      <a:schemeClr val="accent1"/>
                    </a:gs>
                  </a:gsLst>
                  <a:lin ang="0" scaled="1"/>
                  <a:tileRect/>
                </a:gradFill>
                <a:latin typeface="Arial" panose="020B0604020202020204" pitchFamily="34" charset="0"/>
              </a:rPr>
              <a:t>DIAGRAMS</a:t>
            </a:r>
            <a:endParaRPr lang="en-US" sz="1100" spc="700" baseline="0" dirty="0">
              <a:gradFill flip="none" rotWithShape="1">
                <a:gsLst>
                  <a:gs pos="4000">
                    <a:schemeClr val="accent6"/>
                  </a:gs>
                  <a:gs pos="74000">
                    <a:schemeClr val="accent1"/>
                  </a:gs>
                </a:gsLst>
                <a:lin ang="0" scaled="1"/>
                <a:tileRect/>
              </a:gradFill>
              <a:latin typeface="Arial" panose="020B0604020202020204" pitchFamily="34" charset="0"/>
            </a:endParaRPr>
          </a:p>
        </p:txBody>
      </p:sp>
      <p:sp>
        <p:nvSpPr>
          <p:cNvPr id="40" name="POWERPOINT TEMPLATE">
            <a:extLst>
              <a:ext uri="{FF2B5EF4-FFF2-40B4-BE49-F238E27FC236}">
                <a16:creationId xmlns:a16="http://schemas.microsoft.com/office/drawing/2014/main" id="{9261CD8A-A4D9-1648-9C53-1AB172C4B568}"/>
              </a:ext>
            </a:extLst>
          </p:cNvPr>
          <p:cNvSpPr/>
          <p:nvPr userDrawn="1"/>
        </p:nvSpPr>
        <p:spPr>
          <a:xfrm>
            <a:off x="3199898" y="6385794"/>
            <a:ext cx="23578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lnSpc>
                <a:spcPts val="4100"/>
              </a:lnSpc>
              <a:tabLst>
                <a:tab pos="1066800" algn="l"/>
              </a:tabLst>
              <a:defRPr sz="3482" b="1">
                <a:latin typeface="Arial"/>
                <a:ea typeface="Arial"/>
                <a:cs typeface="Arial"/>
                <a:sym typeface="Arial"/>
              </a:defRPr>
            </a:lvl1pPr>
          </a:lstStyle>
          <a:p>
            <a:pPr algn="l">
              <a:lnSpc>
                <a:spcPct val="100000"/>
              </a:lnSpc>
            </a:pPr>
            <a:r>
              <a:rPr sz="1200" spc="150" baseline="0" dirty="0">
                <a:solidFill>
                  <a:schemeClr val="tx2">
                    <a:lumMod val="60000"/>
                    <a:lumOff val="40000"/>
                  </a:schemeClr>
                </a:solidFill>
              </a:rPr>
              <a:t>POWERPOINT TEMPLATE</a:t>
            </a:r>
          </a:p>
        </p:txBody>
      </p:sp>
      <p:grpSp>
        <p:nvGrpSpPr>
          <p:cNvPr id="42" name="Group 41">
            <a:extLst>
              <a:ext uri="{FF2B5EF4-FFF2-40B4-BE49-F238E27FC236}">
                <a16:creationId xmlns:a16="http://schemas.microsoft.com/office/drawing/2014/main" id="{0578C089-68C5-D245-BD77-E0186EEE1089}"/>
              </a:ext>
            </a:extLst>
          </p:cNvPr>
          <p:cNvGrpSpPr/>
          <p:nvPr userDrawn="1"/>
        </p:nvGrpSpPr>
        <p:grpSpPr>
          <a:xfrm>
            <a:off x="675529" y="6309544"/>
            <a:ext cx="369212" cy="368805"/>
            <a:chOff x="5498288" y="2321914"/>
            <a:chExt cx="1053396" cy="1052238"/>
          </a:xfrm>
        </p:grpSpPr>
        <p:sp>
          <p:nvSpPr>
            <p:cNvPr id="44" name="Shape">
              <a:extLst>
                <a:ext uri="{FF2B5EF4-FFF2-40B4-BE49-F238E27FC236}">
                  <a16:creationId xmlns:a16="http://schemas.microsoft.com/office/drawing/2014/main" id="{DC1D87B2-5271-144F-982A-6315CCBE66C0}"/>
                </a:ext>
              </a:extLst>
            </p:cNvPr>
            <p:cNvSpPr/>
            <p:nvPr/>
          </p:nvSpPr>
          <p:spPr>
            <a:xfrm>
              <a:off x="5498288" y="2321914"/>
              <a:ext cx="1053396" cy="1052238"/>
            </a:xfrm>
            <a:custGeom>
              <a:avLst/>
              <a:gdLst/>
              <a:ahLst/>
              <a:cxnLst>
                <a:cxn ang="0">
                  <a:pos x="wd2" y="hd2"/>
                </a:cxn>
                <a:cxn ang="5400000">
                  <a:pos x="wd2" y="hd2"/>
                </a:cxn>
                <a:cxn ang="10800000">
                  <a:pos x="wd2" y="hd2"/>
                </a:cxn>
                <a:cxn ang="16200000">
                  <a:pos x="wd2" y="hd2"/>
                </a:cxn>
              </a:cxnLst>
              <a:rect l="0" t="0" r="r" b="b"/>
              <a:pathLst>
                <a:path w="21600" h="21600" extrusionOk="0">
                  <a:moveTo>
                    <a:pt x="18731" y="17055"/>
                  </a:moveTo>
                  <a:lnTo>
                    <a:pt x="18731" y="9709"/>
                  </a:lnTo>
                  <a:cubicBezTo>
                    <a:pt x="18731" y="7592"/>
                    <a:pt x="17909" y="5602"/>
                    <a:pt x="16416" y="4106"/>
                  </a:cubicBezTo>
                  <a:cubicBezTo>
                    <a:pt x="16279" y="3969"/>
                    <a:pt x="16138" y="3838"/>
                    <a:pt x="15994" y="3713"/>
                  </a:cubicBezTo>
                  <a:lnTo>
                    <a:pt x="16820" y="2521"/>
                  </a:lnTo>
                  <a:cubicBezTo>
                    <a:pt x="17445" y="2444"/>
                    <a:pt x="17930" y="1911"/>
                    <a:pt x="17930" y="1266"/>
                  </a:cubicBezTo>
                  <a:cubicBezTo>
                    <a:pt x="17930" y="567"/>
                    <a:pt x="17363" y="0"/>
                    <a:pt x="16664" y="0"/>
                  </a:cubicBezTo>
                  <a:cubicBezTo>
                    <a:pt x="15965" y="0"/>
                    <a:pt x="15399" y="567"/>
                    <a:pt x="15399" y="1266"/>
                  </a:cubicBezTo>
                  <a:cubicBezTo>
                    <a:pt x="15399" y="1367"/>
                    <a:pt x="15411" y="1465"/>
                    <a:pt x="15433" y="1560"/>
                  </a:cubicBezTo>
                  <a:lnTo>
                    <a:pt x="14610" y="2748"/>
                  </a:lnTo>
                  <a:cubicBezTo>
                    <a:pt x="13459" y="2119"/>
                    <a:pt x="12164" y="1784"/>
                    <a:pt x="10815" y="1784"/>
                  </a:cubicBezTo>
                  <a:cubicBezTo>
                    <a:pt x="9454" y="1784"/>
                    <a:pt x="8172" y="2127"/>
                    <a:pt x="7051" y="2731"/>
                  </a:cubicBezTo>
                  <a:lnTo>
                    <a:pt x="6248" y="1573"/>
                  </a:lnTo>
                  <a:cubicBezTo>
                    <a:pt x="6273" y="1475"/>
                    <a:pt x="6286" y="1372"/>
                    <a:pt x="6286" y="1266"/>
                  </a:cubicBezTo>
                  <a:cubicBezTo>
                    <a:pt x="6286" y="567"/>
                    <a:pt x="5719" y="0"/>
                    <a:pt x="5020" y="0"/>
                  </a:cubicBezTo>
                  <a:cubicBezTo>
                    <a:pt x="4321" y="0"/>
                    <a:pt x="3755" y="567"/>
                    <a:pt x="3755" y="1266"/>
                  </a:cubicBezTo>
                  <a:cubicBezTo>
                    <a:pt x="3755" y="1907"/>
                    <a:pt x="4232" y="2437"/>
                    <a:pt x="4851" y="2519"/>
                  </a:cubicBezTo>
                  <a:lnTo>
                    <a:pt x="5659" y="3684"/>
                  </a:lnTo>
                  <a:cubicBezTo>
                    <a:pt x="3952" y="5139"/>
                    <a:pt x="2869" y="7300"/>
                    <a:pt x="2869" y="9709"/>
                  </a:cubicBezTo>
                  <a:lnTo>
                    <a:pt x="2869" y="17024"/>
                  </a:lnTo>
                  <a:cubicBezTo>
                    <a:pt x="2869" y="18617"/>
                    <a:pt x="1582" y="19913"/>
                    <a:pt x="0" y="19913"/>
                  </a:cubicBezTo>
                  <a:lnTo>
                    <a:pt x="0" y="21600"/>
                  </a:lnTo>
                  <a:lnTo>
                    <a:pt x="21600" y="21600"/>
                  </a:lnTo>
                  <a:lnTo>
                    <a:pt x="21600" y="19913"/>
                  </a:lnTo>
                  <a:cubicBezTo>
                    <a:pt x="20018" y="19913"/>
                    <a:pt x="18731" y="18631"/>
                    <a:pt x="18731" y="17055"/>
                  </a:cubicBezTo>
                  <a:cubicBezTo>
                    <a:pt x="18731" y="17055"/>
                    <a:pt x="18731" y="17055"/>
                    <a:pt x="18731" y="17055"/>
                  </a:cubicBezTo>
                  <a:close/>
                </a:path>
              </a:pathLst>
            </a:custGeom>
            <a:solidFill>
              <a:schemeClr val="accent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5" name="Shape">
              <a:extLst>
                <a:ext uri="{FF2B5EF4-FFF2-40B4-BE49-F238E27FC236}">
                  <a16:creationId xmlns:a16="http://schemas.microsoft.com/office/drawing/2014/main" id="{804E4365-FB70-0147-8EB4-B1E884B44506}"/>
                </a:ext>
              </a:extLst>
            </p:cNvPr>
            <p:cNvSpPr/>
            <p:nvPr/>
          </p:nvSpPr>
          <p:spPr>
            <a:xfrm>
              <a:off x="5669713" y="2486789"/>
              <a:ext cx="708221" cy="800956"/>
            </a:xfrm>
            <a:custGeom>
              <a:avLst/>
              <a:gdLst/>
              <a:ahLst/>
              <a:cxnLst>
                <a:cxn ang="0">
                  <a:pos x="wd2" y="hd2"/>
                </a:cxn>
                <a:cxn ang="5400000">
                  <a:pos x="wd2" y="hd2"/>
                </a:cxn>
                <a:cxn ang="10800000">
                  <a:pos x="wd2" y="hd2"/>
                </a:cxn>
                <a:cxn ang="16200000">
                  <a:pos x="wd2" y="hd2"/>
                </a:cxn>
              </a:cxnLst>
              <a:rect l="0" t="0" r="r" b="b"/>
              <a:pathLst>
                <a:path w="21600" h="21600" extrusionOk="0">
                  <a:moveTo>
                    <a:pt x="15382" y="17828"/>
                  </a:moveTo>
                  <a:lnTo>
                    <a:pt x="12872" y="17828"/>
                  </a:lnTo>
                  <a:cubicBezTo>
                    <a:pt x="12872" y="19345"/>
                    <a:pt x="13200" y="20611"/>
                    <a:pt x="13843" y="21600"/>
                  </a:cubicBezTo>
                  <a:lnTo>
                    <a:pt x="7810" y="21600"/>
                  </a:lnTo>
                  <a:cubicBezTo>
                    <a:pt x="8463" y="20610"/>
                    <a:pt x="8794" y="19344"/>
                    <a:pt x="8794" y="17828"/>
                  </a:cubicBezTo>
                  <a:lnTo>
                    <a:pt x="6284" y="17828"/>
                  </a:lnTo>
                  <a:cubicBezTo>
                    <a:pt x="6284" y="20331"/>
                    <a:pt x="5271" y="21600"/>
                    <a:pt x="3272" y="21600"/>
                  </a:cubicBezTo>
                  <a:lnTo>
                    <a:pt x="0" y="21600"/>
                  </a:lnTo>
                  <a:cubicBezTo>
                    <a:pt x="981" y="20532"/>
                    <a:pt x="1515" y="19205"/>
                    <a:pt x="1515" y="17805"/>
                  </a:cubicBezTo>
                  <a:lnTo>
                    <a:pt x="1515" y="8195"/>
                  </a:lnTo>
                  <a:cubicBezTo>
                    <a:pt x="1515" y="3676"/>
                    <a:pt x="5691" y="0"/>
                    <a:pt x="10825" y="0"/>
                  </a:cubicBezTo>
                  <a:cubicBezTo>
                    <a:pt x="15933" y="0"/>
                    <a:pt x="20089" y="3676"/>
                    <a:pt x="20089" y="8195"/>
                  </a:cubicBezTo>
                  <a:lnTo>
                    <a:pt x="20089" y="17846"/>
                  </a:lnTo>
                  <a:cubicBezTo>
                    <a:pt x="20089" y="19267"/>
                    <a:pt x="20655" y="20574"/>
                    <a:pt x="21600" y="21600"/>
                  </a:cubicBezTo>
                  <a:lnTo>
                    <a:pt x="18332" y="21600"/>
                  </a:lnTo>
                  <a:cubicBezTo>
                    <a:pt x="16374" y="21600"/>
                    <a:pt x="15382" y="20331"/>
                    <a:pt x="15382" y="17828"/>
                  </a:cubicBezTo>
                  <a:cubicBezTo>
                    <a:pt x="15382" y="17828"/>
                    <a:pt x="15382" y="17828"/>
                    <a:pt x="15382" y="17828"/>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6" name="Shape">
              <a:extLst>
                <a:ext uri="{FF2B5EF4-FFF2-40B4-BE49-F238E27FC236}">
                  <a16:creationId xmlns:a16="http://schemas.microsoft.com/office/drawing/2014/main" id="{6E6D3BFE-6F01-964D-8E8A-0E12E3A3A998}"/>
                </a:ext>
              </a:extLst>
            </p:cNvPr>
            <p:cNvSpPr/>
            <p:nvPr/>
          </p:nvSpPr>
          <p:spPr>
            <a:xfrm>
              <a:off x="5923675" y="3114585"/>
              <a:ext cx="199959" cy="177559"/>
            </a:xfrm>
            <a:custGeom>
              <a:avLst/>
              <a:gdLst/>
              <a:ahLst/>
              <a:cxnLst>
                <a:cxn ang="0">
                  <a:pos x="wd2" y="hd2"/>
                </a:cxn>
                <a:cxn ang="5400000">
                  <a:pos x="wd2" y="hd2"/>
                </a:cxn>
                <a:cxn ang="10800000">
                  <a:pos x="wd2" y="hd2"/>
                </a:cxn>
                <a:cxn ang="16200000">
                  <a:pos x="wd2" y="hd2"/>
                </a:cxn>
              </a:cxnLst>
              <a:rect l="0" t="0" r="r" b="b"/>
              <a:pathLst>
                <a:path w="21600" h="21600" extrusionOk="0">
                  <a:moveTo>
                    <a:pt x="5512" y="17743"/>
                  </a:moveTo>
                  <a:cubicBezTo>
                    <a:pt x="7822" y="13114"/>
                    <a:pt x="8995" y="8486"/>
                    <a:pt x="8995" y="0"/>
                  </a:cubicBezTo>
                  <a:lnTo>
                    <a:pt x="105" y="0"/>
                  </a:lnTo>
                  <a:cubicBezTo>
                    <a:pt x="105" y="1543"/>
                    <a:pt x="69" y="2314"/>
                    <a:pt x="0" y="3857"/>
                  </a:cubicBezTo>
                  <a:lnTo>
                    <a:pt x="3718" y="3857"/>
                  </a:lnTo>
                  <a:cubicBezTo>
                    <a:pt x="3718" y="10800"/>
                    <a:pt x="2544" y="16200"/>
                    <a:pt x="234" y="21600"/>
                  </a:cubicBezTo>
                  <a:lnTo>
                    <a:pt x="21600" y="21600"/>
                  </a:lnTo>
                  <a:cubicBezTo>
                    <a:pt x="21078" y="20057"/>
                    <a:pt x="20617" y="19286"/>
                    <a:pt x="20214" y="17743"/>
                  </a:cubicBezTo>
                  <a:cubicBezTo>
                    <a:pt x="20214" y="17743"/>
                    <a:pt x="5512" y="17743"/>
                    <a:pt x="5512" y="17743"/>
                  </a:cubicBezTo>
                  <a:close/>
                </a:path>
              </a:pathLst>
            </a:custGeom>
            <a:solidFill>
              <a:schemeClr val="accent6">
                <a:alpha val="2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7" name="Shape">
              <a:extLst>
                <a:ext uri="{FF2B5EF4-FFF2-40B4-BE49-F238E27FC236}">
                  <a16:creationId xmlns:a16="http://schemas.microsoft.com/office/drawing/2014/main" id="{ED21730A-784E-1247-9780-7879B072EA04}"/>
                </a:ext>
              </a:extLst>
            </p:cNvPr>
            <p:cNvSpPr/>
            <p:nvPr/>
          </p:nvSpPr>
          <p:spPr>
            <a:xfrm>
              <a:off x="5669713" y="2512155"/>
              <a:ext cx="232662" cy="777382"/>
            </a:xfrm>
            <a:custGeom>
              <a:avLst/>
              <a:gdLst/>
              <a:ahLst/>
              <a:cxnLst>
                <a:cxn ang="0">
                  <a:pos x="wd2" y="hd2"/>
                </a:cxn>
                <a:cxn ang="5400000">
                  <a:pos x="wd2" y="hd2"/>
                </a:cxn>
                <a:cxn ang="10800000">
                  <a:pos x="wd2" y="hd2"/>
                </a:cxn>
                <a:cxn ang="16200000">
                  <a:pos x="wd2" y="hd2"/>
                </a:cxn>
              </a:cxnLst>
              <a:rect l="0" t="0" r="r" b="b"/>
              <a:pathLst>
                <a:path w="21600" h="21600" extrusionOk="0">
                  <a:moveTo>
                    <a:pt x="4836" y="7698"/>
                  </a:moveTo>
                  <a:lnTo>
                    <a:pt x="4836" y="17599"/>
                  </a:lnTo>
                  <a:cubicBezTo>
                    <a:pt x="4836" y="19042"/>
                    <a:pt x="2987" y="20367"/>
                    <a:pt x="0" y="21600"/>
                  </a:cubicBezTo>
                  <a:lnTo>
                    <a:pt x="9960" y="21600"/>
                  </a:lnTo>
                  <a:cubicBezTo>
                    <a:pt x="12770" y="21600"/>
                    <a:pt x="14938" y="21278"/>
                    <a:pt x="16460" y="20735"/>
                  </a:cubicBezTo>
                  <a:cubicBezTo>
                    <a:pt x="15844" y="20766"/>
                    <a:pt x="15190" y="20719"/>
                    <a:pt x="14496" y="20719"/>
                  </a:cubicBezTo>
                  <a:lnTo>
                    <a:pt x="4536" y="20719"/>
                  </a:lnTo>
                  <a:cubicBezTo>
                    <a:pt x="7522" y="19662"/>
                    <a:pt x="9552" y="18273"/>
                    <a:pt x="9552" y="16830"/>
                  </a:cubicBezTo>
                  <a:lnTo>
                    <a:pt x="9552" y="6929"/>
                  </a:lnTo>
                  <a:cubicBezTo>
                    <a:pt x="9552" y="4063"/>
                    <a:pt x="14265" y="1527"/>
                    <a:pt x="21600" y="0"/>
                  </a:cubicBezTo>
                  <a:cubicBezTo>
                    <a:pt x="11771" y="1325"/>
                    <a:pt x="4836" y="4276"/>
                    <a:pt x="4836" y="7698"/>
                  </a:cubicBezTo>
                  <a:close/>
                </a:path>
              </a:pathLst>
            </a:custGeom>
            <a:solidFill>
              <a:schemeClr val="accent6">
                <a:alpha val="2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8" name="Shape">
              <a:extLst>
                <a:ext uri="{FF2B5EF4-FFF2-40B4-BE49-F238E27FC236}">
                  <a16:creationId xmlns:a16="http://schemas.microsoft.com/office/drawing/2014/main" id="{386E4AB6-B046-FA47-BE5F-B18A5ED928FE}"/>
                </a:ext>
              </a:extLst>
            </p:cNvPr>
            <p:cNvSpPr/>
            <p:nvPr/>
          </p:nvSpPr>
          <p:spPr>
            <a:xfrm>
              <a:off x="6139543" y="3114585"/>
              <a:ext cx="237303" cy="177559"/>
            </a:xfrm>
            <a:custGeom>
              <a:avLst/>
              <a:gdLst/>
              <a:ahLst/>
              <a:cxnLst>
                <a:cxn ang="0">
                  <a:pos x="wd2" y="hd2"/>
                </a:cxn>
                <a:cxn ang="5400000">
                  <a:pos x="wd2" y="hd2"/>
                </a:cxn>
                <a:cxn ang="10800000">
                  <a:pos x="wd2" y="hd2"/>
                </a:cxn>
                <a:cxn ang="16200000">
                  <a:pos x="wd2" y="hd2"/>
                </a:cxn>
              </a:cxnLst>
              <a:rect l="0" t="0" r="r" b="b"/>
              <a:pathLst>
                <a:path w="21600" h="21600" extrusionOk="0">
                  <a:moveTo>
                    <a:pt x="19861" y="17743"/>
                  </a:moveTo>
                  <a:lnTo>
                    <a:pt x="16293" y="17743"/>
                  </a:lnTo>
                  <a:cubicBezTo>
                    <a:pt x="10452" y="17743"/>
                    <a:pt x="7491" y="12343"/>
                    <a:pt x="7491" y="0"/>
                  </a:cubicBezTo>
                  <a:lnTo>
                    <a:pt x="0" y="0"/>
                  </a:lnTo>
                  <a:cubicBezTo>
                    <a:pt x="0" y="1543"/>
                    <a:pt x="27" y="2314"/>
                    <a:pt x="76" y="3857"/>
                  </a:cubicBezTo>
                  <a:lnTo>
                    <a:pt x="3044" y="3857"/>
                  </a:lnTo>
                  <a:cubicBezTo>
                    <a:pt x="3044" y="16200"/>
                    <a:pt x="6005" y="21600"/>
                    <a:pt x="11846" y="21600"/>
                  </a:cubicBezTo>
                  <a:lnTo>
                    <a:pt x="21600" y="21600"/>
                  </a:lnTo>
                  <a:cubicBezTo>
                    <a:pt x="20964" y="20057"/>
                    <a:pt x="20384" y="19286"/>
                    <a:pt x="19861" y="17743"/>
                  </a:cubicBezTo>
                  <a:close/>
                </a:path>
              </a:pathLst>
            </a:custGeom>
            <a:solidFill>
              <a:schemeClr val="accent6">
                <a:alpha val="2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9" name="Shape">
              <a:extLst>
                <a:ext uri="{FF2B5EF4-FFF2-40B4-BE49-F238E27FC236}">
                  <a16:creationId xmlns:a16="http://schemas.microsoft.com/office/drawing/2014/main" id="{39DE90C3-A762-D74F-A956-F7FBA3B3D4FB}"/>
                </a:ext>
              </a:extLst>
            </p:cNvPr>
            <p:cNvSpPr/>
            <p:nvPr/>
          </p:nvSpPr>
          <p:spPr>
            <a:xfrm>
              <a:off x="5815741" y="2588251"/>
              <a:ext cx="411481" cy="4109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ubicBezTo>
                    <a:pt x="10800" y="0"/>
                    <a:pt x="10800" y="0"/>
                    <a:pt x="10800" y="0"/>
                  </a:cubicBezTo>
                  <a:close/>
                </a:path>
              </a:pathLst>
            </a:custGeom>
            <a:solidFill>
              <a:schemeClr val="accent3"/>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50" name="Shape">
              <a:extLst>
                <a:ext uri="{FF2B5EF4-FFF2-40B4-BE49-F238E27FC236}">
                  <a16:creationId xmlns:a16="http://schemas.microsoft.com/office/drawing/2014/main" id="{FA98677E-18DF-414C-9A4F-0C7E9B159D83}"/>
                </a:ext>
              </a:extLst>
            </p:cNvPr>
            <p:cNvSpPr/>
            <p:nvPr/>
          </p:nvSpPr>
          <p:spPr>
            <a:xfrm>
              <a:off x="5898279" y="2670689"/>
              <a:ext cx="246886" cy="24658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4" y="21600"/>
                    <a:pt x="0" y="16756"/>
                    <a:pt x="0" y="10800"/>
                  </a:cubicBezTo>
                  <a:cubicBezTo>
                    <a:pt x="0" y="4845"/>
                    <a:pt x="4844" y="0"/>
                    <a:pt x="10800" y="0"/>
                  </a:cubicBezTo>
                  <a:cubicBezTo>
                    <a:pt x="16755" y="0"/>
                    <a:pt x="21600" y="4845"/>
                    <a:pt x="21600" y="10800"/>
                  </a:cubicBezTo>
                  <a:cubicBezTo>
                    <a:pt x="21600" y="16756"/>
                    <a:pt x="16755" y="21600"/>
                    <a:pt x="10800" y="21600"/>
                  </a:cubicBezTo>
                  <a:cubicBezTo>
                    <a:pt x="10800" y="21600"/>
                    <a:pt x="10800" y="21600"/>
                    <a:pt x="10800" y="21600"/>
                  </a:cubicBezTo>
                  <a:close/>
                </a:path>
              </a:pathLst>
            </a:custGeom>
            <a:solidFill>
              <a:schemeClr val="accent6"/>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51" name="Circle">
              <a:extLst>
                <a:ext uri="{FF2B5EF4-FFF2-40B4-BE49-F238E27FC236}">
                  <a16:creationId xmlns:a16="http://schemas.microsoft.com/office/drawing/2014/main" id="{7F14FA5B-8E88-C744-97E2-6F4963857FF6}"/>
                </a:ext>
              </a:extLst>
            </p:cNvPr>
            <p:cNvSpPr/>
            <p:nvPr/>
          </p:nvSpPr>
          <p:spPr>
            <a:xfrm>
              <a:off x="5980817" y="2753127"/>
              <a:ext cx="82290" cy="82203"/>
            </a:xfrm>
            <a:prstGeom prst="ellipse">
              <a:avLst/>
            </a:prstGeom>
            <a:solidFill>
              <a:schemeClr val="accent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sp>
        <p:nvSpPr>
          <p:cNvPr id="57" name="Shape">
            <a:extLst>
              <a:ext uri="{FF2B5EF4-FFF2-40B4-BE49-F238E27FC236}">
                <a16:creationId xmlns:a16="http://schemas.microsoft.com/office/drawing/2014/main" id="{E7F129E8-E960-064D-9227-A5993EF37571}"/>
              </a:ext>
            </a:extLst>
          </p:cNvPr>
          <p:cNvSpPr/>
          <p:nvPr userDrawn="1"/>
        </p:nvSpPr>
        <p:spPr>
          <a:xfrm flipH="1">
            <a:off x="2987482" y="6498967"/>
            <a:ext cx="161126" cy="129546"/>
          </a:xfrm>
          <a:custGeom>
            <a:avLst/>
            <a:gdLst/>
            <a:ahLst/>
            <a:cxnLst>
              <a:cxn ang="0">
                <a:pos x="wd2" y="hd2"/>
              </a:cxn>
              <a:cxn ang="5400000">
                <a:pos x="wd2" y="hd2"/>
              </a:cxn>
              <a:cxn ang="10800000">
                <a:pos x="wd2" y="hd2"/>
              </a:cxn>
              <a:cxn ang="16200000">
                <a:pos x="wd2" y="hd2"/>
              </a:cxn>
            </a:cxnLst>
            <a:rect l="0" t="0" r="r" b="b"/>
            <a:pathLst>
              <a:path w="21524" h="20879" extrusionOk="0">
                <a:moveTo>
                  <a:pt x="19995" y="863"/>
                </a:moveTo>
                <a:lnTo>
                  <a:pt x="2414" y="11133"/>
                </a:lnTo>
                <a:cubicBezTo>
                  <a:pt x="1106" y="11899"/>
                  <a:pt x="257" y="13363"/>
                  <a:pt x="52" y="14972"/>
                </a:cubicBezTo>
                <a:cubicBezTo>
                  <a:pt x="-76" y="15968"/>
                  <a:pt x="30" y="17016"/>
                  <a:pt x="423" y="17990"/>
                </a:cubicBezTo>
                <a:cubicBezTo>
                  <a:pt x="1450" y="20535"/>
                  <a:pt x="4047" y="21600"/>
                  <a:pt x="6163" y="20362"/>
                </a:cubicBezTo>
                <a:lnTo>
                  <a:pt x="21524" y="11403"/>
                </a:lnTo>
                <a:lnTo>
                  <a:pt x="21524" y="0"/>
                </a:lnTo>
                <a:cubicBezTo>
                  <a:pt x="21524" y="0"/>
                  <a:pt x="19995" y="863"/>
                  <a:pt x="19995" y="863"/>
                </a:cubicBezTo>
                <a:close/>
              </a:path>
            </a:pathLst>
          </a:custGeom>
          <a:solidFill>
            <a:schemeClr val="accent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dirty="0"/>
          </a:p>
        </p:txBody>
      </p:sp>
      <p:sp>
        <p:nvSpPr>
          <p:cNvPr id="58" name="Shape">
            <a:extLst>
              <a:ext uri="{FF2B5EF4-FFF2-40B4-BE49-F238E27FC236}">
                <a16:creationId xmlns:a16="http://schemas.microsoft.com/office/drawing/2014/main" id="{3A269761-0819-174C-B4B3-972FF6E425C9}"/>
              </a:ext>
            </a:extLst>
          </p:cNvPr>
          <p:cNvSpPr/>
          <p:nvPr userDrawn="1"/>
        </p:nvSpPr>
        <p:spPr>
          <a:xfrm flipH="1">
            <a:off x="2991712" y="6374993"/>
            <a:ext cx="134439" cy="116663"/>
          </a:xfrm>
          <a:custGeom>
            <a:avLst/>
            <a:gdLst/>
            <a:ahLst/>
            <a:cxnLst>
              <a:cxn ang="0">
                <a:pos x="wd2" y="hd2"/>
              </a:cxn>
              <a:cxn ang="5400000">
                <a:pos x="wd2" y="hd2"/>
              </a:cxn>
              <a:cxn ang="10800000">
                <a:pos x="wd2" y="hd2"/>
              </a:cxn>
              <a:cxn ang="16200000">
                <a:pos x="wd2" y="hd2"/>
              </a:cxn>
            </a:cxnLst>
            <a:rect l="0" t="0" r="r" b="b"/>
            <a:pathLst>
              <a:path w="21510" h="20802" extrusionOk="0">
                <a:moveTo>
                  <a:pt x="2908" y="10020"/>
                </a:moveTo>
                <a:cubicBezTo>
                  <a:pt x="1342" y="10867"/>
                  <a:pt x="309" y="12486"/>
                  <a:pt x="63" y="14267"/>
                </a:cubicBezTo>
                <a:cubicBezTo>
                  <a:pt x="-90" y="15368"/>
                  <a:pt x="29" y="16529"/>
                  <a:pt x="499" y="17605"/>
                </a:cubicBezTo>
                <a:cubicBezTo>
                  <a:pt x="1729" y="20425"/>
                  <a:pt x="4837" y="21600"/>
                  <a:pt x="7370" y="20230"/>
                </a:cubicBezTo>
                <a:lnTo>
                  <a:pt x="21510" y="12619"/>
                </a:lnTo>
                <a:lnTo>
                  <a:pt x="21510" y="0"/>
                </a:lnTo>
                <a:cubicBezTo>
                  <a:pt x="21510" y="0"/>
                  <a:pt x="2908" y="10020"/>
                  <a:pt x="2908" y="10020"/>
                </a:cubicBezTo>
                <a:close/>
              </a:path>
            </a:pathLst>
          </a:custGeom>
          <a:solidFill>
            <a:schemeClr val="accent2"/>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6" name="Rounded Rectangle 65">
            <a:extLst>
              <a:ext uri="{FF2B5EF4-FFF2-40B4-BE49-F238E27FC236}">
                <a16:creationId xmlns:a16="http://schemas.microsoft.com/office/drawing/2014/main" id="{65D27697-D65E-0D47-BBF3-BE6784413614}"/>
              </a:ext>
            </a:extLst>
          </p:cNvPr>
          <p:cNvSpPr/>
          <p:nvPr userDrawn="1"/>
        </p:nvSpPr>
        <p:spPr>
          <a:xfrm>
            <a:off x="1188831" y="6331453"/>
            <a:ext cx="1801493" cy="335204"/>
          </a:xfrm>
          <a:prstGeom prst="roundRect">
            <a:avLst>
              <a:gd name="adj" fmla="val 11384"/>
            </a:avLst>
          </a:prstGeom>
          <a:noFill/>
          <a:ln w="19050">
            <a:gradFill flip="none" rotWithShape="1">
              <a:gsLst>
                <a:gs pos="0">
                  <a:schemeClr val="accent6"/>
                </a:gs>
                <a:gs pos="100000">
                  <a:schemeClr val="accent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Connector 68">
            <a:extLst>
              <a:ext uri="{FF2B5EF4-FFF2-40B4-BE49-F238E27FC236}">
                <a16:creationId xmlns:a16="http://schemas.microsoft.com/office/drawing/2014/main" id="{23B6CA20-7F2E-E64A-B5ED-4A32F875886F}"/>
              </a:ext>
            </a:extLst>
          </p:cNvPr>
          <p:cNvCxnSpPr>
            <a:cxnSpLocks/>
          </p:cNvCxnSpPr>
          <p:nvPr userDrawn="1"/>
        </p:nvCxnSpPr>
        <p:spPr>
          <a:xfrm>
            <a:off x="3239654" y="6332898"/>
            <a:ext cx="7745201" cy="0"/>
          </a:xfrm>
          <a:prstGeom prst="line">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FB4CB916-C9EE-1442-844F-8401886861CD}"/>
              </a:ext>
            </a:extLst>
          </p:cNvPr>
          <p:cNvSpPr/>
          <p:nvPr userDrawn="1"/>
        </p:nvSpPr>
        <p:spPr>
          <a:xfrm>
            <a:off x="11117553" y="6343098"/>
            <a:ext cx="385003" cy="385003"/>
          </a:xfrm>
          <a:prstGeom prst="rect">
            <a:avLst/>
          </a:prstGeom>
          <a:noFill/>
          <a:ln w="38100">
            <a:gradFill>
              <a:gsLst>
                <a:gs pos="0">
                  <a:schemeClr val="accent1"/>
                </a:gs>
                <a:gs pos="100000">
                  <a:schemeClr val="accent6"/>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oup 92">
            <a:extLst>
              <a:ext uri="{FF2B5EF4-FFF2-40B4-BE49-F238E27FC236}">
                <a16:creationId xmlns:a16="http://schemas.microsoft.com/office/drawing/2014/main" id="{8F2D131D-2889-1F46-BE81-C8AB669FC9E6}"/>
              </a:ext>
            </a:extLst>
          </p:cNvPr>
          <p:cNvGrpSpPr/>
          <p:nvPr userDrawn="1"/>
        </p:nvGrpSpPr>
        <p:grpSpPr>
          <a:xfrm>
            <a:off x="10514436" y="-7472"/>
            <a:ext cx="1681014" cy="1477543"/>
            <a:chOff x="10364301" y="-29743"/>
            <a:chExt cx="1834324" cy="1612296"/>
          </a:xfrm>
        </p:grpSpPr>
        <p:sp>
          <p:nvSpPr>
            <p:cNvPr id="71" name="Shape">
              <a:extLst>
                <a:ext uri="{FF2B5EF4-FFF2-40B4-BE49-F238E27FC236}">
                  <a16:creationId xmlns:a16="http://schemas.microsoft.com/office/drawing/2014/main" id="{90F26F3B-1973-C848-A332-530EB1E8C71F}"/>
                </a:ext>
              </a:extLst>
            </p:cNvPr>
            <p:cNvSpPr/>
            <p:nvPr userDrawn="1"/>
          </p:nvSpPr>
          <p:spPr>
            <a:xfrm flipH="1">
              <a:off x="10364301" y="-29743"/>
              <a:ext cx="1834324" cy="1612296"/>
            </a:xfrm>
            <a:custGeom>
              <a:avLst/>
              <a:gdLst/>
              <a:ahLst/>
              <a:cxnLst>
                <a:cxn ang="0">
                  <a:pos x="wd2" y="hd2"/>
                </a:cxn>
                <a:cxn ang="5400000">
                  <a:pos x="wd2" y="hd2"/>
                </a:cxn>
                <a:cxn ang="10800000">
                  <a:pos x="wd2" y="hd2"/>
                </a:cxn>
                <a:cxn ang="16200000">
                  <a:pos x="wd2" y="hd2"/>
                </a:cxn>
              </a:cxnLst>
              <a:rect l="0" t="0" r="r" b="b"/>
              <a:pathLst>
                <a:path w="21515" h="21600" extrusionOk="0">
                  <a:moveTo>
                    <a:pt x="322" y="21147"/>
                  </a:moveTo>
                  <a:cubicBezTo>
                    <a:pt x="1247" y="19916"/>
                    <a:pt x="5520" y="20226"/>
                    <a:pt x="5594" y="16733"/>
                  </a:cubicBezTo>
                  <a:cubicBezTo>
                    <a:pt x="5627" y="15140"/>
                    <a:pt x="4038" y="14324"/>
                    <a:pt x="2636" y="14124"/>
                  </a:cubicBezTo>
                  <a:cubicBezTo>
                    <a:pt x="1382" y="13944"/>
                    <a:pt x="342" y="12931"/>
                    <a:pt x="0" y="11572"/>
                  </a:cubicBezTo>
                  <a:lnTo>
                    <a:pt x="0" y="21600"/>
                  </a:lnTo>
                  <a:cubicBezTo>
                    <a:pt x="96" y="21452"/>
                    <a:pt x="205" y="21302"/>
                    <a:pt x="322" y="21147"/>
                  </a:cubicBezTo>
                  <a:moveTo>
                    <a:pt x="12005" y="10987"/>
                  </a:moveTo>
                  <a:cubicBezTo>
                    <a:pt x="10151" y="8812"/>
                    <a:pt x="10454" y="6386"/>
                    <a:pt x="11593" y="5583"/>
                  </a:cubicBezTo>
                  <a:cubicBezTo>
                    <a:pt x="12690" y="4809"/>
                    <a:pt x="15630" y="4805"/>
                    <a:pt x="18815" y="4867"/>
                  </a:cubicBezTo>
                  <a:cubicBezTo>
                    <a:pt x="21361" y="4917"/>
                    <a:pt x="21600" y="1910"/>
                    <a:pt x="21496" y="0"/>
                  </a:cubicBezTo>
                  <a:lnTo>
                    <a:pt x="0" y="0"/>
                  </a:lnTo>
                  <a:lnTo>
                    <a:pt x="0" y="9863"/>
                  </a:lnTo>
                  <a:cubicBezTo>
                    <a:pt x="207" y="9215"/>
                    <a:pt x="670" y="8786"/>
                    <a:pt x="1230" y="8522"/>
                  </a:cubicBezTo>
                  <a:cubicBezTo>
                    <a:pt x="2773" y="7795"/>
                    <a:pt x="4549" y="8590"/>
                    <a:pt x="5299" y="10291"/>
                  </a:cubicBezTo>
                  <a:cubicBezTo>
                    <a:pt x="6023" y="11930"/>
                    <a:pt x="7325" y="14354"/>
                    <a:pt x="9156" y="15717"/>
                  </a:cubicBezTo>
                  <a:cubicBezTo>
                    <a:pt x="9717" y="16135"/>
                    <a:pt x="10246" y="16314"/>
                    <a:pt x="10721" y="16314"/>
                  </a:cubicBezTo>
                  <a:cubicBezTo>
                    <a:pt x="12741" y="16314"/>
                    <a:pt x="13773" y="13061"/>
                    <a:pt x="12005" y="10987"/>
                  </a:cubicBezTo>
                </a:path>
              </a:pathLst>
            </a:custGeom>
            <a:gradFill>
              <a:gsLst>
                <a:gs pos="21000">
                  <a:schemeClr val="tx2">
                    <a:lumMod val="60000"/>
                    <a:lumOff val="40000"/>
                  </a:schemeClr>
                </a:gs>
                <a:gs pos="78000">
                  <a:schemeClr val="bg1"/>
                </a:gs>
              </a:gsLst>
              <a:lin ang="2700000" scaled="1"/>
            </a:gra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2" name="Shape">
              <a:extLst>
                <a:ext uri="{FF2B5EF4-FFF2-40B4-BE49-F238E27FC236}">
                  <a16:creationId xmlns:a16="http://schemas.microsoft.com/office/drawing/2014/main" id="{C92EFFEA-A57B-6343-B12A-DE1EEAB65FAA}"/>
                </a:ext>
              </a:extLst>
            </p:cNvPr>
            <p:cNvSpPr/>
            <p:nvPr userDrawn="1"/>
          </p:nvSpPr>
          <p:spPr>
            <a:xfrm flipH="1">
              <a:off x="10499098" y="-29743"/>
              <a:ext cx="1699527" cy="1493816"/>
            </a:xfrm>
            <a:custGeom>
              <a:avLst/>
              <a:gdLst/>
              <a:ahLst/>
              <a:cxnLst>
                <a:cxn ang="0">
                  <a:pos x="wd2" y="hd2"/>
                </a:cxn>
                <a:cxn ang="5400000">
                  <a:pos x="wd2" y="hd2"/>
                </a:cxn>
                <a:cxn ang="10800000">
                  <a:pos x="wd2" y="hd2"/>
                </a:cxn>
                <a:cxn ang="16200000">
                  <a:pos x="wd2" y="hd2"/>
                </a:cxn>
              </a:cxnLst>
              <a:rect l="0" t="0" r="r" b="b"/>
              <a:pathLst>
                <a:path w="21515" h="21600" extrusionOk="0">
                  <a:moveTo>
                    <a:pt x="322" y="21147"/>
                  </a:moveTo>
                  <a:cubicBezTo>
                    <a:pt x="1247" y="19916"/>
                    <a:pt x="5520" y="20226"/>
                    <a:pt x="5594" y="16733"/>
                  </a:cubicBezTo>
                  <a:cubicBezTo>
                    <a:pt x="5627" y="15140"/>
                    <a:pt x="4038" y="14324"/>
                    <a:pt x="2636" y="14124"/>
                  </a:cubicBezTo>
                  <a:cubicBezTo>
                    <a:pt x="1382" y="13944"/>
                    <a:pt x="342" y="12931"/>
                    <a:pt x="0" y="11572"/>
                  </a:cubicBezTo>
                  <a:lnTo>
                    <a:pt x="0" y="21600"/>
                  </a:lnTo>
                  <a:cubicBezTo>
                    <a:pt x="96" y="21452"/>
                    <a:pt x="205" y="21302"/>
                    <a:pt x="322" y="21147"/>
                  </a:cubicBezTo>
                  <a:moveTo>
                    <a:pt x="12005" y="10987"/>
                  </a:moveTo>
                  <a:cubicBezTo>
                    <a:pt x="10151" y="8812"/>
                    <a:pt x="10454" y="6386"/>
                    <a:pt x="11593" y="5583"/>
                  </a:cubicBezTo>
                  <a:cubicBezTo>
                    <a:pt x="12690" y="4809"/>
                    <a:pt x="15630" y="4805"/>
                    <a:pt x="18815" y="4867"/>
                  </a:cubicBezTo>
                  <a:cubicBezTo>
                    <a:pt x="21361" y="4917"/>
                    <a:pt x="21600" y="1910"/>
                    <a:pt x="21496" y="0"/>
                  </a:cubicBezTo>
                  <a:lnTo>
                    <a:pt x="0" y="0"/>
                  </a:lnTo>
                  <a:lnTo>
                    <a:pt x="0" y="9863"/>
                  </a:lnTo>
                  <a:cubicBezTo>
                    <a:pt x="207" y="9215"/>
                    <a:pt x="670" y="8786"/>
                    <a:pt x="1230" y="8522"/>
                  </a:cubicBezTo>
                  <a:cubicBezTo>
                    <a:pt x="2773" y="7795"/>
                    <a:pt x="4549" y="8590"/>
                    <a:pt x="5299" y="10291"/>
                  </a:cubicBezTo>
                  <a:cubicBezTo>
                    <a:pt x="6023" y="11930"/>
                    <a:pt x="7325" y="14354"/>
                    <a:pt x="9156" y="15717"/>
                  </a:cubicBezTo>
                  <a:cubicBezTo>
                    <a:pt x="9717" y="16135"/>
                    <a:pt x="10246" y="16314"/>
                    <a:pt x="10721" y="16314"/>
                  </a:cubicBezTo>
                  <a:cubicBezTo>
                    <a:pt x="12741" y="16314"/>
                    <a:pt x="13773" y="13061"/>
                    <a:pt x="12005" y="10987"/>
                  </a:cubicBezTo>
                </a:path>
              </a:pathLst>
            </a:custGeom>
            <a:gradFill flip="none" rotWithShape="1">
              <a:gsLst>
                <a:gs pos="25000">
                  <a:schemeClr val="accent3"/>
                </a:gs>
                <a:gs pos="55000">
                  <a:schemeClr val="accent4"/>
                </a:gs>
              </a:gsLst>
              <a:lin ang="2700000" scaled="1"/>
              <a:tileRect/>
            </a:gra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3" name="Shape">
              <a:extLst>
                <a:ext uri="{FF2B5EF4-FFF2-40B4-BE49-F238E27FC236}">
                  <a16:creationId xmlns:a16="http://schemas.microsoft.com/office/drawing/2014/main" id="{4542CF57-630E-C34B-A005-608E0F3F1433}"/>
                </a:ext>
              </a:extLst>
            </p:cNvPr>
            <p:cNvSpPr/>
            <p:nvPr userDrawn="1"/>
          </p:nvSpPr>
          <p:spPr>
            <a:xfrm flipH="1">
              <a:off x="11757808" y="1055732"/>
              <a:ext cx="440817" cy="408506"/>
            </a:xfrm>
            <a:custGeom>
              <a:avLst/>
              <a:gdLst/>
              <a:ahLst/>
              <a:cxnLst>
                <a:cxn ang="0">
                  <a:pos x="wd2" y="hd2"/>
                </a:cxn>
                <a:cxn ang="5400000">
                  <a:pos x="wd2" y="hd2"/>
                </a:cxn>
                <a:cxn ang="10800000">
                  <a:pos x="wd2" y="hd2"/>
                </a:cxn>
                <a:cxn ang="16200000">
                  <a:pos x="wd2" y="hd2"/>
                </a:cxn>
              </a:cxnLst>
              <a:rect l="0" t="0" r="r" b="b"/>
              <a:pathLst>
                <a:path w="21570" h="21600" extrusionOk="0">
                  <a:moveTo>
                    <a:pt x="1208" y="11652"/>
                  </a:moveTo>
                  <a:cubicBezTo>
                    <a:pt x="756" y="12221"/>
                    <a:pt x="309" y="12769"/>
                    <a:pt x="0" y="13311"/>
                  </a:cubicBezTo>
                  <a:lnTo>
                    <a:pt x="0" y="21600"/>
                  </a:lnTo>
                  <a:cubicBezTo>
                    <a:pt x="309" y="21058"/>
                    <a:pt x="756" y="20511"/>
                    <a:pt x="1208" y="19942"/>
                  </a:cubicBezTo>
                  <a:cubicBezTo>
                    <a:pt x="4784" y="15441"/>
                    <a:pt x="21284" y="16577"/>
                    <a:pt x="21568" y="3801"/>
                  </a:cubicBezTo>
                  <a:cubicBezTo>
                    <a:pt x="21600" y="2364"/>
                    <a:pt x="21258" y="1100"/>
                    <a:pt x="20632" y="0"/>
                  </a:cubicBezTo>
                  <a:cubicBezTo>
                    <a:pt x="17037" y="8081"/>
                    <a:pt x="4298" y="7763"/>
                    <a:pt x="1208" y="11652"/>
                  </a:cubicBezTo>
                  <a:close/>
                </a:path>
              </a:pathLst>
            </a:custGeom>
            <a:solidFill>
              <a:schemeClr val="tx1">
                <a:alpha val="15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4" name="Shape">
              <a:extLst>
                <a:ext uri="{FF2B5EF4-FFF2-40B4-BE49-F238E27FC236}">
                  <a16:creationId xmlns:a16="http://schemas.microsoft.com/office/drawing/2014/main" id="{A07F44F9-0497-8A46-B9E6-A6650DD2FDC8}"/>
                </a:ext>
              </a:extLst>
            </p:cNvPr>
            <p:cNvSpPr/>
            <p:nvPr userDrawn="1"/>
          </p:nvSpPr>
          <p:spPr>
            <a:xfrm flipH="1">
              <a:off x="11180287" y="383621"/>
              <a:ext cx="1018338" cy="714310"/>
            </a:xfrm>
            <a:custGeom>
              <a:avLst/>
              <a:gdLst/>
              <a:ahLst/>
              <a:cxnLst>
                <a:cxn ang="0">
                  <a:pos x="wd2" y="hd2"/>
                </a:cxn>
                <a:cxn ang="5400000">
                  <a:pos x="wd2" y="hd2"/>
                </a:cxn>
                <a:cxn ang="10800000">
                  <a:pos x="wd2" y="hd2"/>
                </a:cxn>
                <a:cxn ang="16200000">
                  <a:pos x="wd2" y="hd2"/>
                </a:cxn>
              </a:cxnLst>
              <a:rect l="0" t="0" r="r" b="b"/>
              <a:pathLst>
                <a:path w="20923" h="20684" extrusionOk="0">
                  <a:moveTo>
                    <a:pt x="17370" y="16144"/>
                  </a:moveTo>
                  <a:cubicBezTo>
                    <a:pt x="16599" y="16144"/>
                    <a:pt x="15739" y="15784"/>
                    <a:pt x="14829" y="14948"/>
                  </a:cubicBezTo>
                  <a:cubicBezTo>
                    <a:pt x="11858" y="12218"/>
                    <a:pt x="9744" y="7365"/>
                    <a:pt x="8570" y="4081"/>
                  </a:cubicBezTo>
                  <a:cubicBezTo>
                    <a:pt x="7353" y="676"/>
                    <a:pt x="4485" y="-916"/>
                    <a:pt x="1981" y="539"/>
                  </a:cubicBezTo>
                  <a:cubicBezTo>
                    <a:pt x="1072" y="1068"/>
                    <a:pt x="325" y="1928"/>
                    <a:pt x="0" y="3224"/>
                  </a:cubicBezTo>
                  <a:lnTo>
                    <a:pt x="0" y="6647"/>
                  </a:lnTo>
                  <a:cubicBezTo>
                    <a:pt x="0" y="6862"/>
                    <a:pt x="80" y="7072"/>
                    <a:pt x="138" y="7277"/>
                  </a:cubicBezTo>
                  <a:cubicBezTo>
                    <a:pt x="521" y="6248"/>
                    <a:pt x="1183" y="5538"/>
                    <a:pt x="1974" y="5079"/>
                  </a:cubicBezTo>
                  <a:cubicBezTo>
                    <a:pt x="4477" y="3624"/>
                    <a:pt x="7357" y="5215"/>
                    <a:pt x="8574" y="8621"/>
                  </a:cubicBezTo>
                  <a:cubicBezTo>
                    <a:pt x="9748" y="11904"/>
                    <a:pt x="11860" y="16758"/>
                    <a:pt x="14831" y="19487"/>
                  </a:cubicBezTo>
                  <a:cubicBezTo>
                    <a:pt x="15741" y="20324"/>
                    <a:pt x="16600" y="20684"/>
                    <a:pt x="17371" y="20684"/>
                  </a:cubicBezTo>
                  <a:cubicBezTo>
                    <a:pt x="20003" y="20684"/>
                    <a:pt x="21600" y="16484"/>
                    <a:pt x="20643" y="12679"/>
                  </a:cubicBezTo>
                  <a:cubicBezTo>
                    <a:pt x="20125" y="14671"/>
                    <a:pt x="18929" y="16144"/>
                    <a:pt x="17370" y="16144"/>
                  </a:cubicBezTo>
                  <a:close/>
                </a:path>
              </a:pathLst>
            </a:custGeom>
            <a:solidFill>
              <a:schemeClr val="tx1">
                <a:alpha val="15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5" name="Shape">
              <a:extLst>
                <a:ext uri="{FF2B5EF4-FFF2-40B4-BE49-F238E27FC236}">
                  <a16:creationId xmlns:a16="http://schemas.microsoft.com/office/drawing/2014/main" id="{4B0EB9AE-C0F6-1D4F-888B-50A46B7B9AD2}"/>
                </a:ext>
              </a:extLst>
            </p:cNvPr>
            <p:cNvSpPr/>
            <p:nvPr userDrawn="1"/>
          </p:nvSpPr>
          <p:spPr>
            <a:xfrm flipH="1">
              <a:off x="10502092" y="-29743"/>
              <a:ext cx="856166" cy="458548"/>
            </a:xfrm>
            <a:custGeom>
              <a:avLst/>
              <a:gdLst/>
              <a:ahLst/>
              <a:cxnLst>
                <a:cxn ang="0">
                  <a:pos x="wd2" y="hd2"/>
                </a:cxn>
                <a:cxn ang="5400000">
                  <a:pos x="wd2" y="hd2"/>
                </a:cxn>
                <a:cxn ang="10800000">
                  <a:pos x="wd2" y="hd2"/>
                </a:cxn>
                <a:cxn ang="16200000">
                  <a:pos x="wd2" y="hd2"/>
                </a:cxn>
              </a:cxnLst>
              <a:rect l="0" t="0" r="r" b="b"/>
              <a:pathLst>
                <a:path w="20955" h="21600" extrusionOk="0">
                  <a:moveTo>
                    <a:pt x="20710" y="0"/>
                  </a:moveTo>
                  <a:cubicBezTo>
                    <a:pt x="20226" y="4608"/>
                    <a:pt x="18907" y="8571"/>
                    <a:pt x="15734" y="8467"/>
                  </a:cubicBezTo>
                  <a:cubicBezTo>
                    <a:pt x="9577" y="8265"/>
                    <a:pt x="3892" y="8274"/>
                    <a:pt x="1771" y="10795"/>
                  </a:cubicBezTo>
                  <a:cubicBezTo>
                    <a:pt x="269" y="12580"/>
                    <a:pt x="-481" y="16828"/>
                    <a:pt x="334" y="21600"/>
                  </a:cubicBezTo>
                  <a:cubicBezTo>
                    <a:pt x="639" y="20119"/>
                    <a:pt x="1138" y="18929"/>
                    <a:pt x="1771" y="18178"/>
                  </a:cubicBezTo>
                  <a:cubicBezTo>
                    <a:pt x="3892" y="15657"/>
                    <a:pt x="9577" y="15650"/>
                    <a:pt x="15734" y="15852"/>
                  </a:cubicBezTo>
                  <a:cubicBezTo>
                    <a:pt x="20658" y="16013"/>
                    <a:pt x="21119" y="6243"/>
                    <a:pt x="20918" y="0"/>
                  </a:cubicBezTo>
                  <a:cubicBezTo>
                    <a:pt x="20918" y="0"/>
                    <a:pt x="20710" y="0"/>
                    <a:pt x="20710" y="0"/>
                  </a:cubicBezTo>
                  <a:close/>
                </a:path>
              </a:pathLst>
            </a:custGeom>
            <a:solidFill>
              <a:schemeClr val="tx1">
                <a:alpha val="15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6" name="Shape">
              <a:extLst>
                <a:ext uri="{FF2B5EF4-FFF2-40B4-BE49-F238E27FC236}">
                  <a16:creationId xmlns:a16="http://schemas.microsoft.com/office/drawing/2014/main" id="{A8D197BF-E6DF-104E-B8C3-F2999E807D6D}"/>
                </a:ext>
              </a:extLst>
            </p:cNvPr>
            <p:cNvSpPr/>
            <p:nvPr userDrawn="1"/>
          </p:nvSpPr>
          <p:spPr>
            <a:xfrm flipH="1">
              <a:off x="11178828" y="348911"/>
              <a:ext cx="1019797" cy="750646"/>
            </a:xfrm>
            <a:custGeom>
              <a:avLst/>
              <a:gdLst/>
              <a:ahLst/>
              <a:cxnLst>
                <a:cxn ang="0">
                  <a:pos x="wd2" y="hd2"/>
                </a:cxn>
                <a:cxn ang="5400000">
                  <a:pos x="wd2" y="hd2"/>
                </a:cxn>
                <a:cxn ang="10800000">
                  <a:pos x="wd2" y="hd2"/>
                </a:cxn>
                <a:cxn ang="16200000">
                  <a:pos x="wd2" y="hd2"/>
                </a:cxn>
              </a:cxnLst>
              <a:rect l="0" t="0" r="r" b="b"/>
              <a:pathLst>
                <a:path w="20781" h="20727" extrusionOk="0">
                  <a:moveTo>
                    <a:pt x="17258" y="15395"/>
                  </a:moveTo>
                  <a:cubicBezTo>
                    <a:pt x="16493" y="15395"/>
                    <a:pt x="15640" y="15051"/>
                    <a:pt x="14737" y="14254"/>
                  </a:cubicBezTo>
                  <a:cubicBezTo>
                    <a:pt x="11791" y="11651"/>
                    <a:pt x="9694" y="7023"/>
                    <a:pt x="8530" y="3892"/>
                  </a:cubicBezTo>
                  <a:cubicBezTo>
                    <a:pt x="7322" y="645"/>
                    <a:pt x="4463" y="-873"/>
                    <a:pt x="1980" y="514"/>
                  </a:cubicBezTo>
                  <a:cubicBezTo>
                    <a:pt x="1078" y="1019"/>
                    <a:pt x="333" y="1839"/>
                    <a:pt x="0" y="3075"/>
                  </a:cubicBezTo>
                  <a:lnTo>
                    <a:pt x="0" y="4078"/>
                  </a:lnTo>
                  <a:cubicBezTo>
                    <a:pt x="322" y="2842"/>
                    <a:pt x="1063" y="2022"/>
                    <a:pt x="1965" y="1518"/>
                  </a:cubicBezTo>
                  <a:cubicBezTo>
                    <a:pt x="4448" y="130"/>
                    <a:pt x="7292" y="1648"/>
                    <a:pt x="8500" y="4895"/>
                  </a:cubicBezTo>
                  <a:cubicBezTo>
                    <a:pt x="9664" y="8026"/>
                    <a:pt x="11761" y="12655"/>
                    <a:pt x="14707" y="15257"/>
                  </a:cubicBezTo>
                  <a:cubicBezTo>
                    <a:pt x="15610" y="16055"/>
                    <a:pt x="16463" y="16398"/>
                    <a:pt x="17228" y="16398"/>
                  </a:cubicBezTo>
                  <a:cubicBezTo>
                    <a:pt x="18774" y="16398"/>
                    <a:pt x="19960" y="14993"/>
                    <a:pt x="20473" y="13094"/>
                  </a:cubicBezTo>
                  <a:cubicBezTo>
                    <a:pt x="21421" y="16715"/>
                    <a:pt x="19845" y="20711"/>
                    <a:pt x="17244" y="20727"/>
                  </a:cubicBezTo>
                  <a:cubicBezTo>
                    <a:pt x="17249" y="20727"/>
                    <a:pt x="17253" y="20727"/>
                    <a:pt x="17258" y="20727"/>
                  </a:cubicBezTo>
                  <a:cubicBezTo>
                    <a:pt x="19992" y="20727"/>
                    <a:pt x="21600" y="16335"/>
                    <a:pt x="20351" y="12582"/>
                  </a:cubicBezTo>
                  <a:cubicBezTo>
                    <a:pt x="19777" y="14227"/>
                    <a:pt x="18667" y="15395"/>
                    <a:pt x="17258" y="15395"/>
                  </a:cubicBezTo>
                  <a:close/>
                </a:path>
              </a:pathLst>
            </a:custGeom>
            <a:gradFill>
              <a:gsLst>
                <a:gs pos="24000">
                  <a:schemeClr val="accent3"/>
                </a:gs>
                <a:gs pos="100000">
                  <a:schemeClr val="accent4"/>
                </a:gs>
              </a:gsLst>
              <a:lin ang="2700000" scaled="1"/>
            </a:gra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dirty="0"/>
            </a:p>
          </p:txBody>
        </p:sp>
        <p:sp>
          <p:nvSpPr>
            <p:cNvPr id="77" name="Shape">
              <a:extLst>
                <a:ext uri="{FF2B5EF4-FFF2-40B4-BE49-F238E27FC236}">
                  <a16:creationId xmlns:a16="http://schemas.microsoft.com/office/drawing/2014/main" id="{28178E11-54F7-0E40-BD1E-CBE6C0E97EAC}"/>
                </a:ext>
              </a:extLst>
            </p:cNvPr>
            <p:cNvSpPr/>
            <p:nvPr userDrawn="1"/>
          </p:nvSpPr>
          <p:spPr>
            <a:xfrm flipH="1">
              <a:off x="11756705" y="1039954"/>
              <a:ext cx="441920" cy="424519"/>
            </a:xfrm>
            <a:custGeom>
              <a:avLst/>
              <a:gdLst/>
              <a:ahLst/>
              <a:cxnLst>
                <a:cxn ang="0">
                  <a:pos x="wd2" y="hd2"/>
                </a:cxn>
                <a:cxn ang="5400000">
                  <a:pos x="wd2" y="hd2"/>
                </a:cxn>
                <a:cxn ang="10800000">
                  <a:pos x="wd2" y="hd2"/>
                </a:cxn>
                <a:cxn ang="16200000">
                  <a:pos x="wd2" y="hd2"/>
                </a:cxn>
              </a:cxnLst>
              <a:rect l="0" t="0" r="r" b="b"/>
              <a:pathLst>
                <a:path w="21562" h="21600" extrusionOk="0">
                  <a:moveTo>
                    <a:pt x="1240" y="10179"/>
                  </a:moveTo>
                  <a:cubicBezTo>
                    <a:pt x="790" y="10726"/>
                    <a:pt x="370" y="11253"/>
                    <a:pt x="0" y="11775"/>
                  </a:cubicBezTo>
                  <a:lnTo>
                    <a:pt x="0" y="13623"/>
                  </a:lnTo>
                  <a:cubicBezTo>
                    <a:pt x="308" y="13102"/>
                    <a:pt x="754" y="12575"/>
                    <a:pt x="1205" y="12028"/>
                  </a:cubicBezTo>
                  <a:cubicBezTo>
                    <a:pt x="4286" y="8285"/>
                    <a:pt x="16988" y="8591"/>
                    <a:pt x="20572" y="815"/>
                  </a:cubicBezTo>
                  <a:cubicBezTo>
                    <a:pt x="21197" y="1873"/>
                    <a:pt x="21538" y="3089"/>
                    <a:pt x="21506" y="4472"/>
                  </a:cubicBezTo>
                  <a:cubicBezTo>
                    <a:pt x="21223" y="16767"/>
                    <a:pt x="4771" y="15673"/>
                    <a:pt x="1205" y="20004"/>
                  </a:cubicBezTo>
                  <a:cubicBezTo>
                    <a:pt x="754" y="20552"/>
                    <a:pt x="308" y="21079"/>
                    <a:pt x="0" y="21600"/>
                  </a:cubicBezTo>
                  <a:cubicBezTo>
                    <a:pt x="370" y="21079"/>
                    <a:pt x="790" y="20552"/>
                    <a:pt x="1240" y="20004"/>
                  </a:cubicBezTo>
                  <a:cubicBezTo>
                    <a:pt x="4807" y="15673"/>
                    <a:pt x="21276" y="16767"/>
                    <a:pt x="21560" y="4472"/>
                  </a:cubicBezTo>
                  <a:cubicBezTo>
                    <a:pt x="21600" y="2720"/>
                    <a:pt x="21029" y="1235"/>
                    <a:pt x="20060" y="0"/>
                  </a:cubicBezTo>
                  <a:cubicBezTo>
                    <a:pt x="15871" y="6723"/>
                    <a:pt x="4178" y="6611"/>
                    <a:pt x="1240" y="10179"/>
                  </a:cubicBezTo>
                  <a:close/>
                </a:path>
              </a:pathLst>
            </a:custGeom>
            <a:gradFill>
              <a:gsLst>
                <a:gs pos="24000">
                  <a:schemeClr val="accent3"/>
                </a:gs>
                <a:gs pos="100000">
                  <a:schemeClr val="accent4"/>
                </a:gs>
              </a:gsLst>
              <a:lin ang="2700000" scaled="1"/>
            </a:gra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8" name="Shape">
              <a:extLst>
                <a:ext uri="{FF2B5EF4-FFF2-40B4-BE49-F238E27FC236}">
                  <a16:creationId xmlns:a16="http://schemas.microsoft.com/office/drawing/2014/main" id="{0C674C1F-754D-CB40-8856-46E340AB0DA4}"/>
                </a:ext>
              </a:extLst>
            </p:cNvPr>
            <p:cNvSpPr/>
            <p:nvPr userDrawn="1"/>
          </p:nvSpPr>
          <p:spPr>
            <a:xfrm flipH="1">
              <a:off x="10498924" y="-29743"/>
              <a:ext cx="856174" cy="349747"/>
            </a:xfrm>
            <a:custGeom>
              <a:avLst/>
              <a:gdLst/>
              <a:ahLst/>
              <a:cxnLst>
                <a:cxn ang="0">
                  <a:pos x="wd2" y="hd2"/>
                </a:cxn>
                <a:cxn ang="5400000">
                  <a:pos x="wd2" y="hd2"/>
                </a:cxn>
                <a:cxn ang="10800000">
                  <a:pos x="wd2" y="hd2"/>
                </a:cxn>
                <a:cxn ang="16200000">
                  <a:pos x="wd2" y="hd2"/>
                </a:cxn>
              </a:cxnLst>
              <a:rect l="0" t="0" r="r" b="b"/>
              <a:pathLst>
                <a:path w="21377" h="21600" extrusionOk="0">
                  <a:moveTo>
                    <a:pt x="20894" y="0"/>
                  </a:moveTo>
                  <a:cubicBezTo>
                    <a:pt x="20259" y="4872"/>
                    <a:pt x="18874" y="8976"/>
                    <a:pt x="16051" y="8857"/>
                  </a:cubicBezTo>
                  <a:cubicBezTo>
                    <a:pt x="9771" y="8592"/>
                    <a:pt x="3971" y="8604"/>
                    <a:pt x="1807" y="11909"/>
                  </a:cubicBezTo>
                  <a:cubicBezTo>
                    <a:pt x="654" y="13671"/>
                    <a:pt x="-65" y="17262"/>
                    <a:pt x="5" y="21600"/>
                  </a:cubicBezTo>
                  <a:cubicBezTo>
                    <a:pt x="170" y="18285"/>
                    <a:pt x="823" y="15601"/>
                    <a:pt x="1770" y="14154"/>
                  </a:cubicBezTo>
                  <a:cubicBezTo>
                    <a:pt x="3934" y="10849"/>
                    <a:pt x="9734" y="10837"/>
                    <a:pt x="16014" y="11101"/>
                  </a:cubicBezTo>
                  <a:cubicBezTo>
                    <a:pt x="19251" y="11238"/>
                    <a:pt x="20597" y="6041"/>
                    <a:pt x="21090" y="0"/>
                  </a:cubicBezTo>
                  <a:lnTo>
                    <a:pt x="21302" y="0"/>
                  </a:lnTo>
                  <a:cubicBezTo>
                    <a:pt x="21498" y="7794"/>
                    <a:pt x="21080" y="19787"/>
                    <a:pt x="16704" y="20732"/>
                  </a:cubicBezTo>
                  <a:cubicBezTo>
                    <a:pt x="21115" y="19844"/>
                    <a:pt x="21535" y="7795"/>
                    <a:pt x="21339" y="0"/>
                  </a:cubicBezTo>
                  <a:cubicBezTo>
                    <a:pt x="21339" y="0"/>
                    <a:pt x="20894" y="0"/>
                    <a:pt x="20894" y="0"/>
                  </a:cubicBezTo>
                  <a:close/>
                </a:path>
              </a:pathLst>
            </a:custGeom>
            <a:gradFill>
              <a:gsLst>
                <a:gs pos="24000">
                  <a:schemeClr val="accent3"/>
                </a:gs>
                <a:gs pos="100000">
                  <a:schemeClr val="accent4"/>
                </a:gs>
              </a:gsLst>
              <a:lin ang="2700000" scaled="1"/>
            </a:gra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sp>
        <p:nvSpPr>
          <p:cNvPr id="79" name="Shape">
            <a:extLst>
              <a:ext uri="{FF2B5EF4-FFF2-40B4-BE49-F238E27FC236}">
                <a16:creationId xmlns:a16="http://schemas.microsoft.com/office/drawing/2014/main" id="{45248754-5F43-8D48-A28B-0E813E0249BF}"/>
              </a:ext>
            </a:extLst>
          </p:cNvPr>
          <p:cNvSpPr/>
          <p:nvPr userDrawn="1"/>
        </p:nvSpPr>
        <p:spPr>
          <a:xfrm flipH="1">
            <a:off x="8109876" y="-846"/>
            <a:ext cx="1121148" cy="544611"/>
          </a:xfrm>
          <a:custGeom>
            <a:avLst/>
            <a:gdLst/>
            <a:ahLst/>
            <a:cxnLst>
              <a:cxn ang="0">
                <a:pos x="wd2" y="hd2"/>
              </a:cxn>
              <a:cxn ang="5400000">
                <a:pos x="wd2" y="hd2"/>
              </a:cxn>
              <a:cxn ang="10800000">
                <a:pos x="wd2" y="hd2"/>
              </a:cxn>
              <a:cxn ang="16200000">
                <a:pos x="wd2" y="hd2"/>
              </a:cxn>
            </a:cxnLst>
            <a:rect l="0" t="0" r="r" b="b"/>
            <a:pathLst>
              <a:path w="21600" h="21600" extrusionOk="0">
                <a:moveTo>
                  <a:pt x="10" y="0"/>
                </a:moveTo>
                <a:cubicBezTo>
                  <a:pt x="10" y="0"/>
                  <a:pt x="0" y="20"/>
                  <a:pt x="0" y="20"/>
                </a:cubicBezTo>
                <a:cubicBezTo>
                  <a:pt x="7" y="484"/>
                  <a:pt x="19" y="951"/>
                  <a:pt x="40" y="1416"/>
                </a:cubicBezTo>
                <a:lnTo>
                  <a:pt x="728" y="0"/>
                </a:lnTo>
                <a:lnTo>
                  <a:pt x="10" y="0"/>
                </a:lnTo>
                <a:close/>
                <a:moveTo>
                  <a:pt x="1158" y="0"/>
                </a:moveTo>
                <a:cubicBezTo>
                  <a:pt x="1158" y="0"/>
                  <a:pt x="122" y="2131"/>
                  <a:pt x="122" y="2131"/>
                </a:cubicBezTo>
                <a:cubicBezTo>
                  <a:pt x="147" y="2559"/>
                  <a:pt x="179" y="2989"/>
                  <a:pt x="217" y="3414"/>
                </a:cubicBezTo>
                <a:lnTo>
                  <a:pt x="1877" y="0"/>
                </a:lnTo>
                <a:lnTo>
                  <a:pt x="1158" y="0"/>
                </a:lnTo>
                <a:close/>
                <a:moveTo>
                  <a:pt x="2263" y="0"/>
                </a:moveTo>
                <a:cubicBezTo>
                  <a:pt x="2263" y="0"/>
                  <a:pt x="243" y="4153"/>
                  <a:pt x="243" y="4153"/>
                </a:cubicBezTo>
                <a:cubicBezTo>
                  <a:pt x="286" y="4552"/>
                  <a:pt x="333" y="4947"/>
                  <a:pt x="386" y="5338"/>
                </a:cubicBezTo>
                <a:lnTo>
                  <a:pt x="2982" y="0"/>
                </a:lnTo>
                <a:lnTo>
                  <a:pt x="2263" y="0"/>
                </a:lnTo>
                <a:close/>
                <a:moveTo>
                  <a:pt x="3382" y="0"/>
                </a:moveTo>
                <a:cubicBezTo>
                  <a:pt x="3382" y="0"/>
                  <a:pt x="487" y="5952"/>
                  <a:pt x="487" y="5952"/>
                </a:cubicBezTo>
                <a:cubicBezTo>
                  <a:pt x="543" y="6323"/>
                  <a:pt x="604" y="6689"/>
                  <a:pt x="670" y="7055"/>
                </a:cubicBezTo>
                <a:lnTo>
                  <a:pt x="4101" y="0"/>
                </a:lnTo>
                <a:lnTo>
                  <a:pt x="3382" y="0"/>
                </a:lnTo>
                <a:close/>
                <a:moveTo>
                  <a:pt x="4567" y="0"/>
                </a:moveTo>
                <a:cubicBezTo>
                  <a:pt x="4567" y="0"/>
                  <a:pt x="791" y="7763"/>
                  <a:pt x="791" y="7763"/>
                </a:cubicBezTo>
                <a:cubicBezTo>
                  <a:pt x="860" y="8108"/>
                  <a:pt x="932" y="8451"/>
                  <a:pt x="1010" y="8792"/>
                </a:cubicBezTo>
                <a:lnTo>
                  <a:pt x="5286" y="0"/>
                </a:lnTo>
                <a:lnTo>
                  <a:pt x="4567" y="0"/>
                </a:lnTo>
                <a:close/>
                <a:moveTo>
                  <a:pt x="5693" y="0"/>
                </a:moveTo>
                <a:cubicBezTo>
                  <a:pt x="5693" y="0"/>
                  <a:pt x="1156" y="9328"/>
                  <a:pt x="1156" y="9328"/>
                </a:cubicBezTo>
                <a:cubicBezTo>
                  <a:pt x="1236" y="9653"/>
                  <a:pt x="1318" y="9972"/>
                  <a:pt x="1406" y="10290"/>
                </a:cubicBezTo>
                <a:lnTo>
                  <a:pt x="6412" y="0"/>
                </a:lnTo>
                <a:lnTo>
                  <a:pt x="5693" y="0"/>
                </a:lnTo>
                <a:close/>
                <a:moveTo>
                  <a:pt x="6859" y="0"/>
                </a:moveTo>
                <a:cubicBezTo>
                  <a:pt x="6859" y="0"/>
                  <a:pt x="1583" y="10849"/>
                  <a:pt x="1583" y="10849"/>
                </a:cubicBezTo>
                <a:cubicBezTo>
                  <a:pt x="1673" y="11154"/>
                  <a:pt x="1765" y="11454"/>
                  <a:pt x="1862" y="11752"/>
                </a:cubicBezTo>
                <a:lnTo>
                  <a:pt x="7580" y="0"/>
                </a:lnTo>
                <a:lnTo>
                  <a:pt x="6859" y="0"/>
                </a:lnTo>
                <a:close/>
                <a:moveTo>
                  <a:pt x="7954" y="0"/>
                </a:moveTo>
                <a:cubicBezTo>
                  <a:pt x="7954" y="0"/>
                  <a:pt x="2009" y="12226"/>
                  <a:pt x="2009" y="12226"/>
                </a:cubicBezTo>
                <a:cubicBezTo>
                  <a:pt x="2107" y="12511"/>
                  <a:pt x="2210" y="12792"/>
                  <a:pt x="2317" y="13070"/>
                </a:cubicBezTo>
                <a:lnTo>
                  <a:pt x="8673" y="0"/>
                </a:lnTo>
                <a:lnTo>
                  <a:pt x="7954" y="0"/>
                </a:lnTo>
                <a:close/>
                <a:moveTo>
                  <a:pt x="9067" y="0"/>
                </a:moveTo>
                <a:cubicBezTo>
                  <a:pt x="9067" y="0"/>
                  <a:pt x="2496" y="13512"/>
                  <a:pt x="2496" y="13512"/>
                </a:cubicBezTo>
                <a:cubicBezTo>
                  <a:pt x="2603" y="13781"/>
                  <a:pt x="2715" y="14043"/>
                  <a:pt x="2830" y="14302"/>
                </a:cubicBezTo>
                <a:lnTo>
                  <a:pt x="9786" y="0"/>
                </a:lnTo>
                <a:lnTo>
                  <a:pt x="9067" y="0"/>
                </a:lnTo>
                <a:close/>
                <a:moveTo>
                  <a:pt x="10140" y="0"/>
                </a:moveTo>
                <a:cubicBezTo>
                  <a:pt x="10140" y="0"/>
                  <a:pt x="2982" y="14717"/>
                  <a:pt x="2982" y="14717"/>
                </a:cubicBezTo>
                <a:cubicBezTo>
                  <a:pt x="3041" y="14845"/>
                  <a:pt x="3101" y="14968"/>
                  <a:pt x="3161" y="15092"/>
                </a:cubicBezTo>
                <a:cubicBezTo>
                  <a:pt x="3221" y="15214"/>
                  <a:pt x="3281" y="15337"/>
                  <a:pt x="3342" y="15456"/>
                </a:cubicBezTo>
                <a:lnTo>
                  <a:pt x="10859" y="0"/>
                </a:lnTo>
                <a:lnTo>
                  <a:pt x="10140" y="0"/>
                </a:lnTo>
                <a:close/>
                <a:moveTo>
                  <a:pt x="11315" y="0"/>
                </a:moveTo>
                <a:cubicBezTo>
                  <a:pt x="11315" y="0"/>
                  <a:pt x="3591" y="15882"/>
                  <a:pt x="3591" y="15882"/>
                </a:cubicBezTo>
                <a:cubicBezTo>
                  <a:pt x="3718" y="16118"/>
                  <a:pt x="3846" y="16345"/>
                  <a:pt x="3977" y="16567"/>
                </a:cubicBezTo>
                <a:lnTo>
                  <a:pt x="12034" y="0"/>
                </a:lnTo>
                <a:lnTo>
                  <a:pt x="11315" y="0"/>
                </a:lnTo>
                <a:close/>
                <a:moveTo>
                  <a:pt x="12428" y="0"/>
                </a:moveTo>
                <a:cubicBezTo>
                  <a:pt x="12428" y="0"/>
                  <a:pt x="4200" y="16919"/>
                  <a:pt x="4200" y="16919"/>
                </a:cubicBezTo>
                <a:cubicBezTo>
                  <a:pt x="4335" y="17135"/>
                  <a:pt x="4472" y="17346"/>
                  <a:pt x="4613" y="17548"/>
                </a:cubicBezTo>
                <a:lnTo>
                  <a:pt x="13149" y="0"/>
                </a:lnTo>
                <a:lnTo>
                  <a:pt x="12428" y="0"/>
                </a:lnTo>
                <a:close/>
                <a:moveTo>
                  <a:pt x="13484" y="0"/>
                </a:moveTo>
                <a:cubicBezTo>
                  <a:pt x="13484" y="0"/>
                  <a:pt x="4808" y="17838"/>
                  <a:pt x="4808" y="17838"/>
                </a:cubicBezTo>
                <a:cubicBezTo>
                  <a:pt x="4953" y="18039"/>
                  <a:pt x="5100" y="18229"/>
                  <a:pt x="5248" y="18413"/>
                </a:cubicBezTo>
                <a:lnTo>
                  <a:pt x="14203" y="0"/>
                </a:lnTo>
                <a:lnTo>
                  <a:pt x="13484" y="0"/>
                </a:lnTo>
                <a:close/>
                <a:moveTo>
                  <a:pt x="14576" y="0"/>
                </a:moveTo>
                <a:cubicBezTo>
                  <a:pt x="14576" y="0"/>
                  <a:pt x="5478" y="18706"/>
                  <a:pt x="5478" y="18706"/>
                </a:cubicBezTo>
                <a:cubicBezTo>
                  <a:pt x="5632" y="18887"/>
                  <a:pt x="5788" y="19058"/>
                  <a:pt x="5946" y="19222"/>
                </a:cubicBezTo>
                <a:lnTo>
                  <a:pt x="15295" y="0"/>
                </a:lnTo>
                <a:lnTo>
                  <a:pt x="14576" y="0"/>
                </a:lnTo>
                <a:close/>
                <a:moveTo>
                  <a:pt x="15759" y="0"/>
                </a:moveTo>
                <a:cubicBezTo>
                  <a:pt x="15759" y="0"/>
                  <a:pt x="6269" y="19512"/>
                  <a:pt x="6269" y="19512"/>
                </a:cubicBezTo>
                <a:cubicBezTo>
                  <a:pt x="6434" y="19670"/>
                  <a:pt x="6601" y="19820"/>
                  <a:pt x="6769" y="19961"/>
                </a:cubicBezTo>
                <a:lnTo>
                  <a:pt x="16480" y="0"/>
                </a:lnTo>
                <a:lnTo>
                  <a:pt x="15759" y="0"/>
                </a:lnTo>
                <a:close/>
                <a:moveTo>
                  <a:pt x="16818" y="0"/>
                </a:moveTo>
                <a:cubicBezTo>
                  <a:pt x="16818" y="0"/>
                  <a:pt x="7000" y="20188"/>
                  <a:pt x="7000" y="20188"/>
                </a:cubicBezTo>
                <a:cubicBezTo>
                  <a:pt x="7176" y="20325"/>
                  <a:pt x="7354" y="20448"/>
                  <a:pt x="7534" y="20564"/>
                </a:cubicBezTo>
                <a:lnTo>
                  <a:pt x="17537" y="0"/>
                </a:lnTo>
                <a:lnTo>
                  <a:pt x="16818" y="0"/>
                </a:lnTo>
                <a:close/>
                <a:moveTo>
                  <a:pt x="17944" y="0"/>
                </a:moveTo>
                <a:cubicBezTo>
                  <a:pt x="17944" y="0"/>
                  <a:pt x="7852" y="20751"/>
                  <a:pt x="7852" y="20751"/>
                </a:cubicBezTo>
                <a:cubicBezTo>
                  <a:pt x="8042" y="20862"/>
                  <a:pt x="8232" y="20964"/>
                  <a:pt x="8424" y="21052"/>
                </a:cubicBezTo>
                <a:lnTo>
                  <a:pt x="18663" y="0"/>
                </a:lnTo>
                <a:lnTo>
                  <a:pt x="17944" y="0"/>
                </a:lnTo>
                <a:close/>
                <a:moveTo>
                  <a:pt x="19070" y="0"/>
                </a:moveTo>
                <a:cubicBezTo>
                  <a:pt x="19070" y="0"/>
                  <a:pt x="8765" y="21189"/>
                  <a:pt x="8765" y="21189"/>
                </a:cubicBezTo>
                <a:cubicBezTo>
                  <a:pt x="8970" y="21273"/>
                  <a:pt x="9177" y="21344"/>
                  <a:pt x="9383" y="21401"/>
                </a:cubicBezTo>
                <a:lnTo>
                  <a:pt x="19789" y="0"/>
                </a:lnTo>
                <a:lnTo>
                  <a:pt x="19070" y="0"/>
                </a:lnTo>
                <a:close/>
                <a:moveTo>
                  <a:pt x="20192" y="0"/>
                </a:moveTo>
                <a:cubicBezTo>
                  <a:pt x="20192" y="0"/>
                  <a:pt x="9739" y="21490"/>
                  <a:pt x="9739" y="21490"/>
                </a:cubicBezTo>
                <a:cubicBezTo>
                  <a:pt x="9962" y="21536"/>
                  <a:pt x="10187" y="21570"/>
                  <a:pt x="10412" y="21588"/>
                </a:cubicBezTo>
                <a:lnTo>
                  <a:pt x="20911" y="0"/>
                </a:lnTo>
                <a:lnTo>
                  <a:pt x="20192" y="0"/>
                </a:lnTo>
                <a:close/>
                <a:moveTo>
                  <a:pt x="21280" y="0"/>
                </a:moveTo>
                <a:cubicBezTo>
                  <a:pt x="21280" y="0"/>
                  <a:pt x="10773" y="21600"/>
                  <a:pt x="10773" y="21600"/>
                </a:cubicBezTo>
                <a:cubicBezTo>
                  <a:pt x="11022" y="21600"/>
                  <a:pt x="11270" y="21589"/>
                  <a:pt x="11517" y="21553"/>
                </a:cubicBezTo>
                <a:lnTo>
                  <a:pt x="21581" y="860"/>
                </a:lnTo>
                <a:cubicBezTo>
                  <a:pt x="21590" y="574"/>
                  <a:pt x="21596" y="288"/>
                  <a:pt x="21600" y="0"/>
                </a:cubicBezTo>
                <a:lnTo>
                  <a:pt x="21280" y="0"/>
                </a:lnTo>
                <a:close/>
                <a:moveTo>
                  <a:pt x="21545" y="1877"/>
                </a:moveTo>
                <a:lnTo>
                  <a:pt x="12052" y="21397"/>
                </a:lnTo>
                <a:cubicBezTo>
                  <a:pt x="12336" y="21329"/>
                  <a:pt x="12621" y="21237"/>
                  <a:pt x="12904" y="21123"/>
                </a:cubicBezTo>
                <a:lnTo>
                  <a:pt x="21414" y="3629"/>
                </a:lnTo>
                <a:cubicBezTo>
                  <a:pt x="21469" y="3049"/>
                  <a:pt x="21512" y="2463"/>
                  <a:pt x="21545" y="1877"/>
                </a:cubicBezTo>
                <a:close/>
                <a:moveTo>
                  <a:pt x="21294" y="4756"/>
                </a:moveTo>
                <a:lnTo>
                  <a:pt x="13391" y="21006"/>
                </a:lnTo>
                <a:cubicBezTo>
                  <a:pt x="13737" y="20832"/>
                  <a:pt x="14078" y="20622"/>
                  <a:pt x="14416" y="20376"/>
                </a:cubicBezTo>
                <a:lnTo>
                  <a:pt x="20986" y="6868"/>
                </a:lnTo>
                <a:cubicBezTo>
                  <a:pt x="21106" y="6172"/>
                  <a:pt x="21209" y="5468"/>
                  <a:pt x="21294" y="4756"/>
                </a:cubicBezTo>
                <a:close/>
                <a:moveTo>
                  <a:pt x="20733" y="8260"/>
                </a:moveTo>
                <a:lnTo>
                  <a:pt x="15156" y="19727"/>
                </a:lnTo>
                <a:cubicBezTo>
                  <a:pt x="15694" y="19244"/>
                  <a:pt x="16216" y="18667"/>
                  <a:pt x="16717" y="17994"/>
                </a:cubicBezTo>
                <a:lnTo>
                  <a:pt x="19888" y="11475"/>
                </a:lnTo>
                <a:cubicBezTo>
                  <a:pt x="20215" y="10442"/>
                  <a:pt x="20498" y="9367"/>
                  <a:pt x="20733" y="8260"/>
                </a:cubicBezTo>
                <a:close/>
              </a:path>
            </a:pathLst>
          </a:custGeom>
          <a:solidFill>
            <a:schemeClr val="accent5"/>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0" name="Shape">
            <a:extLst>
              <a:ext uri="{FF2B5EF4-FFF2-40B4-BE49-F238E27FC236}">
                <a16:creationId xmlns:a16="http://schemas.microsoft.com/office/drawing/2014/main" id="{52679709-00BD-5B46-B080-85A5A7D1E115}"/>
              </a:ext>
            </a:extLst>
          </p:cNvPr>
          <p:cNvSpPr/>
          <p:nvPr userDrawn="1"/>
        </p:nvSpPr>
        <p:spPr>
          <a:xfrm flipH="1">
            <a:off x="9400327" y="-846"/>
            <a:ext cx="832074" cy="1724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7" y="126"/>
                  <a:pt x="52" y="258"/>
                  <a:pt x="79" y="383"/>
                </a:cubicBezTo>
                <a:lnTo>
                  <a:pt x="159" y="0"/>
                </a:lnTo>
                <a:lnTo>
                  <a:pt x="0" y="0"/>
                </a:lnTo>
                <a:close/>
                <a:moveTo>
                  <a:pt x="794" y="0"/>
                </a:moveTo>
                <a:cubicBezTo>
                  <a:pt x="794" y="0"/>
                  <a:pt x="410" y="1852"/>
                  <a:pt x="410" y="1852"/>
                </a:cubicBezTo>
                <a:cubicBezTo>
                  <a:pt x="596" y="2665"/>
                  <a:pt x="786" y="3445"/>
                  <a:pt x="979" y="4211"/>
                </a:cubicBezTo>
                <a:lnTo>
                  <a:pt x="1853" y="0"/>
                </a:lnTo>
                <a:lnTo>
                  <a:pt x="794" y="0"/>
                </a:lnTo>
                <a:close/>
                <a:moveTo>
                  <a:pt x="2358" y="0"/>
                </a:moveTo>
                <a:cubicBezTo>
                  <a:pt x="2358" y="0"/>
                  <a:pt x="1230" y="5434"/>
                  <a:pt x="1230" y="5434"/>
                </a:cubicBezTo>
                <a:cubicBezTo>
                  <a:pt x="1430" y="6182"/>
                  <a:pt x="1631" y="6910"/>
                  <a:pt x="1838" y="7608"/>
                </a:cubicBezTo>
                <a:lnTo>
                  <a:pt x="3419" y="0"/>
                </a:lnTo>
                <a:lnTo>
                  <a:pt x="2358" y="0"/>
                </a:lnTo>
                <a:close/>
                <a:moveTo>
                  <a:pt x="3919" y="0"/>
                </a:moveTo>
                <a:cubicBezTo>
                  <a:pt x="3919" y="0"/>
                  <a:pt x="2132" y="8596"/>
                  <a:pt x="2132" y="8596"/>
                </a:cubicBezTo>
                <a:cubicBezTo>
                  <a:pt x="2345" y="9289"/>
                  <a:pt x="2563" y="9950"/>
                  <a:pt x="2781" y="10584"/>
                </a:cubicBezTo>
                <a:lnTo>
                  <a:pt x="4977" y="0"/>
                </a:lnTo>
                <a:lnTo>
                  <a:pt x="3919" y="0"/>
                </a:lnTo>
                <a:close/>
                <a:moveTo>
                  <a:pt x="5608" y="0"/>
                </a:moveTo>
                <a:cubicBezTo>
                  <a:pt x="5608" y="0"/>
                  <a:pt x="3198" y="11609"/>
                  <a:pt x="3198" y="11609"/>
                </a:cubicBezTo>
                <a:cubicBezTo>
                  <a:pt x="3426" y="12235"/>
                  <a:pt x="3656" y="12821"/>
                  <a:pt x="3888" y="13387"/>
                </a:cubicBezTo>
                <a:lnTo>
                  <a:pt x="6666" y="0"/>
                </a:lnTo>
                <a:lnTo>
                  <a:pt x="5608" y="0"/>
                </a:lnTo>
                <a:close/>
                <a:moveTo>
                  <a:pt x="7250" y="0"/>
                </a:moveTo>
                <a:cubicBezTo>
                  <a:pt x="7250" y="0"/>
                  <a:pt x="4265" y="14388"/>
                  <a:pt x="4265" y="14388"/>
                </a:cubicBezTo>
                <a:cubicBezTo>
                  <a:pt x="4508" y="14936"/>
                  <a:pt x="4754" y="15454"/>
                  <a:pt x="5003" y="15944"/>
                </a:cubicBezTo>
                <a:lnTo>
                  <a:pt x="8311" y="0"/>
                </a:lnTo>
                <a:lnTo>
                  <a:pt x="7250" y="0"/>
                </a:lnTo>
                <a:close/>
                <a:moveTo>
                  <a:pt x="8883" y="0"/>
                </a:moveTo>
                <a:cubicBezTo>
                  <a:pt x="8883" y="0"/>
                  <a:pt x="5413" y="16722"/>
                  <a:pt x="5413" y="16722"/>
                </a:cubicBezTo>
                <a:cubicBezTo>
                  <a:pt x="5673" y="17194"/>
                  <a:pt x="5937" y="17619"/>
                  <a:pt x="6202" y="18019"/>
                </a:cubicBezTo>
                <a:lnTo>
                  <a:pt x="9941" y="0"/>
                </a:lnTo>
                <a:lnTo>
                  <a:pt x="8883" y="0"/>
                </a:lnTo>
                <a:close/>
                <a:moveTo>
                  <a:pt x="10516" y="0"/>
                </a:moveTo>
                <a:cubicBezTo>
                  <a:pt x="10516" y="0"/>
                  <a:pt x="6643" y="18661"/>
                  <a:pt x="6643" y="18661"/>
                </a:cubicBezTo>
                <a:cubicBezTo>
                  <a:pt x="6924" y="19044"/>
                  <a:pt x="7203" y="19392"/>
                  <a:pt x="7486" y="19698"/>
                </a:cubicBezTo>
                <a:lnTo>
                  <a:pt x="11577" y="0"/>
                </a:lnTo>
                <a:lnTo>
                  <a:pt x="10516" y="0"/>
                </a:lnTo>
                <a:close/>
                <a:moveTo>
                  <a:pt x="12143" y="0"/>
                </a:moveTo>
                <a:cubicBezTo>
                  <a:pt x="12143" y="0"/>
                  <a:pt x="7955" y="20180"/>
                  <a:pt x="7955" y="20180"/>
                </a:cubicBezTo>
                <a:cubicBezTo>
                  <a:pt x="8257" y="20469"/>
                  <a:pt x="8561" y="20700"/>
                  <a:pt x="8865" y="20896"/>
                </a:cubicBezTo>
                <a:lnTo>
                  <a:pt x="13201" y="0"/>
                </a:lnTo>
                <a:lnTo>
                  <a:pt x="12143" y="0"/>
                </a:lnTo>
                <a:close/>
                <a:moveTo>
                  <a:pt x="13837" y="0"/>
                </a:moveTo>
                <a:cubicBezTo>
                  <a:pt x="13837" y="0"/>
                  <a:pt x="9431" y="21230"/>
                  <a:pt x="9431" y="21230"/>
                </a:cubicBezTo>
                <a:cubicBezTo>
                  <a:pt x="9761" y="21387"/>
                  <a:pt x="10092" y="21487"/>
                  <a:pt x="10423" y="21551"/>
                </a:cubicBezTo>
                <a:lnTo>
                  <a:pt x="14895" y="0"/>
                </a:lnTo>
                <a:lnTo>
                  <a:pt x="13837" y="0"/>
                </a:lnTo>
                <a:close/>
                <a:moveTo>
                  <a:pt x="15472" y="0"/>
                </a:moveTo>
                <a:cubicBezTo>
                  <a:pt x="15472" y="0"/>
                  <a:pt x="10990" y="21600"/>
                  <a:pt x="10990" y="21600"/>
                </a:cubicBezTo>
                <a:cubicBezTo>
                  <a:pt x="11355" y="21600"/>
                  <a:pt x="11722" y="21551"/>
                  <a:pt x="12087" y="21427"/>
                </a:cubicBezTo>
                <a:lnTo>
                  <a:pt x="16533" y="0"/>
                </a:lnTo>
                <a:lnTo>
                  <a:pt x="15472" y="0"/>
                </a:lnTo>
                <a:close/>
                <a:moveTo>
                  <a:pt x="17253" y="0"/>
                </a:moveTo>
                <a:cubicBezTo>
                  <a:pt x="17253" y="0"/>
                  <a:pt x="12876" y="21094"/>
                  <a:pt x="12876" y="21094"/>
                </a:cubicBezTo>
                <a:cubicBezTo>
                  <a:pt x="13295" y="20859"/>
                  <a:pt x="13716" y="20551"/>
                  <a:pt x="14132" y="20155"/>
                </a:cubicBezTo>
                <a:lnTo>
                  <a:pt x="18314" y="0"/>
                </a:lnTo>
                <a:lnTo>
                  <a:pt x="17253" y="0"/>
                </a:lnTo>
                <a:close/>
                <a:moveTo>
                  <a:pt x="18865" y="0"/>
                </a:moveTo>
                <a:cubicBezTo>
                  <a:pt x="18865" y="0"/>
                  <a:pt x="14844" y="19377"/>
                  <a:pt x="14844" y="19377"/>
                </a:cubicBezTo>
                <a:cubicBezTo>
                  <a:pt x="15354" y="18777"/>
                  <a:pt x="15858" y="18042"/>
                  <a:pt x="16356" y="17191"/>
                </a:cubicBezTo>
                <a:lnTo>
                  <a:pt x="19924" y="0"/>
                </a:lnTo>
                <a:lnTo>
                  <a:pt x="18865" y="0"/>
                </a:lnTo>
                <a:close/>
                <a:moveTo>
                  <a:pt x="20542" y="0"/>
                </a:moveTo>
                <a:cubicBezTo>
                  <a:pt x="20542" y="0"/>
                  <a:pt x="17387" y="15203"/>
                  <a:pt x="17387" y="15203"/>
                </a:cubicBezTo>
                <a:cubicBezTo>
                  <a:pt x="18180" y="13536"/>
                  <a:pt x="18950" y="11536"/>
                  <a:pt x="19688" y="9213"/>
                </a:cubicBezTo>
                <a:lnTo>
                  <a:pt x="21600" y="0"/>
                </a:lnTo>
                <a:lnTo>
                  <a:pt x="20542" y="0"/>
                </a:lnTo>
                <a:close/>
              </a:path>
            </a:pathLst>
          </a:custGeom>
          <a:solidFill>
            <a:schemeClr val="accent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1" name="Shape">
            <a:extLst>
              <a:ext uri="{FF2B5EF4-FFF2-40B4-BE49-F238E27FC236}">
                <a16:creationId xmlns:a16="http://schemas.microsoft.com/office/drawing/2014/main" id="{CD5FBD1E-9B1B-7549-A3A3-5B099FCB0294}"/>
              </a:ext>
            </a:extLst>
          </p:cNvPr>
          <p:cNvSpPr/>
          <p:nvPr userDrawn="1"/>
        </p:nvSpPr>
        <p:spPr>
          <a:xfrm flipH="1">
            <a:off x="7658187" y="-27846"/>
            <a:ext cx="237242" cy="2369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21600"/>
                </a:lnTo>
                <a:lnTo>
                  <a:pt x="0" y="10800"/>
                </a:lnTo>
                <a:lnTo>
                  <a:pt x="10800" y="0"/>
                </a:lnTo>
                <a:cubicBezTo>
                  <a:pt x="10800" y="0"/>
                  <a:pt x="21600" y="10800"/>
                  <a:pt x="21600" y="10800"/>
                </a:cubicBezTo>
                <a:close/>
              </a:path>
            </a:pathLst>
          </a:custGeom>
          <a:solidFill>
            <a:schemeClr val="tx2">
              <a:lumMod val="20000"/>
              <a:lumOff val="8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2" name="Shape">
            <a:extLst>
              <a:ext uri="{FF2B5EF4-FFF2-40B4-BE49-F238E27FC236}">
                <a16:creationId xmlns:a16="http://schemas.microsoft.com/office/drawing/2014/main" id="{14335B36-7925-6D40-B3CB-1EA73C887741}"/>
              </a:ext>
            </a:extLst>
          </p:cNvPr>
          <p:cNvSpPr/>
          <p:nvPr userDrawn="1"/>
        </p:nvSpPr>
        <p:spPr>
          <a:xfrm flipH="1">
            <a:off x="7560660" y="-40468"/>
            <a:ext cx="277902" cy="277584"/>
          </a:xfrm>
          <a:custGeom>
            <a:avLst/>
            <a:gdLst/>
            <a:ahLst/>
            <a:cxnLst>
              <a:cxn ang="0">
                <a:pos x="wd2" y="hd2"/>
              </a:cxn>
              <a:cxn ang="5400000">
                <a:pos x="wd2" y="hd2"/>
              </a:cxn>
              <a:cxn ang="10800000">
                <a:pos x="wd2" y="hd2"/>
              </a:cxn>
              <a:cxn ang="16200000">
                <a:pos x="wd2" y="hd2"/>
              </a:cxn>
            </a:cxnLst>
            <a:rect l="0" t="0" r="r" b="b"/>
            <a:pathLst>
              <a:path w="21600" h="21600" extrusionOk="0">
                <a:moveTo>
                  <a:pt x="3162" y="10800"/>
                </a:moveTo>
                <a:lnTo>
                  <a:pt x="10800" y="18438"/>
                </a:lnTo>
                <a:lnTo>
                  <a:pt x="18440" y="10800"/>
                </a:lnTo>
                <a:lnTo>
                  <a:pt x="10800" y="3161"/>
                </a:lnTo>
                <a:cubicBezTo>
                  <a:pt x="10800" y="3161"/>
                  <a:pt x="3162" y="10800"/>
                  <a:pt x="3162" y="10800"/>
                </a:cubicBezTo>
                <a:close/>
                <a:moveTo>
                  <a:pt x="10800" y="21600"/>
                </a:moveTo>
                <a:lnTo>
                  <a:pt x="0" y="10800"/>
                </a:lnTo>
                <a:lnTo>
                  <a:pt x="10800" y="0"/>
                </a:lnTo>
                <a:lnTo>
                  <a:pt x="21600" y="10800"/>
                </a:lnTo>
                <a:cubicBezTo>
                  <a:pt x="21600" y="10800"/>
                  <a:pt x="10800" y="21600"/>
                  <a:pt x="10800" y="21600"/>
                </a:cubicBezTo>
                <a:close/>
              </a:path>
            </a:pathLst>
          </a:custGeom>
          <a:solidFill>
            <a:schemeClr val="tx2">
              <a:lumMod val="40000"/>
              <a:lumOff val="6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nvGrpSpPr>
          <p:cNvPr id="96" name="Group 95">
            <a:extLst>
              <a:ext uri="{FF2B5EF4-FFF2-40B4-BE49-F238E27FC236}">
                <a16:creationId xmlns:a16="http://schemas.microsoft.com/office/drawing/2014/main" id="{E0E3C85F-ADD1-194A-AAD1-0525B00B99BC}"/>
              </a:ext>
            </a:extLst>
          </p:cNvPr>
          <p:cNvGrpSpPr/>
          <p:nvPr userDrawn="1"/>
        </p:nvGrpSpPr>
        <p:grpSpPr>
          <a:xfrm>
            <a:off x="11888524" y="1511441"/>
            <a:ext cx="204323" cy="267538"/>
            <a:chOff x="11846458" y="1549540"/>
            <a:chExt cx="233689" cy="305989"/>
          </a:xfrm>
        </p:grpSpPr>
        <p:sp>
          <p:nvSpPr>
            <p:cNvPr id="83" name="Circle">
              <a:extLst>
                <a:ext uri="{FF2B5EF4-FFF2-40B4-BE49-F238E27FC236}">
                  <a16:creationId xmlns:a16="http://schemas.microsoft.com/office/drawing/2014/main" id="{3CFD9435-40D3-4A48-8389-D871337B0C19}"/>
                </a:ext>
              </a:extLst>
            </p:cNvPr>
            <p:cNvSpPr/>
            <p:nvPr userDrawn="1"/>
          </p:nvSpPr>
          <p:spPr>
            <a:xfrm flipH="1">
              <a:off x="11846458" y="1622115"/>
              <a:ext cx="233689" cy="233414"/>
            </a:xfrm>
            <a:prstGeom prst="ellipse">
              <a:avLst/>
            </a:prstGeom>
            <a:solidFill>
              <a:schemeClr val="tx2">
                <a:lumMod val="20000"/>
                <a:lumOff val="8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4" name="Shape">
              <a:extLst>
                <a:ext uri="{FF2B5EF4-FFF2-40B4-BE49-F238E27FC236}">
                  <a16:creationId xmlns:a16="http://schemas.microsoft.com/office/drawing/2014/main" id="{8A24BAD6-829E-C34C-815C-2993103266EF}"/>
                </a:ext>
              </a:extLst>
            </p:cNvPr>
            <p:cNvSpPr/>
            <p:nvPr userDrawn="1"/>
          </p:nvSpPr>
          <p:spPr>
            <a:xfrm flipH="1">
              <a:off x="11850170" y="1549540"/>
              <a:ext cx="229977" cy="229695"/>
            </a:xfrm>
            <a:custGeom>
              <a:avLst/>
              <a:gdLst/>
              <a:ahLst/>
              <a:cxnLst>
                <a:cxn ang="0">
                  <a:pos x="wd2" y="hd2"/>
                </a:cxn>
                <a:cxn ang="5400000">
                  <a:pos x="wd2" y="hd2"/>
                </a:cxn>
                <a:cxn ang="10800000">
                  <a:pos x="wd2" y="hd2"/>
                </a:cxn>
                <a:cxn ang="16200000">
                  <a:pos x="wd2" y="hd2"/>
                </a:cxn>
              </a:cxnLst>
              <a:rect l="0" t="0" r="r" b="b"/>
              <a:pathLst>
                <a:path w="21600" h="21600" extrusionOk="0">
                  <a:moveTo>
                    <a:pt x="10801" y="2859"/>
                  </a:moveTo>
                  <a:cubicBezTo>
                    <a:pt x="6421" y="2859"/>
                    <a:pt x="2859" y="6421"/>
                    <a:pt x="2859" y="10801"/>
                  </a:cubicBezTo>
                  <a:cubicBezTo>
                    <a:pt x="2859" y="15180"/>
                    <a:pt x="6421" y="18742"/>
                    <a:pt x="10801" y="18742"/>
                  </a:cubicBezTo>
                  <a:cubicBezTo>
                    <a:pt x="15179" y="18742"/>
                    <a:pt x="18741" y="15180"/>
                    <a:pt x="18741" y="10801"/>
                  </a:cubicBezTo>
                  <a:cubicBezTo>
                    <a:pt x="18741" y="6421"/>
                    <a:pt x="15179" y="2859"/>
                    <a:pt x="10801" y="2859"/>
                  </a:cubicBezTo>
                  <a:moveTo>
                    <a:pt x="10801" y="21600"/>
                  </a:moveTo>
                  <a:cubicBezTo>
                    <a:pt x="4845" y="21600"/>
                    <a:pt x="0" y="16756"/>
                    <a:pt x="0" y="10801"/>
                  </a:cubicBezTo>
                  <a:cubicBezTo>
                    <a:pt x="0" y="4846"/>
                    <a:pt x="4845" y="0"/>
                    <a:pt x="10801" y="0"/>
                  </a:cubicBezTo>
                  <a:cubicBezTo>
                    <a:pt x="16755" y="0"/>
                    <a:pt x="21600" y="4846"/>
                    <a:pt x="21600" y="10801"/>
                  </a:cubicBezTo>
                  <a:cubicBezTo>
                    <a:pt x="21600" y="16756"/>
                    <a:pt x="16755" y="21600"/>
                    <a:pt x="10801" y="21600"/>
                  </a:cubicBezTo>
                </a:path>
              </a:pathLst>
            </a:custGeom>
            <a:solidFill>
              <a:schemeClr val="tx2">
                <a:lumMod val="40000"/>
                <a:lumOff val="6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sp>
        <p:nvSpPr>
          <p:cNvPr id="85" name="Shape">
            <a:extLst>
              <a:ext uri="{FF2B5EF4-FFF2-40B4-BE49-F238E27FC236}">
                <a16:creationId xmlns:a16="http://schemas.microsoft.com/office/drawing/2014/main" id="{A3AE2042-AD84-9146-ABB3-4189F1A9E7BF}"/>
              </a:ext>
            </a:extLst>
          </p:cNvPr>
          <p:cNvSpPr/>
          <p:nvPr userDrawn="1"/>
        </p:nvSpPr>
        <p:spPr>
          <a:xfrm flipH="1">
            <a:off x="11038195" y="453041"/>
            <a:ext cx="146302" cy="146136"/>
          </a:xfrm>
          <a:custGeom>
            <a:avLst/>
            <a:gdLst/>
            <a:ahLst/>
            <a:cxnLst>
              <a:cxn ang="0">
                <a:pos x="wd2" y="hd2"/>
              </a:cxn>
              <a:cxn ang="5400000">
                <a:pos x="wd2" y="hd2"/>
              </a:cxn>
              <a:cxn ang="10800000">
                <a:pos x="wd2" y="hd2"/>
              </a:cxn>
              <a:cxn ang="16200000">
                <a:pos x="wd2" y="hd2"/>
              </a:cxn>
            </a:cxnLst>
            <a:rect l="0" t="0" r="r" b="b"/>
            <a:pathLst>
              <a:path w="21600" h="21600" extrusionOk="0">
                <a:moveTo>
                  <a:pt x="3161" y="10800"/>
                </a:moveTo>
                <a:lnTo>
                  <a:pt x="10800" y="18438"/>
                </a:lnTo>
                <a:lnTo>
                  <a:pt x="18439" y="10800"/>
                </a:lnTo>
                <a:lnTo>
                  <a:pt x="10800" y="3161"/>
                </a:lnTo>
                <a:cubicBezTo>
                  <a:pt x="10800" y="3161"/>
                  <a:pt x="3161" y="10800"/>
                  <a:pt x="3161" y="10800"/>
                </a:cubicBezTo>
                <a:close/>
                <a:moveTo>
                  <a:pt x="10800" y="21600"/>
                </a:moveTo>
                <a:lnTo>
                  <a:pt x="0" y="10800"/>
                </a:lnTo>
                <a:lnTo>
                  <a:pt x="10800" y="0"/>
                </a:lnTo>
                <a:lnTo>
                  <a:pt x="21600" y="10800"/>
                </a:lnTo>
                <a:cubicBezTo>
                  <a:pt x="21600" y="10800"/>
                  <a:pt x="10800" y="21600"/>
                  <a:pt x="10800" y="21600"/>
                </a:cubicBezTo>
                <a:close/>
              </a:path>
            </a:pathLst>
          </a:custGeom>
          <a:solidFill>
            <a:schemeClr val="accent3"/>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nvGrpSpPr>
          <p:cNvPr id="95" name="Group 94">
            <a:extLst>
              <a:ext uri="{FF2B5EF4-FFF2-40B4-BE49-F238E27FC236}">
                <a16:creationId xmlns:a16="http://schemas.microsoft.com/office/drawing/2014/main" id="{90E06EC2-8700-5C4A-8E72-544DBD8D6FE2}"/>
              </a:ext>
            </a:extLst>
          </p:cNvPr>
          <p:cNvGrpSpPr/>
          <p:nvPr userDrawn="1"/>
        </p:nvGrpSpPr>
        <p:grpSpPr>
          <a:xfrm>
            <a:off x="10172700" y="231671"/>
            <a:ext cx="311956" cy="251548"/>
            <a:chOff x="10110899" y="311046"/>
            <a:chExt cx="389632" cy="314182"/>
          </a:xfrm>
        </p:grpSpPr>
        <p:sp>
          <p:nvSpPr>
            <p:cNvPr id="86" name="Shape">
              <a:extLst>
                <a:ext uri="{FF2B5EF4-FFF2-40B4-BE49-F238E27FC236}">
                  <a16:creationId xmlns:a16="http://schemas.microsoft.com/office/drawing/2014/main" id="{2E4B1A6C-6B37-0447-BF43-E3586580CC15}"/>
                </a:ext>
              </a:extLst>
            </p:cNvPr>
            <p:cNvSpPr/>
            <p:nvPr userDrawn="1"/>
          </p:nvSpPr>
          <p:spPr>
            <a:xfrm flipH="1">
              <a:off x="10214459" y="374154"/>
              <a:ext cx="286072" cy="251074"/>
            </a:xfrm>
            <a:custGeom>
              <a:avLst/>
              <a:gdLst/>
              <a:ahLst/>
              <a:cxnLst>
                <a:cxn ang="0">
                  <a:pos x="wd2" y="hd2"/>
                </a:cxn>
                <a:cxn ang="5400000">
                  <a:pos x="wd2" y="hd2"/>
                </a:cxn>
                <a:cxn ang="10800000">
                  <a:pos x="wd2" y="hd2"/>
                </a:cxn>
                <a:cxn ang="16200000">
                  <a:pos x="wd2" y="hd2"/>
                </a:cxn>
              </a:cxnLst>
              <a:rect l="0" t="0" r="r" b="b"/>
              <a:pathLst>
                <a:path w="21096" h="21406" extrusionOk="0">
                  <a:moveTo>
                    <a:pt x="11422" y="20823"/>
                  </a:moveTo>
                  <a:lnTo>
                    <a:pt x="20959" y="1748"/>
                  </a:lnTo>
                  <a:cubicBezTo>
                    <a:pt x="21348" y="971"/>
                    <a:pt x="20862" y="0"/>
                    <a:pt x="20086" y="0"/>
                  </a:cubicBezTo>
                  <a:lnTo>
                    <a:pt x="1010" y="0"/>
                  </a:lnTo>
                  <a:cubicBezTo>
                    <a:pt x="233" y="0"/>
                    <a:pt x="-252" y="971"/>
                    <a:pt x="136" y="1748"/>
                  </a:cubicBezTo>
                  <a:lnTo>
                    <a:pt x="9675" y="20823"/>
                  </a:lnTo>
                  <a:cubicBezTo>
                    <a:pt x="10063" y="21600"/>
                    <a:pt x="11034" y="21600"/>
                    <a:pt x="11422" y="20823"/>
                  </a:cubicBezTo>
                </a:path>
              </a:pathLst>
            </a:custGeom>
            <a:solidFill>
              <a:schemeClr val="tx2">
                <a:lumMod val="20000"/>
                <a:lumOff val="8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7" name="Shape">
              <a:extLst>
                <a:ext uri="{FF2B5EF4-FFF2-40B4-BE49-F238E27FC236}">
                  <a16:creationId xmlns:a16="http://schemas.microsoft.com/office/drawing/2014/main" id="{0E8DE067-2AB2-CF44-A4B6-AD2BFCA52261}"/>
                </a:ext>
              </a:extLst>
            </p:cNvPr>
            <p:cNvSpPr/>
            <p:nvPr userDrawn="1"/>
          </p:nvSpPr>
          <p:spPr>
            <a:xfrm flipH="1">
              <a:off x="10110899" y="311046"/>
              <a:ext cx="275897" cy="247652"/>
            </a:xfrm>
            <a:custGeom>
              <a:avLst/>
              <a:gdLst/>
              <a:ahLst/>
              <a:cxnLst>
                <a:cxn ang="0">
                  <a:pos x="wd2" y="hd2"/>
                </a:cxn>
                <a:cxn ang="5400000">
                  <a:pos x="wd2" y="hd2"/>
                </a:cxn>
                <a:cxn ang="10800000">
                  <a:pos x="wd2" y="hd2"/>
                </a:cxn>
                <a:cxn ang="16200000">
                  <a:pos x="wd2" y="hd2"/>
                </a:cxn>
              </a:cxnLst>
              <a:rect l="0" t="0" r="r" b="b"/>
              <a:pathLst>
                <a:path w="21369" h="21600" extrusionOk="0">
                  <a:moveTo>
                    <a:pt x="17237" y="3919"/>
                  </a:moveTo>
                  <a:lnTo>
                    <a:pt x="4132" y="3919"/>
                  </a:lnTo>
                  <a:lnTo>
                    <a:pt x="10684" y="16683"/>
                  </a:lnTo>
                  <a:cubicBezTo>
                    <a:pt x="10684" y="16683"/>
                    <a:pt x="17237" y="3919"/>
                    <a:pt x="17237" y="3919"/>
                  </a:cubicBezTo>
                  <a:close/>
                  <a:moveTo>
                    <a:pt x="2596" y="0"/>
                  </a:moveTo>
                  <a:lnTo>
                    <a:pt x="18772" y="0"/>
                  </a:lnTo>
                  <a:cubicBezTo>
                    <a:pt x="19697" y="0"/>
                    <a:pt x="20559" y="560"/>
                    <a:pt x="21022" y="1462"/>
                  </a:cubicBezTo>
                  <a:cubicBezTo>
                    <a:pt x="21484" y="2363"/>
                    <a:pt x="21484" y="3483"/>
                    <a:pt x="21021" y="4383"/>
                  </a:cubicBezTo>
                  <a:lnTo>
                    <a:pt x="12934" y="20139"/>
                  </a:lnTo>
                  <a:cubicBezTo>
                    <a:pt x="12471" y="21040"/>
                    <a:pt x="11609" y="21600"/>
                    <a:pt x="10684" y="21600"/>
                  </a:cubicBezTo>
                  <a:cubicBezTo>
                    <a:pt x="9759" y="21600"/>
                    <a:pt x="8898" y="21040"/>
                    <a:pt x="8435" y="20139"/>
                  </a:cubicBezTo>
                  <a:lnTo>
                    <a:pt x="347" y="4383"/>
                  </a:lnTo>
                  <a:cubicBezTo>
                    <a:pt x="-116" y="3483"/>
                    <a:pt x="-116" y="2363"/>
                    <a:pt x="346" y="1462"/>
                  </a:cubicBezTo>
                  <a:cubicBezTo>
                    <a:pt x="809" y="560"/>
                    <a:pt x="1671" y="0"/>
                    <a:pt x="2596" y="0"/>
                  </a:cubicBezTo>
                </a:path>
              </a:pathLst>
            </a:custGeom>
            <a:solidFill>
              <a:schemeClr val="tx2">
                <a:lumMod val="40000"/>
                <a:lumOff val="6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sp>
        <p:nvSpPr>
          <p:cNvPr id="92" name="Rectangle 91">
            <a:extLst>
              <a:ext uri="{FF2B5EF4-FFF2-40B4-BE49-F238E27FC236}">
                <a16:creationId xmlns:a16="http://schemas.microsoft.com/office/drawing/2014/main" id="{34349EF1-4FF5-6143-AB20-4F4A626BAB95}"/>
              </a:ext>
            </a:extLst>
          </p:cNvPr>
          <p:cNvSpPr/>
          <p:nvPr userDrawn="1"/>
        </p:nvSpPr>
        <p:spPr>
          <a:xfrm>
            <a:off x="5532459" y="6390172"/>
            <a:ext cx="6096000" cy="246221"/>
          </a:xfrm>
          <a:prstGeom prst="rect">
            <a:avLst/>
          </a:prstGeom>
        </p:spPr>
        <p:txBody>
          <a:bodyPr>
            <a:spAutoFit/>
          </a:bodyPr>
          <a:lstStyle/>
          <a:p>
            <a:pPr>
              <a:lnSpc>
                <a:spcPct val="100000"/>
              </a:lnSpc>
            </a:pPr>
            <a:r>
              <a:rPr lang="en-US" sz="1000" dirty="0">
                <a:solidFill>
                  <a:schemeClr val="tx2">
                    <a:lumMod val="60000"/>
                    <a:lumOff val="40000"/>
                  </a:schemeClr>
                </a:solidFill>
                <a:latin typeface="Arial" panose="020B0604020202020204" pitchFamily="34" charset="0"/>
                <a:cs typeface="Arial" panose="020B0604020202020204" pitchFamily="34" charset="0"/>
              </a:rPr>
              <a:t>|    Email </a:t>
            </a:r>
            <a:r>
              <a:rPr lang="en-US" sz="1000">
                <a:solidFill>
                  <a:schemeClr val="tx2">
                    <a:lumMod val="60000"/>
                    <a:lumOff val="40000"/>
                  </a:schemeClr>
                </a:solidFill>
                <a:latin typeface="Arial" panose="020B0604020202020204" pitchFamily="34" charset="0"/>
                <a:cs typeface="Arial" panose="020B0604020202020204" pitchFamily="34" charset="0"/>
              </a:rPr>
              <a:t>: support@slidemodel.com    </a:t>
            </a:r>
            <a:r>
              <a:rPr lang="en-US" sz="1000" dirty="0">
                <a:solidFill>
                  <a:schemeClr val="tx2">
                    <a:lumMod val="60000"/>
                    <a:lumOff val="40000"/>
                  </a:schemeClr>
                </a:solidFill>
                <a:latin typeface="Arial" panose="020B0604020202020204" pitchFamily="34" charset="0"/>
                <a:cs typeface="Arial" panose="020B0604020202020204" pitchFamily="34" charset="0"/>
              </a:rPr>
              <a:t>|    Web </a:t>
            </a:r>
            <a:r>
              <a:rPr lang="en-US" sz="1000">
                <a:solidFill>
                  <a:schemeClr val="tx2">
                    <a:lumMod val="60000"/>
                    <a:lumOff val="40000"/>
                  </a:schemeClr>
                </a:solidFill>
                <a:latin typeface="Arial" panose="020B0604020202020204" pitchFamily="34" charset="0"/>
                <a:cs typeface="Arial" panose="020B0604020202020204" pitchFamily="34" charset="0"/>
              </a:rPr>
              <a:t>: slidemodel.com</a:t>
            </a:r>
            <a:endParaRPr lang="en-US" sz="1000" dirty="0">
              <a:solidFill>
                <a:schemeClr val="tx2">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65845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0" y="200177"/>
            <a:ext cx="12192000" cy="775778"/>
          </a:xfrm>
          <a:prstGeom prst="rect">
            <a:avLst/>
          </a:prstGeom>
        </p:spPr>
        <p:txBody>
          <a:bodyPr vert="horz" lIns="91440" tIns="45720" rIns="91440" bIns="45720" rtlCol="0" anchor="ctr">
            <a:normAutofit/>
          </a:bodyPr>
          <a:lstStyle>
            <a:lvl1pPr algn="ctr">
              <a:defRPr sz="4800" b="1">
                <a:solidFill>
                  <a:schemeClr val="tx1">
                    <a:lumMod val="65000"/>
                    <a:lumOff val="35000"/>
                  </a:schemeClr>
                </a:solidFill>
              </a:defRPr>
            </a:lvl1pPr>
          </a:lstStyle>
          <a:p>
            <a:r>
              <a:rPr lang="en-US" dirty="0"/>
              <a:t>Click to edit Master title style</a:t>
            </a:r>
          </a:p>
        </p:txBody>
      </p:sp>
      <p:sp>
        <p:nvSpPr>
          <p:cNvPr id="8" name="Rectangle 6">
            <a:extLst>
              <a:ext uri="{FF2B5EF4-FFF2-40B4-BE49-F238E27FC236}">
                <a16:creationId xmlns:a16="http://schemas.microsoft.com/office/drawing/2014/main" id="{55674156-3125-48CE-B7AD-16F5FF6CA05A}"/>
              </a:ext>
            </a:extLst>
          </p:cNvPr>
          <p:cNvSpPr/>
          <p:nvPr userDrawn="1"/>
        </p:nvSpPr>
        <p:spPr>
          <a:xfrm>
            <a:off x="0" y="6597352"/>
            <a:ext cx="12192000" cy="26064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0" name="텍스트 개체 틀 2">
            <a:extLst>
              <a:ext uri="{FF2B5EF4-FFF2-40B4-BE49-F238E27FC236}">
                <a16:creationId xmlns:a16="http://schemas.microsoft.com/office/drawing/2014/main" id="{BEA53C6E-B822-48C1-AE43-123E9E431F64}"/>
              </a:ext>
            </a:extLst>
          </p:cNvPr>
          <p:cNvSpPr>
            <a:spLocks noGrp="1"/>
          </p:cNvSpPr>
          <p:nvPr>
            <p:ph type="body" sz="quarter" idx="41" hasCustomPrompt="1"/>
          </p:nvPr>
        </p:nvSpPr>
        <p:spPr>
          <a:xfrm>
            <a:off x="0" y="1005381"/>
            <a:ext cx="12192000" cy="419379"/>
          </a:xfrm>
          <a:prstGeom prst="rect">
            <a:avLst/>
          </a:prstGeom>
        </p:spPr>
        <p:txBody>
          <a:bodyPr anchor="ctr"/>
          <a:lstStyle>
            <a:lvl1pPr marL="0" marR="0" indent="0" algn="ctr" defTabSz="914400" rtl="0" eaLnBrk="1" fontAlgn="auto" latinLnBrk="1" hangingPunct="1">
              <a:lnSpc>
                <a:spcPct val="90000"/>
              </a:lnSpc>
              <a:spcBef>
                <a:spcPts val="1000"/>
              </a:spcBef>
              <a:spcAft>
                <a:spcPts val="0"/>
              </a:spcAft>
              <a:buClrTx/>
              <a:buSzTx/>
              <a:buFontTx/>
              <a:buNone/>
              <a:tabLst/>
              <a:defRPr sz="2400" b="0">
                <a:solidFill>
                  <a:schemeClr val="tx1">
                    <a:lumMod val="65000"/>
                    <a:lumOff val="35000"/>
                  </a:schemeClr>
                </a:solidFill>
              </a:defRPr>
            </a:lvl1pPr>
          </a:lstStyle>
          <a:p>
            <a:pPr marL="0" marR="0" lvl="0" indent="0" algn="ctr" defTabSz="914400" rtl="0" eaLnBrk="1" fontAlgn="auto" latinLnBrk="1" hangingPunct="1">
              <a:lnSpc>
                <a:spcPct val="90000"/>
              </a:lnSpc>
              <a:spcBef>
                <a:spcPts val="1000"/>
              </a:spcBef>
              <a:spcAft>
                <a:spcPts val="0"/>
              </a:spcAft>
              <a:buClrTx/>
              <a:buSzTx/>
              <a:buFontTx/>
              <a:buNone/>
              <a:tabLst/>
              <a:defRPr/>
            </a:pPr>
            <a:r>
              <a:rPr lang="en-US" altLang="ko-KR" dirty="0"/>
              <a:t>Subtitle in this line</a:t>
            </a:r>
            <a:endParaRPr lang="ko-KR" altLang="en-US" dirty="0"/>
          </a:p>
        </p:txBody>
      </p:sp>
    </p:spTree>
    <p:extLst>
      <p:ext uri="{BB962C8B-B14F-4D97-AF65-F5344CB8AC3E}">
        <p14:creationId xmlns:p14="http://schemas.microsoft.com/office/powerpoint/2010/main" val="652909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Gallery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12A75E4-E294-4D08-8FB3-C698BE72C977}"/>
              </a:ext>
            </a:extLst>
          </p:cNvPr>
          <p:cNvSpPr>
            <a:spLocks noGrp="1"/>
          </p:cNvSpPr>
          <p:nvPr>
            <p:ph type="pic" sz="quarter" idx="10"/>
          </p:nvPr>
        </p:nvSpPr>
        <p:spPr>
          <a:xfrm>
            <a:off x="5256484" y="1395046"/>
            <a:ext cx="1981200" cy="1981200"/>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6" name="Picture Placeholder 4">
            <a:extLst>
              <a:ext uri="{FF2B5EF4-FFF2-40B4-BE49-F238E27FC236}">
                <a16:creationId xmlns:a16="http://schemas.microsoft.com/office/drawing/2014/main" id="{4F03ACC0-0158-44FB-A309-134A9B25E412}"/>
              </a:ext>
            </a:extLst>
          </p:cNvPr>
          <p:cNvSpPr>
            <a:spLocks noGrp="1"/>
          </p:cNvSpPr>
          <p:nvPr>
            <p:ph type="pic" sz="quarter" idx="11"/>
          </p:nvPr>
        </p:nvSpPr>
        <p:spPr>
          <a:xfrm>
            <a:off x="7343339" y="2426242"/>
            <a:ext cx="2855885" cy="2415538"/>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7" name="Picture Placeholder 4">
            <a:extLst>
              <a:ext uri="{FF2B5EF4-FFF2-40B4-BE49-F238E27FC236}">
                <a16:creationId xmlns:a16="http://schemas.microsoft.com/office/drawing/2014/main" id="{E1BADC7F-2333-43D9-AB01-E4CE300D2AD9}"/>
              </a:ext>
            </a:extLst>
          </p:cNvPr>
          <p:cNvSpPr>
            <a:spLocks noGrp="1"/>
          </p:cNvSpPr>
          <p:nvPr>
            <p:ph type="pic" sz="quarter" idx="12"/>
          </p:nvPr>
        </p:nvSpPr>
        <p:spPr>
          <a:xfrm>
            <a:off x="7343339" y="0"/>
            <a:ext cx="2855885" cy="2316040"/>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8" name="Picture Placeholder 4">
            <a:extLst>
              <a:ext uri="{FF2B5EF4-FFF2-40B4-BE49-F238E27FC236}">
                <a16:creationId xmlns:a16="http://schemas.microsoft.com/office/drawing/2014/main" id="{6590FDBF-791A-4272-BE80-6C54CB14AEA2}"/>
              </a:ext>
            </a:extLst>
          </p:cNvPr>
          <p:cNvSpPr>
            <a:spLocks noGrp="1"/>
          </p:cNvSpPr>
          <p:nvPr>
            <p:ph type="pic" sz="quarter" idx="13"/>
          </p:nvPr>
        </p:nvSpPr>
        <p:spPr>
          <a:xfrm>
            <a:off x="10309131" y="0"/>
            <a:ext cx="1882869" cy="1723292"/>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9" name="Picture Placeholder 4">
            <a:extLst>
              <a:ext uri="{FF2B5EF4-FFF2-40B4-BE49-F238E27FC236}">
                <a16:creationId xmlns:a16="http://schemas.microsoft.com/office/drawing/2014/main" id="{5E73AD52-FD44-4119-AD59-E46D2364E78A}"/>
              </a:ext>
            </a:extLst>
          </p:cNvPr>
          <p:cNvSpPr>
            <a:spLocks noGrp="1"/>
          </p:cNvSpPr>
          <p:nvPr>
            <p:ph type="pic" sz="quarter" idx="14"/>
          </p:nvPr>
        </p:nvSpPr>
        <p:spPr>
          <a:xfrm>
            <a:off x="10309131" y="1817373"/>
            <a:ext cx="1882869" cy="1817077"/>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10" name="Picture Placeholder 4">
            <a:extLst>
              <a:ext uri="{FF2B5EF4-FFF2-40B4-BE49-F238E27FC236}">
                <a16:creationId xmlns:a16="http://schemas.microsoft.com/office/drawing/2014/main" id="{1B260875-D973-4B20-BA7F-DCF96FF4340E}"/>
              </a:ext>
            </a:extLst>
          </p:cNvPr>
          <p:cNvSpPr>
            <a:spLocks noGrp="1"/>
          </p:cNvSpPr>
          <p:nvPr>
            <p:ph type="pic" sz="quarter" idx="15"/>
          </p:nvPr>
        </p:nvSpPr>
        <p:spPr>
          <a:xfrm>
            <a:off x="10309131" y="3739959"/>
            <a:ext cx="1882869" cy="1723292"/>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11" name="Picture Placeholder 4">
            <a:extLst>
              <a:ext uri="{FF2B5EF4-FFF2-40B4-BE49-F238E27FC236}">
                <a16:creationId xmlns:a16="http://schemas.microsoft.com/office/drawing/2014/main" id="{F991C402-ACAF-4BD7-9901-1C9796CAE23D}"/>
              </a:ext>
            </a:extLst>
          </p:cNvPr>
          <p:cNvSpPr>
            <a:spLocks noGrp="1"/>
          </p:cNvSpPr>
          <p:nvPr>
            <p:ph type="pic" sz="quarter" idx="16"/>
          </p:nvPr>
        </p:nvSpPr>
        <p:spPr>
          <a:xfrm>
            <a:off x="5256484" y="3493477"/>
            <a:ext cx="1981200" cy="1981200"/>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12" name="Picture Placeholder 4">
            <a:extLst>
              <a:ext uri="{FF2B5EF4-FFF2-40B4-BE49-F238E27FC236}">
                <a16:creationId xmlns:a16="http://schemas.microsoft.com/office/drawing/2014/main" id="{7CAAEB27-6060-449B-B4CC-1D57D7CCF630}"/>
              </a:ext>
            </a:extLst>
          </p:cNvPr>
          <p:cNvSpPr>
            <a:spLocks noGrp="1"/>
          </p:cNvSpPr>
          <p:nvPr>
            <p:ph type="pic" sz="quarter" idx="17"/>
          </p:nvPr>
        </p:nvSpPr>
        <p:spPr>
          <a:xfrm>
            <a:off x="7343339" y="4947147"/>
            <a:ext cx="2855885" cy="1910853"/>
          </a:xfrm>
        </p:spPr>
        <p:txBody>
          <a:bodyPr anchor="ctr">
            <a:normAutofit/>
          </a:bodyPr>
          <a:lstStyle>
            <a:lvl1pPr marL="0" indent="0" algn="ctr">
              <a:buFontTx/>
              <a:buNone/>
              <a:defRPr sz="1600">
                <a:solidFill>
                  <a:schemeClr val="bg1">
                    <a:lumMod val="85000"/>
                  </a:schemeClr>
                </a:solidFill>
              </a:defRPr>
            </a:lvl1pPr>
          </a:lstStyle>
          <a:p>
            <a:endParaRPr lang="en-IN"/>
          </a:p>
        </p:txBody>
      </p:sp>
      <p:sp>
        <p:nvSpPr>
          <p:cNvPr id="13" name="Picture Placeholder 4">
            <a:extLst>
              <a:ext uri="{FF2B5EF4-FFF2-40B4-BE49-F238E27FC236}">
                <a16:creationId xmlns:a16="http://schemas.microsoft.com/office/drawing/2014/main" id="{8236EA79-8018-45C0-850C-3FC69780C10C}"/>
              </a:ext>
            </a:extLst>
          </p:cNvPr>
          <p:cNvSpPr>
            <a:spLocks noGrp="1"/>
          </p:cNvSpPr>
          <p:nvPr>
            <p:ph type="pic" sz="quarter" idx="18"/>
          </p:nvPr>
        </p:nvSpPr>
        <p:spPr>
          <a:xfrm>
            <a:off x="10309131" y="5568906"/>
            <a:ext cx="1882869" cy="1289093"/>
          </a:xfrm>
        </p:spPr>
        <p:txBody>
          <a:bodyPr anchor="ctr">
            <a:normAutofit/>
          </a:bodyPr>
          <a:lstStyle>
            <a:lvl1pPr marL="0" indent="0" algn="ctr">
              <a:buFontTx/>
              <a:buNone/>
              <a:defRPr sz="1600">
                <a:solidFill>
                  <a:schemeClr val="bg1">
                    <a:lumMod val="85000"/>
                  </a:schemeClr>
                </a:solidFill>
              </a:defRPr>
            </a:lvl1pPr>
          </a:lstStyle>
          <a:p>
            <a:endParaRPr lang="en-IN"/>
          </a:p>
        </p:txBody>
      </p:sp>
    </p:spTree>
    <p:extLst>
      <p:ext uri="{BB962C8B-B14F-4D97-AF65-F5344CB8AC3E}">
        <p14:creationId xmlns:p14="http://schemas.microsoft.com/office/powerpoint/2010/main" val="241784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h-T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p:cNvSpPr>
            <a:spLocks noGrp="1"/>
          </p:cNvSpPr>
          <p:nvPr>
            <p:ph type="dt" sz="half" idx="10"/>
          </p:nvPr>
        </p:nvSpPr>
        <p:spPr/>
        <p:txBody>
          <a:bodyPr/>
          <a:lstStyle/>
          <a:p>
            <a:fld id="{9B198655-016F-41C3-9F56-32059B2C8961}" type="datetime1">
              <a:rPr lang="th-TH" smtClean="0"/>
              <a:t>26/04/65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lvl1pPr>
              <a:defRPr sz="2000" b="1"/>
            </a:lvl1pPr>
          </a:lstStyle>
          <a:p>
            <a:fld id="{28F39EAB-010B-4E50-8803-EECF1077C1BF}" type="slidenum">
              <a:rPr lang="th-TH" smtClean="0"/>
              <a:pPr/>
              <a:t>‹#›</a:t>
            </a:fld>
            <a:endParaRPr lang="th-TH" dirty="0"/>
          </a:p>
        </p:txBody>
      </p:sp>
    </p:spTree>
    <p:extLst>
      <p:ext uri="{BB962C8B-B14F-4D97-AF65-F5344CB8AC3E}">
        <p14:creationId xmlns:p14="http://schemas.microsoft.com/office/powerpoint/2010/main" val="1185014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11FA53-C298-48B3-B51C-B131B97EFB72}" type="datetime1">
              <a:rPr lang="th-TH" smtClean="0"/>
              <a:t>26/04/65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lvl1pPr>
              <a:defRPr sz="2000" b="1"/>
            </a:lvl1pPr>
          </a:lstStyle>
          <a:p>
            <a:fld id="{28F39EAB-010B-4E50-8803-EECF1077C1BF}" type="slidenum">
              <a:rPr lang="th-TH" smtClean="0"/>
              <a:pPr/>
              <a:t>‹#›</a:t>
            </a:fld>
            <a:endParaRPr lang="th-TH" dirty="0"/>
          </a:p>
        </p:txBody>
      </p:sp>
    </p:spTree>
    <p:extLst>
      <p:ext uri="{BB962C8B-B14F-4D97-AF65-F5344CB8AC3E}">
        <p14:creationId xmlns:p14="http://schemas.microsoft.com/office/powerpoint/2010/main" val="2695452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5" name="Date Placeholder 4"/>
          <p:cNvSpPr>
            <a:spLocks noGrp="1"/>
          </p:cNvSpPr>
          <p:nvPr>
            <p:ph type="dt" sz="half" idx="10"/>
          </p:nvPr>
        </p:nvSpPr>
        <p:spPr/>
        <p:txBody>
          <a:bodyPr/>
          <a:lstStyle/>
          <a:p>
            <a:fld id="{0A120AC1-F70D-4E81-8500-FD47307F7575}" type="datetime1">
              <a:rPr lang="th-TH" smtClean="0"/>
              <a:t>26/04/65</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28F39EAB-010B-4E50-8803-EECF1077C1BF}" type="slidenum">
              <a:rPr lang="th-TH" smtClean="0"/>
              <a:t>‹#›</a:t>
            </a:fld>
            <a:endParaRPr lang="th-TH"/>
          </a:p>
        </p:txBody>
      </p:sp>
    </p:spTree>
    <p:extLst>
      <p:ext uri="{BB962C8B-B14F-4D97-AF65-F5344CB8AC3E}">
        <p14:creationId xmlns:p14="http://schemas.microsoft.com/office/powerpoint/2010/main" val="2824848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7" name="Date Placeholder 6"/>
          <p:cNvSpPr>
            <a:spLocks noGrp="1"/>
          </p:cNvSpPr>
          <p:nvPr>
            <p:ph type="dt" sz="half" idx="10"/>
          </p:nvPr>
        </p:nvSpPr>
        <p:spPr/>
        <p:txBody>
          <a:bodyPr/>
          <a:lstStyle/>
          <a:p>
            <a:fld id="{49EF595C-09B5-4B3D-91E9-EAC42412607A}" type="datetime1">
              <a:rPr lang="th-TH" smtClean="0"/>
              <a:t>26/04/65</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28F39EAB-010B-4E50-8803-EECF1077C1BF}" type="slidenum">
              <a:rPr lang="th-TH" smtClean="0"/>
              <a:t>‹#›</a:t>
            </a:fld>
            <a:endParaRPr lang="th-TH"/>
          </a:p>
        </p:txBody>
      </p:sp>
    </p:spTree>
    <p:extLst>
      <p:ext uri="{BB962C8B-B14F-4D97-AF65-F5344CB8AC3E}">
        <p14:creationId xmlns:p14="http://schemas.microsoft.com/office/powerpoint/2010/main" val="1996563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h-TH"/>
          </a:p>
        </p:txBody>
      </p:sp>
      <p:sp>
        <p:nvSpPr>
          <p:cNvPr id="3" name="Date Placeholder 2"/>
          <p:cNvSpPr>
            <a:spLocks noGrp="1"/>
          </p:cNvSpPr>
          <p:nvPr>
            <p:ph type="dt" sz="half" idx="10"/>
          </p:nvPr>
        </p:nvSpPr>
        <p:spPr/>
        <p:txBody>
          <a:bodyPr/>
          <a:lstStyle/>
          <a:p>
            <a:fld id="{49FFC87C-5935-4E1C-B95D-42DB3FA8AE12}" type="datetime1">
              <a:rPr lang="th-TH" smtClean="0"/>
              <a:t>26/04/65</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lvl1pPr>
              <a:defRPr sz="2000" b="1"/>
            </a:lvl1pPr>
          </a:lstStyle>
          <a:p>
            <a:fld id="{28F39EAB-010B-4E50-8803-EECF1077C1BF}" type="slidenum">
              <a:rPr lang="th-TH" smtClean="0"/>
              <a:pPr/>
              <a:t>‹#›</a:t>
            </a:fld>
            <a:endParaRPr lang="th-TH" dirty="0"/>
          </a:p>
        </p:txBody>
      </p:sp>
    </p:spTree>
    <p:extLst>
      <p:ext uri="{BB962C8B-B14F-4D97-AF65-F5344CB8AC3E}">
        <p14:creationId xmlns:p14="http://schemas.microsoft.com/office/powerpoint/2010/main" val="905286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EBF0BF-5D92-499D-A260-5CEC957816D2}" type="datetime1">
              <a:rPr lang="th-TH" smtClean="0"/>
              <a:t>26/04/65</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lvl1pPr>
              <a:defRPr sz="2000" b="1"/>
            </a:lvl1pPr>
          </a:lstStyle>
          <a:p>
            <a:fld id="{28F39EAB-010B-4E50-8803-EECF1077C1BF}" type="slidenum">
              <a:rPr lang="th-TH" smtClean="0"/>
              <a:pPr/>
              <a:t>‹#›</a:t>
            </a:fld>
            <a:endParaRPr lang="th-TH" dirty="0"/>
          </a:p>
        </p:txBody>
      </p:sp>
    </p:spTree>
    <p:extLst>
      <p:ext uri="{BB962C8B-B14F-4D97-AF65-F5344CB8AC3E}">
        <p14:creationId xmlns:p14="http://schemas.microsoft.com/office/powerpoint/2010/main" val="3638926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7EB9DF-9036-468E-9FCF-084A5F2B07F6}" type="datetime1">
              <a:rPr lang="th-TH" smtClean="0"/>
              <a:t>26/04/65</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28F39EAB-010B-4E50-8803-EECF1077C1BF}" type="slidenum">
              <a:rPr lang="th-TH" smtClean="0"/>
              <a:t>‹#›</a:t>
            </a:fld>
            <a:endParaRPr lang="th-TH"/>
          </a:p>
        </p:txBody>
      </p:sp>
    </p:spTree>
    <p:extLst>
      <p:ext uri="{BB962C8B-B14F-4D97-AF65-F5344CB8AC3E}">
        <p14:creationId xmlns:p14="http://schemas.microsoft.com/office/powerpoint/2010/main" val="1111805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43E757-012C-4743-AEB2-4DCE2B0C75BA}" type="datetime1">
              <a:rPr lang="th-TH" smtClean="0"/>
              <a:t>26/04/65</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28F39EAB-010B-4E50-8803-EECF1077C1BF}" type="slidenum">
              <a:rPr lang="th-TH" smtClean="0"/>
              <a:t>‹#›</a:t>
            </a:fld>
            <a:endParaRPr lang="th-TH"/>
          </a:p>
        </p:txBody>
      </p:sp>
    </p:spTree>
    <p:extLst>
      <p:ext uri="{BB962C8B-B14F-4D97-AF65-F5344CB8AC3E}">
        <p14:creationId xmlns:p14="http://schemas.microsoft.com/office/powerpoint/2010/main" val="147346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9134AB-E188-4311-9C61-7671E41C43C0}" type="datetime1">
              <a:rPr lang="th-TH" smtClean="0"/>
              <a:t>26/04/65</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F39EAB-010B-4E50-8803-EECF1077C1BF}" type="slidenum">
              <a:rPr lang="th-TH" smtClean="0"/>
              <a:t>‹#›</a:t>
            </a:fld>
            <a:endParaRPr lang="th-TH"/>
          </a:p>
        </p:txBody>
      </p:sp>
    </p:spTree>
    <p:extLst>
      <p:ext uri="{BB962C8B-B14F-4D97-AF65-F5344CB8AC3E}">
        <p14:creationId xmlns:p14="http://schemas.microsoft.com/office/powerpoint/2010/main" val="1871641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free-powerpoint-templates-design.com/"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free-powerpoint-templates-design.com/" TargetMode="External"/><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image" Target="../media/image34.jpeg"/><Relationship Id="rId11" Type="http://schemas.openxmlformats.org/officeDocument/2006/relationships/image" Target="../media/image39.jpeg"/><Relationship Id="rId5" Type="http://schemas.openxmlformats.org/officeDocument/2006/relationships/image" Target="../media/image33.jpeg"/><Relationship Id="rId10" Type="http://schemas.openxmlformats.org/officeDocument/2006/relationships/image" Target="../media/image38.jpeg"/><Relationship Id="rId4" Type="http://schemas.openxmlformats.org/officeDocument/2006/relationships/image" Target="../media/image32.jpeg"/><Relationship Id="rId9" Type="http://schemas.openxmlformats.org/officeDocument/2006/relationships/image" Target="../media/image3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1783" y="992777"/>
            <a:ext cx="10032273" cy="1776549"/>
          </a:xfrm>
        </p:spPr>
        <p:txBody>
          <a:bodyPr>
            <a:normAutofit/>
          </a:bodyPr>
          <a:lstStyle/>
          <a:p>
            <a:r>
              <a:rPr lang="th-TH" b="1" dirty="0">
                <a:solidFill>
                  <a:schemeClr val="accent6">
                    <a:lumMod val="50000"/>
                  </a:schemeClr>
                </a:solidFill>
              </a:rPr>
              <a:t>เหลียวหลังแลหน้า 43 ปี มสธ. วิกฤตและโอกาส</a:t>
            </a:r>
          </a:p>
        </p:txBody>
      </p:sp>
      <p:sp>
        <p:nvSpPr>
          <p:cNvPr id="3" name="Subtitle 2"/>
          <p:cNvSpPr>
            <a:spLocks noGrp="1"/>
          </p:cNvSpPr>
          <p:nvPr>
            <p:ph type="subTitle" idx="1"/>
          </p:nvPr>
        </p:nvSpPr>
        <p:spPr>
          <a:xfrm>
            <a:off x="1524000" y="3108960"/>
            <a:ext cx="9144000" cy="2420983"/>
          </a:xfrm>
        </p:spPr>
        <p:txBody>
          <a:bodyPr>
            <a:normAutofit/>
          </a:bodyPr>
          <a:lstStyle/>
          <a:p>
            <a:r>
              <a:rPr lang="th-TH" sz="3200" b="1" kern="0" dirty="0">
                <a:solidFill>
                  <a:srgbClr val="000000"/>
                </a:solidFill>
                <a:latin typeface="AngsanaUPC" panose="02020603050405020304" pitchFamily="18" charset="-34"/>
                <a:ea typeface="+mn-ea"/>
                <a:cs typeface="AngsanaUPC" panose="02020603050405020304" pitchFamily="18" charset="-34"/>
              </a:rPr>
              <a:t>โดย</a:t>
            </a:r>
          </a:p>
          <a:p>
            <a:r>
              <a:rPr lang="th-TH" sz="3200" b="1" kern="0" dirty="0">
                <a:solidFill>
                  <a:srgbClr val="000000"/>
                </a:solidFill>
                <a:latin typeface="AngsanaUPC" panose="02020603050405020304" pitchFamily="18" charset="-34"/>
                <a:ea typeface="+mn-ea"/>
                <a:cs typeface="AngsanaUPC" panose="02020603050405020304" pitchFamily="18" charset="-34"/>
              </a:rPr>
              <a:t>ศาสตราจารย์ ดร. วิจิตร ศรีสอ้าน</a:t>
            </a:r>
          </a:p>
          <a:p>
            <a:r>
              <a:rPr lang="th-TH" sz="2800" b="1" dirty="0"/>
              <a:t>อธิการบดีผู้ก่อตั้ง</a:t>
            </a:r>
          </a:p>
          <a:p>
            <a:r>
              <a:rPr lang="th-TH" sz="2800" b="1" dirty="0"/>
              <a:t>นายกสภามหาวิทยาลัยสุโขทัยธรรมาธิราช</a:t>
            </a:r>
          </a:p>
        </p:txBody>
      </p:sp>
    </p:spTree>
    <p:extLst>
      <p:ext uri="{BB962C8B-B14F-4D97-AF65-F5344CB8AC3E}">
        <p14:creationId xmlns:p14="http://schemas.microsoft.com/office/powerpoint/2010/main" val="2750864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แผนภูมิ 6">
            <a:extLst>
              <a:ext uri="{FF2B5EF4-FFF2-40B4-BE49-F238E27FC236}">
                <a16:creationId xmlns:a16="http://schemas.microsoft.com/office/drawing/2014/main" id="{19227F4F-1634-4D95-A8D6-32B0F232A0C0}"/>
              </a:ext>
            </a:extLst>
          </p:cNvPr>
          <p:cNvGraphicFramePr/>
          <p:nvPr>
            <p:extLst>
              <p:ext uri="{D42A27DB-BD31-4B8C-83A1-F6EECF244321}">
                <p14:modId xmlns:p14="http://schemas.microsoft.com/office/powerpoint/2010/main" val="2363564895"/>
              </p:ext>
            </p:extLst>
          </p:nvPr>
        </p:nvGraphicFramePr>
        <p:xfrm>
          <a:off x="698863" y="300447"/>
          <a:ext cx="10794274" cy="5708468"/>
        </p:xfrm>
        <a:graphic>
          <a:graphicData uri="http://schemas.openxmlformats.org/drawingml/2006/chart">
            <c:chart xmlns:c="http://schemas.openxmlformats.org/drawingml/2006/chart" xmlns:r="http://schemas.openxmlformats.org/officeDocument/2006/relationships" r:id="rId2"/>
          </a:graphicData>
        </a:graphic>
      </p:graphicFrame>
      <p:sp>
        <p:nvSpPr>
          <p:cNvPr id="8" name="Slide Number Placeholder 1">
            <a:extLst>
              <a:ext uri="{FF2B5EF4-FFF2-40B4-BE49-F238E27FC236}">
                <a16:creationId xmlns:a16="http://schemas.microsoft.com/office/drawing/2014/main" id="{AAD3075B-43C9-4EB8-9E48-D7E62F67F483}"/>
              </a:ext>
            </a:extLst>
          </p:cNvPr>
          <p:cNvSpPr>
            <a:spLocks noGrp="1"/>
          </p:cNvSpPr>
          <p:nvPr>
            <p:ph type="sldNum" sz="quarter" idx="12"/>
          </p:nvPr>
        </p:nvSpPr>
        <p:spPr>
          <a:xfrm>
            <a:off x="8610600" y="6356350"/>
            <a:ext cx="2743200" cy="365125"/>
          </a:xfrm>
        </p:spPr>
        <p:txBody>
          <a:bodyPr/>
          <a:lstStyle/>
          <a:p>
            <a:fld id="{28F39EAB-010B-4E50-8803-EECF1077C1BF}" type="slidenum">
              <a:rPr lang="th-TH" smtClean="0"/>
              <a:pPr/>
              <a:t>10</a:t>
            </a:fld>
            <a:endParaRPr lang="th-TH" dirty="0"/>
          </a:p>
        </p:txBody>
      </p:sp>
    </p:spTree>
    <p:extLst>
      <p:ext uri="{BB962C8B-B14F-4D97-AF65-F5344CB8AC3E}">
        <p14:creationId xmlns:p14="http://schemas.microsoft.com/office/powerpoint/2010/main" val="2356024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8F39EAB-010B-4E50-8803-EECF1077C1BF}" type="slidenum">
              <a:rPr lang="th-TH" smtClean="0"/>
              <a:pPr/>
              <a:t>11</a:t>
            </a:fld>
            <a:endParaRPr lang="th-TH" dirty="0"/>
          </a:p>
        </p:txBody>
      </p:sp>
      <p:graphicFrame>
        <p:nvGraphicFramePr>
          <p:cNvPr id="6" name="แผนภูมิ 5">
            <a:extLst>
              <a:ext uri="{FF2B5EF4-FFF2-40B4-BE49-F238E27FC236}">
                <a16:creationId xmlns:a16="http://schemas.microsoft.com/office/drawing/2014/main" id="{A772DC20-2894-4F12-999D-37B38C20BB4B}"/>
              </a:ext>
            </a:extLst>
          </p:cNvPr>
          <p:cNvGraphicFramePr/>
          <p:nvPr>
            <p:extLst>
              <p:ext uri="{D42A27DB-BD31-4B8C-83A1-F6EECF244321}">
                <p14:modId xmlns:p14="http://schemas.microsoft.com/office/powerpoint/2010/main" val="4215411827"/>
              </p:ext>
            </p:extLst>
          </p:nvPr>
        </p:nvGraphicFramePr>
        <p:xfrm>
          <a:off x="613955" y="136525"/>
          <a:ext cx="10964090" cy="58521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5345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ตัวแทนเนื้อหา 3"/>
          <p:cNvPicPr>
            <a:picLocks noChangeAspect="1"/>
          </p:cNvPicPr>
          <p:nvPr/>
        </p:nvPicPr>
        <p:blipFill rotWithShape="1">
          <a:blip r:embed="rId3">
            <a:extLst>
              <a:ext uri="{28A0092B-C50C-407E-A947-70E740481C1C}">
                <a14:useLocalDpi xmlns:a14="http://schemas.microsoft.com/office/drawing/2010/main" val="0"/>
              </a:ext>
            </a:extLst>
          </a:blip>
          <a:srcRect t="-56" b="10376"/>
          <a:stretch/>
        </p:blipFill>
        <p:spPr>
          <a:xfrm>
            <a:off x="304273" y="0"/>
            <a:ext cx="11583454" cy="6858000"/>
          </a:xfrm>
          <a:prstGeom prst="rect">
            <a:avLst/>
          </a:prstGeom>
        </p:spPr>
      </p:pic>
      <p:sp>
        <p:nvSpPr>
          <p:cNvPr id="2" name="Slide Number Placeholder 1"/>
          <p:cNvSpPr>
            <a:spLocks noGrp="1"/>
          </p:cNvSpPr>
          <p:nvPr>
            <p:ph type="sldNum" sz="quarter" idx="12"/>
          </p:nvPr>
        </p:nvSpPr>
        <p:spPr/>
        <p:txBody>
          <a:bodyPr/>
          <a:lstStyle/>
          <a:p>
            <a:fld id="{28F39EAB-010B-4E50-8803-EECF1077C1BF}" type="slidenum">
              <a:rPr lang="th-TH" smtClean="0"/>
              <a:pPr/>
              <a:t>12</a:t>
            </a:fld>
            <a:endParaRPr lang="th-TH" dirty="0"/>
          </a:p>
        </p:txBody>
      </p:sp>
      <p:sp>
        <p:nvSpPr>
          <p:cNvPr id="4" name="Rectangle 3"/>
          <p:cNvSpPr/>
          <p:nvPr/>
        </p:nvSpPr>
        <p:spPr>
          <a:xfrm>
            <a:off x="3747542" y="5340687"/>
            <a:ext cx="4212236" cy="1015663"/>
          </a:xfrm>
          <a:prstGeom prst="rect">
            <a:avLst/>
          </a:prstGeom>
          <a:solidFill>
            <a:schemeClr val="accent6">
              <a:lumMod val="50000"/>
            </a:schemeClr>
          </a:solidFill>
          <a:ln>
            <a:solidFill>
              <a:schemeClr val="accent2"/>
            </a:solidFill>
          </a:ln>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th-TH" sz="6000" b="1" cap="none" spc="0" dirty="0">
                <a:ln/>
                <a:solidFill>
                  <a:schemeClr val="accent4"/>
                </a:solidFill>
                <a:effectLst/>
              </a:rPr>
              <a:t>สภามหาวิทยาลัย</a:t>
            </a:r>
            <a:endParaRPr lang="en-US" sz="6000" b="1" cap="none" spc="0" dirty="0">
              <a:ln/>
              <a:solidFill>
                <a:schemeClr val="accent4"/>
              </a:solidFill>
              <a:effectLst/>
            </a:endParaRPr>
          </a:p>
        </p:txBody>
      </p:sp>
    </p:spTree>
    <p:extLst>
      <p:ext uri="{BB962C8B-B14F-4D97-AF65-F5344CB8AC3E}">
        <p14:creationId xmlns:p14="http://schemas.microsoft.com/office/powerpoint/2010/main" val="329388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자유형: 도형 260">
            <a:extLst>
              <a:ext uri="{FF2B5EF4-FFF2-40B4-BE49-F238E27FC236}">
                <a16:creationId xmlns:a16="http://schemas.microsoft.com/office/drawing/2014/main" id="{B22C9FDA-9EB4-4470-8492-2063E3211281}"/>
              </a:ext>
            </a:extLst>
          </p:cNvPr>
          <p:cNvSpPr/>
          <p:nvPr/>
        </p:nvSpPr>
        <p:spPr>
          <a:xfrm rot="11471784">
            <a:off x="5485828" y="1298524"/>
            <a:ext cx="939188" cy="1917592"/>
          </a:xfrm>
          <a:custGeom>
            <a:avLst/>
            <a:gdLst>
              <a:gd name="connsiteX0" fmla="*/ 2440006 w 3669051"/>
              <a:gd name="connsiteY0" fmla="*/ 3234462 h 7491301"/>
              <a:gd name="connsiteX1" fmla="*/ 2357940 w 3669051"/>
              <a:gd name="connsiteY1" fmla="*/ 3208044 h 7491301"/>
              <a:gd name="connsiteX2" fmla="*/ 2242879 w 3669051"/>
              <a:gd name="connsiteY2" fmla="*/ 3195229 h 7491301"/>
              <a:gd name="connsiteX3" fmla="*/ 1996032 w 3669051"/>
              <a:gd name="connsiteY3" fmla="*/ 3192649 h 7491301"/>
              <a:gd name="connsiteX4" fmla="*/ 1857994 w 3669051"/>
              <a:gd name="connsiteY4" fmla="*/ 3219020 h 7491301"/>
              <a:gd name="connsiteX5" fmla="*/ 1857996 w 3669051"/>
              <a:gd name="connsiteY5" fmla="*/ 456605 h 7491301"/>
              <a:gd name="connsiteX6" fmla="*/ 1859951 w 3669051"/>
              <a:gd name="connsiteY6" fmla="*/ 437212 h 7491301"/>
              <a:gd name="connsiteX7" fmla="*/ 1859951 w 3669051"/>
              <a:gd name="connsiteY7" fmla="*/ 285783 h 7491301"/>
              <a:gd name="connsiteX8" fmla="*/ 2145734 w 3669051"/>
              <a:gd name="connsiteY8" fmla="*/ 0 h 7491301"/>
              <a:gd name="connsiteX9" fmla="*/ 2431517 w 3669051"/>
              <a:gd name="connsiteY9" fmla="*/ 285783 h 7491301"/>
              <a:gd name="connsiteX10" fmla="*/ 2431517 w 3669051"/>
              <a:gd name="connsiteY10" fmla="*/ 389658 h 7491301"/>
              <a:gd name="connsiteX11" fmla="*/ 2434094 w 3669051"/>
              <a:gd name="connsiteY11" fmla="*/ 397959 h 7491301"/>
              <a:gd name="connsiteX12" fmla="*/ 2440006 w 3669051"/>
              <a:gd name="connsiteY12" fmla="*/ 456607 h 7491301"/>
              <a:gd name="connsiteX13" fmla="*/ 3663885 w 3669051"/>
              <a:gd name="connsiteY13" fmla="*/ 4971430 h 7491301"/>
              <a:gd name="connsiteX14" fmla="*/ 3087037 w 3669051"/>
              <a:gd name="connsiteY14" fmla="*/ 4645749 h 7491301"/>
              <a:gd name="connsiteX15" fmla="*/ 3087039 w 3669051"/>
              <a:gd name="connsiteY15" fmla="*/ 3741112 h 7491301"/>
              <a:gd name="connsiteX16" fmla="*/ 3378045 w 3669051"/>
              <a:gd name="connsiteY16" fmla="*/ 3450104 h 7491301"/>
              <a:gd name="connsiteX17" fmla="*/ 3378043 w 3669051"/>
              <a:gd name="connsiteY17" fmla="*/ 3450108 h 7491301"/>
              <a:gd name="connsiteX18" fmla="*/ 3669049 w 3669051"/>
              <a:gd name="connsiteY18" fmla="*/ 3741114 h 7491301"/>
              <a:gd name="connsiteX19" fmla="*/ 3669051 w 3669051"/>
              <a:gd name="connsiteY19" fmla="*/ 4937261 h 7491301"/>
              <a:gd name="connsiteX20" fmla="*/ 1342726 w 3669051"/>
              <a:gd name="connsiteY20" fmla="*/ 5124927 h 7491301"/>
              <a:gd name="connsiteX21" fmla="*/ 707169 w 3669051"/>
              <a:gd name="connsiteY21" fmla="*/ 5064813 h 7491301"/>
              <a:gd name="connsiteX22" fmla="*/ 444860 w 3669051"/>
              <a:gd name="connsiteY22" fmla="*/ 4747698 h 7491301"/>
              <a:gd name="connsiteX23" fmla="*/ 761974 w 3669051"/>
              <a:gd name="connsiteY23" fmla="*/ 4485386 h 7491301"/>
              <a:gd name="connsiteX24" fmla="*/ 1338334 w 3669051"/>
              <a:gd name="connsiteY24" fmla="*/ 4539903 h 7491301"/>
              <a:gd name="connsiteX25" fmla="*/ 2481818 w 3669051"/>
              <a:gd name="connsiteY25" fmla="*/ 6067117 h 7491301"/>
              <a:gd name="connsiteX26" fmla="*/ 1819099 w 3669051"/>
              <a:gd name="connsiteY26" fmla="*/ 5965334 h 7491301"/>
              <a:gd name="connsiteX27" fmla="*/ 1776969 w 3669051"/>
              <a:gd name="connsiteY27" fmla="*/ 5958180 h 7491301"/>
              <a:gd name="connsiteX28" fmla="*/ 1766444 w 3669051"/>
              <a:gd name="connsiteY28" fmla="*/ 5954129 h 7491301"/>
              <a:gd name="connsiteX29" fmla="*/ 1764895 w 3669051"/>
              <a:gd name="connsiteY29" fmla="*/ 5953533 h 7491301"/>
              <a:gd name="connsiteX30" fmla="*/ 1669123 w 3669051"/>
              <a:gd name="connsiteY30" fmla="*/ 5916672 h 7491301"/>
              <a:gd name="connsiteX31" fmla="*/ 1534796 w 3669051"/>
              <a:gd name="connsiteY31" fmla="*/ 5681375 h 7491301"/>
              <a:gd name="connsiteX32" fmla="*/ 1535024 w 3669051"/>
              <a:gd name="connsiteY32" fmla="*/ 5677992 h 7491301"/>
              <a:gd name="connsiteX33" fmla="*/ 1529638 w 3669051"/>
              <a:gd name="connsiteY33" fmla="*/ 5659973 h 7491301"/>
              <a:gd name="connsiteX34" fmla="*/ 1522264 w 3669051"/>
              <a:gd name="connsiteY34" fmla="*/ 5578283 h 7491301"/>
              <a:gd name="connsiteX35" fmla="*/ 1539496 w 3669051"/>
              <a:gd name="connsiteY35" fmla="*/ 3929119 h 7491301"/>
              <a:gd name="connsiteX36" fmla="*/ 468177 w 3669051"/>
              <a:gd name="connsiteY36" fmla="*/ 3851970 h 7491301"/>
              <a:gd name="connsiteX37" fmla="*/ 356839 w 3669051"/>
              <a:gd name="connsiteY37" fmla="*/ 3821025 h 7491301"/>
              <a:gd name="connsiteX38" fmla="*/ 347240 w 3669051"/>
              <a:gd name="connsiteY38" fmla="*/ 3813496 h 7491301"/>
              <a:gd name="connsiteX39" fmla="*/ 340338 w 3669051"/>
              <a:gd name="connsiteY39" fmla="*/ 3812854 h 7491301"/>
              <a:gd name="connsiteX40" fmla="*/ 135089 w 3669051"/>
              <a:gd name="connsiteY40" fmla="*/ 3565146 h 7491301"/>
              <a:gd name="connsiteX41" fmla="*/ 0 w 3669051"/>
              <a:gd name="connsiteY41" fmla="*/ 1998454 h 7491301"/>
              <a:gd name="connsiteX42" fmla="*/ 244505 w 3669051"/>
              <a:gd name="connsiteY42" fmla="*/ 1798397 h 7491301"/>
              <a:gd name="connsiteX43" fmla="*/ 545943 w 3669051"/>
              <a:gd name="connsiteY43" fmla="*/ 1997374 h 7491301"/>
              <a:gd name="connsiteX44" fmla="*/ 556336 w 3669051"/>
              <a:gd name="connsiteY44" fmla="*/ 2048419 h 7491301"/>
              <a:gd name="connsiteX45" fmla="*/ 558157 w 3669051"/>
              <a:gd name="connsiteY45" fmla="*/ 2048419 h 7491301"/>
              <a:gd name="connsiteX46" fmla="*/ 690393 w 3669051"/>
              <a:gd name="connsiteY46" fmla="*/ 3284455 h 7491301"/>
              <a:gd name="connsiteX47" fmla="*/ 1939025 w 3669051"/>
              <a:gd name="connsiteY47" fmla="*/ 3374370 h 7491301"/>
              <a:gd name="connsiteX48" fmla="*/ 1950279 w 3669051"/>
              <a:gd name="connsiteY48" fmla="*/ 3372220 h 7491301"/>
              <a:gd name="connsiteX49" fmla="*/ 2125166 w 3669051"/>
              <a:gd name="connsiteY49" fmla="*/ 3374048 h 7491301"/>
              <a:gd name="connsiteX50" fmla="*/ 2525854 w 3669051"/>
              <a:gd name="connsiteY50" fmla="*/ 3783197 h 7491301"/>
              <a:gd name="connsiteX51" fmla="*/ 2510000 w 3669051"/>
              <a:gd name="connsiteY51" fmla="*/ 5300375 h 7491301"/>
              <a:gd name="connsiteX52" fmla="*/ 2983291 w 3669051"/>
              <a:gd name="connsiteY52" fmla="*/ 4887309 h 7491301"/>
              <a:gd name="connsiteX53" fmla="*/ 3518010 w 3669051"/>
              <a:gd name="connsiteY53" fmla="*/ 5189204 h 7491301"/>
              <a:gd name="connsiteX54" fmla="*/ 3491316 w 3669051"/>
              <a:gd name="connsiteY54" fmla="*/ 5205399 h 7491301"/>
              <a:gd name="connsiteX55" fmla="*/ 3473613 w 3669051"/>
              <a:gd name="connsiteY55" fmla="*/ 5208974 h 7491301"/>
              <a:gd name="connsiteX56" fmla="*/ 3420565 w 3669051"/>
              <a:gd name="connsiteY56" fmla="*/ 5278174 h 7491301"/>
              <a:gd name="connsiteX57" fmla="*/ 2582196 w 3669051"/>
              <a:gd name="connsiteY57" fmla="*/ 6009864 h 7491301"/>
              <a:gd name="connsiteX58" fmla="*/ 2481818 w 3669051"/>
              <a:gd name="connsiteY58" fmla="*/ 6067117 h 7491301"/>
              <a:gd name="connsiteX59" fmla="*/ 1851416 w 3669051"/>
              <a:gd name="connsiteY59" fmla="*/ 7491253 h 7491301"/>
              <a:gd name="connsiteX60" fmla="*/ 1186542 w 3669051"/>
              <a:gd name="connsiteY60" fmla="*/ 6934581 h 7491301"/>
              <a:gd name="connsiteX61" fmla="*/ 1730800 w 3669051"/>
              <a:gd name="connsiteY61" fmla="*/ 6131285 h 7491301"/>
              <a:gd name="connsiteX62" fmla="*/ 2534095 w 3669051"/>
              <a:gd name="connsiteY62" fmla="*/ 6675543 h 7491301"/>
              <a:gd name="connsiteX63" fmla="*/ 1989837 w 3669051"/>
              <a:gd name="connsiteY63" fmla="*/ 7478839 h 7491301"/>
              <a:gd name="connsiteX64" fmla="*/ 1851416 w 3669051"/>
              <a:gd name="connsiteY64" fmla="*/ 7491253 h 7491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669051" h="7491301">
                <a:moveTo>
                  <a:pt x="2440006" y="3234462"/>
                </a:moveTo>
                <a:lnTo>
                  <a:pt x="2357940" y="3208044"/>
                </a:lnTo>
                <a:cubicBezTo>
                  <a:pt x="2320813" y="3200041"/>
                  <a:pt x="2282333" y="3195641"/>
                  <a:pt x="2242879" y="3195229"/>
                </a:cubicBezTo>
                <a:lnTo>
                  <a:pt x="1996032" y="3192649"/>
                </a:lnTo>
                <a:lnTo>
                  <a:pt x="1857994" y="3219020"/>
                </a:lnTo>
                <a:cubicBezTo>
                  <a:pt x="1857994" y="2298216"/>
                  <a:pt x="1857996" y="1377410"/>
                  <a:pt x="1857996" y="456605"/>
                </a:cubicBezTo>
                <a:lnTo>
                  <a:pt x="1859951" y="437212"/>
                </a:lnTo>
                <a:lnTo>
                  <a:pt x="1859951" y="285783"/>
                </a:lnTo>
                <a:cubicBezTo>
                  <a:pt x="1859951" y="127949"/>
                  <a:pt x="1987900" y="0"/>
                  <a:pt x="2145734" y="0"/>
                </a:cubicBezTo>
                <a:cubicBezTo>
                  <a:pt x="2303568" y="0"/>
                  <a:pt x="2431517" y="127949"/>
                  <a:pt x="2431517" y="285783"/>
                </a:cubicBezTo>
                <a:lnTo>
                  <a:pt x="2431517" y="389658"/>
                </a:lnTo>
                <a:lnTo>
                  <a:pt x="2434094" y="397959"/>
                </a:lnTo>
                <a:cubicBezTo>
                  <a:pt x="2437970" y="416903"/>
                  <a:pt x="2440006" y="436517"/>
                  <a:pt x="2440006" y="456607"/>
                </a:cubicBezTo>
                <a:close/>
                <a:moveTo>
                  <a:pt x="3663885" y="4971430"/>
                </a:moveTo>
                <a:lnTo>
                  <a:pt x="3087037" y="4645749"/>
                </a:lnTo>
                <a:cubicBezTo>
                  <a:pt x="3087037" y="4344204"/>
                  <a:pt x="3087039" y="4042657"/>
                  <a:pt x="3087039" y="3741112"/>
                </a:cubicBezTo>
                <a:cubicBezTo>
                  <a:pt x="3087039" y="3580393"/>
                  <a:pt x="3217327" y="3450106"/>
                  <a:pt x="3378045" y="3450104"/>
                </a:cubicBezTo>
                <a:cubicBezTo>
                  <a:pt x="3378045" y="3450106"/>
                  <a:pt x="3378043" y="3450106"/>
                  <a:pt x="3378043" y="3450108"/>
                </a:cubicBezTo>
                <a:cubicBezTo>
                  <a:pt x="3538761" y="3450108"/>
                  <a:pt x="3669051" y="3580396"/>
                  <a:pt x="3669049" y="3741114"/>
                </a:cubicBezTo>
                <a:cubicBezTo>
                  <a:pt x="3669049" y="4139829"/>
                  <a:pt x="3669051" y="4538546"/>
                  <a:pt x="3669051" y="4937261"/>
                </a:cubicBezTo>
                <a:close/>
                <a:moveTo>
                  <a:pt x="1342726" y="5124927"/>
                </a:moveTo>
                <a:lnTo>
                  <a:pt x="707169" y="5064813"/>
                </a:lnTo>
                <a:cubicBezTo>
                  <a:pt x="547166" y="5049680"/>
                  <a:pt x="429726" y="4907702"/>
                  <a:pt x="444860" y="4747698"/>
                </a:cubicBezTo>
                <a:cubicBezTo>
                  <a:pt x="459994" y="4587693"/>
                  <a:pt x="601972" y="4470253"/>
                  <a:pt x="761974" y="4485386"/>
                </a:cubicBezTo>
                <a:lnTo>
                  <a:pt x="1338334" y="4539903"/>
                </a:lnTo>
                <a:close/>
                <a:moveTo>
                  <a:pt x="2481818" y="6067117"/>
                </a:moveTo>
                <a:cubicBezTo>
                  <a:pt x="2354636" y="6059694"/>
                  <a:pt x="1936574" y="5983490"/>
                  <a:pt x="1819099" y="5965334"/>
                </a:cubicBezTo>
                <a:lnTo>
                  <a:pt x="1776969" y="5958180"/>
                </a:lnTo>
                <a:lnTo>
                  <a:pt x="1766444" y="5954129"/>
                </a:lnTo>
                <a:lnTo>
                  <a:pt x="1764895" y="5953533"/>
                </a:lnTo>
                <a:lnTo>
                  <a:pt x="1669123" y="5916672"/>
                </a:lnTo>
                <a:cubicBezTo>
                  <a:pt x="1589476" y="5865807"/>
                  <a:pt x="1538048" y="5778001"/>
                  <a:pt x="1534796" y="5681375"/>
                </a:cubicBezTo>
                <a:lnTo>
                  <a:pt x="1535024" y="5677992"/>
                </a:lnTo>
                <a:lnTo>
                  <a:pt x="1529638" y="5659973"/>
                </a:lnTo>
                <a:cubicBezTo>
                  <a:pt x="1524519" y="5633558"/>
                  <a:pt x="1521972" y="5606237"/>
                  <a:pt x="1522264" y="5578283"/>
                </a:cubicBezTo>
                <a:lnTo>
                  <a:pt x="1539496" y="3929119"/>
                </a:lnTo>
                <a:lnTo>
                  <a:pt x="468177" y="3851970"/>
                </a:lnTo>
                <a:cubicBezTo>
                  <a:pt x="428100" y="3849085"/>
                  <a:pt x="390506" y="3838212"/>
                  <a:pt x="356839" y="3821025"/>
                </a:cubicBezTo>
                <a:lnTo>
                  <a:pt x="347240" y="3813496"/>
                </a:lnTo>
                <a:lnTo>
                  <a:pt x="340338" y="3812854"/>
                </a:lnTo>
                <a:cubicBezTo>
                  <a:pt x="231784" y="3780038"/>
                  <a:pt x="147910" y="3685001"/>
                  <a:pt x="135089" y="3565146"/>
                </a:cubicBezTo>
                <a:lnTo>
                  <a:pt x="0" y="1998454"/>
                </a:lnTo>
                <a:cubicBezTo>
                  <a:pt x="32885" y="1892050"/>
                  <a:pt x="126726" y="1810262"/>
                  <a:pt x="244505" y="1798397"/>
                </a:cubicBezTo>
                <a:cubicBezTo>
                  <a:pt x="381914" y="1784555"/>
                  <a:pt x="506377" y="1870474"/>
                  <a:pt x="545943" y="1997374"/>
                </a:cubicBezTo>
                <a:lnTo>
                  <a:pt x="556336" y="2048419"/>
                </a:lnTo>
                <a:lnTo>
                  <a:pt x="558157" y="2048419"/>
                </a:lnTo>
                <a:lnTo>
                  <a:pt x="690393" y="3284455"/>
                </a:lnTo>
                <a:lnTo>
                  <a:pt x="1939025" y="3374370"/>
                </a:lnTo>
                <a:lnTo>
                  <a:pt x="1950279" y="3372220"/>
                </a:lnTo>
                <a:lnTo>
                  <a:pt x="2125166" y="3374048"/>
                </a:lnTo>
                <a:cubicBezTo>
                  <a:pt x="2348796" y="3376384"/>
                  <a:pt x="2528190" y="3559567"/>
                  <a:pt x="2525854" y="3783197"/>
                </a:cubicBezTo>
                <a:lnTo>
                  <a:pt x="2510000" y="5300375"/>
                </a:lnTo>
                <a:lnTo>
                  <a:pt x="2983291" y="4887309"/>
                </a:lnTo>
                <a:lnTo>
                  <a:pt x="3518010" y="5189204"/>
                </a:lnTo>
                <a:lnTo>
                  <a:pt x="3491316" y="5205399"/>
                </a:lnTo>
                <a:lnTo>
                  <a:pt x="3473613" y="5208974"/>
                </a:lnTo>
                <a:lnTo>
                  <a:pt x="3420565" y="5278174"/>
                </a:lnTo>
                <a:lnTo>
                  <a:pt x="2582196" y="6009864"/>
                </a:lnTo>
                <a:cubicBezTo>
                  <a:pt x="2551925" y="6036284"/>
                  <a:pt x="2517730" y="6055319"/>
                  <a:pt x="2481818" y="6067117"/>
                </a:cubicBezTo>
                <a:close/>
                <a:moveTo>
                  <a:pt x="1851416" y="7491253"/>
                </a:moveTo>
                <a:cubicBezTo>
                  <a:pt x="1532311" y="7487445"/>
                  <a:pt x="1249131" y="7260182"/>
                  <a:pt x="1186542" y="6934581"/>
                </a:cubicBezTo>
                <a:cubicBezTo>
                  <a:pt x="1115011" y="6562464"/>
                  <a:pt x="1358683" y="6202816"/>
                  <a:pt x="1730800" y="6131285"/>
                </a:cubicBezTo>
                <a:cubicBezTo>
                  <a:pt x="2102915" y="6059754"/>
                  <a:pt x="2462562" y="6303426"/>
                  <a:pt x="2534095" y="6675543"/>
                </a:cubicBezTo>
                <a:cubicBezTo>
                  <a:pt x="2605626" y="7047659"/>
                  <a:pt x="2361954" y="7407307"/>
                  <a:pt x="1989837" y="7478839"/>
                </a:cubicBezTo>
                <a:cubicBezTo>
                  <a:pt x="1943323" y="7487781"/>
                  <a:pt x="1897003" y="7491797"/>
                  <a:pt x="1851416" y="749125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itle 3"/>
          <p:cNvSpPr>
            <a:spLocks noGrp="1"/>
          </p:cNvSpPr>
          <p:nvPr>
            <p:ph type="title"/>
          </p:nvPr>
        </p:nvSpPr>
        <p:spPr>
          <a:xfrm>
            <a:off x="1278739" y="193246"/>
            <a:ext cx="9334297" cy="1030265"/>
          </a:xfrm>
        </p:spPr>
        <p:txBody>
          <a:bodyPr>
            <a:normAutofit/>
          </a:bodyPr>
          <a:lstStyle/>
          <a:p>
            <a:r>
              <a:rPr lang="th-TH" dirty="0"/>
              <a:t>ปฏิรูปฯ ที่มุ่งเน้นผลลัพธ์ </a:t>
            </a:r>
            <a:r>
              <a:rPr lang="en-US" dirty="0"/>
              <a:t>(OUTCOME)</a:t>
            </a:r>
          </a:p>
        </p:txBody>
      </p:sp>
      <p:sp>
        <p:nvSpPr>
          <p:cNvPr id="54" name="TextBox 53">
            <a:extLst>
              <a:ext uri="{FF2B5EF4-FFF2-40B4-BE49-F238E27FC236}">
                <a16:creationId xmlns:a16="http://schemas.microsoft.com/office/drawing/2014/main" id="{B86476EE-9FD2-4CEA-A6D9-0AD39ADF3D03}"/>
              </a:ext>
            </a:extLst>
          </p:cNvPr>
          <p:cNvSpPr txBox="1"/>
          <p:nvPr/>
        </p:nvSpPr>
        <p:spPr>
          <a:xfrm>
            <a:off x="0" y="6599760"/>
            <a:ext cx="12192000" cy="246221"/>
          </a:xfrm>
          <a:prstGeom prst="rect">
            <a:avLst/>
          </a:prstGeom>
          <a:noFill/>
        </p:spPr>
        <p:txBody>
          <a:bodyPr wrap="square" rtlCol="0">
            <a:spAutoFit/>
          </a:bodyPr>
          <a:lstStyle/>
          <a:p>
            <a:pPr algn="ctr"/>
            <a:r>
              <a:rPr lang="en-US" altLang="ko-KR" sz="1000" dirty="0">
                <a:solidFill>
                  <a:schemeClr val="bg1"/>
                </a:solidFill>
                <a:hlinkClick r:id="rId2"/>
              </a:rPr>
              <a:t>www.free-powerpoint-templates-design.com</a:t>
            </a:r>
            <a:endParaRPr lang="ko-KR" altLang="en-US" sz="1000" dirty="0">
              <a:solidFill>
                <a:schemeClr val="bg1"/>
              </a:solidFill>
            </a:endParaRPr>
          </a:p>
        </p:txBody>
      </p:sp>
      <p:sp>
        <p:nvSpPr>
          <p:cNvPr id="228" name="직사각형 227">
            <a:extLst>
              <a:ext uri="{FF2B5EF4-FFF2-40B4-BE49-F238E27FC236}">
                <a16:creationId xmlns:a16="http://schemas.microsoft.com/office/drawing/2014/main" id="{E5A79E2C-CAD3-4360-93E8-9EE2B267AFEA}"/>
              </a:ext>
            </a:extLst>
          </p:cNvPr>
          <p:cNvSpPr/>
          <p:nvPr/>
        </p:nvSpPr>
        <p:spPr>
          <a:xfrm>
            <a:off x="687284" y="3343403"/>
            <a:ext cx="4014839" cy="1813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29" name="직사각형 228">
            <a:extLst>
              <a:ext uri="{FF2B5EF4-FFF2-40B4-BE49-F238E27FC236}">
                <a16:creationId xmlns:a16="http://schemas.microsoft.com/office/drawing/2014/main" id="{3EB2AED1-10F0-46B9-99E0-0CCF355F16C8}"/>
              </a:ext>
            </a:extLst>
          </p:cNvPr>
          <p:cNvSpPr/>
          <p:nvPr/>
        </p:nvSpPr>
        <p:spPr>
          <a:xfrm>
            <a:off x="4703108" y="2900373"/>
            <a:ext cx="3757863" cy="19110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31" name="직사각형 230">
            <a:extLst>
              <a:ext uri="{FF2B5EF4-FFF2-40B4-BE49-F238E27FC236}">
                <a16:creationId xmlns:a16="http://schemas.microsoft.com/office/drawing/2014/main" id="{1429D99B-EA85-4A4B-B23B-5CE71D67B665}"/>
              </a:ext>
            </a:extLst>
          </p:cNvPr>
          <p:cNvSpPr/>
          <p:nvPr/>
        </p:nvSpPr>
        <p:spPr>
          <a:xfrm>
            <a:off x="8411081" y="2404739"/>
            <a:ext cx="3638056" cy="19932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32" name="Rectangle 1">
            <a:extLst>
              <a:ext uri="{FF2B5EF4-FFF2-40B4-BE49-F238E27FC236}">
                <a16:creationId xmlns:a16="http://schemas.microsoft.com/office/drawing/2014/main" id="{525CCA8F-9198-4597-84B6-F5B6B80CE496}"/>
              </a:ext>
            </a:extLst>
          </p:cNvPr>
          <p:cNvSpPr/>
          <p:nvPr/>
        </p:nvSpPr>
        <p:spPr>
          <a:xfrm>
            <a:off x="687284" y="5157101"/>
            <a:ext cx="4050080" cy="629122"/>
          </a:xfrm>
          <a:custGeom>
            <a:avLst/>
            <a:gdLst/>
            <a:ahLst/>
            <a:cxnLst/>
            <a:rect l="l" t="t" r="r" b="b"/>
            <a:pathLst>
              <a:path w="1512168" h="656456">
                <a:moveTo>
                  <a:pt x="0" y="0"/>
                </a:moveTo>
                <a:lnTo>
                  <a:pt x="1512168" y="0"/>
                </a:lnTo>
                <a:lnTo>
                  <a:pt x="1512168" y="440432"/>
                </a:lnTo>
                <a:lnTo>
                  <a:pt x="881378" y="440432"/>
                </a:lnTo>
                <a:lnTo>
                  <a:pt x="756084" y="656456"/>
                </a:lnTo>
                <a:lnTo>
                  <a:pt x="630790" y="440432"/>
                </a:lnTo>
                <a:lnTo>
                  <a:pt x="0" y="44043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233" name="Rectangle 1">
            <a:extLst>
              <a:ext uri="{FF2B5EF4-FFF2-40B4-BE49-F238E27FC236}">
                <a16:creationId xmlns:a16="http://schemas.microsoft.com/office/drawing/2014/main" id="{74D7BCC7-BB16-4AD4-8DAD-DDE6F1D4653F}"/>
              </a:ext>
            </a:extLst>
          </p:cNvPr>
          <p:cNvSpPr/>
          <p:nvPr/>
        </p:nvSpPr>
        <p:spPr>
          <a:xfrm>
            <a:off x="4705079" y="4783550"/>
            <a:ext cx="3794344" cy="877969"/>
          </a:xfrm>
          <a:custGeom>
            <a:avLst/>
            <a:gdLst/>
            <a:ahLst/>
            <a:cxnLst/>
            <a:rect l="l" t="t" r="r" b="b"/>
            <a:pathLst>
              <a:path w="1512168" h="656456">
                <a:moveTo>
                  <a:pt x="0" y="0"/>
                </a:moveTo>
                <a:lnTo>
                  <a:pt x="1512168" y="0"/>
                </a:lnTo>
                <a:lnTo>
                  <a:pt x="1512168" y="440432"/>
                </a:lnTo>
                <a:lnTo>
                  <a:pt x="881378" y="440432"/>
                </a:lnTo>
                <a:lnTo>
                  <a:pt x="756084" y="656456"/>
                </a:lnTo>
                <a:lnTo>
                  <a:pt x="630790" y="440432"/>
                </a:lnTo>
                <a:lnTo>
                  <a:pt x="0" y="44043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235" name="Rectangle 1">
            <a:extLst>
              <a:ext uri="{FF2B5EF4-FFF2-40B4-BE49-F238E27FC236}">
                <a16:creationId xmlns:a16="http://schemas.microsoft.com/office/drawing/2014/main" id="{199693EB-A21D-48F9-8108-4B8E52A44575}"/>
              </a:ext>
            </a:extLst>
          </p:cNvPr>
          <p:cNvSpPr/>
          <p:nvPr/>
        </p:nvSpPr>
        <p:spPr>
          <a:xfrm>
            <a:off x="8460971" y="4081601"/>
            <a:ext cx="3588166" cy="979172"/>
          </a:xfrm>
          <a:custGeom>
            <a:avLst/>
            <a:gdLst/>
            <a:ahLst/>
            <a:cxnLst/>
            <a:rect l="l" t="t" r="r" b="b"/>
            <a:pathLst>
              <a:path w="1512168" h="656456">
                <a:moveTo>
                  <a:pt x="0" y="0"/>
                </a:moveTo>
                <a:lnTo>
                  <a:pt x="1512168" y="0"/>
                </a:lnTo>
                <a:lnTo>
                  <a:pt x="1512168" y="440432"/>
                </a:lnTo>
                <a:lnTo>
                  <a:pt x="881378" y="440432"/>
                </a:lnTo>
                <a:lnTo>
                  <a:pt x="756084" y="656456"/>
                </a:lnTo>
                <a:lnTo>
                  <a:pt x="630790" y="440432"/>
                </a:lnTo>
                <a:lnTo>
                  <a:pt x="0" y="44043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lumMod val="75000"/>
                  <a:lumOff val="25000"/>
                </a:schemeClr>
              </a:solidFill>
            </a:endParaRPr>
          </a:p>
        </p:txBody>
      </p:sp>
      <p:sp>
        <p:nvSpPr>
          <p:cNvPr id="240" name="TextBox 239">
            <a:extLst>
              <a:ext uri="{FF2B5EF4-FFF2-40B4-BE49-F238E27FC236}">
                <a16:creationId xmlns:a16="http://schemas.microsoft.com/office/drawing/2014/main" id="{C37B17D6-F0B4-4E79-9D33-D8A2A37959C4}"/>
              </a:ext>
            </a:extLst>
          </p:cNvPr>
          <p:cNvSpPr txBox="1"/>
          <p:nvPr/>
        </p:nvSpPr>
        <p:spPr>
          <a:xfrm>
            <a:off x="837625" y="3370581"/>
            <a:ext cx="4299532" cy="1901867"/>
          </a:xfrm>
          <a:prstGeom prst="rect">
            <a:avLst/>
          </a:prstGeom>
          <a:noFill/>
        </p:spPr>
        <p:txBody>
          <a:bodyPr wrap="square" lIns="144000" rtlCol="0">
            <a:spAutoFit/>
          </a:bodyPr>
          <a:lstStyle/>
          <a:p>
            <a:r>
              <a:rPr lang="th-TH" altLang="ko-KR" sz="2800" b="1" dirty="0">
                <a:solidFill>
                  <a:schemeClr val="bg1"/>
                </a:solidFill>
                <a:cs typeface="Arial" pitchFamily="34" charset="0"/>
              </a:rPr>
              <a:t>การจัดตั้งคณะกรรมการปฏิรูป มสธ และคณะอนุกรรมการต่างๆ</a:t>
            </a:r>
            <a:endParaRPr lang="en-US" altLang="ko-KR" sz="2800" b="1" dirty="0">
              <a:solidFill>
                <a:schemeClr val="bg1"/>
              </a:solidFill>
              <a:cs typeface="Arial" pitchFamily="34" charset="0"/>
            </a:endParaRPr>
          </a:p>
        </p:txBody>
      </p:sp>
      <p:sp>
        <p:nvSpPr>
          <p:cNvPr id="245" name="TextBox 244">
            <a:extLst>
              <a:ext uri="{FF2B5EF4-FFF2-40B4-BE49-F238E27FC236}">
                <a16:creationId xmlns:a16="http://schemas.microsoft.com/office/drawing/2014/main" id="{9BD115E6-6C2C-4C51-98EC-0BF654890F1D}"/>
              </a:ext>
            </a:extLst>
          </p:cNvPr>
          <p:cNvSpPr txBox="1"/>
          <p:nvPr/>
        </p:nvSpPr>
        <p:spPr>
          <a:xfrm>
            <a:off x="5095373" y="3078378"/>
            <a:ext cx="3157345" cy="1901867"/>
          </a:xfrm>
          <a:prstGeom prst="rect">
            <a:avLst/>
          </a:prstGeom>
          <a:noFill/>
        </p:spPr>
        <p:txBody>
          <a:bodyPr wrap="square" lIns="144000" rtlCol="0">
            <a:spAutoFit/>
          </a:bodyPr>
          <a:lstStyle/>
          <a:p>
            <a:r>
              <a:rPr lang="th-TH" altLang="ko-KR" sz="2800" b="1" dirty="0">
                <a:solidFill>
                  <a:schemeClr val="bg1"/>
                </a:solidFill>
                <a:cs typeface="Arial" pitchFamily="34" charset="0"/>
              </a:rPr>
              <a:t>การศึกษาและรวบรวมข้อมูลและความคิดเห็น</a:t>
            </a:r>
            <a:endParaRPr lang="en-US" altLang="ko-KR" sz="2800" b="1" dirty="0">
              <a:solidFill>
                <a:schemeClr val="bg1"/>
              </a:solidFill>
              <a:cs typeface="Arial" pitchFamily="34" charset="0"/>
            </a:endParaRPr>
          </a:p>
        </p:txBody>
      </p:sp>
      <p:sp>
        <p:nvSpPr>
          <p:cNvPr id="247" name="TextBox 246">
            <a:extLst>
              <a:ext uri="{FF2B5EF4-FFF2-40B4-BE49-F238E27FC236}">
                <a16:creationId xmlns:a16="http://schemas.microsoft.com/office/drawing/2014/main" id="{4F1789D1-7A56-400A-A457-04EBC1030DB7}"/>
              </a:ext>
            </a:extLst>
          </p:cNvPr>
          <p:cNvSpPr txBox="1"/>
          <p:nvPr/>
        </p:nvSpPr>
        <p:spPr>
          <a:xfrm>
            <a:off x="8748875" y="2621105"/>
            <a:ext cx="3300262" cy="2160400"/>
          </a:xfrm>
          <a:prstGeom prst="rect">
            <a:avLst/>
          </a:prstGeom>
          <a:noFill/>
        </p:spPr>
        <p:txBody>
          <a:bodyPr wrap="square" lIns="144000" rtlCol="0">
            <a:spAutoFit/>
          </a:bodyPr>
          <a:lstStyle/>
          <a:p>
            <a:r>
              <a:rPr lang="th-TH" altLang="ko-KR" sz="3200" b="1" dirty="0">
                <a:solidFill>
                  <a:srgbClr val="FF0000"/>
                </a:solidFill>
                <a:cs typeface="Arial" pitchFamily="34" charset="0"/>
              </a:rPr>
              <a:t>แผนปฏิรูปฯ </a:t>
            </a:r>
            <a:r>
              <a:rPr lang="th-TH" altLang="ko-KR" sz="3200" b="1" dirty="0">
                <a:solidFill>
                  <a:schemeClr val="bg1"/>
                </a:solidFill>
                <a:cs typeface="Arial" pitchFamily="34" charset="0"/>
              </a:rPr>
              <a:t>และส่งมอบให้ฝ่ายบริหาร</a:t>
            </a:r>
            <a:endParaRPr lang="en-US" altLang="ko-KR" sz="3200" b="1" u="sng" dirty="0">
              <a:solidFill>
                <a:schemeClr val="bg1"/>
              </a:solidFill>
              <a:cs typeface="Arial" pitchFamily="34" charset="0"/>
            </a:endParaRPr>
          </a:p>
        </p:txBody>
      </p:sp>
      <p:sp>
        <p:nvSpPr>
          <p:cNvPr id="262" name="Rectangle 16">
            <a:extLst>
              <a:ext uri="{FF2B5EF4-FFF2-40B4-BE49-F238E27FC236}">
                <a16:creationId xmlns:a16="http://schemas.microsoft.com/office/drawing/2014/main" id="{0E70EA43-88BF-4F0A-963F-66AF98D0B87A}"/>
              </a:ext>
            </a:extLst>
          </p:cNvPr>
          <p:cNvSpPr/>
          <p:nvPr/>
        </p:nvSpPr>
        <p:spPr>
          <a:xfrm rot="2700000">
            <a:off x="761048" y="3258241"/>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64" name="Oval 21">
            <a:extLst>
              <a:ext uri="{FF2B5EF4-FFF2-40B4-BE49-F238E27FC236}">
                <a16:creationId xmlns:a16="http://schemas.microsoft.com/office/drawing/2014/main" id="{308A4DD1-AD0B-4036-81AE-5D17DA85A6B4}"/>
              </a:ext>
            </a:extLst>
          </p:cNvPr>
          <p:cNvSpPr>
            <a:spLocks noChangeAspect="1"/>
          </p:cNvSpPr>
          <p:nvPr/>
        </p:nvSpPr>
        <p:spPr>
          <a:xfrm>
            <a:off x="4862685" y="2958309"/>
            <a:ext cx="381905" cy="38509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65" name="자유형 151">
            <a:extLst>
              <a:ext uri="{FF2B5EF4-FFF2-40B4-BE49-F238E27FC236}">
                <a16:creationId xmlns:a16="http://schemas.microsoft.com/office/drawing/2014/main" id="{192FF3C4-4B21-4366-9C20-143E5C72A593}"/>
              </a:ext>
            </a:extLst>
          </p:cNvPr>
          <p:cNvSpPr/>
          <p:nvPr/>
        </p:nvSpPr>
        <p:spPr>
          <a:xfrm>
            <a:off x="8499423" y="2471051"/>
            <a:ext cx="336821" cy="385214"/>
          </a:xfrm>
          <a:custGeom>
            <a:avLst/>
            <a:gdLst>
              <a:gd name="connsiteX0" fmla="*/ 1460984 w 2921968"/>
              <a:gd name="connsiteY0" fmla="*/ 233294 h 3066808"/>
              <a:gd name="connsiteX1" fmla="*/ 1320049 w 2921968"/>
              <a:gd name="connsiteY1" fmla="*/ 374229 h 3066808"/>
              <a:gd name="connsiteX2" fmla="*/ 1460984 w 2921968"/>
              <a:gd name="connsiteY2" fmla="*/ 515164 h 3066808"/>
              <a:gd name="connsiteX3" fmla="*/ 1601919 w 2921968"/>
              <a:gd name="connsiteY3" fmla="*/ 374229 h 3066808"/>
              <a:gd name="connsiteX4" fmla="*/ 1460984 w 2921968"/>
              <a:gd name="connsiteY4" fmla="*/ 233294 h 3066808"/>
              <a:gd name="connsiteX5" fmla="*/ 1460984 w 2921968"/>
              <a:gd name="connsiteY5" fmla="*/ 0 h 3066808"/>
              <a:gd name="connsiteX6" fmla="*/ 1835213 w 2921968"/>
              <a:gd name="connsiteY6" fmla="*/ 374229 h 3066808"/>
              <a:gd name="connsiteX7" fmla="*/ 1670219 w 2921968"/>
              <a:gd name="connsiteY7" fmla="*/ 684545 h 3066808"/>
              <a:gd name="connsiteX8" fmla="*/ 1626866 w 2921968"/>
              <a:gd name="connsiteY8" fmla="*/ 708077 h 3066808"/>
              <a:gd name="connsiteX9" fmla="*/ 1646248 w 2921968"/>
              <a:gd name="connsiteY9" fmla="*/ 873151 h 3066808"/>
              <a:gd name="connsiteX10" fmla="*/ 2235203 w 2921968"/>
              <a:gd name="connsiteY10" fmla="*/ 873151 h 3066808"/>
              <a:gd name="connsiteX11" fmla="*/ 2241832 w 2921968"/>
              <a:gd name="connsiteY11" fmla="*/ 851796 h 3066808"/>
              <a:gd name="connsiteX12" fmla="*/ 2430803 w 2921968"/>
              <a:gd name="connsiteY12" fmla="*/ 726537 h 3066808"/>
              <a:gd name="connsiteX13" fmla="*/ 2635891 w 2921968"/>
              <a:gd name="connsiteY13" fmla="*/ 931625 h 3066808"/>
              <a:gd name="connsiteX14" fmla="*/ 2430803 w 2921968"/>
              <a:gd name="connsiteY14" fmla="*/ 1136713 h 3066808"/>
              <a:gd name="connsiteX15" fmla="*/ 2241832 w 2921968"/>
              <a:gd name="connsiteY15" fmla="*/ 1011455 h 3066808"/>
              <a:gd name="connsiteX16" fmla="*/ 2233652 w 2921968"/>
              <a:gd name="connsiteY16" fmla="*/ 985105 h 3066808"/>
              <a:gd name="connsiteX17" fmla="*/ 1659393 w 2921968"/>
              <a:gd name="connsiteY17" fmla="*/ 985105 h 3066808"/>
              <a:gd name="connsiteX18" fmla="*/ 1835639 w 2921968"/>
              <a:gd name="connsiteY18" fmla="*/ 2486125 h 3066808"/>
              <a:gd name="connsiteX19" fmla="*/ 2605322 w 2921968"/>
              <a:gd name="connsiteY19" fmla="*/ 1804902 h 3066808"/>
              <a:gd name="connsiteX20" fmla="*/ 2437231 w 2921968"/>
              <a:gd name="connsiteY20" fmla="*/ 1828663 h 3066808"/>
              <a:gd name="connsiteX21" fmla="*/ 2679599 w 2921968"/>
              <a:gd name="connsiteY21" fmla="*/ 1472350 h 3066808"/>
              <a:gd name="connsiteX22" fmla="*/ 2921968 w 2921968"/>
              <a:gd name="connsiteY22" fmla="*/ 1828663 h 3066808"/>
              <a:gd name="connsiteX23" fmla="*/ 2749252 w 2921968"/>
              <a:gd name="connsiteY23" fmla="*/ 1804848 h 3066808"/>
              <a:gd name="connsiteX24" fmla="*/ 1665272 w 2921968"/>
              <a:gd name="connsiteY24" fmla="*/ 2905483 h 3066808"/>
              <a:gd name="connsiteX25" fmla="*/ 1462434 w 2921968"/>
              <a:gd name="connsiteY25" fmla="*/ 3066808 h 3066808"/>
              <a:gd name="connsiteX26" fmla="*/ 1265857 w 2921968"/>
              <a:gd name="connsiteY26" fmla="*/ 2910631 h 3066808"/>
              <a:gd name="connsiteX27" fmla="*/ 175466 w 2921968"/>
              <a:gd name="connsiteY27" fmla="*/ 1804523 h 3066808"/>
              <a:gd name="connsiteX28" fmla="*/ 0 w 2921968"/>
              <a:gd name="connsiteY28" fmla="*/ 1828663 h 3066808"/>
              <a:gd name="connsiteX29" fmla="*/ 242369 w 2921968"/>
              <a:gd name="connsiteY29" fmla="*/ 1472350 h 3066808"/>
              <a:gd name="connsiteX30" fmla="*/ 484739 w 2921968"/>
              <a:gd name="connsiteY30" fmla="*/ 1828663 h 3066808"/>
              <a:gd name="connsiteX31" fmla="*/ 319066 w 2921968"/>
              <a:gd name="connsiteY31" fmla="*/ 1805271 h 3066808"/>
              <a:gd name="connsiteX32" fmla="*/ 1095798 w 2921968"/>
              <a:gd name="connsiteY32" fmla="*/ 2488933 h 3066808"/>
              <a:gd name="connsiteX33" fmla="*/ 1266566 w 2921968"/>
              <a:gd name="connsiteY33" fmla="*/ 985105 h 3066808"/>
              <a:gd name="connsiteX34" fmla="*/ 728631 w 2921968"/>
              <a:gd name="connsiteY34" fmla="*/ 985105 h 3066808"/>
              <a:gd name="connsiteX35" fmla="*/ 727109 w 2921968"/>
              <a:gd name="connsiteY35" fmla="*/ 987221 h 3066808"/>
              <a:gd name="connsiteX36" fmla="*/ 719586 w 2921968"/>
              <a:gd name="connsiteY36" fmla="*/ 1011455 h 3066808"/>
              <a:gd name="connsiteX37" fmla="*/ 530615 w 2921968"/>
              <a:gd name="connsiteY37" fmla="*/ 1136713 h 3066808"/>
              <a:gd name="connsiteX38" fmla="*/ 325527 w 2921968"/>
              <a:gd name="connsiteY38" fmla="*/ 931625 h 3066808"/>
              <a:gd name="connsiteX39" fmla="*/ 530615 w 2921968"/>
              <a:gd name="connsiteY39" fmla="*/ 726537 h 3066808"/>
              <a:gd name="connsiteX40" fmla="*/ 719586 w 2921968"/>
              <a:gd name="connsiteY40" fmla="*/ 851796 h 3066808"/>
              <a:gd name="connsiteX41" fmla="*/ 724380 w 2921968"/>
              <a:gd name="connsiteY41" fmla="*/ 867240 h 3066808"/>
              <a:gd name="connsiteX42" fmla="*/ 728634 w 2921968"/>
              <a:gd name="connsiteY42" fmla="*/ 873151 h 3066808"/>
              <a:gd name="connsiteX43" fmla="*/ 1279279 w 2921968"/>
              <a:gd name="connsiteY43" fmla="*/ 873151 h 3066808"/>
              <a:gd name="connsiteX44" fmla="*/ 1297855 w 2921968"/>
              <a:gd name="connsiteY44" fmla="*/ 709571 h 3066808"/>
              <a:gd name="connsiteX45" fmla="*/ 1251749 w 2921968"/>
              <a:gd name="connsiteY45" fmla="*/ 684545 h 3066808"/>
              <a:gd name="connsiteX46" fmla="*/ 1086755 w 2921968"/>
              <a:gd name="connsiteY46" fmla="*/ 374229 h 3066808"/>
              <a:gd name="connsiteX47" fmla="*/ 1460984 w 2921968"/>
              <a:gd name="connsiteY47" fmla="*/ 0 h 3066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921968" h="3066808">
                <a:moveTo>
                  <a:pt x="1460984" y="233294"/>
                </a:moveTo>
                <a:cubicBezTo>
                  <a:pt x="1383148" y="233294"/>
                  <a:pt x="1320049" y="296393"/>
                  <a:pt x="1320049" y="374229"/>
                </a:cubicBezTo>
                <a:cubicBezTo>
                  <a:pt x="1320049" y="452065"/>
                  <a:pt x="1383148" y="515164"/>
                  <a:pt x="1460984" y="515164"/>
                </a:cubicBezTo>
                <a:cubicBezTo>
                  <a:pt x="1538820" y="515164"/>
                  <a:pt x="1601919" y="452065"/>
                  <a:pt x="1601919" y="374229"/>
                </a:cubicBezTo>
                <a:cubicBezTo>
                  <a:pt x="1601919" y="296393"/>
                  <a:pt x="1538820" y="233294"/>
                  <a:pt x="1460984" y="233294"/>
                </a:cubicBezTo>
                <a:close/>
                <a:moveTo>
                  <a:pt x="1460984" y="0"/>
                </a:moveTo>
                <a:cubicBezTo>
                  <a:pt x="1667665" y="0"/>
                  <a:pt x="1835213" y="167548"/>
                  <a:pt x="1835213" y="374229"/>
                </a:cubicBezTo>
                <a:cubicBezTo>
                  <a:pt x="1835213" y="503404"/>
                  <a:pt x="1769765" y="617294"/>
                  <a:pt x="1670219" y="684545"/>
                </a:cubicBezTo>
                <a:lnTo>
                  <a:pt x="1626866" y="708077"/>
                </a:lnTo>
                <a:lnTo>
                  <a:pt x="1646248" y="873151"/>
                </a:lnTo>
                <a:lnTo>
                  <a:pt x="2235203" y="873151"/>
                </a:lnTo>
                <a:lnTo>
                  <a:pt x="2241832" y="851796"/>
                </a:lnTo>
                <a:cubicBezTo>
                  <a:pt x="2272966" y="778187"/>
                  <a:pt x="2345853" y="726537"/>
                  <a:pt x="2430803" y="726537"/>
                </a:cubicBezTo>
                <a:cubicBezTo>
                  <a:pt x="2544070" y="726537"/>
                  <a:pt x="2635891" y="818358"/>
                  <a:pt x="2635891" y="931625"/>
                </a:cubicBezTo>
                <a:cubicBezTo>
                  <a:pt x="2635891" y="1044892"/>
                  <a:pt x="2544070" y="1136713"/>
                  <a:pt x="2430803" y="1136713"/>
                </a:cubicBezTo>
                <a:cubicBezTo>
                  <a:pt x="2345853" y="1136713"/>
                  <a:pt x="2272966" y="1085064"/>
                  <a:pt x="2241832" y="1011455"/>
                </a:cubicBezTo>
                <a:lnTo>
                  <a:pt x="2233652" y="985105"/>
                </a:lnTo>
                <a:lnTo>
                  <a:pt x="1659393" y="985105"/>
                </a:lnTo>
                <a:lnTo>
                  <a:pt x="1835639" y="2486125"/>
                </a:lnTo>
                <a:cubicBezTo>
                  <a:pt x="2257126" y="2356235"/>
                  <a:pt x="2582425" y="2203368"/>
                  <a:pt x="2605322" y="1804902"/>
                </a:cubicBezTo>
                <a:cubicBezTo>
                  <a:pt x="2547615" y="1806965"/>
                  <a:pt x="2490707" y="1815307"/>
                  <a:pt x="2437231" y="1828663"/>
                </a:cubicBezTo>
                <a:cubicBezTo>
                  <a:pt x="2542844" y="1722240"/>
                  <a:pt x="2642253" y="1622871"/>
                  <a:pt x="2679599" y="1472350"/>
                </a:cubicBezTo>
                <a:cubicBezTo>
                  <a:pt x="2719016" y="1621107"/>
                  <a:pt x="2816355" y="1715183"/>
                  <a:pt x="2921968" y="1828663"/>
                </a:cubicBezTo>
                <a:cubicBezTo>
                  <a:pt x="2868630" y="1815688"/>
                  <a:pt x="2809977" y="1807008"/>
                  <a:pt x="2749252" y="1804848"/>
                </a:cubicBezTo>
                <a:cubicBezTo>
                  <a:pt x="2719427" y="2342499"/>
                  <a:pt x="2353693" y="2860207"/>
                  <a:pt x="1665272" y="2905483"/>
                </a:cubicBezTo>
                <a:cubicBezTo>
                  <a:pt x="1561523" y="2978866"/>
                  <a:pt x="1523475" y="3013033"/>
                  <a:pt x="1462434" y="3066808"/>
                </a:cubicBezTo>
                <a:cubicBezTo>
                  <a:pt x="1404574" y="3011016"/>
                  <a:pt x="1369708" y="2980430"/>
                  <a:pt x="1265857" y="2910631"/>
                </a:cubicBezTo>
                <a:cubicBezTo>
                  <a:pt x="648092" y="2849018"/>
                  <a:pt x="205460" y="2343748"/>
                  <a:pt x="175466" y="1804523"/>
                </a:cubicBezTo>
                <a:cubicBezTo>
                  <a:pt x="115256" y="1806261"/>
                  <a:pt x="55763" y="1814736"/>
                  <a:pt x="0" y="1828663"/>
                </a:cubicBezTo>
                <a:cubicBezTo>
                  <a:pt x="105615" y="1722240"/>
                  <a:pt x="205022" y="1622871"/>
                  <a:pt x="242369" y="1472350"/>
                </a:cubicBezTo>
                <a:cubicBezTo>
                  <a:pt x="281785" y="1621107"/>
                  <a:pt x="379124" y="1715183"/>
                  <a:pt x="484739" y="1828663"/>
                </a:cubicBezTo>
                <a:cubicBezTo>
                  <a:pt x="433473" y="1816193"/>
                  <a:pt x="377298" y="1807690"/>
                  <a:pt x="319066" y="1805271"/>
                </a:cubicBezTo>
                <a:cubicBezTo>
                  <a:pt x="342774" y="2204526"/>
                  <a:pt x="675270" y="2359301"/>
                  <a:pt x="1095798" y="2488933"/>
                </a:cubicBezTo>
                <a:lnTo>
                  <a:pt x="1266566" y="985105"/>
                </a:lnTo>
                <a:lnTo>
                  <a:pt x="728631" y="985105"/>
                </a:lnTo>
                <a:lnTo>
                  <a:pt x="727109" y="987221"/>
                </a:lnTo>
                <a:lnTo>
                  <a:pt x="719586" y="1011455"/>
                </a:lnTo>
                <a:cubicBezTo>
                  <a:pt x="688452" y="1085064"/>
                  <a:pt x="615566" y="1136713"/>
                  <a:pt x="530615" y="1136713"/>
                </a:cubicBezTo>
                <a:cubicBezTo>
                  <a:pt x="417348" y="1136713"/>
                  <a:pt x="325527" y="1044892"/>
                  <a:pt x="325527" y="931625"/>
                </a:cubicBezTo>
                <a:cubicBezTo>
                  <a:pt x="325527" y="818358"/>
                  <a:pt x="417348" y="726537"/>
                  <a:pt x="530615" y="726537"/>
                </a:cubicBezTo>
                <a:cubicBezTo>
                  <a:pt x="615566" y="726537"/>
                  <a:pt x="688452" y="778187"/>
                  <a:pt x="719586" y="851796"/>
                </a:cubicBezTo>
                <a:lnTo>
                  <a:pt x="724380" y="867240"/>
                </a:lnTo>
                <a:lnTo>
                  <a:pt x="728634" y="873151"/>
                </a:lnTo>
                <a:lnTo>
                  <a:pt x="1279279" y="873151"/>
                </a:lnTo>
                <a:lnTo>
                  <a:pt x="1297855" y="709571"/>
                </a:lnTo>
                <a:lnTo>
                  <a:pt x="1251749" y="684545"/>
                </a:lnTo>
                <a:cubicBezTo>
                  <a:pt x="1152204" y="617294"/>
                  <a:pt x="1086755" y="503404"/>
                  <a:pt x="1086755" y="374229"/>
                </a:cubicBezTo>
                <a:cubicBezTo>
                  <a:pt x="1086755" y="167548"/>
                  <a:pt x="1254303" y="0"/>
                  <a:pt x="146098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 name="Rectangle 1"/>
          <p:cNvSpPr/>
          <p:nvPr/>
        </p:nvSpPr>
        <p:spPr>
          <a:xfrm>
            <a:off x="2872188" y="5698109"/>
            <a:ext cx="7419702" cy="923330"/>
          </a:xfrm>
          <a:prstGeom prst="rect">
            <a:avLst/>
          </a:prstGeom>
          <a:noFill/>
        </p:spPr>
        <p:txBody>
          <a:bodyPr wrap="square" lIns="91440" tIns="45720" rIns="91440" bIns="45720">
            <a:spAutoFit/>
          </a:bodyPr>
          <a:lstStyle/>
          <a:p>
            <a:pPr algn="ctr"/>
            <a:r>
              <a:rPr lang="th-TH"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alibri (เนื้อความ)"/>
              </a:rPr>
              <a:t>9 </a:t>
            </a:r>
            <a:r>
              <a:rPr lang="th-TH"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alibri (เนื้อความ)"/>
              </a:rPr>
              <a:t>เดือน </a:t>
            </a: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alibri (เนื้อความ)"/>
              </a:rPr>
              <a:t>: </a:t>
            </a:r>
            <a:r>
              <a:rPr lang="th-TH"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alibri (เนื้อความ)"/>
              </a:rPr>
              <a:t>เม.ย. 2561 – ม.ค. 2562</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alibri (เนื้อความ)"/>
            </a:endParaRPr>
          </a:p>
        </p:txBody>
      </p:sp>
      <p:sp>
        <p:nvSpPr>
          <p:cNvPr id="3" name="Slide Number Placeholder 2"/>
          <p:cNvSpPr>
            <a:spLocks noGrp="1"/>
          </p:cNvSpPr>
          <p:nvPr>
            <p:ph type="sldNum" sz="quarter" idx="12"/>
          </p:nvPr>
        </p:nvSpPr>
        <p:spPr/>
        <p:txBody>
          <a:bodyPr/>
          <a:lstStyle/>
          <a:p>
            <a:fld id="{28F39EAB-010B-4E50-8803-EECF1077C1BF}" type="slidenum">
              <a:rPr lang="th-TH" b="1" smtClean="0"/>
              <a:pPr/>
              <a:t>13</a:t>
            </a:fld>
            <a:endParaRPr lang="th-TH" b="1" dirty="0"/>
          </a:p>
        </p:txBody>
      </p:sp>
    </p:spTree>
    <p:extLst>
      <p:ext uri="{BB962C8B-B14F-4D97-AF65-F5344CB8AC3E}">
        <p14:creationId xmlns:p14="http://schemas.microsoft.com/office/powerpoint/2010/main" val="384912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253"/>
          </a:xfrm>
          <a:prstGeom prst="rect">
            <a:avLst/>
          </a:prstGeom>
        </p:spPr>
      </p:pic>
      <p:sp>
        <p:nvSpPr>
          <p:cNvPr id="2" name="Slide Number Placeholder 1"/>
          <p:cNvSpPr>
            <a:spLocks noGrp="1"/>
          </p:cNvSpPr>
          <p:nvPr>
            <p:ph type="sldNum" sz="quarter" idx="12"/>
          </p:nvPr>
        </p:nvSpPr>
        <p:spPr/>
        <p:txBody>
          <a:bodyPr/>
          <a:lstStyle/>
          <a:p>
            <a:fld id="{28F39EAB-010B-4E50-8803-EECF1077C1BF}" type="slidenum">
              <a:rPr lang="th-TH" smtClean="0"/>
              <a:pPr/>
              <a:t>14</a:t>
            </a:fld>
            <a:endParaRPr lang="th-TH" dirty="0"/>
          </a:p>
        </p:txBody>
      </p:sp>
      <p:sp>
        <p:nvSpPr>
          <p:cNvPr id="4" name="Rectangle 3"/>
          <p:cNvSpPr/>
          <p:nvPr/>
        </p:nvSpPr>
        <p:spPr>
          <a:xfrm>
            <a:off x="492324" y="1603229"/>
            <a:ext cx="1338828" cy="923330"/>
          </a:xfrm>
          <a:prstGeom prst="rect">
            <a:avLst/>
          </a:prstGeom>
          <a:solidFill>
            <a:schemeClr val="accent4">
              <a:lumMod val="20000"/>
              <a:lumOff val="80000"/>
            </a:schemeClr>
          </a:solidFill>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th-TH" sz="5400" b="1" cap="none" spc="0" dirty="0">
                <a:ln w="22225">
                  <a:solidFill>
                    <a:schemeClr val="accent2"/>
                  </a:solidFill>
                  <a:prstDash val="solid"/>
                </a:ln>
                <a:solidFill>
                  <a:schemeClr val="accent2">
                    <a:lumMod val="40000"/>
                    <a:lumOff val="60000"/>
                  </a:schemeClr>
                </a:solidFill>
                <a:effectLst/>
              </a:rPr>
              <a:t>คงอยู่</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5" name="Rounded Rectangle 4"/>
          <p:cNvSpPr/>
          <p:nvPr/>
        </p:nvSpPr>
        <p:spPr>
          <a:xfrm>
            <a:off x="492324" y="3807502"/>
            <a:ext cx="1501368" cy="273141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 name="Rectangle 5"/>
          <p:cNvSpPr/>
          <p:nvPr/>
        </p:nvSpPr>
        <p:spPr>
          <a:xfrm>
            <a:off x="709849" y="3262797"/>
            <a:ext cx="1066318" cy="923330"/>
          </a:xfrm>
          <a:prstGeom prst="rect">
            <a:avLst/>
          </a:prstGeom>
          <a:solidFill>
            <a:srgbClr val="FF0000"/>
          </a:solidFill>
        </p:spPr>
        <p:txBody>
          <a:bodyPr wrap="none" lIns="91440" tIns="45720" rIns="91440" bIns="45720">
            <a:spAutoFit/>
          </a:bodyPr>
          <a:lstStyle/>
          <a:p>
            <a:pPr algn="ctr"/>
            <a:r>
              <a:rPr lang="th-TH" sz="5400" b="1" dirty="0">
                <a:ln w="6600">
                  <a:solidFill>
                    <a:schemeClr val="accent2"/>
                  </a:solidFill>
                  <a:prstDash val="solid"/>
                </a:ln>
                <a:solidFill>
                  <a:srgbClr val="FFFFFF"/>
                </a:solidFill>
                <a:effectLst>
                  <a:outerShdw dist="38100" dir="2700000" algn="tl" rotWithShape="0">
                    <a:schemeClr val="accent2"/>
                  </a:outerShdw>
                </a:effectLst>
              </a:rPr>
              <a:t>ใหม่</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028772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0DEFB8AB-0D24-43F2-8298-D82B845399E4}"/>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effectLst>
            <a:outerShdw blurRad="571500" dist="165100" dir="9720000" algn="ctr" rotWithShape="0">
              <a:srgbClr val="000000">
                <a:alpha val="23000"/>
              </a:srgbClr>
            </a:outerShdw>
          </a:effectLst>
        </p:spPr>
      </p:pic>
      <p:sp>
        <p:nvSpPr>
          <p:cNvPr id="25" name="TextBox 24">
            <a:extLst>
              <a:ext uri="{FF2B5EF4-FFF2-40B4-BE49-F238E27FC236}">
                <a16:creationId xmlns:a16="http://schemas.microsoft.com/office/drawing/2014/main" id="{5DAF58ED-14AC-40AD-87DD-65DA444C9D6E}"/>
              </a:ext>
            </a:extLst>
          </p:cNvPr>
          <p:cNvSpPr txBox="1"/>
          <p:nvPr/>
        </p:nvSpPr>
        <p:spPr>
          <a:xfrm>
            <a:off x="604393" y="1181266"/>
            <a:ext cx="4987551" cy="1040221"/>
          </a:xfrm>
          <a:prstGeom prst="rect">
            <a:avLst/>
          </a:prstGeom>
          <a:noFill/>
        </p:spPr>
        <p:txBody>
          <a:bodyPr wrap="square" lIns="0" rIns="0" rtlCol="0" anchor="b">
            <a:spAutoFit/>
          </a:bodyPr>
          <a:lstStyle/>
          <a:p>
            <a:pPr>
              <a:lnSpc>
                <a:spcPct val="110000"/>
              </a:lnSpc>
              <a:defRPr/>
            </a:pPr>
            <a:r>
              <a:rPr lang="th-TH" sz="4000" b="1" kern="0" dirty="0">
                <a:solidFill>
                  <a:srgbClr val="C00000"/>
                </a:solidFill>
                <a:latin typeface="Open Sans" panose="020B0606030504020204" pitchFamily="34" charset="0"/>
                <a:ea typeface="Open Sans" panose="020B0606030504020204" pitchFamily="34" charset="0"/>
                <a:cs typeface="Open Sans" panose="020B0606030504020204" pitchFamily="34" charset="0"/>
              </a:rPr>
              <a:t>สู่</a:t>
            </a:r>
            <a:r>
              <a:rPr lang="th-TH" sz="4000" b="1" kern="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th-TH" sz="3200" b="1" kern="0" dirty="0">
                <a:latin typeface="Open Sans" panose="020B0606030504020204" pitchFamily="34" charset="0"/>
                <a:ea typeface="Open Sans" panose="020B0606030504020204" pitchFamily="34" charset="0"/>
                <a:cs typeface="Open Sans" panose="020B0606030504020204" pitchFamily="34" charset="0"/>
              </a:rPr>
              <a:t>ระบบโมดูล (</a:t>
            </a:r>
            <a:r>
              <a:rPr lang="en-US" sz="3200" b="1" kern="0" dirty="0">
                <a:latin typeface="Open Sans" panose="020B0606030504020204" pitchFamily="34" charset="0"/>
                <a:ea typeface="Open Sans" panose="020B0606030504020204" pitchFamily="34" charset="0"/>
                <a:cs typeface="Open Sans" panose="020B0606030504020204" pitchFamily="34" charset="0"/>
              </a:rPr>
              <a:t>Modular system</a:t>
            </a:r>
            <a:r>
              <a:rPr lang="en-US" sz="3200" kern="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26" name="TextBox 25">
            <a:extLst>
              <a:ext uri="{FF2B5EF4-FFF2-40B4-BE49-F238E27FC236}">
                <a16:creationId xmlns:a16="http://schemas.microsoft.com/office/drawing/2014/main" id="{A648C0A3-B202-46B7-9D28-C3C116EDC9B6}"/>
              </a:ext>
            </a:extLst>
          </p:cNvPr>
          <p:cNvSpPr txBox="1"/>
          <p:nvPr/>
        </p:nvSpPr>
        <p:spPr>
          <a:xfrm>
            <a:off x="191193" y="284813"/>
            <a:ext cx="6120887" cy="867866"/>
          </a:xfrm>
          <a:prstGeom prst="rect">
            <a:avLst/>
          </a:prstGeom>
          <a:noFill/>
        </p:spPr>
        <p:txBody>
          <a:bodyPr wrap="square" lIns="0" rIns="0" rtlCol="0">
            <a:spAutoFit/>
          </a:bodyPr>
          <a:lstStyle/>
          <a:p>
            <a:r>
              <a:rPr lang="th-TH" sz="36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การศึกษาระดับต่ำกว่าปริญญา</a:t>
            </a:r>
            <a:endParaRPr lang="en-IN" sz="36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82D5D8E5-F226-4B93-BB0C-BB153AB90CFC}"/>
              </a:ext>
            </a:extLst>
          </p:cNvPr>
          <p:cNvSpPr txBox="1"/>
          <p:nvPr/>
        </p:nvSpPr>
        <p:spPr>
          <a:xfrm>
            <a:off x="604392" y="3325109"/>
            <a:ext cx="4987551" cy="707886"/>
          </a:xfrm>
          <a:prstGeom prst="rect">
            <a:avLst/>
          </a:prstGeom>
          <a:noFill/>
        </p:spPr>
        <p:txBody>
          <a:bodyPr wrap="square" lIns="0" rIns="0" rtlCol="0">
            <a:spAutoFit/>
          </a:bodyPr>
          <a:lstStyle/>
          <a:p>
            <a:r>
              <a:rPr lang="th-TH" sz="3600" b="1"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หลักสูตร</a:t>
            </a:r>
            <a:r>
              <a:rPr lang="th-TH" sz="4000" b="1"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ฐานสมรรถนะ</a:t>
            </a:r>
            <a:endParaRPr lang="en-IN" sz="3600" b="1"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4" name="Straight Connector 13">
            <a:extLst>
              <a:ext uri="{FF2B5EF4-FFF2-40B4-BE49-F238E27FC236}">
                <a16:creationId xmlns:a16="http://schemas.microsoft.com/office/drawing/2014/main" id="{E5CAC1A3-E4AE-4617-9F6E-8BB33AF0C813}"/>
              </a:ext>
            </a:extLst>
          </p:cNvPr>
          <p:cNvCxnSpPr/>
          <p:nvPr/>
        </p:nvCxnSpPr>
        <p:spPr>
          <a:xfrm>
            <a:off x="604393" y="2945344"/>
            <a:ext cx="498755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a:off x="341191" y="2484506"/>
            <a:ext cx="750627" cy="736979"/>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41192" y="5850208"/>
            <a:ext cx="750627" cy="736979"/>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41192" y="4962636"/>
            <a:ext cx="750627" cy="73697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41192" y="4075064"/>
            <a:ext cx="750627" cy="736979"/>
          </a:xfrm>
          <a:prstGeom prst="ellipse">
            <a:avLst/>
          </a:prstGeom>
          <a:solidFill>
            <a:srgbClr val="7290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96E69268-9C8B-4EBF-A9EE-DC5DC2D48DC3}" type="slidenum">
              <a:rPr lang="en-US" smtClean="0"/>
              <a:pPr/>
              <a:t>15</a:t>
            </a:fld>
            <a:endParaRPr lang="en-US"/>
          </a:p>
        </p:txBody>
      </p:sp>
    </p:spTree>
    <p:extLst>
      <p:ext uri="{BB962C8B-B14F-4D97-AF65-F5344CB8AC3E}">
        <p14:creationId xmlns:p14="http://schemas.microsoft.com/office/powerpoint/2010/main" val="859190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A1E956BD-EA23-42EF-8C76-EEB60B4B12DB}"/>
              </a:ext>
            </a:extLst>
          </p:cNvPr>
          <p:cNvSpPr/>
          <p:nvPr/>
        </p:nvSpPr>
        <p:spPr>
          <a:xfrm>
            <a:off x="6180767" y="104931"/>
            <a:ext cx="2693215" cy="6897085"/>
          </a:xfrm>
          <a:prstGeom prst="rect">
            <a:avLst/>
          </a:prstGeom>
          <a:ln>
            <a:noFill/>
          </a:ln>
          <a:effectLst>
            <a:innerShdw blurRad="8001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Slide Number Placeholder 1"/>
          <p:cNvSpPr>
            <a:spLocks noGrp="1"/>
          </p:cNvSpPr>
          <p:nvPr>
            <p:ph type="sldNum" sz="quarter" idx="12"/>
          </p:nvPr>
        </p:nvSpPr>
        <p:spPr/>
        <p:txBody>
          <a:bodyPr/>
          <a:lstStyle/>
          <a:p>
            <a:fld id="{96E69268-9C8B-4EBF-A9EE-DC5DC2D48DC3}" type="slidenum">
              <a:rPr lang="en-US" sz="2000" b="1" smtClean="0">
                <a:latin typeface="Cordia New (เนื้อความ)"/>
              </a:rPr>
              <a:pPr/>
              <a:t>16</a:t>
            </a:fld>
            <a:endParaRPr lang="en-US" sz="2000" b="1" dirty="0">
              <a:latin typeface="Cordia New (เนื้อความ)"/>
            </a:endParaRPr>
          </a:p>
        </p:txBody>
      </p:sp>
      <p:sp>
        <p:nvSpPr>
          <p:cNvPr id="5" name="Title 4">
            <a:extLst>
              <a:ext uri="{FF2B5EF4-FFF2-40B4-BE49-F238E27FC236}">
                <a16:creationId xmlns:a16="http://schemas.microsoft.com/office/drawing/2014/main" id="{E6585A10-75D4-4477-A756-E5553562CF3F}"/>
              </a:ext>
            </a:extLst>
          </p:cNvPr>
          <p:cNvSpPr>
            <a:spLocks noGrp="1"/>
          </p:cNvSpPr>
          <p:nvPr>
            <p:ph type="title"/>
          </p:nvPr>
        </p:nvSpPr>
        <p:spPr>
          <a:xfrm>
            <a:off x="9063039" y="487112"/>
            <a:ext cx="3578867" cy="605495"/>
          </a:xfrm>
        </p:spPr>
        <p:txBody>
          <a:bodyPr>
            <a:normAutofit fontScale="90000"/>
          </a:bodyPr>
          <a:lstStyle/>
          <a:p>
            <a:endParaRPr lang="en-IN" b="0" dirty="0"/>
          </a:p>
        </p:txBody>
      </p:sp>
      <p:sp>
        <p:nvSpPr>
          <p:cNvPr id="6" name="Text Placeholder 5">
            <a:extLst>
              <a:ext uri="{FF2B5EF4-FFF2-40B4-BE49-F238E27FC236}">
                <a16:creationId xmlns:a16="http://schemas.microsoft.com/office/drawing/2014/main" id="{C708061B-170A-4FB2-B16F-AB0A194C8154}"/>
              </a:ext>
            </a:extLst>
          </p:cNvPr>
          <p:cNvSpPr>
            <a:spLocks noGrp="1"/>
          </p:cNvSpPr>
          <p:nvPr>
            <p:ph type="body" sz="quarter" idx="13"/>
          </p:nvPr>
        </p:nvSpPr>
        <p:spPr>
          <a:xfrm>
            <a:off x="427154" y="269623"/>
            <a:ext cx="10972482" cy="412651"/>
          </a:xfrm>
        </p:spPr>
        <p:txBody>
          <a:bodyPr>
            <a:noAutofit/>
          </a:bodyPr>
          <a:lstStyle/>
          <a:p>
            <a:r>
              <a:rPr lang="th-TH" sz="2800" b="1" kern="0" dirty="0">
                <a:solidFill>
                  <a:schemeClr val="tx1">
                    <a:lumMod val="75000"/>
                    <a:lumOff val="25000"/>
                  </a:schemeClr>
                </a:solidFill>
              </a:rPr>
              <a:t>การจัดการเรียนการสอนระดับต่ำกว่า</a:t>
            </a:r>
          </a:p>
          <a:p>
            <a:r>
              <a:rPr lang="th-TH" sz="2800" b="1" kern="0" dirty="0">
                <a:solidFill>
                  <a:schemeClr val="tx1">
                    <a:lumMod val="75000"/>
                    <a:lumOff val="25000"/>
                  </a:schemeClr>
                </a:solidFill>
              </a:rPr>
              <a:t>ปริญญา ด้วยระบบโมดูล</a:t>
            </a:r>
            <a:endParaRPr lang="en-US" sz="2800" b="1" kern="0" dirty="0">
              <a:solidFill>
                <a:schemeClr val="tx1">
                  <a:lumMod val="75000"/>
                  <a:lumOff val="25000"/>
                </a:schemeClr>
              </a:solidFill>
            </a:endParaRPr>
          </a:p>
        </p:txBody>
      </p:sp>
      <p:pic>
        <p:nvPicPr>
          <p:cNvPr id="28" name="Picture Placeholder 27">
            <a:extLst>
              <a:ext uri="{FF2B5EF4-FFF2-40B4-BE49-F238E27FC236}">
                <a16:creationId xmlns:a16="http://schemas.microsoft.com/office/drawing/2014/main" id="{50C6BBF8-D66B-4400-B673-EB6BBB9492B9}"/>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t="63" b="63"/>
          <a:stretch>
            <a:fillRect/>
          </a:stretch>
        </p:blipFill>
        <p:spPr/>
      </p:pic>
      <p:pic>
        <p:nvPicPr>
          <p:cNvPr id="30" name="Picture Placeholder 29">
            <a:extLst>
              <a:ext uri="{FF2B5EF4-FFF2-40B4-BE49-F238E27FC236}">
                <a16:creationId xmlns:a16="http://schemas.microsoft.com/office/drawing/2014/main" id="{0F541270-FB80-4C3C-938D-E42DADB8BAD1}"/>
              </a:ext>
            </a:extLst>
          </p:cNvPr>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t="225" b="225"/>
          <a:stretch>
            <a:fillRect/>
          </a:stretch>
        </p:blipFill>
        <p:spPr/>
      </p:pic>
      <p:pic>
        <p:nvPicPr>
          <p:cNvPr id="86" name="Picture Placeholder 85">
            <a:extLst>
              <a:ext uri="{FF2B5EF4-FFF2-40B4-BE49-F238E27FC236}">
                <a16:creationId xmlns:a16="http://schemas.microsoft.com/office/drawing/2014/main" id="{A4E24371-DEE3-4C31-88FA-A3E9502F446C}"/>
              </a:ext>
            </a:extLst>
          </p:cNvPr>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t="155" b="155"/>
          <a:stretch>
            <a:fillRect/>
          </a:stretch>
        </p:blipFill>
        <p:spPr>
          <a:xfrm>
            <a:off x="6180768" y="1701356"/>
            <a:ext cx="2511442" cy="1871660"/>
          </a:xfrm>
        </p:spPr>
      </p:pic>
      <p:pic>
        <p:nvPicPr>
          <p:cNvPr id="88" name="Picture Placeholder 87">
            <a:extLst>
              <a:ext uri="{FF2B5EF4-FFF2-40B4-BE49-F238E27FC236}">
                <a16:creationId xmlns:a16="http://schemas.microsoft.com/office/drawing/2014/main" id="{455FB0CE-CCCF-405A-B652-5DA6AB8866AC}"/>
              </a:ext>
            </a:extLst>
          </p:cNvPr>
          <p:cNvPicPr>
            <a:picLocks noGrp="1" noChangeAspect="1"/>
          </p:cNvPicPr>
          <p:nvPr>
            <p:ph type="pic" sz="quarter" idx="17"/>
          </p:nvPr>
        </p:nvPicPr>
        <p:blipFill>
          <a:blip r:embed="rId6" cstate="screen">
            <a:extLst>
              <a:ext uri="{28A0092B-C50C-407E-A947-70E740481C1C}">
                <a14:useLocalDpi xmlns:a14="http://schemas.microsoft.com/office/drawing/2010/main"/>
              </a:ext>
            </a:extLst>
          </a:blip>
          <a:srcRect/>
          <a:stretch>
            <a:fillRect/>
          </a:stretch>
        </p:blipFill>
        <p:spPr>
          <a:xfrm>
            <a:off x="9063039" y="1701801"/>
            <a:ext cx="2511425" cy="1871663"/>
          </a:xfrm>
        </p:spPr>
      </p:pic>
      <p:sp>
        <p:nvSpPr>
          <p:cNvPr id="69" name="TextBox 68">
            <a:extLst>
              <a:ext uri="{FF2B5EF4-FFF2-40B4-BE49-F238E27FC236}">
                <a16:creationId xmlns:a16="http://schemas.microsoft.com/office/drawing/2014/main" id="{7495C795-364F-48D2-BD66-2AC9B0D814B9}"/>
              </a:ext>
            </a:extLst>
          </p:cNvPr>
          <p:cNvSpPr txBox="1"/>
          <p:nvPr/>
        </p:nvSpPr>
        <p:spPr>
          <a:xfrm>
            <a:off x="598468" y="3841567"/>
            <a:ext cx="2332518" cy="945452"/>
          </a:xfrm>
          <a:prstGeom prst="rect">
            <a:avLst/>
          </a:prstGeom>
          <a:noFill/>
        </p:spPr>
        <p:txBody>
          <a:bodyPr wrap="square" lIns="0" rIns="0" rtlCol="0" anchor="t">
            <a:spAutoFit/>
          </a:bodyPr>
          <a:lstStyle/>
          <a:p>
            <a:pPr algn="ctr">
              <a:lnSpc>
                <a:spcPct val="110000"/>
              </a:lnSpc>
              <a:defRPr/>
            </a:pPr>
            <a:r>
              <a:rPr lang="th-TH" sz="3600" b="1" kern="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ระบบโมดูล</a:t>
            </a:r>
            <a:endParaRPr lang="en-US" sz="3600" b="1" kern="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2" name="TextBox 71">
            <a:extLst>
              <a:ext uri="{FF2B5EF4-FFF2-40B4-BE49-F238E27FC236}">
                <a16:creationId xmlns:a16="http://schemas.microsoft.com/office/drawing/2014/main" id="{7ABBB9E1-71F0-42B5-AD50-3D139F9288E8}"/>
              </a:ext>
            </a:extLst>
          </p:cNvPr>
          <p:cNvSpPr txBox="1"/>
          <p:nvPr/>
        </p:nvSpPr>
        <p:spPr>
          <a:xfrm>
            <a:off x="3429850" y="3841567"/>
            <a:ext cx="2312765" cy="850617"/>
          </a:xfrm>
          <a:prstGeom prst="rect">
            <a:avLst/>
          </a:prstGeom>
          <a:noFill/>
        </p:spPr>
        <p:txBody>
          <a:bodyPr wrap="square" lIns="0" rIns="0" rtlCol="0" anchor="t">
            <a:spAutoFit/>
          </a:bodyPr>
          <a:lstStyle/>
          <a:p>
            <a:pPr algn="ctr">
              <a:lnSpc>
                <a:spcPct val="110000"/>
              </a:lnSpc>
              <a:defRPr/>
            </a:pPr>
            <a:r>
              <a:rPr lang="th-TH" sz="3200" b="1" kern="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1-3 หน่วย</a:t>
            </a:r>
            <a:r>
              <a:rPr lang="th-TH" sz="3200" b="1" kern="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กิต</a:t>
            </a:r>
            <a:endParaRPr lang="en-US" sz="3200" b="1" kern="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5" name="TextBox 74">
            <a:extLst>
              <a:ext uri="{FF2B5EF4-FFF2-40B4-BE49-F238E27FC236}">
                <a16:creationId xmlns:a16="http://schemas.microsoft.com/office/drawing/2014/main" id="{23762D5C-7D13-403A-AE3D-9874D97219AB}"/>
              </a:ext>
            </a:extLst>
          </p:cNvPr>
          <p:cNvSpPr txBox="1"/>
          <p:nvPr/>
        </p:nvSpPr>
        <p:spPr>
          <a:xfrm>
            <a:off x="6225566" y="3578831"/>
            <a:ext cx="2519745" cy="2367186"/>
          </a:xfrm>
          <a:prstGeom prst="rect">
            <a:avLst/>
          </a:prstGeom>
          <a:noFill/>
        </p:spPr>
        <p:txBody>
          <a:bodyPr wrap="square" lIns="0" rIns="0" rtlCol="0" anchor="t">
            <a:spAutoFit/>
          </a:bodyPr>
          <a:lstStyle/>
          <a:p>
            <a:pPr algn="ctr">
              <a:lnSpc>
                <a:spcPct val="110000"/>
              </a:lnSpc>
              <a:defRPr/>
            </a:pPr>
            <a:r>
              <a:rPr lang="th-TH" sz="3200" b="1" kern="0" dirty="0">
                <a:solidFill>
                  <a:schemeClr val="bg1"/>
                </a:solidFill>
                <a:latin typeface="Open Sans" panose="020B0606030504020204" pitchFamily="34" charset="0"/>
                <a:ea typeface="Open Sans" panose="020B0606030504020204" pitchFamily="34" charset="0"/>
                <a:cs typeface="Open Sans" panose="020B0606030504020204" pitchFamily="34" charset="0"/>
              </a:rPr>
              <a:t>มีระบบเทียบโอนเข้าสู่ระบบคลังหน่วย</a:t>
            </a:r>
            <a:r>
              <a:rPr lang="th-TH" sz="3200" b="1" kern="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กิต</a:t>
            </a:r>
            <a:endParaRPr lang="en-US" sz="3200" b="1" kern="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8" name="TextBox 77">
            <a:extLst>
              <a:ext uri="{FF2B5EF4-FFF2-40B4-BE49-F238E27FC236}">
                <a16:creationId xmlns:a16="http://schemas.microsoft.com/office/drawing/2014/main" id="{17C38EF9-32C0-4865-B223-A865F8564E71}"/>
              </a:ext>
            </a:extLst>
          </p:cNvPr>
          <p:cNvSpPr txBox="1"/>
          <p:nvPr/>
        </p:nvSpPr>
        <p:spPr>
          <a:xfrm>
            <a:off x="8927084" y="3662784"/>
            <a:ext cx="3014078" cy="2177647"/>
          </a:xfrm>
          <a:prstGeom prst="rect">
            <a:avLst/>
          </a:prstGeom>
          <a:noFill/>
        </p:spPr>
        <p:txBody>
          <a:bodyPr wrap="square" lIns="0" rIns="0" rtlCol="0" anchor="t">
            <a:spAutoFit/>
          </a:bodyPr>
          <a:lstStyle/>
          <a:p>
            <a:pPr algn="ctr">
              <a:lnSpc>
                <a:spcPct val="110000"/>
              </a:lnSpc>
              <a:defRPr/>
            </a:pPr>
            <a:r>
              <a:rPr lang="th-TH" sz="2800" b="1" kern="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นำร่องโดยพัฒนาจากมาตรฐานอาชีพ</a:t>
            </a:r>
            <a:r>
              <a:rPr lang="th-TH" sz="3200" b="1" u="sng" kern="0" dirty="0">
                <a:solidFill>
                  <a:schemeClr val="tx1">
                    <a:lumMod val="75000"/>
                    <a:lumOff val="25000"/>
                  </a:schemeClr>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ผู้ดูแลผู้สูงอายุ</a:t>
            </a:r>
            <a:endParaRPr lang="en-US" sz="2800" b="1" u="sng" kern="0" dirty="0">
              <a:solidFill>
                <a:schemeClr val="tx1">
                  <a:lumMod val="75000"/>
                  <a:lumOff val="25000"/>
                </a:schemeClr>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51400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697480" y="480694"/>
            <a:ext cx="8534400" cy="2948306"/>
            <a:chOff x="3424386" y="1785619"/>
            <a:chExt cx="7213516" cy="2948306"/>
          </a:xfrm>
        </p:grpSpPr>
        <p:sp>
          <p:nvSpPr>
            <p:cNvPr id="9" name="Freeform 5"/>
            <p:cNvSpPr>
              <a:spLocks/>
            </p:cNvSpPr>
            <p:nvPr/>
          </p:nvSpPr>
          <p:spPr bwMode="auto">
            <a:xfrm>
              <a:off x="3424386" y="1785619"/>
              <a:ext cx="7066857" cy="1196975"/>
            </a:xfrm>
            <a:custGeom>
              <a:avLst/>
              <a:gdLst>
                <a:gd name="T0" fmla="*/ 931 w 1021"/>
                <a:gd name="T1" fmla="*/ 73 h 318"/>
                <a:gd name="T2" fmla="*/ 878 w 1021"/>
                <a:gd name="T3" fmla="*/ 15 h 318"/>
                <a:gd name="T4" fmla="*/ 848 w 1021"/>
                <a:gd name="T5" fmla="*/ 13 h 318"/>
                <a:gd name="T6" fmla="*/ 814 w 1021"/>
                <a:gd name="T7" fmla="*/ 11 h 318"/>
                <a:gd name="T8" fmla="*/ 764 w 1021"/>
                <a:gd name="T9" fmla="*/ 15 h 318"/>
                <a:gd name="T10" fmla="*/ 740 w 1021"/>
                <a:gd name="T11" fmla="*/ 19 h 318"/>
                <a:gd name="T12" fmla="*/ 731 w 1021"/>
                <a:gd name="T13" fmla="*/ 11 h 318"/>
                <a:gd name="T14" fmla="*/ 719 w 1021"/>
                <a:gd name="T15" fmla="*/ 11 h 318"/>
                <a:gd name="T16" fmla="*/ 700 w 1021"/>
                <a:gd name="T17" fmla="*/ 13 h 318"/>
                <a:gd name="T18" fmla="*/ 693 w 1021"/>
                <a:gd name="T19" fmla="*/ 3 h 318"/>
                <a:gd name="T20" fmla="*/ 658 w 1021"/>
                <a:gd name="T21" fmla="*/ 20 h 318"/>
                <a:gd name="T22" fmla="*/ 640 w 1021"/>
                <a:gd name="T23" fmla="*/ 16 h 318"/>
                <a:gd name="T24" fmla="*/ 633 w 1021"/>
                <a:gd name="T25" fmla="*/ 8 h 318"/>
                <a:gd name="T26" fmla="*/ 606 w 1021"/>
                <a:gd name="T27" fmla="*/ 13 h 318"/>
                <a:gd name="T28" fmla="*/ 596 w 1021"/>
                <a:gd name="T29" fmla="*/ 13 h 318"/>
                <a:gd name="T30" fmla="*/ 583 w 1021"/>
                <a:gd name="T31" fmla="*/ 11 h 318"/>
                <a:gd name="T32" fmla="*/ 560 w 1021"/>
                <a:gd name="T33" fmla="*/ 14 h 318"/>
                <a:gd name="T34" fmla="*/ 544 w 1021"/>
                <a:gd name="T35" fmla="*/ 15 h 318"/>
                <a:gd name="T36" fmla="*/ 534 w 1021"/>
                <a:gd name="T37" fmla="*/ 13 h 318"/>
                <a:gd name="T38" fmla="*/ 510 w 1021"/>
                <a:gd name="T39" fmla="*/ 16 h 318"/>
                <a:gd name="T40" fmla="*/ 493 w 1021"/>
                <a:gd name="T41" fmla="*/ 13 h 318"/>
                <a:gd name="T42" fmla="*/ 462 w 1021"/>
                <a:gd name="T43" fmla="*/ 8 h 318"/>
                <a:gd name="T44" fmla="*/ 446 w 1021"/>
                <a:gd name="T45" fmla="*/ 11 h 318"/>
                <a:gd name="T46" fmla="*/ 416 w 1021"/>
                <a:gd name="T47" fmla="*/ 12 h 318"/>
                <a:gd name="T48" fmla="*/ 382 w 1021"/>
                <a:gd name="T49" fmla="*/ 15 h 318"/>
                <a:gd name="T50" fmla="*/ 312 w 1021"/>
                <a:gd name="T51" fmla="*/ 11 h 318"/>
                <a:gd name="T52" fmla="*/ 282 w 1021"/>
                <a:gd name="T53" fmla="*/ 17 h 318"/>
                <a:gd name="T54" fmla="*/ 266 w 1021"/>
                <a:gd name="T55" fmla="*/ 18 h 318"/>
                <a:gd name="T56" fmla="*/ 200 w 1021"/>
                <a:gd name="T57" fmla="*/ 16 h 318"/>
                <a:gd name="T58" fmla="*/ 132 w 1021"/>
                <a:gd name="T59" fmla="*/ 17 h 318"/>
                <a:gd name="T60" fmla="*/ 1 w 1021"/>
                <a:gd name="T61" fmla="*/ 119 h 318"/>
                <a:gd name="T62" fmla="*/ 58 w 1021"/>
                <a:gd name="T63" fmla="*/ 247 h 318"/>
                <a:gd name="T64" fmla="*/ 152 w 1021"/>
                <a:gd name="T65" fmla="*/ 303 h 318"/>
                <a:gd name="T66" fmla="*/ 176 w 1021"/>
                <a:gd name="T67" fmla="*/ 304 h 318"/>
                <a:gd name="T68" fmla="*/ 208 w 1021"/>
                <a:gd name="T69" fmla="*/ 304 h 318"/>
                <a:gd name="T70" fmla="*/ 260 w 1021"/>
                <a:gd name="T71" fmla="*/ 304 h 318"/>
                <a:gd name="T72" fmla="*/ 282 w 1021"/>
                <a:gd name="T73" fmla="*/ 299 h 318"/>
                <a:gd name="T74" fmla="*/ 291 w 1021"/>
                <a:gd name="T75" fmla="*/ 309 h 318"/>
                <a:gd name="T76" fmla="*/ 303 w 1021"/>
                <a:gd name="T77" fmla="*/ 307 h 318"/>
                <a:gd name="T78" fmla="*/ 321 w 1021"/>
                <a:gd name="T79" fmla="*/ 304 h 318"/>
                <a:gd name="T80" fmla="*/ 335 w 1021"/>
                <a:gd name="T81" fmla="*/ 304 h 318"/>
                <a:gd name="T82" fmla="*/ 363 w 1021"/>
                <a:gd name="T83" fmla="*/ 297 h 318"/>
                <a:gd name="T84" fmla="*/ 382 w 1021"/>
                <a:gd name="T85" fmla="*/ 304 h 318"/>
                <a:gd name="T86" fmla="*/ 394 w 1021"/>
                <a:gd name="T87" fmla="*/ 308 h 318"/>
                <a:gd name="T88" fmla="*/ 418 w 1021"/>
                <a:gd name="T89" fmla="*/ 304 h 318"/>
                <a:gd name="T90" fmla="*/ 426 w 1021"/>
                <a:gd name="T91" fmla="*/ 304 h 318"/>
                <a:gd name="T92" fmla="*/ 445 w 1021"/>
                <a:gd name="T93" fmla="*/ 306 h 318"/>
                <a:gd name="T94" fmla="*/ 463 w 1021"/>
                <a:gd name="T95" fmla="*/ 302 h 318"/>
                <a:gd name="T96" fmla="*/ 478 w 1021"/>
                <a:gd name="T97" fmla="*/ 302 h 318"/>
                <a:gd name="T98" fmla="*/ 487 w 1021"/>
                <a:gd name="T99" fmla="*/ 304 h 318"/>
                <a:gd name="T100" fmla="*/ 511 w 1021"/>
                <a:gd name="T101" fmla="*/ 301 h 318"/>
                <a:gd name="T102" fmla="*/ 530 w 1021"/>
                <a:gd name="T103" fmla="*/ 300 h 318"/>
                <a:gd name="T104" fmla="*/ 562 w 1021"/>
                <a:gd name="T105" fmla="*/ 308 h 318"/>
                <a:gd name="T106" fmla="*/ 584 w 1021"/>
                <a:gd name="T107" fmla="*/ 314 h 318"/>
                <a:gd name="T108" fmla="*/ 612 w 1021"/>
                <a:gd name="T109" fmla="*/ 306 h 318"/>
                <a:gd name="T110" fmla="*/ 642 w 1021"/>
                <a:gd name="T111" fmla="*/ 306 h 318"/>
                <a:gd name="T112" fmla="*/ 715 w 1021"/>
                <a:gd name="T113" fmla="*/ 301 h 318"/>
                <a:gd name="T114" fmla="*/ 741 w 1021"/>
                <a:gd name="T115" fmla="*/ 302 h 318"/>
                <a:gd name="T116" fmla="*/ 756 w 1021"/>
                <a:gd name="T117" fmla="*/ 299 h 318"/>
                <a:gd name="T118" fmla="*/ 837 w 1021"/>
                <a:gd name="T119" fmla="*/ 301 h 318"/>
                <a:gd name="T120" fmla="*/ 918 w 1021"/>
                <a:gd name="T121" fmla="*/ 301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1" h="318">
                  <a:moveTo>
                    <a:pt x="1020" y="198"/>
                  </a:moveTo>
                  <a:cubicBezTo>
                    <a:pt x="1019" y="163"/>
                    <a:pt x="953" y="210"/>
                    <a:pt x="952" y="175"/>
                  </a:cubicBezTo>
                  <a:cubicBezTo>
                    <a:pt x="952" y="163"/>
                    <a:pt x="974" y="172"/>
                    <a:pt x="974" y="165"/>
                  </a:cubicBezTo>
                  <a:cubicBezTo>
                    <a:pt x="974" y="158"/>
                    <a:pt x="941" y="162"/>
                    <a:pt x="936" y="148"/>
                  </a:cubicBezTo>
                  <a:cubicBezTo>
                    <a:pt x="929" y="128"/>
                    <a:pt x="1002" y="154"/>
                    <a:pt x="1002" y="119"/>
                  </a:cubicBezTo>
                  <a:cubicBezTo>
                    <a:pt x="1002" y="84"/>
                    <a:pt x="957" y="104"/>
                    <a:pt x="936" y="92"/>
                  </a:cubicBezTo>
                  <a:cubicBezTo>
                    <a:pt x="933" y="91"/>
                    <a:pt x="928" y="79"/>
                    <a:pt x="931" y="73"/>
                  </a:cubicBezTo>
                  <a:cubicBezTo>
                    <a:pt x="936" y="59"/>
                    <a:pt x="961" y="86"/>
                    <a:pt x="963" y="70"/>
                  </a:cubicBezTo>
                  <a:cubicBezTo>
                    <a:pt x="966" y="44"/>
                    <a:pt x="913" y="65"/>
                    <a:pt x="915" y="39"/>
                  </a:cubicBezTo>
                  <a:cubicBezTo>
                    <a:pt x="918" y="14"/>
                    <a:pt x="957" y="31"/>
                    <a:pt x="966" y="31"/>
                  </a:cubicBezTo>
                  <a:cubicBezTo>
                    <a:pt x="997" y="31"/>
                    <a:pt x="993" y="14"/>
                    <a:pt x="967" y="14"/>
                  </a:cubicBezTo>
                  <a:cubicBezTo>
                    <a:pt x="939" y="14"/>
                    <a:pt x="911" y="15"/>
                    <a:pt x="883" y="15"/>
                  </a:cubicBezTo>
                  <a:cubicBezTo>
                    <a:pt x="881" y="16"/>
                    <a:pt x="881" y="16"/>
                    <a:pt x="881" y="16"/>
                  </a:cubicBezTo>
                  <a:cubicBezTo>
                    <a:pt x="878" y="15"/>
                    <a:pt x="878" y="15"/>
                    <a:pt x="878" y="15"/>
                  </a:cubicBezTo>
                  <a:cubicBezTo>
                    <a:pt x="876" y="15"/>
                    <a:pt x="873" y="14"/>
                    <a:pt x="869" y="14"/>
                  </a:cubicBezTo>
                  <a:cubicBezTo>
                    <a:pt x="860" y="15"/>
                    <a:pt x="860" y="15"/>
                    <a:pt x="860" y="15"/>
                  </a:cubicBezTo>
                  <a:cubicBezTo>
                    <a:pt x="858" y="13"/>
                    <a:pt x="858" y="13"/>
                    <a:pt x="858" y="13"/>
                  </a:cubicBezTo>
                  <a:cubicBezTo>
                    <a:pt x="857" y="13"/>
                    <a:pt x="856" y="13"/>
                    <a:pt x="854" y="13"/>
                  </a:cubicBezTo>
                  <a:cubicBezTo>
                    <a:pt x="853" y="15"/>
                    <a:pt x="853" y="15"/>
                    <a:pt x="853" y="15"/>
                  </a:cubicBezTo>
                  <a:cubicBezTo>
                    <a:pt x="849" y="15"/>
                    <a:pt x="849" y="15"/>
                    <a:pt x="849" y="15"/>
                  </a:cubicBezTo>
                  <a:cubicBezTo>
                    <a:pt x="848" y="13"/>
                    <a:pt x="848" y="13"/>
                    <a:pt x="848" y="13"/>
                  </a:cubicBezTo>
                  <a:cubicBezTo>
                    <a:pt x="847" y="11"/>
                    <a:pt x="846" y="11"/>
                    <a:pt x="845" y="13"/>
                  </a:cubicBezTo>
                  <a:cubicBezTo>
                    <a:pt x="844" y="15"/>
                    <a:pt x="844" y="15"/>
                    <a:pt x="844" y="15"/>
                  </a:cubicBezTo>
                  <a:cubicBezTo>
                    <a:pt x="831" y="15"/>
                    <a:pt x="831" y="15"/>
                    <a:pt x="831" y="15"/>
                  </a:cubicBezTo>
                  <a:cubicBezTo>
                    <a:pt x="829" y="14"/>
                    <a:pt x="829" y="14"/>
                    <a:pt x="829" y="14"/>
                  </a:cubicBezTo>
                  <a:cubicBezTo>
                    <a:pt x="826" y="10"/>
                    <a:pt x="822" y="7"/>
                    <a:pt x="818" y="8"/>
                  </a:cubicBezTo>
                  <a:cubicBezTo>
                    <a:pt x="817" y="8"/>
                    <a:pt x="818" y="10"/>
                    <a:pt x="818" y="11"/>
                  </a:cubicBezTo>
                  <a:cubicBezTo>
                    <a:pt x="814" y="11"/>
                    <a:pt x="814" y="11"/>
                    <a:pt x="814" y="11"/>
                  </a:cubicBezTo>
                  <a:cubicBezTo>
                    <a:pt x="814" y="11"/>
                    <a:pt x="814" y="13"/>
                    <a:pt x="813" y="14"/>
                  </a:cubicBezTo>
                  <a:cubicBezTo>
                    <a:pt x="813" y="15"/>
                    <a:pt x="813" y="15"/>
                    <a:pt x="813" y="15"/>
                  </a:cubicBezTo>
                  <a:cubicBezTo>
                    <a:pt x="791" y="15"/>
                    <a:pt x="791" y="15"/>
                    <a:pt x="791" y="15"/>
                  </a:cubicBezTo>
                  <a:cubicBezTo>
                    <a:pt x="791" y="10"/>
                    <a:pt x="791" y="10"/>
                    <a:pt x="791" y="10"/>
                  </a:cubicBezTo>
                  <a:cubicBezTo>
                    <a:pt x="791" y="7"/>
                    <a:pt x="791" y="5"/>
                    <a:pt x="791" y="3"/>
                  </a:cubicBezTo>
                  <a:cubicBezTo>
                    <a:pt x="785" y="19"/>
                    <a:pt x="776" y="14"/>
                    <a:pt x="766" y="15"/>
                  </a:cubicBezTo>
                  <a:cubicBezTo>
                    <a:pt x="764" y="15"/>
                    <a:pt x="764" y="15"/>
                    <a:pt x="764" y="15"/>
                  </a:cubicBezTo>
                  <a:cubicBezTo>
                    <a:pt x="761" y="13"/>
                    <a:pt x="761" y="13"/>
                    <a:pt x="761" y="13"/>
                  </a:cubicBezTo>
                  <a:cubicBezTo>
                    <a:pt x="760" y="13"/>
                    <a:pt x="758" y="13"/>
                    <a:pt x="757" y="13"/>
                  </a:cubicBezTo>
                  <a:cubicBezTo>
                    <a:pt x="755" y="14"/>
                    <a:pt x="754" y="15"/>
                    <a:pt x="752" y="16"/>
                  </a:cubicBezTo>
                  <a:cubicBezTo>
                    <a:pt x="752" y="17"/>
                    <a:pt x="752" y="17"/>
                    <a:pt x="752" y="17"/>
                  </a:cubicBezTo>
                  <a:cubicBezTo>
                    <a:pt x="752" y="16"/>
                    <a:pt x="752" y="16"/>
                    <a:pt x="752" y="16"/>
                  </a:cubicBezTo>
                  <a:cubicBezTo>
                    <a:pt x="748" y="5"/>
                    <a:pt x="747" y="17"/>
                    <a:pt x="743" y="19"/>
                  </a:cubicBezTo>
                  <a:cubicBezTo>
                    <a:pt x="740" y="19"/>
                    <a:pt x="740" y="19"/>
                    <a:pt x="740" y="19"/>
                  </a:cubicBezTo>
                  <a:cubicBezTo>
                    <a:pt x="739" y="18"/>
                    <a:pt x="739" y="18"/>
                    <a:pt x="739" y="18"/>
                  </a:cubicBezTo>
                  <a:cubicBezTo>
                    <a:pt x="738" y="16"/>
                    <a:pt x="738" y="16"/>
                    <a:pt x="738" y="16"/>
                  </a:cubicBezTo>
                  <a:cubicBezTo>
                    <a:pt x="736" y="10"/>
                    <a:pt x="736" y="11"/>
                    <a:pt x="736" y="13"/>
                  </a:cubicBezTo>
                  <a:cubicBezTo>
                    <a:pt x="735" y="14"/>
                    <a:pt x="735" y="14"/>
                    <a:pt x="735" y="14"/>
                  </a:cubicBezTo>
                  <a:cubicBezTo>
                    <a:pt x="735" y="14"/>
                    <a:pt x="735" y="14"/>
                    <a:pt x="735" y="14"/>
                  </a:cubicBezTo>
                  <a:cubicBezTo>
                    <a:pt x="735" y="13"/>
                    <a:pt x="735" y="11"/>
                    <a:pt x="734" y="11"/>
                  </a:cubicBezTo>
                  <a:cubicBezTo>
                    <a:pt x="731" y="11"/>
                    <a:pt x="731" y="11"/>
                    <a:pt x="731" y="11"/>
                  </a:cubicBezTo>
                  <a:cubicBezTo>
                    <a:pt x="730" y="10"/>
                    <a:pt x="731" y="8"/>
                    <a:pt x="731" y="8"/>
                  </a:cubicBezTo>
                  <a:cubicBezTo>
                    <a:pt x="729" y="8"/>
                    <a:pt x="728" y="8"/>
                    <a:pt x="727" y="8"/>
                  </a:cubicBezTo>
                  <a:cubicBezTo>
                    <a:pt x="725" y="9"/>
                    <a:pt x="725" y="9"/>
                    <a:pt x="725" y="9"/>
                  </a:cubicBezTo>
                  <a:cubicBezTo>
                    <a:pt x="723" y="8"/>
                    <a:pt x="723" y="8"/>
                    <a:pt x="723" y="8"/>
                  </a:cubicBezTo>
                  <a:cubicBezTo>
                    <a:pt x="722" y="8"/>
                    <a:pt x="721" y="8"/>
                    <a:pt x="720" y="8"/>
                  </a:cubicBezTo>
                  <a:cubicBezTo>
                    <a:pt x="720" y="8"/>
                    <a:pt x="721" y="10"/>
                    <a:pt x="720" y="11"/>
                  </a:cubicBezTo>
                  <a:cubicBezTo>
                    <a:pt x="719" y="11"/>
                    <a:pt x="719" y="11"/>
                    <a:pt x="719" y="11"/>
                  </a:cubicBezTo>
                  <a:cubicBezTo>
                    <a:pt x="718" y="10"/>
                    <a:pt x="718" y="10"/>
                    <a:pt x="718" y="10"/>
                  </a:cubicBezTo>
                  <a:cubicBezTo>
                    <a:pt x="715" y="8"/>
                    <a:pt x="712" y="6"/>
                    <a:pt x="710" y="10"/>
                  </a:cubicBezTo>
                  <a:cubicBezTo>
                    <a:pt x="708" y="12"/>
                    <a:pt x="707" y="14"/>
                    <a:pt x="705" y="15"/>
                  </a:cubicBezTo>
                  <a:cubicBezTo>
                    <a:pt x="705" y="15"/>
                    <a:pt x="705" y="15"/>
                    <a:pt x="705" y="15"/>
                  </a:cubicBezTo>
                  <a:cubicBezTo>
                    <a:pt x="703" y="13"/>
                    <a:pt x="703" y="13"/>
                    <a:pt x="703" y="13"/>
                  </a:cubicBezTo>
                  <a:cubicBezTo>
                    <a:pt x="703" y="11"/>
                    <a:pt x="702" y="11"/>
                    <a:pt x="700" y="13"/>
                  </a:cubicBezTo>
                  <a:cubicBezTo>
                    <a:pt x="700" y="13"/>
                    <a:pt x="700" y="13"/>
                    <a:pt x="700" y="13"/>
                  </a:cubicBezTo>
                  <a:cubicBezTo>
                    <a:pt x="700" y="13"/>
                    <a:pt x="700" y="13"/>
                    <a:pt x="700" y="13"/>
                  </a:cubicBezTo>
                  <a:cubicBezTo>
                    <a:pt x="699" y="12"/>
                    <a:pt x="698" y="13"/>
                    <a:pt x="697" y="14"/>
                  </a:cubicBezTo>
                  <a:cubicBezTo>
                    <a:pt x="696" y="15"/>
                    <a:pt x="696" y="15"/>
                    <a:pt x="696" y="15"/>
                  </a:cubicBezTo>
                  <a:cubicBezTo>
                    <a:pt x="694" y="13"/>
                    <a:pt x="694" y="13"/>
                    <a:pt x="694" y="13"/>
                  </a:cubicBezTo>
                  <a:cubicBezTo>
                    <a:pt x="694" y="13"/>
                    <a:pt x="694" y="13"/>
                    <a:pt x="694" y="13"/>
                  </a:cubicBezTo>
                  <a:cubicBezTo>
                    <a:pt x="694" y="10"/>
                    <a:pt x="694" y="10"/>
                    <a:pt x="694" y="10"/>
                  </a:cubicBezTo>
                  <a:cubicBezTo>
                    <a:pt x="693" y="7"/>
                    <a:pt x="693" y="5"/>
                    <a:pt x="693" y="3"/>
                  </a:cubicBezTo>
                  <a:cubicBezTo>
                    <a:pt x="691" y="8"/>
                    <a:pt x="689" y="11"/>
                    <a:pt x="687" y="13"/>
                  </a:cubicBezTo>
                  <a:cubicBezTo>
                    <a:pt x="684" y="14"/>
                    <a:pt x="684" y="14"/>
                    <a:pt x="684" y="14"/>
                  </a:cubicBezTo>
                  <a:cubicBezTo>
                    <a:pt x="683" y="14"/>
                    <a:pt x="683" y="14"/>
                    <a:pt x="683" y="14"/>
                  </a:cubicBezTo>
                  <a:cubicBezTo>
                    <a:pt x="681" y="15"/>
                    <a:pt x="681" y="15"/>
                    <a:pt x="681" y="15"/>
                  </a:cubicBezTo>
                  <a:cubicBezTo>
                    <a:pt x="678" y="15"/>
                    <a:pt x="678" y="15"/>
                    <a:pt x="678" y="15"/>
                  </a:cubicBezTo>
                  <a:cubicBezTo>
                    <a:pt x="672" y="15"/>
                    <a:pt x="665" y="13"/>
                    <a:pt x="660" y="18"/>
                  </a:cubicBezTo>
                  <a:cubicBezTo>
                    <a:pt x="658" y="20"/>
                    <a:pt x="658" y="20"/>
                    <a:pt x="658" y="20"/>
                  </a:cubicBezTo>
                  <a:cubicBezTo>
                    <a:pt x="658" y="20"/>
                    <a:pt x="658" y="20"/>
                    <a:pt x="658" y="20"/>
                  </a:cubicBezTo>
                  <a:cubicBezTo>
                    <a:pt x="657" y="20"/>
                    <a:pt x="657" y="20"/>
                    <a:pt x="657" y="20"/>
                  </a:cubicBezTo>
                  <a:cubicBezTo>
                    <a:pt x="651" y="18"/>
                    <a:pt x="651" y="18"/>
                    <a:pt x="651" y="18"/>
                  </a:cubicBezTo>
                  <a:cubicBezTo>
                    <a:pt x="648" y="17"/>
                    <a:pt x="648" y="17"/>
                    <a:pt x="648" y="17"/>
                  </a:cubicBezTo>
                  <a:cubicBezTo>
                    <a:pt x="647" y="17"/>
                    <a:pt x="647" y="17"/>
                    <a:pt x="647" y="17"/>
                  </a:cubicBezTo>
                  <a:cubicBezTo>
                    <a:pt x="646" y="16"/>
                    <a:pt x="645" y="16"/>
                    <a:pt x="643" y="16"/>
                  </a:cubicBezTo>
                  <a:cubicBezTo>
                    <a:pt x="640" y="16"/>
                    <a:pt x="640" y="16"/>
                    <a:pt x="640" y="16"/>
                  </a:cubicBezTo>
                  <a:cubicBezTo>
                    <a:pt x="639" y="13"/>
                    <a:pt x="639" y="13"/>
                    <a:pt x="639" y="13"/>
                  </a:cubicBezTo>
                  <a:cubicBezTo>
                    <a:pt x="638" y="10"/>
                    <a:pt x="639" y="11"/>
                    <a:pt x="638" y="13"/>
                  </a:cubicBezTo>
                  <a:cubicBezTo>
                    <a:pt x="638" y="14"/>
                    <a:pt x="638" y="14"/>
                    <a:pt x="638" y="14"/>
                  </a:cubicBezTo>
                  <a:cubicBezTo>
                    <a:pt x="637" y="14"/>
                    <a:pt x="637" y="14"/>
                    <a:pt x="637" y="14"/>
                  </a:cubicBezTo>
                  <a:cubicBezTo>
                    <a:pt x="637" y="13"/>
                    <a:pt x="637" y="11"/>
                    <a:pt x="637" y="11"/>
                  </a:cubicBezTo>
                  <a:cubicBezTo>
                    <a:pt x="633" y="11"/>
                    <a:pt x="633" y="11"/>
                    <a:pt x="633" y="11"/>
                  </a:cubicBezTo>
                  <a:cubicBezTo>
                    <a:pt x="633" y="10"/>
                    <a:pt x="634" y="8"/>
                    <a:pt x="633" y="8"/>
                  </a:cubicBezTo>
                  <a:cubicBezTo>
                    <a:pt x="631" y="8"/>
                    <a:pt x="629" y="8"/>
                    <a:pt x="627" y="9"/>
                  </a:cubicBezTo>
                  <a:cubicBezTo>
                    <a:pt x="623" y="13"/>
                    <a:pt x="623" y="13"/>
                    <a:pt x="623" y="13"/>
                  </a:cubicBezTo>
                  <a:cubicBezTo>
                    <a:pt x="620" y="10"/>
                    <a:pt x="620" y="10"/>
                    <a:pt x="620" y="10"/>
                  </a:cubicBezTo>
                  <a:cubicBezTo>
                    <a:pt x="618" y="8"/>
                    <a:pt x="615" y="6"/>
                    <a:pt x="612" y="10"/>
                  </a:cubicBezTo>
                  <a:cubicBezTo>
                    <a:pt x="611" y="12"/>
                    <a:pt x="609" y="14"/>
                    <a:pt x="608" y="15"/>
                  </a:cubicBezTo>
                  <a:cubicBezTo>
                    <a:pt x="607" y="15"/>
                    <a:pt x="607" y="15"/>
                    <a:pt x="607" y="15"/>
                  </a:cubicBezTo>
                  <a:cubicBezTo>
                    <a:pt x="606" y="13"/>
                    <a:pt x="606" y="13"/>
                    <a:pt x="606" y="13"/>
                  </a:cubicBezTo>
                  <a:cubicBezTo>
                    <a:pt x="605" y="11"/>
                    <a:pt x="604" y="11"/>
                    <a:pt x="603" y="13"/>
                  </a:cubicBezTo>
                  <a:cubicBezTo>
                    <a:pt x="603" y="13"/>
                    <a:pt x="603" y="13"/>
                    <a:pt x="603" y="13"/>
                  </a:cubicBezTo>
                  <a:cubicBezTo>
                    <a:pt x="603" y="13"/>
                    <a:pt x="603" y="13"/>
                    <a:pt x="603" y="13"/>
                  </a:cubicBezTo>
                  <a:cubicBezTo>
                    <a:pt x="601" y="12"/>
                    <a:pt x="600" y="13"/>
                    <a:pt x="600" y="14"/>
                  </a:cubicBezTo>
                  <a:cubicBezTo>
                    <a:pt x="599" y="15"/>
                    <a:pt x="599" y="15"/>
                    <a:pt x="599" y="15"/>
                  </a:cubicBezTo>
                  <a:cubicBezTo>
                    <a:pt x="597" y="13"/>
                    <a:pt x="597" y="13"/>
                    <a:pt x="597" y="13"/>
                  </a:cubicBezTo>
                  <a:cubicBezTo>
                    <a:pt x="596" y="13"/>
                    <a:pt x="596" y="13"/>
                    <a:pt x="596" y="13"/>
                  </a:cubicBezTo>
                  <a:cubicBezTo>
                    <a:pt x="595" y="13"/>
                    <a:pt x="595" y="13"/>
                    <a:pt x="595" y="13"/>
                  </a:cubicBezTo>
                  <a:cubicBezTo>
                    <a:pt x="595" y="10"/>
                    <a:pt x="596" y="8"/>
                    <a:pt x="591" y="13"/>
                  </a:cubicBezTo>
                  <a:cubicBezTo>
                    <a:pt x="590" y="15"/>
                    <a:pt x="590" y="15"/>
                    <a:pt x="590" y="15"/>
                  </a:cubicBezTo>
                  <a:cubicBezTo>
                    <a:pt x="588" y="14"/>
                    <a:pt x="588" y="14"/>
                    <a:pt x="588" y="14"/>
                  </a:cubicBezTo>
                  <a:cubicBezTo>
                    <a:pt x="587" y="14"/>
                    <a:pt x="586" y="14"/>
                    <a:pt x="585" y="14"/>
                  </a:cubicBezTo>
                  <a:cubicBezTo>
                    <a:pt x="585" y="14"/>
                    <a:pt x="585" y="14"/>
                    <a:pt x="585" y="14"/>
                  </a:cubicBezTo>
                  <a:cubicBezTo>
                    <a:pt x="583" y="11"/>
                    <a:pt x="583" y="11"/>
                    <a:pt x="583" y="11"/>
                  </a:cubicBezTo>
                  <a:cubicBezTo>
                    <a:pt x="581" y="10"/>
                    <a:pt x="579" y="9"/>
                    <a:pt x="576" y="11"/>
                  </a:cubicBezTo>
                  <a:cubicBezTo>
                    <a:pt x="575" y="11"/>
                    <a:pt x="573" y="13"/>
                    <a:pt x="572" y="13"/>
                  </a:cubicBezTo>
                  <a:cubicBezTo>
                    <a:pt x="572" y="14"/>
                    <a:pt x="571" y="14"/>
                    <a:pt x="571" y="15"/>
                  </a:cubicBezTo>
                  <a:cubicBezTo>
                    <a:pt x="571" y="15"/>
                    <a:pt x="571" y="15"/>
                    <a:pt x="571" y="15"/>
                  </a:cubicBezTo>
                  <a:cubicBezTo>
                    <a:pt x="570" y="14"/>
                    <a:pt x="570" y="14"/>
                    <a:pt x="570" y="14"/>
                  </a:cubicBezTo>
                  <a:cubicBezTo>
                    <a:pt x="569" y="14"/>
                    <a:pt x="569" y="13"/>
                    <a:pt x="568" y="13"/>
                  </a:cubicBezTo>
                  <a:cubicBezTo>
                    <a:pt x="565" y="12"/>
                    <a:pt x="563" y="12"/>
                    <a:pt x="560" y="14"/>
                  </a:cubicBezTo>
                  <a:cubicBezTo>
                    <a:pt x="558" y="15"/>
                    <a:pt x="558" y="15"/>
                    <a:pt x="558" y="15"/>
                  </a:cubicBezTo>
                  <a:cubicBezTo>
                    <a:pt x="555" y="9"/>
                    <a:pt x="555" y="9"/>
                    <a:pt x="555" y="9"/>
                  </a:cubicBezTo>
                  <a:cubicBezTo>
                    <a:pt x="554" y="8"/>
                    <a:pt x="553" y="7"/>
                    <a:pt x="551" y="8"/>
                  </a:cubicBezTo>
                  <a:cubicBezTo>
                    <a:pt x="550" y="9"/>
                    <a:pt x="548" y="11"/>
                    <a:pt x="547" y="13"/>
                  </a:cubicBezTo>
                  <a:cubicBezTo>
                    <a:pt x="547" y="13"/>
                    <a:pt x="547" y="13"/>
                    <a:pt x="547" y="13"/>
                  </a:cubicBezTo>
                  <a:cubicBezTo>
                    <a:pt x="547" y="13"/>
                    <a:pt x="547" y="13"/>
                    <a:pt x="547" y="13"/>
                  </a:cubicBezTo>
                  <a:cubicBezTo>
                    <a:pt x="546" y="14"/>
                    <a:pt x="545" y="14"/>
                    <a:pt x="544" y="15"/>
                  </a:cubicBezTo>
                  <a:cubicBezTo>
                    <a:pt x="544" y="16"/>
                    <a:pt x="544" y="16"/>
                    <a:pt x="544" y="16"/>
                  </a:cubicBezTo>
                  <a:cubicBezTo>
                    <a:pt x="543" y="16"/>
                    <a:pt x="543" y="16"/>
                    <a:pt x="543" y="16"/>
                  </a:cubicBezTo>
                  <a:cubicBezTo>
                    <a:pt x="541" y="16"/>
                    <a:pt x="540" y="16"/>
                    <a:pt x="539" y="16"/>
                  </a:cubicBezTo>
                  <a:cubicBezTo>
                    <a:pt x="539" y="16"/>
                    <a:pt x="539" y="16"/>
                    <a:pt x="539" y="16"/>
                  </a:cubicBezTo>
                  <a:cubicBezTo>
                    <a:pt x="538" y="15"/>
                    <a:pt x="538" y="15"/>
                    <a:pt x="538" y="15"/>
                  </a:cubicBezTo>
                  <a:cubicBezTo>
                    <a:pt x="537" y="14"/>
                    <a:pt x="536" y="13"/>
                    <a:pt x="534" y="13"/>
                  </a:cubicBezTo>
                  <a:cubicBezTo>
                    <a:pt x="534" y="13"/>
                    <a:pt x="534" y="13"/>
                    <a:pt x="534" y="13"/>
                  </a:cubicBezTo>
                  <a:cubicBezTo>
                    <a:pt x="534" y="13"/>
                    <a:pt x="534" y="13"/>
                    <a:pt x="534" y="13"/>
                  </a:cubicBezTo>
                  <a:cubicBezTo>
                    <a:pt x="532" y="12"/>
                    <a:pt x="529" y="12"/>
                    <a:pt x="525" y="13"/>
                  </a:cubicBezTo>
                  <a:cubicBezTo>
                    <a:pt x="525" y="13"/>
                    <a:pt x="525" y="13"/>
                    <a:pt x="525" y="13"/>
                  </a:cubicBezTo>
                  <a:cubicBezTo>
                    <a:pt x="520" y="12"/>
                    <a:pt x="520" y="12"/>
                    <a:pt x="520" y="12"/>
                  </a:cubicBezTo>
                  <a:cubicBezTo>
                    <a:pt x="519" y="12"/>
                    <a:pt x="517" y="12"/>
                    <a:pt x="515" y="13"/>
                  </a:cubicBezTo>
                  <a:cubicBezTo>
                    <a:pt x="514" y="13"/>
                    <a:pt x="513" y="14"/>
                    <a:pt x="512" y="15"/>
                  </a:cubicBezTo>
                  <a:cubicBezTo>
                    <a:pt x="510" y="16"/>
                    <a:pt x="510" y="16"/>
                    <a:pt x="510" y="16"/>
                  </a:cubicBezTo>
                  <a:cubicBezTo>
                    <a:pt x="510" y="16"/>
                    <a:pt x="510" y="16"/>
                    <a:pt x="510" y="16"/>
                  </a:cubicBezTo>
                  <a:cubicBezTo>
                    <a:pt x="505" y="18"/>
                    <a:pt x="505" y="18"/>
                    <a:pt x="505" y="18"/>
                  </a:cubicBezTo>
                  <a:cubicBezTo>
                    <a:pt x="505" y="17"/>
                    <a:pt x="505" y="17"/>
                    <a:pt x="505" y="17"/>
                  </a:cubicBezTo>
                  <a:cubicBezTo>
                    <a:pt x="504" y="16"/>
                    <a:pt x="503" y="16"/>
                    <a:pt x="503" y="16"/>
                  </a:cubicBezTo>
                  <a:cubicBezTo>
                    <a:pt x="499" y="15"/>
                    <a:pt x="499" y="15"/>
                    <a:pt x="499" y="15"/>
                  </a:cubicBezTo>
                  <a:cubicBezTo>
                    <a:pt x="498" y="13"/>
                    <a:pt x="498" y="13"/>
                    <a:pt x="498" y="13"/>
                  </a:cubicBezTo>
                  <a:cubicBezTo>
                    <a:pt x="498" y="10"/>
                    <a:pt x="498" y="8"/>
                    <a:pt x="493" y="13"/>
                  </a:cubicBezTo>
                  <a:cubicBezTo>
                    <a:pt x="491" y="17"/>
                    <a:pt x="491" y="17"/>
                    <a:pt x="491" y="17"/>
                  </a:cubicBezTo>
                  <a:cubicBezTo>
                    <a:pt x="491" y="17"/>
                    <a:pt x="491" y="17"/>
                    <a:pt x="491" y="17"/>
                  </a:cubicBezTo>
                  <a:cubicBezTo>
                    <a:pt x="487" y="14"/>
                    <a:pt x="485" y="8"/>
                    <a:pt x="478" y="11"/>
                  </a:cubicBezTo>
                  <a:cubicBezTo>
                    <a:pt x="477" y="12"/>
                    <a:pt x="477" y="12"/>
                    <a:pt x="477" y="12"/>
                  </a:cubicBezTo>
                  <a:cubicBezTo>
                    <a:pt x="476" y="11"/>
                    <a:pt x="476" y="11"/>
                    <a:pt x="476" y="11"/>
                  </a:cubicBezTo>
                  <a:cubicBezTo>
                    <a:pt x="472" y="6"/>
                    <a:pt x="469" y="2"/>
                    <a:pt x="466" y="3"/>
                  </a:cubicBezTo>
                  <a:cubicBezTo>
                    <a:pt x="464" y="4"/>
                    <a:pt x="464" y="7"/>
                    <a:pt x="462" y="8"/>
                  </a:cubicBezTo>
                  <a:cubicBezTo>
                    <a:pt x="461" y="9"/>
                    <a:pt x="460" y="9"/>
                    <a:pt x="459" y="10"/>
                  </a:cubicBezTo>
                  <a:cubicBezTo>
                    <a:pt x="458" y="10"/>
                    <a:pt x="458" y="10"/>
                    <a:pt x="458" y="10"/>
                  </a:cubicBezTo>
                  <a:cubicBezTo>
                    <a:pt x="457" y="9"/>
                    <a:pt x="457" y="9"/>
                    <a:pt x="457" y="9"/>
                  </a:cubicBezTo>
                  <a:cubicBezTo>
                    <a:pt x="456" y="8"/>
                    <a:pt x="455" y="7"/>
                    <a:pt x="454" y="8"/>
                  </a:cubicBezTo>
                  <a:cubicBezTo>
                    <a:pt x="451" y="11"/>
                    <a:pt x="451" y="11"/>
                    <a:pt x="451" y="11"/>
                  </a:cubicBezTo>
                  <a:cubicBezTo>
                    <a:pt x="450" y="11"/>
                    <a:pt x="450" y="11"/>
                    <a:pt x="450" y="11"/>
                  </a:cubicBezTo>
                  <a:cubicBezTo>
                    <a:pt x="449" y="11"/>
                    <a:pt x="447" y="11"/>
                    <a:pt x="446" y="11"/>
                  </a:cubicBezTo>
                  <a:cubicBezTo>
                    <a:pt x="443" y="10"/>
                    <a:pt x="440" y="4"/>
                    <a:pt x="437" y="3"/>
                  </a:cubicBezTo>
                  <a:cubicBezTo>
                    <a:pt x="433" y="1"/>
                    <a:pt x="431" y="5"/>
                    <a:pt x="429" y="8"/>
                  </a:cubicBezTo>
                  <a:cubicBezTo>
                    <a:pt x="426" y="13"/>
                    <a:pt x="426" y="13"/>
                    <a:pt x="426" y="13"/>
                  </a:cubicBezTo>
                  <a:cubicBezTo>
                    <a:pt x="423" y="12"/>
                    <a:pt x="423" y="12"/>
                    <a:pt x="423" y="12"/>
                  </a:cubicBezTo>
                  <a:cubicBezTo>
                    <a:pt x="421" y="12"/>
                    <a:pt x="420" y="12"/>
                    <a:pt x="418" y="13"/>
                  </a:cubicBezTo>
                  <a:cubicBezTo>
                    <a:pt x="417" y="13"/>
                    <a:pt x="417" y="13"/>
                    <a:pt x="417" y="13"/>
                  </a:cubicBezTo>
                  <a:cubicBezTo>
                    <a:pt x="416" y="12"/>
                    <a:pt x="416" y="12"/>
                    <a:pt x="416" y="12"/>
                  </a:cubicBezTo>
                  <a:cubicBezTo>
                    <a:pt x="414" y="11"/>
                    <a:pt x="412" y="9"/>
                    <a:pt x="409" y="11"/>
                  </a:cubicBezTo>
                  <a:cubicBezTo>
                    <a:pt x="406" y="12"/>
                    <a:pt x="407" y="15"/>
                    <a:pt x="404" y="16"/>
                  </a:cubicBezTo>
                  <a:cubicBezTo>
                    <a:pt x="402" y="17"/>
                    <a:pt x="400" y="18"/>
                    <a:pt x="397" y="19"/>
                  </a:cubicBezTo>
                  <a:cubicBezTo>
                    <a:pt x="391" y="20"/>
                    <a:pt x="391" y="20"/>
                    <a:pt x="391" y="20"/>
                  </a:cubicBezTo>
                  <a:cubicBezTo>
                    <a:pt x="390" y="16"/>
                    <a:pt x="390" y="16"/>
                    <a:pt x="390" y="16"/>
                  </a:cubicBezTo>
                  <a:cubicBezTo>
                    <a:pt x="388" y="11"/>
                    <a:pt x="387" y="9"/>
                    <a:pt x="384" y="13"/>
                  </a:cubicBezTo>
                  <a:cubicBezTo>
                    <a:pt x="382" y="15"/>
                    <a:pt x="382" y="15"/>
                    <a:pt x="382" y="15"/>
                  </a:cubicBezTo>
                  <a:cubicBezTo>
                    <a:pt x="379" y="11"/>
                    <a:pt x="379" y="11"/>
                    <a:pt x="379" y="11"/>
                  </a:cubicBezTo>
                  <a:cubicBezTo>
                    <a:pt x="375" y="6"/>
                    <a:pt x="371" y="2"/>
                    <a:pt x="368" y="3"/>
                  </a:cubicBezTo>
                  <a:cubicBezTo>
                    <a:pt x="366" y="4"/>
                    <a:pt x="366" y="7"/>
                    <a:pt x="365" y="8"/>
                  </a:cubicBezTo>
                  <a:cubicBezTo>
                    <a:pt x="361" y="10"/>
                    <a:pt x="353" y="13"/>
                    <a:pt x="349" y="11"/>
                  </a:cubicBezTo>
                  <a:cubicBezTo>
                    <a:pt x="346" y="10"/>
                    <a:pt x="343" y="4"/>
                    <a:pt x="340" y="3"/>
                  </a:cubicBezTo>
                  <a:cubicBezTo>
                    <a:pt x="331" y="0"/>
                    <a:pt x="331" y="16"/>
                    <a:pt x="324" y="16"/>
                  </a:cubicBezTo>
                  <a:cubicBezTo>
                    <a:pt x="320" y="16"/>
                    <a:pt x="317" y="8"/>
                    <a:pt x="312" y="11"/>
                  </a:cubicBezTo>
                  <a:cubicBezTo>
                    <a:pt x="309" y="12"/>
                    <a:pt x="309" y="15"/>
                    <a:pt x="306" y="16"/>
                  </a:cubicBezTo>
                  <a:cubicBezTo>
                    <a:pt x="305" y="17"/>
                    <a:pt x="302" y="18"/>
                    <a:pt x="300" y="19"/>
                  </a:cubicBezTo>
                  <a:cubicBezTo>
                    <a:pt x="294" y="20"/>
                    <a:pt x="294" y="20"/>
                    <a:pt x="294" y="20"/>
                  </a:cubicBezTo>
                  <a:cubicBezTo>
                    <a:pt x="290" y="20"/>
                    <a:pt x="290" y="20"/>
                    <a:pt x="290" y="20"/>
                  </a:cubicBezTo>
                  <a:cubicBezTo>
                    <a:pt x="288" y="20"/>
                    <a:pt x="286" y="20"/>
                    <a:pt x="285" y="19"/>
                  </a:cubicBezTo>
                  <a:cubicBezTo>
                    <a:pt x="282" y="18"/>
                    <a:pt x="282" y="18"/>
                    <a:pt x="282" y="18"/>
                  </a:cubicBezTo>
                  <a:cubicBezTo>
                    <a:pt x="282" y="17"/>
                    <a:pt x="282" y="17"/>
                    <a:pt x="282" y="17"/>
                  </a:cubicBezTo>
                  <a:cubicBezTo>
                    <a:pt x="283" y="16"/>
                    <a:pt x="283" y="16"/>
                    <a:pt x="280" y="16"/>
                  </a:cubicBezTo>
                  <a:cubicBezTo>
                    <a:pt x="278" y="16"/>
                    <a:pt x="278" y="16"/>
                    <a:pt x="278" y="16"/>
                  </a:cubicBezTo>
                  <a:cubicBezTo>
                    <a:pt x="278" y="14"/>
                    <a:pt x="278" y="14"/>
                    <a:pt x="278" y="14"/>
                  </a:cubicBezTo>
                  <a:cubicBezTo>
                    <a:pt x="278" y="14"/>
                    <a:pt x="277" y="13"/>
                    <a:pt x="274" y="13"/>
                  </a:cubicBezTo>
                  <a:cubicBezTo>
                    <a:pt x="273" y="13"/>
                    <a:pt x="270" y="16"/>
                    <a:pt x="268" y="17"/>
                  </a:cubicBezTo>
                  <a:cubicBezTo>
                    <a:pt x="267" y="18"/>
                    <a:pt x="267" y="18"/>
                    <a:pt x="267" y="18"/>
                  </a:cubicBezTo>
                  <a:cubicBezTo>
                    <a:pt x="266" y="18"/>
                    <a:pt x="266" y="18"/>
                    <a:pt x="266" y="18"/>
                  </a:cubicBezTo>
                  <a:cubicBezTo>
                    <a:pt x="266" y="19"/>
                    <a:pt x="266" y="19"/>
                    <a:pt x="266" y="19"/>
                  </a:cubicBezTo>
                  <a:cubicBezTo>
                    <a:pt x="246" y="19"/>
                    <a:pt x="246" y="19"/>
                    <a:pt x="246" y="19"/>
                  </a:cubicBezTo>
                  <a:cubicBezTo>
                    <a:pt x="245" y="18"/>
                    <a:pt x="245" y="18"/>
                    <a:pt x="245" y="18"/>
                  </a:cubicBezTo>
                  <a:cubicBezTo>
                    <a:pt x="245" y="18"/>
                    <a:pt x="244" y="18"/>
                    <a:pt x="243" y="18"/>
                  </a:cubicBezTo>
                  <a:cubicBezTo>
                    <a:pt x="241" y="18"/>
                    <a:pt x="241" y="18"/>
                    <a:pt x="241" y="18"/>
                  </a:cubicBezTo>
                  <a:cubicBezTo>
                    <a:pt x="241" y="17"/>
                    <a:pt x="241" y="17"/>
                    <a:pt x="241" y="17"/>
                  </a:cubicBezTo>
                  <a:cubicBezTo>
                    <a:pt x="227" y="17"/>
                    <a:pt x="214" y="17"/>
                    <a:pt x="200" y="16"/>
                  </a:cubicBezTo>
                  <a:cubicBezTo>
                    <a:pt x="184" y="16"/>
                    <a:pt x="184" y="16"/>
                    <a:pt x="184" y="16"/>
                  </a:cubicBezTo>
                  <a:cubicBezTo>
                    <a:pt x="184" y="16"/>
                    <a:pt x="184" y="16"/>
                    <a:pt x="184" y="16"/>
                  </a:cubicBezTo>
                  <a:cubicBezTo>
                    <a:pt x="183" y="16"/>
                    <a:pt x="183" y="16"/>
                    <a:pt x="182" y="16"/>
                  </a:cubicBezTo>
                  <a:cubicBezTo>
                    <a:pt x="180" y="16"/>
                    <a:pt x="180" y="16"/>
                    <a:pt x="180" y="16"/>
                  </a:cubicBezTo>
                  <a:cubicBezTo>
                    <a:pt x="160" y="15"/>
                    <a:pt x="160" y="15"/>
                    <a:pt x="160" y="15"/>
                  </a:cubicBezTo>
                  <a:cubicBezTo>
                    <a:pt x="154" y="15"/>
                    <a:pt x="144" y="14"/>
                    <a:pt x="136" y="16"/>
                  </a:cubicBezTo>
                  <a:cubicBezTo>
                    <a:pt x="132" y="17"/>
                    <a:pt x="132" y="17"/>
                    <a:pt x="132" y="17"/>
                  </a:cubicBezTo>
                  <a:cubicBezTo>
                    <a:pt x="103" y="16"/>
                    <a:pt x="103" y="16"/>
                    <a:pt x="103" y="16"/>
                  </a:cubicBezTo>
                  <a:cubicBezTo>
                    <a:pt x="89" y="16"/>
                    <a:pt x="76" y="15"/>
                    <a:pt x="62" y="15"/>
                  </a:cubicBezTo>
                  <a:cubicBezTo>
                    <a:pt x="51" y="15"/>
                    <a:pt x="23" y="11"/>
                    <a:pt x="23" y="32"/>
                  </a:cubicBezTo>
                  <a:cubicBezTo>
                    <a:pt x="23" y="52"/>
                    <a:pt x="56" y="34"/>
                    <a:pt x="61" y="49"/>
                  </a:cubicBezTo>
                  <a:cubicBezTo>
                    <a:pt x="65" y="62"/>
                    <a:pt x="22" y="58"/>
                    <a:pt x="35" y="70"/>
                  </a:cubicBezTo>
                  <a:cubicBezTo>
                    <a:pt x="38" y="72"/>
                    <a:pt x="81" y="83"/>
                    <a:pt x="64" y="89"/>
                  </a:cubicBezTo>
                  <a:cubicBezTo>
                    <a:pt x="53" y="93"/>
                    <a:pt x="0" y="85"/>
                    <a:pt x="1" y="119"/>
                  </a:cubicBezTo>
                  <a:cubicBezTo>
                    <a:pt x="2" y="154"/>
                    <a:pt x="68" y="107"/>
                    <a:pt x="69" y="142"/>
                  </a:cubicBezTo>
                  <a:cubicBezTo>
                    <a:pt x="69" y="154"/>
                    <a:pt x="47" y="146"/>
                    <a:pt x="47" y="152"/>
                  </a:cubicBezTo>
                  <a:cubicBezTo>
                    <a:pt x="47" y="159"/>
                    <a:pt x="81" y="155"/>
                    <a:pt x="85" y="169"/>
                  </a:cubicBezTo>
                  <a:cubicBezTo>
                    <a:pt x="92" y="189"/>
                    <a:pt x="19" y="164"/>
                    <a:pt x="19" y="198"/>
                  </a:cubicBezTo>
                  <a:cubicBezTo>
                    <a:pt x="20" y="233"/>
                    <a:pt x="65" y="213"/>
                    <a:pt x="85" y="225"/>
                  </a:cubicBezTo>
                  <a:cubicBezTo>
                    <a:pt x="88" y="227"/>
                    <a:pt x="93" y="238"/>
                    <a:pt x="90" y="244"/>
                  </a:cubicBezTo>
                  <a:cubicBezTo>
                    <a:pt x="85" y="258"/>
                    <a:pt x="60" y="231"/>
                    <a:pt x="58" y="247"/>
                  </a:cubicBezTo>
                  <a:cubicBezTo>
                    <a:pt x="55" y="273"/>
                    <a:pt x="108" y="252"/>
                    <a:pt x="106" y="278"/>
                  </a:cubicBezTo>
                  <a:cubicBezTo>
                    <a:pt x="103" y="304"/>
                    <a:pt x="64" y="286"/>
                    <a:pt x="56" y="286"/>
                  </a:cubicBezTo>
                  <a:cubicBezTo>
                    <a:pt x="24" y="286"/>
                    <a:pt x="28" y="303"/>
                    <a:pt x="54" y="303"/>
                  </a:cubicBezTo>
                  <a:cubicBezTo>
                    <a:pt x="82" y="303"/>
                    <a:pt x="110" y="302"/>
                    <a:pt x="138" y="302"/>
                  </a:cubicBezTo>
                  <a:cubicBezTo>
                    <a:pt x="140" y="301"/>
                    <a:pt x="140" y="301"/>
                    <a:pt x="140" y="301"/>
                  </a:cubicBezTo>
                  <a:cubicBezTo>
                    <a:pt x="143" y="302"/>
                    <a:pt x="143" y="302"/>
                    <a:pt x="143" y="302"/>
                  </a:cubicBezTo>
                  <a:cubicBezTo>
                    <a:pt x="145" y="302"/>
                    <a:pt x="148" y="303"/>
                    <a:pt x="152" y="303"/>
                  </a:cubicBezTo>
                  <a:cubicBezTo>
                    <a:pt x="161" y="303"/>
                    <a:pt x="161" y="303"/>
                    <a:pt x="161" y="303"/>
                  </a:cubicBezTo>
                  <a:cubicBezTo>
                    <a:pt x="163" y="304"/>
                    <a:pt x="163" y="304"/>
                    <a:pt x="163" y="304"/>
                  </a:cubicBezTo>
                  <a:cubicBezTo>
                    <a:pt x="164" y="304"/>
                    <a:pt x="165" y="304"/>
                    <a:pt x="167" y="304"/>
                  </a:cubicBezTo>
                  <a:cubicBezTo>
                    <a:pt x="169" y="302"/>
                    <a:pt x="169" y="302"/>
                    <a:pt x="169" y="302"/>
                  </a:cubicBezTo>
                  <a:cubicBezTo>
                    <a:pt x="172" y="302"/>
                    <a:pt x="172" y="302"/>
                    <a:pt x="172" y="302"/>
                  </a:cubicBezTo>
                  <a:cubicBezTo>
                    <a:pt x="173" y="304"/>
                    <a:pt x="173" y="304"/>
                    <a:pt x="173" y="304"/>
                  </a:cubicBezTo>
                  <a:cubicBezTo>
                    <a:pt x="174" y="306"/>
                    <a:pt x="175" y="306"/>
                    <a:pt x="176" y="304"/>
                  </a:cubicBezTo>
                  <a:cubicBezTo>
                    <a:pt x="177" y="302"/>
                    <a:pt x="177" y="302"/>
                    <a:pt x="177" y="302"/>
                  </a:cubicBezTo>
                  <a:cubicBezTo>
                    <a:pt x="190" y="302"/>
                    <a:pt x="190" y="302"/>
                    <a:pt x="190" y="302"/>
                  </a:cubicBezTo>
                  <a:cubicBezTo>
                    <a:pt x="192" y="303"/>
                    <a:pt x="192" y="303"/>
                    <a:pt x="192" y="303"/>
                  </a:cubicBezTo>
                  <a:cubicBezTo>
                    <a:pt x="195" y="307"/>
                    <a:pt x="199" y="310"/>
                    <a:pt x="203" y="309"/>
                  </a:cubicBezTo>
                  <a:cubicBezTo>
                    <a:pt x="204" y="309"/>
                    <a:pt x="203" y="307"/>
                    <a:pt x="203" y="306"/>
                  </a:cubicBezTo>
                  <a:cubicBezTo>
                    <a:pt x="207" y="306"/>
                    <a:pt x="207" y="306"/>
                    <a:pt x="207" y="306"/>
                  </a:cubicBezTo>
                  <a:cubicBezTo>
                    <a:pt x="207" y="306"/>
                    <a:pt x="208" y="305"/>
                    <a:pt x="208" y="304"/>
                  </a:cubicBezTo>
                  <a:cubicBezTo>
                    <a:pt x="208" y="302"/>
                    <a:pt x="208" y="302"/>
                    <a:pt x="208" y="302"/>
                  </a:cubicBezTo>
                  <a:cubicBezTo>
                    <a:pt x="230" y="302"/>
                    <a:pt x="230" y="302"/>
                    <a:pt x="230" y="302"/>
                  </a:cubicBezTo>
                  <a:cubicBezTo>
                    <a:pt x="230" y="308"/>
                    <a:pt x="230" y="308"/>
                    <a:pt x="230" y="308"/>
                  </a:cubicBezTo>
                  <a:cubicBezTo>
                    <a:pt x="230" y="310"/>
                    <a:pt x="230" y="312"/>
                    <a:pt x="230" y="315"/>
                  </a:cubicBezTo>
                  <a:cubicBezTo>
                    <a:pt x="236" y="298"/>
                    <a:pt x="246" y="303"/>
                    <a:pt x="255" y="302"/>
                  </a:cubicBezTo>
                  <a:cubicBezTo>
                    <a:pt x="258" y="302"/>
                    <a:pt x="258" y="302"/>
                    <a:pt x="258" y="302"/>
                  </a:cubicBezTo>
                  <a:cubicBezTo>
                    <a:pt x="260" y="304"/>
                    <a:pt x="260" y="304"/>
                    <a:pt x="260" y="304"/>
                  </a:cubicBezTo>
                  <a:cubicBezTo>
                    <a:pt x="262" y="304"/>
                    <a:pt x="263" y="304"/>
                    <a:pt x="264" y="304"/>
                  </a:cubicBezTo>
                  <a:cubicBezTo>
                    <a:pt x="266" y="303"/>
                    <a:pt x="267" y="302"/>
                    <a:pt x="269" y="301"/>
                  </a:cubicBezTo>
                  <a:cubicBezTo>
                    <a:pt x="269" y="301"/>
                    <a:pt x="269" y="301"/>
                    <a:pt x="269" y="301"/>
                  </a:cubicBezTo>
                  <a:cubicBezTo>
                    <a:pt x="269" y="301"/>
                    <a:pt x="269" y="301"/>
                    <a:pt x="269" y="301"/>
                  </a:cubicBezTo>
                  <a:cubicBezTo>
                    <a:pt x="274" y="312"/>
                    <a:pt x="274" y="300"/>
                    <a:pt x="278" y="298"/>
                  </a:cubicBezTo>
                  <a:cubicBezTo>
                    <a:pt x="281" y="298"/>
                    <a:pt x="281" y="298"/>
                    <a:pt x="281" y="298"/>
                  </a:cubicBezTo>
                  <a:cubicBezTo>
                    <a:pt x="282" y="299"/>
                    <a:pt x="282" y="299"/>
                    <a:pt x="282" y="299"/>
                  </a:cubicBezTo>
                  <a:cubicBezTo>
                    <a:pt x="283" y="302"/>
                    <a:pt x="283" y="302"/>
                    <a:pt x="283" y="302"/>
                  </a:cubicBezTo>
                  <a:cubicBezTo>
                    <a:pt x="286" y="307"/>
                    <a:pt x="285" y="306"/>
                    <a:pt x="285" y="304"/>
                  </a:cubicBezTo>
                  <a:cubicBezTo>
                    <a:pt x="286" y="303"/>
                    <a:pt x="286" y="303"/>
                    <a:pt x="286" y="303"/>
                  </a:cubicBezTo>
                  <a:cubicBezTo>
                    <a:pt x="286" y="304"/>
                    <a:pt x="286" y="304"/>
                    <a:pt x="286" y="304"/>
                  </a:cubicBezTo>
                  <a:cubicBezTo>
                    <a:pt x="286" y="305"/>
                    <a:pt x="287" y="306"/>
                    <a:pt x="287" y="306"/>
                  </a:cubicBezTo>
                  <a:cubicBezTo>
                    <a:pt x="291" y="306"/>
                    <a:pt x="291" y="306"/>
                    <a:pt x="291" y="306"/>
                  </a:cubicBezTo>
                  <a:cubicBezTo>
                    <a:pt x="291" y="307"/>
                    <a:pt x="290" y="309"/>
                    <a:pt x="291" y="309"/>
                  </a:cubicBezTo>
                  <a:cubicBezTo>
                    <a:pt x="292" y="309"/>
                    <a:pt x="293" y="309"/>
                    <a:pt x="294" y="309"/>
                  </a:cubicBezTo>
                  <a:cubicBezTo>
                    <a:pt x="296" y="308"/>
                    <a:pt x="296" y="308"/>
                    <a:pt x="296" y="308"/>
                  </a:cubicBezTo>
                  <a:cubicBezTo>
                    <a:pt x="298" y="309"/>
                    <a:pt x="298" y="309"/>
                    <a:pt x="298" y="309"/>
                  </a:cubicBezTo>
                  <a:cubicBezTo>
                    <a:pt x="299" y="309"/>
                    <a:pt x="300" y="309"/>
                    <a:pt x="301" y="309"/>
                  </a:cubicBezTo>
                  <a:cubicBezTo>
                    <a:pt x="301" y="309"/>
                    <a:pt x="300" y="307"/>
                    <a:pt x="301" y="306"/>
                  </a:cubicBezTo>
                  <a:cubicBezTo>
                    <a:pt x="303" y="306"/>
                    <a:pt x="303" y="306"/>
                    <a:pt x="303" y="306"/>
                  </a:cubicBezTo>
                  <a:cubicBezTo>
                    <a:pt x="303" y="307"/>
                    <a:pt x="303" y="307"/>
                    <a:pt x="303" y="307"/>
                  </a:cubicBezTo>
                  <a:cubicBezTo>
                    <a:pt x="306" y="310"/>
                    <a:pt x="309" y="311"/>
                    <a:pt x="312" y="307"/>
                  </a:cubicBezTo>
                  <a:cubicBezTo>
                    <a:pt x="313" y="305"/>
                    <a:pt x="314" y="303"/>
                    <a:pt x="316" y="302"/>
                  </a:cubicBezTo>
                  <a:cubicBezTo>
                    <a:pt x="316" y="302"/>
                    <a:pt x="316" y="302"/>
                    <a:pt x="316" y="302"/>
                  </a:cubicBezTo>
                  <a:cubicBezTo>
                    <a:pt x="318" y="304"/>
                    <a:pt x="318" y="304"/>
                    <a:pt x="318" y="304"/>
                  </a:cubicBezTo>
                  <a:cubicBezTo>
                    <a:pt x="319" y="306"/>
                    <a:pt x="320" y="306"/>
                    <a:pt x="321" y="304"/>
                  </a:cubicBezTo>
                  <a:cubicBezTo>
                    <a:pt x="321" y="304"/>
                    <a:pt x="321" y="304"/>
                    <a:pt x="321" y="304"/>
                  </a:cubicBezTo>
                  <a:cubicBezTo>
                    <a:pt x="321" y="304"/>
                    <a:pt x="321" y="304"/>
                    <a:pt x="321" y="304"/>
                  </a:cubicBezTo>
                  <a:cubicBezTo>
                    <a:pt x="322" y="305"/>
                    <a:pt x="323" y="304"/>
                    <a:pt x="324" y="303"/>
                  </a:cubicBezTo>
                  <a:cubicBezTo>
                    <a:pt x="325" y="302"/>
                    <a:pt x="325" y="302"/>
                    <a:pt x="325" y="302"/>
                  </a:cubicBezTo>
                  <a:cubicBezTo>
                    <a:pt x="327" y="304"/>
                    <a:pt x="327" y="304"/>
                    <a:pt x="327" y="304"/>
                  </a:cubicBezTo>
                  <a:cubicBezTo>
                    <a:pt x="328" y="304"/>
                    <a:pt x="328" y="304"/>
                    <a:pt x="328" y="304"/>
                  </a:cubicBezTo>
                  <a:cubicBezTo>
                    <a:pt x="328" y="308"/>
                    <a:pt x="328" y="308"/>
                    <a:pt x="328" y="308"/>
                  </a:cubicBezTo>
                  <a:cubicBezTo>
                    <a:pt x="328" y="310"/>
                    <a:pt x="328" y="312"/>
                    <a:pt x="328" y="315"/>
                  </a:cubicBezTo>
                  <a:cubicBezTo>
                    <a:pt x="330" y="309"/>
                    <a:pt x="332" y="306"/>
                    <a:pt x="335" y="304"/>
                  </a:cubicBezTo>
                  <a:cubicBezTo>
                    <a:pt x="337" y="303"/>
                    <a:pt x="337" y="303"/>
                    <a:pt x="337" y="303"/>
                  </a:cubicBezTo>
                  <a:cubicBezTo>
                    <a:pt x="338" y="303"/>
                    <a:pt x="338" y="303"/>
                    <a:pt x="338" y="303"/>
                  </a:cubicBezTo>
                  <a:cubicBezTo>
                    <a:pt x="341" y="302"/>
                    <a:pt x="341" y="302"/>
                    <a:pt x="341" y="302"/>
                  </a:cubicBezTo>
                  <a:cubicBezTo>
                    <a:pt x="343" y="302"/>
                    <a:pt x="343" y="302"/>
                    <a:pt x="343" y="302"/>
                  </a:cubicBezTo>
                  <a:cubicBezTo>
                    <a:pt x="349" y="302"/>
                    <a:pt x="356" y="304"/>
                    <a:pt x="361" y="299"/>
                  </a:cubicBezTo>
                  <a:cubicBezTo>
                    <a:pt x="363" y="297"/>
                    <a:pt x="363" y="297"/>
                    <a:pt x="363" y="297"/>
                  </a:cubicBezTo>
                  <a:cubicBezTo>
                    <a:pt x="363" y="297"/>
                    <a:pt x="363" y="297"/>
                    <a:pt x="363" y="297"/>
                  </a:cubicBezTo>
                  <a:cubicBezTo>
                    <a:pt x="364" y="297"/>
                    <a:pt x="364" y="297"/>
                    <a:pt x="364" y="297"/>
                  </a:cubicBezTo>
                  <a:cubicBezTo>
                    <a:pt x="370" y="299"/>
                    <a:pt x="370" y="299"/>
                    <a:pt x="370" y="299"/>
                  </a:cubicBezTo>
                  <a:cubicBezTo>
                    <a:pt x="374" y="300"/>
                    <a:pt x="374" y="300"/>
                    <a:pt x="374" y="300"/>
                  </a:cubicBezTo>
                  <a:cubicBezTo>
                    <a:pt x="374" y="300"/>
                    <a:pt x="374" y="300"/>
                    <a:pt x="374" y="300"/>
                  </a:cubicBezTo>
                  <a:cubicBezTo>
                    <a:pt x="375" y="301"/>
                    <a:pt x="376" y="301"/>
                    <a:pt x="378" y="302"/>
                  </a:cubicBezTo>
                  <a:cubicBezTo>
                    <a:pt x="381" y="302"/>
                    <a:pt x="381" y="302"/>
                    <a:pt x="381" y="302"/>
                  </a:cubicBezTo>
                  <a:cubicBezTo>
                    <a:pt x="382" y="304"/>
                    <a:pt x="382" y="304"/>
                    <a:pt x="382" y="304"/>
                  </a:cubicBezTo>
                  <a:cubicBezTo>
                    <a:pt x="383" y="307"/>
                    <a:pt x="382" y="306"/>
                    <a:pt x="383" y="304"/>
                  </a:cubicBezTo>
                  <a:cubicBezTo>
                    <a:pt x="383" y="303"/>
                    <a:pt x="383" y="303"/>
                    <a:pt x="383" y="303"/>
                  </a:cubicBezTo>
                  <a:cubicBezTo>
                    <a:pt x="384" y="304"/>
                    <a:pt x="384" y="304"/>
                    <a:pt x="384" y="304"/>
                  </a:cubicBezTo>
                  <a:cubicBezTo>
                    <a:pt x="384" y="305"/>
                    <a:pt x="384" y="306"/>
                    <a:pt x="385" y="306"/>
                  </a:cubicBezTo>
                  <a:cubicBezTo>
                    <a:pt x="388" y="306"/>
                    <a:pt x="388" y="306"/>
                    <a:pt x="388" y="306"/>
                  </a:cubicBezTo>
                  <a:cubicBezTo>
                    <a:pt x="389" y="307"/>
                    <a:pt x="388" y="309"/>
                    <a:pt x="388" y="309"/>
                  </a:cubicBezTo>
                  <a:cubicBezTo>
                    <a:pt x="390" y="310"/>
                    <a:pt x="392" y="309"/>
                    <a:pt x="394" y="308"/>
                  </a:cubicBezTo>
                  <a:cubicBezTo>
                    <a:pt x="398" y="304"/>
                    <a:pt x="398" y="304"/>
                    <a:pt x="398" y="304"/>
                  </a:cubicBezTo>
                  <a:cubicBezTo>
                    <a:pt x="401" y="307"/>
                    <a:pt x="401" y="307"/>
                    <a:pt x="401" y="307"/>
                  </a:cubicBezTo>
                  <a:cubicBezTo>
                    <a:pt x="404" y="310"/>
                    <a:pt x="406" y="311"/>
                    <a:pt x="409" y="307"/>
                  </a:cubicBezTo>
                  <a:cubicBezTo>
                    <a:pt x="410" y="305"/>
                    <a:pt x="412" y="303"/>
                    <a:pt x="413" y="302"/>
                  </a:cubicBezTo>
                  <a:cubicBezTo>
                    <a:pt x="414" y="302"/>
                    <a:pt x="414" y="302"/>
                    <a:pt x="414" y="302"/>
                  </a:cubicBezTo>
                  <a:cubicBezTo>
                    <a:pt x="415" y="304"/>
                    <a:pt x="415" y="304"/>
                    <a:pt x="415" y="304"/>
                  </a:cubicBezTo>
                  <a:cubicBezTo>
                    <a:pt x="416" y="306"/>
                    <a:pt x="417" y="306"/>
                    <a:pt x="418" y="304"/>
                  </a:cubicBezTo>
                  <a:cubicBezTo>
                    <a:pt x="418" y="304"/>
                    <a:pt x="418" y="304"/>
                    <a:pt x="418" y="304"/>
                  </a:cubicBezTo>
                  <a:cubicBezTo>
                    <a:pt x="419" y="304"/>
                    <a:pt x="419" y="304"/>
                    <a:pt x="419" y="304"/>
                  </a:cubicBezTo>
                  <a:cubicBezTo>
                    <a:pt x="420" y="305"/>
                    <a:pt x="421" y="304"/>
                    <a:pt x="422" y="303"/>
                  </a:cubicBezTo>
                  <a:cubicBezTo>
                    <a:pt x="422" y="302"/>
                    <a:pt x="422" y="302"/>
                    <a:pt x="422" y="302"/>
                  </a:cubicBezTo>
                  <a:cubicBezTo>
                    <a:pt x="425" y="304"/>
                    <a:pt x="425" y="304"/>
                    <a:pt x="425" y="304"/>
                  </a:cubicBezTo>
                  <a:cubicBezTo>
                    <a:pt x="426" y="304"/>
                    <a:pt x="426" y="304"/>
                    <a:pt x="426" y="304"/>
                  </a:cubicBezTo>
                  <a:cubicBezTo>
                    <a:pt x="426" y="304"/>
                    <a:pt x="426" y="304"/>
                    <a:pt x="426" y="304"/>
                  </a:cubicBezTo>
                  <a:cubicBezTo>
                    <a:pt x="426" y="307"/>
                    <a:pt x="425" y="309"/>
                    <a:pt x="430" y="304"/>
                  </a:cubicBezTo>
                  <a:cubicBezTo>
                    <a:pt x="431" y="302"/>
                    <a:pt x="431" y="302"/>
                    <a:pt x="431" y="302"/>
                  </a:cubicBezTo>
                  <a:cubicBezTo>
                    <a:pt x="433" y="303"/>
                    <a:pt x="433" y="303"/>
                    <a:pt x="433" y="303"/>
                  </a:cubicBezTo>
                  <a:cubicBezTo>
                    <a:pt x="434" y="303"/>
                    <a:pt x="435" y="303"/>
                    <a:pt x="436" y="303"/>
                  </a:cubicBezTo>
                  <a:cubicBezTo>
                    <a:pt x="436" y="303"/>
                    <a:pt x="436" y="303"/>
                    <a:pt x="436" y="303"/>
                  </a:cubicBezTo>
                  <a:cubicBezTo>
                    <a:pt x="438" y="306"/>
                    <a:pt x="438" y="306"/>
                    <a:pt x="438" y="306"/>
                  </a:cubicBezTo>
                  <a:cubicBezTo>
                    <a:pt x="440" y="307"/>
                    <a:pt x="442" y="308"/>
                    <a:pt x="445" y="306"/>
                  </a:cubicBezTo>
                  <a:cubicBezTo>
                    <a:pt x="447" y="306"/>
                    <a:pt x="448" y="304"/>
                    <a:pt x="449" y="304"/>
                  </a:cubicBezTo>
                  <a:cubicBezTo>
                    <a:pt x="450" y="303"/>
                    <a:pt x="450" y="303"/>
                    <a:pt x="451" y="302"/>
                  </a:cubicBezTo>
                  <a:cubicBezTo>
                    <a:pt x="451" y="302"/>
                    <a:pt x="451" y="302"/>
                    <a:pt x="451" y="302"/>
                  </a:cubicBezTo>
                  <a:cubicBezTo>
                    <a:pt x="451" y="303"/>
                    <a:pt x="451" y="303"/>
                    <a:pt x="451" y="303"/>
                  </a:cubicBezTo>
                  <a:cubicBezTo>
                    <a:pt x="452" y="304"/>
                    <a:pt x="453" y="304"/>
                    <a:pt x="453" y="304"/>
                  </a:cubicBezTo>
                  <a:cubicBezTo>
                    <a:pt x="456" y="306"/>
                    <a:pt x="459" y="305"/>
                    <a:pt x="461" y="303"/>
                  </a:cubicBezTo>
                  <a:cubicBezTo>
                    <a:pt x="463" y="302"/>
                    <a:pt x="463" y="302"/>
                    <a:pt x="463" y="302"/>
                  </a:cubicBezTo>
                  <a:cubicBezTo>
                    <a:pt x="466" y="308"/>
                    <a:pt x="466" y="308"/>
                    <a:pt x="466" y="308"/>
                  </a:cubicBezTo>
                  <a:cubicBezTo>
                    <a:pt x="467" y="309"/>
                    <a:pt x="469" y="310"/>
                    <a:pt x="470" y="309"/>
                  </a:cubicBezTo>
                  <a:cubicBezTo>
                    <a:pt x="472" y="308"/>
                    <a:pt x="473" y="306"/>
                    <a:pt x="474" y="304"/>
                  </a:cubicBezTo>
                  <a:cubicBezTo>
                    <a:pt x="474" y="304"/>
                    <a:pt x="474" y="304"/>
                    <a:pt x="474" y="304"/>
                  </a:cubicBezTo>
                  <a:cubicBezTo>
                    <a:pt x="474" y="304"/>
                    <a:pt x="474" y="304"/>
                    <a:pt x="474" y="304"/>
                  </a:cubicBezTo>
                  <a:cubicBezTo>
                    <a:pt x="476" y="303"/>
                    <a:pt x="476" y="303"/>
                    <a:pt x="477" y="302"/>
                  </a:cubicBezTo>
                  <a:cubicBezTo>
                    <a:pt x="478" y="302"/>
                    <a:pt x="478" y="302"/>
                    <a:pt x="478" y="302"/>
                  </a:cubicBezTo>
                  <a:cubicBezTo>
                    <a:pt x="479" y="302"/>
                    <a:pt x="479" y="302"/>
                    <a:pt x="479" y="302"/>
                  </a:cubicBezTo>
                  <a:cubicBezTo>
                    <a:pt x="480" y="302"/>
                    <a:pt x="481" y="301"/>
                    <a:pt x="482" y="301"/>
                  </a:cubicBezTo>
                  <a:cubicBezTo>
                    <a:pt x="483" y="301"/>
                    <a:pt x="483" y="301"/>
                    <a:pt x="483" y="301"/>
                  </a:cubicBezTo>
                  <a:cubicBezTo>
                    <a:pt x="483" y="302"/>
                    <a:pt x="483" y="302"/>
                    <a:pt x="483" y="302"/>
                  </a:cubicBezTo>
                  <a:cubicBezTo>
                    <a:pt x="484" y="304"/>
                    <a:pt x="486" y="304"/>
                    <a:pt x="487" y="304"/>
                  </a:cubicBezTo>
                  <a:cubicBezTo>
                    <a:pt x="487" y="304"/>
                    <a:pt x="487" y="304"/>
                    <a:pt x="487" y="304"/>
                  </a:cubicBezTo>
                  <a:cubicBezTo>
                    <a:pt x="487" y="304"/>
                    <a:pt x="487" y="304"/>
                    <a:pt x="487" y="304"/>
                  </a:cubicBezTo>
                  <a:cubicBezTo>
                    <a:pt x="489" y="305"/>
                    <a:pt x="492" y="305"/>
                    <a:pt x="496" y="304"/>
                  </a:cubicBezTo>
                  <a:cubicBezTo>
                    <a:pt x="497" y="304"/>
                    <a:pt x="497" y="304"/>
                    <a:pt x="497" y="304"/>
                  </a:cubicBezTo>
                  <a:cubicBezTo>
                    <a:pt x="501" y="305"/>
                    <a:pt x="501" y="305"/>
                    <a:pt x="501" y="305"/>
                  </a:cubicBezTo>
                  <a:cubicBezTo>
                    <a:pt x="502" y="305"/>
                    <a:pt x="504" y="305"/>
                    <a:pt x="506" y="304"/>
                  </a:cubicBezTo>
                  <a:cubicBezTo>
                    <a:pt x="507" y="304"/>
                    <a:pt x="508" y="303"/>
                    <a:pt x="509" y="302"/>
                  </a:cubicBezTo>
                  <a:cubicBezTo>
                    <a:pt x="511" y="301"/>
                    <a:pt x="511" y="301"/>
                    <a:pt x="511" y="301"/>
                  </a:cubicBezTo>
                  <a:cubicBezTo>
                    <a:pt x="511" y="301"/>
                    <a:pt x="511" y="301"/>
                    <a:pt x="511" y="301"/>
                  </a:cubicBezTo>
                  <a:cubicBezTo>
                    <a:pt x="516" y="300"/>
                    <a:pt x="516" y="300"/>
                    <a:pt x="516" y="300"/>
                  </a:cubicBezTo>
                  <a:cubicBezTo>
                    <a:pt x="517" y="300"/>
                    <a:pt x="517" y="300"/>
                    <a:pt x="517" y="300"/>
                  </a:cubicBezTo>
                  <a:cubicBezTo>
                    <a:pt x="517" y="301"/>
                    <a:pt x="518" y="301"/>
                    <a:pt x="519" y="302"/>
                  </a:cubicBezTo>
                  <a:cubicBezTo>
                    <a:pt x="523" y="302"/>
                    <a:pt x="523" y="302"/>
                    <a:pt x="523" y="302"/>
                  </a:cubicBezTo>
                  <a:cubicBezTo>
                    <a:pt x="523" y="304"/>
                    <a:pt x="523" y="304"/>
                    <a:pt x="523" y="304"/>
                  </a:cubicBezTo>
                  <a:cubicBezTo>
                    <a:pt x="523" y="307"/>
                    <a:pt x="523" y="309"/>
                    <a:pt x="528" y="304"/>
                  </a:cubicBezTo>
                  <a:cubicBezTo>
                    <a:pt x="530" y="300"/>
                    <a:pt x="530" y="300"/>
                    <a:pt x="530" y="300"/>
                  </a:cubicBezTo>
                  <a:cubicBezTo>
                    <a:pt x="530" y="300"/>
                    <a:pt x="530" y="300"/>
                    <a:pt x="530" y="300"/>
                  </a:cubicBezTo>
                  <a:cubicBezTo>
                    <a:pt x="535" y="303"/>
                    <a:pt x="536" y="310"/>
                    <a:pt x="543" y="306"/>
                  </a:cubicBezTo>
                  <a:cubicBezTo>
                    <a:pt x="544" y="305"/>
                    <a:pt x="544" y="305"/>
                    <a:pt x="544" y="305"/>
                  </a:cubicBezTo>
                  <a:cubicBezTo>
                    <a:pt x="545" y="306"/>
                    <a:pt x="545" y="306"/>
                    <a:pt x="545" y="306"/>
                  </a:cubicBezTo>
                  <a:cubicBezTo>
                    <a:pt x="549" y="311"/>
                    <a:pt x="553" y="315"/>
                    <a:pt x="556" y="314"/>
                  </a:cubicBezTo>
                  <a:cubicBezTo>
                    <a:pt x="558" y="313"/>
                    <a:pt x="557" y="310"/>
                    <a:pt x="559" y="309"/>
                  </a:cubicBezTo>
                  <a:cubicBezTo>
                    <a:pt x="560" y="309"/>
                    <a:pt x="561" y="308"/>
                    <a:pt x="562" y="308"/>
                  </a:cubicBezTo>
                  <a:cubicBezTo>
                    <a:pt x="563" y="307"/>
                    <a:pt x="563" y="307"/>
                    <a:pt x="563" y="307"/>
                  </a:cubicBezTo>
                  <a:cubicBezTo>
                    <a:pt x="564" y="308"/>
                    <a:pt x="564" y="308"/>
                    <a:pt x="564" y="308"/>
                  </a:cubicBezTo>
                  <a:cubicBezTo>
                    <a:pt x="565" y="309"/>
                    <a:pt x="566" y="310"/>
                    <a:pt x="568" y="309"/>
                  </a:cubicBezTo>
                  <a:cubicBezTo>
                    <a:pt x="570" y="306"/>
                    <a:pt x="570" y="306"/>
                    <a:pt x="570" y="306"/>
                  </a:cubicBezTo>
                  <a:cubicBezTo>
                    <a:pt x="571" y="306"/>
                    <a:pt x="571" y="306"/>
                    <a:pt x="571" y="306"/>
                  </a:cubicBezTo>
                  <a:cubicBezTo>
                    <a:pt x="572" y="306"/>
                    <a:pt x="574" y="306"/>
                    <a:pt x="575" y="306"/>
                  </a:cubicBezTo>
                  <a:cubicBezTo>
                    <a:pt x="578" y="308"/>
                    <a:pt x="581" y="313"/>
                    <a:pt x="584" y="314"/>
                  </a:cubicBezTo>
                  <a:cubicBezTo>
                    <a:pt x="588" y="316"/>
                    <a:pt x="591" y="313"/>
                    <a:pt x="593" y="309"/>
                  </a:cubicBezTo>
                  <a:cubicBezTo>
                    <a:pt x="595" y="304"/>
                    <a:pt x="595" y="304"/>
                    <a:pt x="595" y="304"/>
                  </a:cubicBezTo>
                  <a:cubicBezTo>
                    <a:pt x="598" y="305"/>
                    <a:pt x="598" y="305"/>
                    <a:pt x="598" y="305"/>
                  </a:cubicBezTo>
                  <a:cubicBezTo>
                    <a:pt x="600" y="305"/>
                    <a:pt x="602" y="305"/>
                    <a:pt x="603" y="304"/>
                  </a:cubicBezTo>
                  <a:cubicBezTo>
                    <a:pt x="604" y="304"/>
                    <a:pt x="604" y="304"/>
                    <a:pt x="604" y="304"/>
                  </a:cubicBezTo>
                  <a:cubicBezTo>
                    <a:pt x="605" y="305"/>
                    <a:pt x="605" y="305"/>
                    <a:pt x="605" y="305"/>
                  </a:cubicBezTo>
                  <a:cubicBezTo>
                    <a:pt x="607" y="306"/>
                    <a:pt x="609" y="308"/>
                    <a:pt x="612" y="306"/>
                  </a:cubicBezTo>
                  <a:cubicBezTo>
                    <a:pt x="615" y="305"/>
                    <a:pt x="615" y="303"/>
                    <a:pt x="617" y="301"/>
                  </a:cubicBezTo>
                  <a:cubicBezTo>
                    <a:pt x="619" y="300"/>
                    <a:pt x="621" y="299"/>
                    <a:pt x="624" y="298"/>
                  </a:cubicBezTo>
                  <a:cubicBezTo>
                    <a:pt x="630" y="297"/>
                    <a:pt x="630" y="297"/>
                    <a:pt x="630" y="297"/>
                  </a:cubicBezTo>
                  <a:cubicBezTo>
                    <a:pt x="631" y="301"/>
                    <a:pt x="631" y="301"/>
                    <a:pt x="631" y="301"/>
                  </a:cubicBezTo>
                  <a:cubicBezTo>
                    <a:pt x="633" y="306"/>
                    <a:pt x="635" y="308"/>
                    <a:pt x="637" y="304"/>
                  </a:cubicBezTo>
                  <a:cubicBezTo>
                    <a:pt x="639" y="302"/>
                    <a:pt x="639" y="302"/>
                    <a:pt x="639" y="302"/>
                  </a:cubicBezTo>
                  <a:cubicBezTo>
                    <a:pt x="642" y="306"/>
                    <a:pt x="642" y="306"/>
                    <a:pt x="642" y="306"/>
                  </a:cubicBezTo>
                  <a:cubicBezTo>
                    <a:pt x="646" y="311"/>
                    <a:pt x="650" y="315"/>
                    <a:pt x="653" y="314"/>
                  </a:cubicBezTo>
                  <a:cubicBezTo>
                    <a:pt x="655" y="313"/>
                    <a:pt x="655" y="310"/>
                    <a:pt x="657" y="309"/>
                  </a:cubicBezTo>
                  <a:cubicBezTo>
                    <a:pt x="660" y="307"/>
                    <a:pt x="668" y="305"/>
                    <a:pt x="673" y="306"/>
                  </a:cubicBezTo>
                  <a:cubicBezTo>
                    <a:pt x="676" y="308"/>
                    <a:pt x="679" y="313"/>
                    <a:pt x="681" y="314"/>
                  </a:cubicBezTo>
                  <a:cubicBezTo>
                    <a:pt x="690" y="318"/>
                    <a:pt x="691" y="301"/>
                    <a:pt x="697" y="301"/>
                  </a:cubicBezTo>
                  <a:cubicBezTo>
                    <a:pt x="701" y="301"/>
                    <a:pt x="704" y="309"/>
                    <a:pt x="710" y="306"/>
                  </a:cubicBezTo>
                  <a:cubicBezTo>
                    <a:pt x="712" y="305"/>
                    <a:pt x="712" y="303"/>
                    <a:pt x="715" y="301"/>
                  </a:cubicBezTo>
                  <a:cubicBezTo>
                    <a:pt x="717" y="300"/>
                    <a:pt x="719" y="299"/>
                    <a:pt x="721" y="298"/>
                  </a:cubicBezTo>
                  <a:cubicBezTo>
                    <a:pt x="727" y="297"/>
                    <a:pt x="727" y="297"/>
                    <a:pt x="727" y="297"/>
                  </a:cubicBezTo>
                  <a:cubicBezTo>
                    <a:pt x="732" y="297"/>
                    <a:pt x="732" y="297"/>
                    <a:pt x="732" y="297"/>
                  </a:cubicBezTo>
                  <a:cubicBezTo>
                    <a:pt x="733" y="297"/>
                    <a:pt x="735" y="298"/>
                    <a:pt x="736" y="298"/>
                  </a:cubicBezTo>
                  <a:cubicBezTo>
                    <a:pt x="739" y="299"/>
                    <a:pt x="739" y="299"/>
                    <a:pt x="739" y="299"/>
                  </a:cubicBezTo>
                  <a:cubicBezTo>
                    <a:pt x="739" y="300"/>
                    <a:pt x="739" y="300"/>
                    <a:pt x="739" y="300"/>
                  </a:cubicBezTo>
                  <a:cubicBezTo>
                    <a:pt x="739" y="301"/>
                    <a:pt x="739" y="302"/>
                    <a:pt x="741" y="302"/>
                  </a:cubicBezTo>
                  <a:cubicBezTo>
                    <a:pt x="743" y="301"/>
                    <a:pt x="743" y="301"/>
                    <a:pt x="743" y="301"/>
                  </a:cubicBezTo>
                  <a:cubicBezTo>
                    <a:pt x="743" y="303"/>
                    <a:pt x="743" y="303"/>
                    <a:pt x="743" y="303"/>
                  </a:cubicBezTo>
                  <a:cubicBezTo>
                    <a:pt x="744" y="304"/>
                    <a:pt x="744" y="304"/>
                    <a:pt x="747" y="304"/>
                  </a:cubicBezTo>
                  <a:cubicBezTo>
                    <a:pt x="748" y="304"/>
                    <a:pt x="751" y="301"/>
                    <a:pt x="754" y="300"/>
                  </a:cubicBezTo>
                  <a:cubicBezTo>
                    <a:pt x="754" y="299"/>
                    <a:pt x="754" y="299"/>
                    <a:pt x="754" y="299"/>
                  </a:cubicBezTo>
                  <a:cubicBezTo>
                    <a:pt x="755" y="299"/>
                    <a:pt x="755" y="299"/>
                    <a:pt x="755" y="299"/>
                  </a:cubicBezTo>
                  <a:cubicBezTo>
                    <a:pt x="756" y="299"/>
                    <a:pt x="756" y="299"/>
                    <a:pt x="756" y="299"/>
                  </a:cubicBezTo>
                  <a:cubicBezTo>
                    <a:pt x="775" y="299"/>
                    <a:pt x="775" y="299"/>
                    <a:pt x="775" y="299"/>
                  </a:cubicBezTo>
                  <a:cubicBezTo>
                    <a:pt x="776" y="299"/>
                    <a:pt x="776" y="299"/>
                    <a:pt x="776" y="299"/>
                  </a:cubicBezTo>
                  <a:cubicBezTo>
                    <a:pt x="776" y="299"/>
                    <a:pt x="777" y="299"/>
                    <a:pt x="778" y="299"/>
                  </a:cubicBezTo>
                  <a:cubicBezTo>
                    <a:pt x="780" y="299"/>
                    <a:pt x="780" y="299"/>
                    <a:pt x="780" y="299"/>
                  </a:cubicBezTo>
                  <a:cubicBezTo>
                    <a:pt x="780" y="300"/>
                    <a:pt x="780" y="300"/>
                    <a:pt x="780" y="300"/>
                  </a:cubicBezTo>
                  <a:cubicBezTo>
                    <a:pt x="794" y="300"/>
                    <a:pt x="807" y="300"/>
                    <a:pt x="821" y="301"/>
                  </a:cubicBezTo>
                  <a:cubicBezTo>
                    <a:pt x="837" y="301"/>
                    <a:pt x="837" y="301"/>
                    <a:pt x="837" y="301"/>
                  </a:cubicBezTo>
                  <a:cubicBezTo>
                    <a:pt x="837" y="301"/>
                    <a:pt x="837" y="301"/>
                    <a:pt x="837" y="301"/>
                  </a:cubicBezTo>
                  <a:cubicBezTo>
                    <a:pt x="838" y="302"/>
                    <a:pt x="838" y="302"/>
                    <a:pt x="839" y="302"/>
                  </a:cubicBezTo>
                  <a:cubicBezTo>
                    <a:pt x="841" y="301"/>
                    <a:pt x="841" y="301"/>
                    <a:pt x="841" y="301"/>
                  </a:cubicBezTo>
                  <a:cubicBezTo>
                    <a:pt x="861" y="302"/>
                    <a:pt x="861" y="302"/>
                    <a:pt x="861" y="302"/>
                  </a:cubicBezTo>
                  <a:cubicBezTo>
                    <a:pt x="867" y="302"/>
                    <a:pt x="877" y="303"/>
                    <a:pt x="885" y="301"/>
                  </a:cubicBezTo>
                  <a:cubicBezTo>
                    <a:pt x="889" y="300"/>
                    <a:pt x="889" y="300"/>
                    <a:pt x="889" y="300"/>
                  </a:cubicBezTo>
                  <a:cubicBezTo>
                    <a:pt x="918" y="301"/>
                    <a:pt x="918" y="301"/>
                    <a:pt x="918" y="301"/>
                  </a:cubicBezTo>
                  <a:cubicBezTo>
                    <a:pt x="932" y="301"/>
                    <a:pt x="945" y="302"/>
                    <a:pt x="959" y="302"/>
                  </a:cubicBezTo>
                  <a:cubicBezTo>
                    <a:pt x="970" y="302"/>
                    <a:pt x="998" y="306"/>
                    <a:pt x="998" y="285"/>
                  </a:cubicBezTo>
                  <a:cubicBezTo>
                    <a:pt x="998" y="266"/>
                    <a:pt x="965" y="283"/>
                    <a:pt x="960" y="268"/>
                  </a:cubicBezTo>
                  <a:cubicBezTo>
                    <a:pt x="956" y="255"/>
                    <a:pt x="999" y="259"/>
                    <a:pt x="987" y="248"/>
                  </a:cubicBezTo>
                  <a:cubicBezTo>
                    <a:pt x="984" y="245"/>
                    <a:pt x="941" y="234"/>
                    <a:pt x="957" y="228"/>
                  </a:cubicBezTo>
                  <a:cubicBezTo>
                    <a:pt x="968" y="224"/>
                    <a:pt x="1021" y="232"/>
                    <a:pt x="1020" y="198"/>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 name="Freeform 6"/>
            <p:cNvSpPr>
              <a:spLocks/>
            </p:cNvSpPr>
            <p:nvPr/>
          </p:nvSpPr>
          <p:spPr bwMode="auto">
            <a:xfrm>
              <a:off x="3432969" y="2695416"/>
              <a:ext cx="7169149" cy="1152525"/>
            </a:xfrm>
            <a:custGeom>
              <a:avLst/>
              <a:gdLst>
                <a:gd name="T0" fmla="*/ 937 w 1036"/>
                <a:gd name="T1" fmla="*/ 14 h 306"/>
                <a:gd name="T2" fmla="*/ 902 w 1036"/>
                <a:gd name="T3" fmla="*/ 19 h 306"/>
                <a:gd name="T4" fmla="*/ 879 w 1036"/>
                <a:gd name="T5" fmla="*/ 12 h 306"/>
                <a:gd name="T6" fmla="*/ 830 w 1036"/>
                <a:gd name="T7" fmla="*/ 18 h 306"/>
                <a:gd name="T8" fmla="*/ 799 w 1036"/>
                <a:gd name="T9" fmla="*/ 16 h 306"/>
                <a:gd name="T10" fmla="*/ 770 w 1036"/>
                <a:gd name="T11" fmla="*/ 16 h 306"/>
                <a:gd name="T12" fmla="*/ 751 w 1036"/>
                <a:gd name="T13" fmla="*/ 17 h 306"/>
                <a:gd name="T14" fmla="*/ 730 w 1036"/>
                <a:gd name="T15" fmla="*/ 18 h 306"/>
                <a:gd name="T16" fmla="*/ 710 w 1036"/>
                <a:gd name="T17" fmla="*/ 14 h 306"/>
                <a:gd name="T18" fmla="*/ 677 w 1036"/>
                <a:gd name="T19" fmla="*/ 10 h 306"/>
                <a:gd name="T20" fmla="*/ 631 w 1036"/>
                <a:gd name="T21" fmla="*/ 10 h 306"/>
                <a:gd name="T22" fmla="*/ 599 w 1036"/>
                <a:gd name="T23" fmla="*/ 14 h 306"/>
                <a:gd name="T24" fmla="*/ 563 w 1036"/>
                <a:gd name="T25" fmla="*/ 14 h 306"/>
                <a:gd name="T26" fmla="*/ 541 w 1036"/>
                <a:gd name="T27" fmla="*/ 14 h 306"/>
                <a:gd name="T28" fmla="*/ 518 w 1036"/>
                <a:gd name="T29" fmla="*/ 10 h 306"/>
                <a:gd name="T30" fmla="*/ 489 w 1036"/>
                <a:gd name="T31" fmla="*/ 14 h 306"/>
                <a:gd name="T32" fmla="*/ 467 w 1036"/>
                <a:gd name="T33" fmla="*/ 12 h 306"/>
                <a:gd name="T34" fmla="*/ 433 w 1036"/>
                <a:gd name="T35" fmla="*/ 12 h 306"/>
                <a:gd name="T36" fmla="*/ 392 w 1036"/>
                <a:gd name="T37" fmla="*/ 18 h 306"/>
                <a:gd name="T38" fmla="*/ 353 w 1036"/>
                <a:gd name="T39" fmla="*/ 16 h 306"/>
                <a:gd name="T40" fmla="*/ 324 w 1036"/>
                <a:gd name="T41" fmla="*/ 16 h 306"/>
                <a:gd name="T42" fmla="*/ 305 w 1036"/>
                <a:gd name="T43" fmla="*/ 18 h 306"/>
                <a:gd name="T44" fmla="*/ 285 w 1036"/>
                <a:gd name="T45" fmla="*/ 19 h 306"/>
                <a:gd name="T46" fmla="*/ 266 w 1036"/>
                <a:gd name="T47" fmla="*/ 15 h 306"/>
                <a:gd name="T48" fmla="*/ 236 w 1036"/>
                <a:gd name="T49" fmla="*/ 14 h 306"/>
                <a:gd name="T50" fmla="*/ 199 w 1036"/>
                <a:gd name="T51" fmla="*/ 15 h 306"/>
                <a:gd name="T52" fmla="*/ 157 w 1036"/>
                <a:gd name="T53" fmla="*/ 12 h 306"/>
                <a:gd name="T54" fmla="*/ 117 w 1036"/>
                <a:gd name="T55" fmla="*/ 14 h 306"/>
                <a:gd name="T56" fmla="*/ 89 w 1036"/>
                <a:gd name="T57" fmla="*/ 15 h 306"/>
                <a:gd name="T58" fmla="*/ 73 w 1036"/>
                <a:gd name="T59" fmla="*/ 160 h 306"/>
                <a:gd name="T60" fmla="*/ 100 w 1036"/>
                <a:gd name="T61" fmla="*/ 288 h 306"/>
                <a:gd name="T62" fmla="*/ 124 w 1036"/>
                <a:gd name="T63" fmla="*/ 293 h 306"/>
                <a:gd name="T64" fmla="*/ 148 w 1036"/>
                <a:gd name="T65" fmla="*/ 292 h 306"/>
                <a:gd name="T66" fmla="*/ 179 w 1036"/>
                <a:gd name="T67" fmla="*/ 294 h 306"/>
                <a:gd name="T68" fmla="*/ 197 w 1036"/>
                <a:gd name="T69" fmla="*/ 289 h 306"/>
                <a:gd name="T70" fmla="*/ 225 w 1036"/>
                <a:gd name="T71" fmla="*/ 290 h 306"/>
                <a:gd name="T72" fmla="*/ 250 w 1036"/>
                <a:gd name="T73" fmla="*/ 299 h 306"/>
                <a:gd name="T74" fmla="*/ 296 w 1036"/>
                <a:gd name="T75" fmla="*/ 283 h 306"/>
                <a:gd name="T76" fmla="*/ 343 w 1036"/>
                <a:gd name="T77" fmla="*/ 297 h 306"/>
                <a:gd name="T78" fmla="*/ 371 w 1036"/>
                <a:gd name="T79" fmla="*/ 294 h 306"/>
                <a:gd name="T80" fmla="*/ 398 w 1036"/>
                <a:gd name="T81" fmla="*/ 289 h 306"/>
                <a:gd name="T82" fmla="*/ 415 w 1036"/>
                <a:gd name="T83" fmla="*/ 297 h 306"/>
                <a:gd name="T84" fmla="*/ 443 w 1036"/>
                <a:gd name="T85" fmla="*/ 291 h 306"/>
                <a:gd name="T86" fmla="*/ 479 w 1036"/>
                <a:gd name="T87" fmla="*/ 305 h 306"/>
                <a:gd name="T88" fmla="*/ 519 w 1036"/>
                <a:gd name="T89" fmla="*/ 293 h 306"/>
                <a:gd name="T90" fmla="*/ 570 w 1036"/>
                <a:gd name="T91" fmla="*/ 293 h 306"/>
                <a:gd name="T92" fmla="*/ 594 w 1036"/>
                <a:gd name="T93" fmla="*/ 292 h 306"/>
                <a:gd name="T94" fmla="*/ 625 w 1036"/>
                <a:gd name="T95" fmla="*/ 294 h 306"/>
                <a:gd name="T96" fmla="*/ 643 w 1036"/>
                <a:gd name="T97" fmla="*/ 289 h 306"/>
                <a:gd name="T98" fmla="*/ 672 w 1036"/>
                <a:gd name="T99" fmla="*/ 290 h 306"/>
                <a:gd name="T100" fmla="*/ 697 w 1036"/>
                <a:gd name="T101" fmla="*/ 299 h 306"/>
                <a:gd name="T102" fmla="*/ 743 w 1036"/>
                <a:gd name="T103" fmla="*/ 283 h 306"/>
                <a:gd name="T104" fmla="*/ 790 w 1036"/>
                <a:gd name="T105" fmla="*/ 297 h 306"/>
                <a:gd name="T106" fmla="*/ 817 w 1036"/>
                <a:gd name="T107" fmla="*/ 294 h 306"/>
                <a:gd name="T108" fmla="*/ 844 w 1036"/>
                <a:gd name="T109" fmla="*/ 289 h 306"/>
                <a:gd name="T110" fmla="*/ 862 w 1036"/>
                <a:gd name="T111" fmla="*/ 297 h 306"/>
                <a:gd name="T112" fmla="*/ 889 w 1036"/>
                <a:gd name="T113" fmla="*/ 291 h 306"/>
                <a:gd name="T114" fmla="*/ 923 w 1036"/>
                <a:gd name="T115" fmla="*/ 304 h 306"/>
                <a:gd name="T116" fmla="*/ 990 w 1036"/>
                <a:gd name="T117" fmla="*/ 288 h 306"/>
                <a:gd name="T118" fmla="*/ 977 w 1036"/>
                <a:gd name="T119" fmla="*/ 135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36" h="306">
                  <a:moveTo>
                    <a:pt x="1036" y="112"/>
                  </a:moveTo>
                  <a:cubicBezTo>
                    <a:pt x="1036" y="81"/>
                    <a:pt x="991" y="88"/>
                    <a:pt x="981" y="84"/>
                  </a:cubicBezTo>
                  <a:cubicBezTo>
                    <a:pt x="967" y="78"/>
                    <a:pt x="1005" y="68"/>
                    <a:pt x="1007" y="66"/>
                  </a:cubicBezTo>
                  <a:cubicBezTo>
                    <a:pt x="1018" y="55"/>
                    <a:pt x="981" y="59"/>
                    <a:pt x="984" y="46"/>
                  </a:cubicBezTo>
                  <a:cubicBezTo>
                    <a:pt x="989" y="31"/>
                    <a:pt x="1017" y="48"/>
                    <a:pt x="1017" y="29"/>
                  </a:cubicBezTo>
                  <a:cubicBezTo>
                    <a:pt x="1017" y="10"/>
                    <a:pt x="993" y="14"/>
                    <a:pt x="983" y="14"/>
                  </a:cubicBezTo>
                  <a:cubicBezTo>
                    <a:pt x="972" y="14"/>
                    <a:pt x="960" y="14"/>
                    <a:pt x="948" y="15"/>
                  </a:cubicBezTo>
                  <a:cubicBezTo>
                    <a:pt x="937" y="15"/>
                    <a:pt x="937" y="15"/>
                    <a:pt x="937" y="15"/>
                  </a:cubicBezTo>
                  <a:cubicBezTo>
                    <a:pt x="937" y="14"/>
                    <a:pt x="937" y="14"/>
                    <a:pt x="937" y="14"/>
                  </a:cubicBezTo>
                  <a:cubicBezTo>
                    <a:pt x="936" y="15"/>
                    <a:pt x="936" y="15"/>
                    <a:pt x="936" y="15"/>
                  </a:cubicBezTo>
                  <a:cubicBezTo>
                    <a:pt x="936" y="15"/>
                    <a:pt x="936" y="15"/>
                    <a:pt x="936" y="15"/>
                  </a:cubicBezTo>
                  <a:cubicBezTo>
                    <a:pt x="924" y="15"/>
                    <a:pt x="924" y="15"/>
                    <a:pt x="924" y="15"/>
                  </a:cubicBezTo>
                  <a:cubicBezTo>
                    <a:pt x="924" y="15"/>
                    <a:pt x="924" y="15"/>
                    <a:pt x="924" y="15"/>
                  </a:cubicBezTo>
                  <a:cubicBezTo>
                    <a:pt x="924" y="15"/>
                    <a:pt x="924" y="15"/>
                    <a:pt x="924" y="15"/>
                  </a:cubicBezTo>
                  <a:cubicBezTo>
                    <a:pt x="920" y="14"/>
                    <a:pt x="920" y="14"/>
                    <a:pt x="920" y="14"/>
                  </a:cubicBezTo>
                  <a:cubicBezTo>
                    <a:pt x="920" y="14"/>
                    <a:pt x="920" y="14"/>
                    <a:pt x="920" y="14"/>
                  </a:cubicBezTo>
                  <a:cubicBezTo>
                    <a:pt x="919" y="13"/>
                    <a:pt x="917" y="12"/>
                    <a:pt x="914" y="12"/>
                  </a:cubicBezTo>
                  <a:cubicBezTo>
                    <a:pt x="910" y="12"/>
                    <a:pt x="906" y="16"/>
                    <a:pt x="902" y="19"/>
                  </a:cubicBezTo>
                  <a:cubicBezTo>
                    <a:pt x="901" y="19"/>
                    <a:pt x="901" y="19"/>
                    <a:pt x="901" y="19"/>
                  </a:cubicBezTo>
                  <a:cubicBezTo>
                    <a:pt x="900" y="20"/>
                    <a:pt x="900" y="20"/>
                    <a:pt x="900" y="20"/>
                  </a:cubicBezTo>
                  <a:cubicBezTo>
                    <a:pt x="899" y="20"/>
                    <a:pt x="899" y="20"/>
                    <a:pt x="899" y="20"/>
                  </a:cubicBezTo>
                  <a:cubicBezTo>
                    <a:pt x="895" y="19"/>
                    <a:pt x="891" y="17"/>
                    <a:pt x="886" y="16"/>
                  </a:cubicBezTo>
                  <a:cubicBezTo>
                    <a:pt x="886" y="16"/>
                    <a:pt x="886" y="16"/>
                    <a:pt x="886" y="16"/>
                  </a:cubicBezTo>
                  <a:cubicBezTo>
                    <a:pt x="884" y="14"/>
                    <a:pt x="884" y="14"/>
                    <a:pt x="884" y="14"/>
                  </a:cubicBezTo>
                  <a:cubicBezTo>
                    <a:pt x="883" y="13"/>
                    <a:pt x="882" y="12"/>
                    <a:pt x="880" y="12"/>
                  </a:cubicBezTo>
                  <a:cubicBezTo>
                    <a:pt x="879" y="12"/>
                    <a:pt x="879" y="12"/>
                    <a:pt x="879" y="12"/>
                  </a:cubicBezTo>
                  <a:cubicBezTo>
                    <a:pt x="879" y="12"/>
                    <a:pt x="879" y="12"/>
                    <a:pt x="879" y="12"/>
                  </a:cubicBezTo>
                  <a:cubicBezTo>
                    <a:pt x="875" y="11"/>
                    <a:pt x="871" y="14"/>
                    <a:pt x="869" y="17"/>
                  </a:cubicBezTo>
                  <a:cubicBezTo>
                    <a:pt x="868" y="17"/>
                    <a:pt x="868" y="17"/>
                    <a:pt x="868" y="17"/>
                  </a:cubicBezTo>
                  <a:cubicBezTo>
                    <a:pt x="861" y="17"/>
                    <a:pt x="861" y="17"/>
                    <a:pt x="861" y="17"/>
                  </a:cubicBezTo>
                  <a:cubicBezTo>
                    <a:pt x="859" y="16"/>
                    <a:pt x="859" y="16"/>
                    <a:pt x="859" y="16"/>
                  </a:cubicBezTo>
                  <a:cubicBezTo>
                    <a:pt x="858" y="16"/>
                    <a:pt x="858" y="16"/>
                    <a:pt x="858" y="16"/>
                  </a:cubicBezTo>
                  <a:cubicBezTo>
                    <a:pt x="856" y="13"/>
                    <a:pt x="853" y="10"/>
                    <a:pt x="852" y="10"/>
                  </a:cubicBezTo>
                  <a:cubicBezTo>
                    <a:pt x="847" y="7"/>
                    <a:pt x="842" y="13"/>
                    <a:pt x="838" y="15"/>
                  </a:cubicBezTo>
                  <a:cubicBezTo>
                    <a:pt x="838" y="15"/>
                    <a:pt x="839" y="17"/>
                    <a:pt x="838" y="18"/>
                  </a:cubicBezTo>
                  <a:cubicBezTo>
                    <a:pt x="836" y="19"/>
                    <a:pt x="833" y="19"/>
                    <a:pt x="830" y="18"/>
                  </a:cubicBezTo>
                  <a:cubicBezTo>
                    <a:pt x="827" y="17"/>
                    <a:pt x="827" y="17"/>
                    <a:pt x="827" y="17"/>
                  </a:cubicBezTo>
                  <a:cubicBezTo>
                    <a:pt x="827" y="15"/>
                    <a:pt x="827" y="15"/>
                    <a:pt x="827" y="15"/>
                  </a:cubicBezTo>
                  <a:cubicBezTo>
                    <a:pt x="825" y="9"/>
                    <a:pt x="823" y="9"/>
                    <a:pt x="820" y="12"/>
                  </a:cubicBezTo>
                  <a:cubicBezTo>
                    <a:pt x="818" y="13"/>
                    <a:pt x="818" y="13"/>
                    <a:pt x="818" y="13"/>
                  </a:cubicBezTo>
                  <a:cubicBezTo>
                    <a:pt x="815" y="10"/>
                    <a:pt x="815" y="10"/>
                    <a:pt x="815" y="10"/>
                  </a:cubicBezTo>
                  <a:cubicBezTo>
                    <a:pt x="812" y="9"/>
                    <a:pt x="809" y="9"/>
                    <a:pt x="806" y="10"/>
                  </a:cubicBezTo>
                  <a:cubicBezTo>
                    <a:pt x="804" y="11"/>
                    <a:pt x="803" y="12"/>
                    <a:pt x="801" y="14"/>
                  </a:cubicBezTo>
                  <a:cubicBezTo>
                    <a:pt x="799" y="16"/>
                    <a:pt x="799" y="16"/>
                    <a:pt x="799" y="16"/>
                  </a:cubicBezTo>
                  <a:cubicBezTo>
                    <a:pt x="799" y="16"/>
                    <a:pt x="799" y="16"/>
                    <a:pt x="799" y="16"/>
                  </a:cubicBezTo>
                  <a:cubicBezTo>
                    <a:pt x="798" y="15"/>
                    <a:pt x="796" y="14"/>
                    <a:pt x="794" y="15"/>
                  </a:cubicBezTo>
                  <a:cubicBezTo>
                    <a:pt x="793" y="16"/>
                    <a:pt x="790" y="16"/>
                    <a:pt x="787" y="17"/>
                  </a:cubicBezTo>
                  <a:cubicBezTo>
                    <a:pt x="779" y="18"/>
                    <a:pt x="779" y="18"/>
                    <a:pt x="779" y="18"/>
                  </a:cubicBezTo>
                  <a:cubicBezTo>
                    <a:pt x="778" y="17"/>
                    <a:pt x="778" y="17"/>
                    <a:pt x="778" y="17"/>
                  </a:cubicBezTo>
                  <a:cubicBezTo>
                    <a:pt x="777" y="16"/>
                    <a:pt x="775" y="14"/>
                    <a:pt x="774" y="14"/>
                  </a:cubicBezTo>
                  <a:cubicBezTo>
                    <a:pt x="773" y="14"/>
                    <a:pt x="773" y="14"/>
                    <a:pt x="773" y="14"/>
                  </a:cubicBezTo>
                  <a:cubicBezTo>
                    <a:pt x="771" y="15"/>
                    <a:pt x="771" y="15"/>
                    <a:pt x="771" y="15"/>
                  </a:cubicBezTo>
                  <a:cubicBezTo>
                    <a:pt x="770" y="16"/>
                    <a:pt x="770" y="16"/>
                    <a:pt x="770" y="16"/>
                  </a:cubicBezTo>
                  <a:cubicBezTo>
                    <a:pt x="770" y="16"/>
                    <a:pt x="770" y="16"/>
                    <a:pt x="770" y="16"/>
                  </a:cubicBezTo>
                  <a:cubicBezTo>
                    <a:pt x="771" y="14"/>
                    <a:pt x="771" y="14"/>
                    <a:pt x="771" y="14"/>
                  </a:cubicBezTo>
                  <a:cubicBezTo>
                    <a:pt x="771" y="13"/>
                    <a:pt x="771" y="12"/>
                    <a:pt x="768" y="12"/>
                  </a:cubicBezTo>
                  <a:cubicBezTo>
                    <a:pt x="767" y="12"/>
                    <a:pt x="765" y="13"/>
                    <a:pt x="764" y="14"/>
                  </a:cubicBezTo>
                  <a:cubicBezTo>
                    <a:pt x="763" y="16"/>
                    <a:pt x="763" y="16"/>
                    <a:pt x="763" y="16"/>
                  </a:cubicBezTo>
                  <a:cubicBezTo>
                    <a:pt x="762" y="16"/>
                    <a:pt x="762" y="16"/>
                    <a:pt x="762" y="16"/>
                  </a:cubicBezTo>
                  <a:cubicBezTo>
                    <a:pt x="759" y="16"/>
                    <a:pt x="756" y="18"/>
                    <a:pt x="753" y="18"/>
                  </a:cubicBezTo>
                  <a:cubicBezTo>
                    <a:pt x="752" y="19"/>
                    <a:pt x="752" y="19"/>
                    <a:pt x="752" y="19"/>
                  </a:cubicBezTo>
                  <a:cubicBezTo>
                    <a:pt x="751" y="18"/>
                    <a:pt x="751" y="18"/>
                    <a:pt x="751" y="18"/>
                  </a:cubicBezTo>
                  <a:cubicBezTo>
                    <a:pt x="751" y="17"/>
                    <a:pt x="751" y="17"/>
                    <a:pt x="751" y="17"/>
                  </a:cubicBezTo>
                  <a:cubicBezTo>
                    <a:pt x="750" y="16"/>
                    <a:pt x="749" y="15"/>
                    <a:pt x="749" y="15"/>
                  </a:cubicBezTo>
                  <a:cubicBezTo>
                    <a:pt x="746" y="14"/>
                    <a:pt x="744" y="15"/>
                    <a:pt x="743" y="17"/>
                  </a:cubicBezTo>
                  <a:cubicBezTo>
                    <a:pt x="742" y="18"/>
                    <a:pt x="742" y="18"/>
                    <a:pt x="742" y="18"/>
                  </a:cubicBezTo>
                  <a:cubicBezTo>
                    <a:pt x="741" y="17"/>
                    <a:pt x="741" y="17"/>
                    <a:pt x="741" y="17"/>
                  </a:cubicBezTo>
                  <a:cubicBezTo>
                    <a:pt x="739" y="15"/>
                    <a:pt x="737" y="14"/>
                    <a:pt x="735" y="15"/>
                  </a:cubicBezTo>
                  <a:cubicBezTo>
                    <a:pt x="734" y="15"/>
                    <a:pt x="733" y="16"/>
                    <a:pt x="733" y="17"/>
                  </a:cubicBezTo>
                  <a:cubicBezTo>
                    <a:pt x="732" y="18"/>
                    <a:pt x="732" y="18"/>
                    <a:pt x="732" y="18"/>
                  </a:cubicBezTo>
                  <a:cubicBezTo>
                    <a:pt x="731" y="19"/>
                    <a:pt x="731" y="19"/>
                    <a:pt x="731" y="19"/>
                  </a:cubicBezTo>
                  <a:cubicBezTo>
                    <a:pt x="730" y="18"/>
                    <a:pt x="730" y="18"/>
                    <a:pt x="730" y="18"/>
                  </a:cubicBezTo>
                  <a:cubicBezTo>
                    <a:pt x="727" y="18"/>
                    <a:pt x="724" y="16"/>
                    <a:pt x="721" y="16"/>
                  </a:cubicBezTo>
                  <a:cubicBezTo>
                    <a:pt x="721" y="16"/>
                    <a:pt x="721" y="16"/>
                    <a:pt x="721" y="16"/>
                  </a:cubicBezTo>
                  <a:cubicBezTo>
                    <a:pt x="719" y="14"/>
                    <a:pt x="719" y="14"/>
                    <a:pt x="719" y="14"/>
                  </a:cubicBezTo>
                  <a:cubicBezTo>
                    <a:pt x="718" y="13"/>
                    <a:pt x="717" y="12"/>
                    <a:pt x="715" y="12"/>
                  </a:cubicBezTo>
                  <a:cubicBezTo>
                    <a:pt x="712" y="12"/>
                    <a:pt x="712" y="13"/>
                    <a:pt x="713" y="14"/>
                  </a:cubicBezTo>
                  <a:cubicBezTo>
                    <a:pt x="713" y="16"/>
                    <a:pt x="713" y="16"/>
                    <a:pt x="713" y="16"/>
                  </a:cubicBezTo>
                  <a:cubicBezTo>
                    <a:pt x="713" y="16"/>
                    <a:pt x="713" y="16"/>
                    <a:pt x="713" y="16"/>
                  </a:cubicBezTo>
                  <a:cubicBezTo>
                    <a:pt x="712" y="15"/>
                    <a:pt x="712" y="15"/>
                    <a:pt x="712" y="15"/>
                  </a:cubicBezTo>
                  <a:cubicBezTo>
                    <a:pt x="710" y="14"/>
                    <a:pt x="710" y="14"/>
                    <a:pt x="710" y="14"/>
                  </a:cubicBezTo>
                  <a:cubicBezTo>
                    <a:pt x="710" y="14"/>
                    <a:pt x="710" y="14"/>
                    <a:pt x="710" y="14"/>
                  </a:cubicBezTo>
                  <a:cubicBezTo>
                    <a:pt x="708" y="14"/>
                    <a:pt x="706" y="16"/>
                    <a:pt x="705" y="17"/>
                  </a:cubicBezTo>
                  <a:cubicBezTo>
                    <a:pt x="704" y="18"/>
                    <a:pt x="704" y="18"/>
                    <a:pt x="704" y="18"/>
                  </a:cubicBezTo>
                  <a:cubicBezTo>
                    <a:pt x="696" y="17"/>
                    <a:pt x="696" y="17"/>
                    <a:pt x="696" y="17"/>
                  </a:cubicBezTo>
                  <a:cubicBezTo>
                    <a:pt x="693" y="16"/>
                    <a:pt x="691" y="16"/>
                    <a:pt x="689" y="15"/>
                  </a:cubicBezTo>
                  <a:cubicBezTo>
                    <a:pt x="687" y="14"/>
                    <a:pt x="686" y="15"/>
                    <a:pt x="684" y="16"/>
                  </a:cubicBezTo>
                  <a:cubicBezTo>
                    <a:pt x="684" y="16"/>
                    <a:pt x="684" y="16"/>
                    <a:pt x="684" y="16"/>
                  </a:cubicBezTo>
                  <a:cubicBezTo>
                    <a:pt x="682" y="14"/>
                    <a:pt x="682" y="14"/>
                    <a:pt x="682" y="14"/>
                  </a:cubicBezTo>
                  <a:cubicBezTo>
                    <a:pt x="681" y="12"/>
                    <a:pt x="679" y="11"/>
                    <a:pt x="677" y="10"/>
                  </a:cubicBezTo>
                  <a:cubicBezTo>
                    <a:pt x="674" y="9"/>
                    <a:pt x="671" y="9"/>
                    <a:pt x="669" y="10"/>
                  </a:cubicBezTo>
                  <a:cubicBezTo>
                    <a:pt x="665" y="13"/>
                    <a:pt x="665" y="13"/>
                    <a:pt x="665" y="13"/>
                  </a:cubicBezTo>
                  <a:cubicBezTo>
                    <a:pt x="664" y="12"/>
                    <a:pt x="664" y="12"/>
                    <a:pt x="664" y="12"/>
                  </a:cubicBezTo>
                  <a:cubicBezTo>
                    <a:pt x="661" y="9"/>
                    <a:pt x="658" y="9"/>
                    <a:pt x="656" y="15"/>
                  </a:cubicBezTo>
                  <a:cubicBezTo>
                    <a:pt x="656" y="17"/>
                    <a:pt x="656" y="17"/>
                    <a:pt x="656" y="17"/>
                  </a:cubicBezTo>
                  <a:cubicBezTo>
                    <a:pt x="654" y="18"/>
                    <a:pt x="654" y="18"/>
                    <a:pt x="654" y="18"/>
                  </a:cubicBezTo>
                  <a:cubicBezTo>
                    <a:pt x="651" y="19"/>
                    <a:pt x="647" y="19"/>
                    <a:pt x="645" y="18"/>
                  </a:cubicBezTo>
                  <a:cubicBezTo>
                    <a:pt x="644" y="17"/>
                    <a:pt x="645" y="15"/>
                    <a:pt x="645" y="15"/>
                  </a:cubicBezTo>
                  <a:cubicBezTo>
                    <a:pt x="641" y="13"/>
                    <a:pt x="636" y="7"/>
                    <a:pt x="631" y="10"/>
                  </a:cubicBezTo>
                  <a:cubicBezTo>
                    <a:pt x="631" y="10"/>
                    <a:pt x="628" y="13"/>
                    <a:pt x="625" y="16"/>
                  </a:cubicBezTo>
                  <a:cubicBezTo>
                    <a:pt x="625" y="16"/>
                    <a:pt x="625" y="16"/>
                    <a:pt x="625" y="16"/>
                  </a:cubicBezTo>
                  <a:cubicBezTo>
                    <a:pt x="622" y="17"/>
                    <a:pt x="622" y="17"/>
                    <a:pt x="622" y="17"/>
                  </a:cubicBezTo>
                  <a:cubicBezTo>
                    <a:pt x="615" y="17"/>
                    <a:pt x="615" y="17"/>
                    <a:pt x="615" y="17"/>
                  </a:cubicBezTo>
                  <a:cubicBezTo>
                    <a:pt x="615" y="17"/>
                    <a:pt x="615" y="17"/>
                    <a:pt x="615" y="17"/>
                  </a:cubicBezTo>
                  <a:cubicBezTo>
                    <a:pt x="612" y="14"/>
                    <a:pt x="609" y="11"/>
                    <a:pt x="604" y="12"/>
                  </a:cubicBezTo>
                  <a:cubicBezTo>
                    <a:pt x="604" y="12"/>
                    <a:pt x="604" y="12"/>
                    <a:pt x="604" y="12"/>
                  </a:cubicBezTo>
                  <a:cubicBezTo>
                    <a:pt x="603" y="12"/>
                    <a:pt x="603" y="12"/>
                    <a:pt x="603" y="12"/>
                  </a:cubicBezTo>
                  <a:cubicBezTo>
                    <a:pt x="602" y="12"/>
                    <a:pt x="600" y="13"/>
                    <a:pt x="599" y="14"/>
                  </a:cubicBezTo>
                  <a:cubicBezTo>
                    <a:pt x="598" y="16"/>
                    <a:pt x="598" y="16"/>
                    <a:pt x="598" y="16"/>
                  </a:cubicBezTo>
                  <a:cubicBezTo>
                    <a:pt x="598" y="16"/>
                    <a:pt x="598" y="16"/>
                    <a:pt x="598" y="16"/>
                  </a:cubicBezTo>
                  <a:cubicBezTo>
                    <a:pt x="598" y="14"/>
                    <a:pt x="598" y="14"/>
                    <a:pt x="598" y="14"/>
                  </a:cubicBezTo>
                  <a:cubicBezTo>
                    <a:pt x="598" y="9"/>
                    <a:pt x="597" y="4"/>
                    <a:pt x="597" y="0"/>
                  </a:cubicBezTo>
                  <a:cubicBezTo>
                    <a:pt x="592" y="19"/>
                    <a:pt x="581" y="9"/>
                    <a:pt x="572" y="12"/>
                  </a:cubicBezTo>
                  <a:cubicBezTo>
                    <a:pt x="572" y="13"/>
                    <a:pt x="572" y="13"/>
                    <a:pt x="572" y="13"/>
                  </a:cubicBezTo>
                  <a:cubicBezTo>
                    <a:pt x="569" y="12"/>
                    <a:pt x="569" y="12"/>
                    <a:pt x="569" y="12"/>
                  </a:cubicBezTo>
                  <a:cubicBezTo>
                    <a:pt x="566" y="12"/>
                    <a:pt x="564" y="13"/>
                    <a:pt x="563" y="14"/>
                  </a:cubicBezTo>
                  <a:cubicBezTo>
                    <a:pt x="563" y="14"/>
                    <a:pt x="563" y="14"/>
                    <a:pt x="563" y="14"/>
                  </a:cubicBezTo>
                  <a:cubicBezTo>
                    <a:pt x="560" y="15"/>
                    <a:pt x="560" y="15"/>
                    <a:pt x="560" y="15"/>
                  </a:cubicBezTo>
                  <a:cubicBezTo>
                    <a:pt x="560" y="15"/>
                    <a:pt x="560" y="15"/>
                    <a:pt x="560" y="15"/>
                  </a:cubicBezTo>
                  <a:cubicBezTo>
                    <a:pt x="557" y="14"/>
                    <a:pt x="557" y="14"/>
                    <a:pt x="557" y="14"/>
                  </a:cubicBezTo>
                  <a:cubicBezTo>
                    <a:pt x="552" y="14"/>
                    <a:pt x="552" y="14"/>
                    <a:pt x="552" y="14"/>
                  </a:cubicBezTo>
                  <a:cubicBezTo>
                    <a:pt x="552" y="12"/>
                    <a:pt x="552" y="12"/>
                    <a:pt x="552" y="12"/>
                  </a:cubicBezTo>
                  <a:cubicBezTo>
                    <a:pt x="549" y="6"/>
                    <a:pt x="551" y="9"/>
                    <a:pt x="549" y="12"/>
                  </a:cubicBezTo>
                  <a:cubicBezTo>
                    <a:pt x="547" y="14"/>
                    <a:pt x="547" y="14"/>
                    <a:pt x="547" y="14"/>
                  </a:cubicBezTo>
                  <a:cubicBezTo>
                    <a:pt x="541" y="14"/>
                    <a:pt x="541" y="14"/>
                    <a:pt x="541" y="14"/>
                  </a:cubicBezTo>
                  <a:cubicBezTo>
                    <a:pt x="541" y="14"/>
                    <a:pt x="541" y="14"/>
                    <a:pt x="541" y="14"/>
                  </a:cubicBezTo>
                  <a:cubicBezTo>
                    <a:pt x="540" y="13"/>
                    <a:pt x="540" y="13"/>
                    <a:pt x="540" y="13"/>
                  </a:cubicBezTo>
                  <a:cubicBezTo>
                    <a:pt x="535" y="9"/>
                    <a:pt x="531" y="1"/>
                    <a:pt x="527" y="7"/>
                  </a:cubicBezTo>
                  <a:cubicBezTo>
                    <a:pt x="526" y="9"/>
                    <a:pt x="525" y="11"/>
                    <a:pt x="524" y="12"/>
                  </a:cubicBezTo>
                  <a:cubicBezTo>
                    <a:pt x="523" y="13"/>
                    <a:pt x="523" y="13"/>
                    <a:pt x="523" y="13"/>
                  </a:cubicBezTo>
                  <a:cubicBezTo>
                    <a:pt x="521" y="11"/>
                    <a:pt x="520" y="10"/>
                    <a:pt x="519" y="10"/>
                  </a:cubicBezTo>
                  <a:cubicBezTo>
                    <a:pt x="519" y="10"/>
                    <a:pt x="519" y="10"/>
                    <a:pt x="519" y="10"/>
                  </a:cubicBezTo>
                  <a:cubicBezTo>
                    <a:pt x="519" y="10"/>
                    <a:pt x="519" y="10"/>
                    <a:pt x="519" y="10"/>
                  </a:cubicBezTo>
                  <a:cubicBezTo>
                    <a:pt x="518" y="10"/>
                    <a:pt x="518" y="10"/>
                    <a:pt x="518" y="10"/>
                  </a:cubicBezTo>
                  <a:cubicBezTo>
                    <a:pt x="518" y="10"/>
                    <a:pt x="518" y="10"/>
                    <a:pt x="518" y="10"/>
                  </a:cubicBezTo>
                  <a:cubicBezTo>
                    <a:pt x="518" y="10"/>
                    <a:pt x="518" y="10"/>
                    <a:pt x="518" y="10"/>
                  </a:cubicBezTo>
                  <a:cubicBezTo>
                    <a:pt x="518" y="10"/>
                    <a:pt x="518" y="10"/>
                    <a:pt x="518" y="10"/>
                  </a:cubicBezTo>
                  <a:cubicBezTo>
                    <a:pt x="517" y="10"/>
                    <a:pt x="516" y="11"/>
                    <a:pt x="514" y="13"/>
                  </a:cubicBezTo>
                  <a:cubicBezTo>
                    <a:pt x="513" y="12"/>
                    <a:pt x="513" y="12"/>
                    <a:pt x="513" y="12"/>
                  </a:cubicBezTo>
                  <a:cubicBezTo>
                    <a:pt x="512" y="11"/>
                    <a:pt x="511" y="9"/>
                    <a:pt x="509" y="7"/>
                  </a:cubicBezTo>
                  <a:cubicBezTo>
                    <a:pt x="505" y="1"/>
                    <a:pt x="502" y="9"/>
                    <a:pt x="497" y="13"/>
                  </a:cubicBezTo>
                  <a:cubicBezTo>
                    <a:pt x="496" y="14"/>
                    <a:pt x="496" y="14"/>
                    <a:pt x="496" y="14"/>
                  </a:cubicBezTo>
                  <a:cubicBezTo>
                    <a:pt x="496" y="14"/>
                    <a:pt x="496" y="14"/>
                    <a:pt x="496" y="14"/>
                  </a:cubicBezTo>
                  <a:cubicBezTo>
                    <a:pt x="489" y="14"/>
                    <a:pt x="489" y="14"/>
                    <a:pt x="489" y="14"/>
                  </a:cubicBezTo>
                  <a:cubicBezTo>
                    <a:pt x="488" y="12"/>
                    <a:pt x="488" y="12"/>
                    <a:pt x="488" y="12"/>
                  </a:cubicBezTo>
                  <a:cubicBezTo>
                    <a:pt x="485" y="9"/>
                    <a:pt x="488" y="6"/>
                    <a:pt x="485" y="12"/>
                  </a:cubicBezTo>
                  <a:cubicBezTo>
                    <a:pt x="484" y="14"/>
                    <a:pt x="484" y="14"/>
                    <a:pt x="484" y="14"/>
                  </a:cubicBezTo>
                  <a:cubicBezTo>
                    <a:pt x="480" y="14"/>
                    <a:pt x="480" y="14"/>
                    <a:pt x="480" y="14"/>
                  </a:cubicBezTo>
                  <a:cubicBezTo>
                    <a:pt x="477" y="15"/>
                    <a:pt x="477" y="15"/>
                    <a:pt x="477" y="15"/>
                  </a:cubicBezTo>
                  <a:cubicBezTo>
                    <a:pt x="477" y="15"/>
                    <a:pt x="477" y="15"/>
                    <a:pt x="477" y="15"/>
                  </a:cubicBezTo>
                  <a:cubicBezTo>
                    <a:pt x="474" y="14"/>
                    <a:pt x="474" y="14"/>
                    <a:pt x="474" y="14"/>
                  </a:cubicBezTo>
                  <a:cubicBezTo>
                    <a:pt x="474" y="14"/>
                    <a:pt x="474" y="14"/>
                    <a:pt x="474" y="14"/>
                  </a:cubicBezTo>
                  <a:cubicBezTo>
                    <a:pt x="473" y="13"/>
                    <a:pt x="471" y="12"/>
                    <a:pt x="467" y="12"/>
                  </a:cubicBezTo>
                  <a:cubicBezTo>
                    <a:pt x="465" y="13"/>
                    <a:pt x="465" y="13"/>
                    <a:pt x="465" y="13"/>
                  </a:cubicBezTo>
                  <a:cubicBezTo>
                    <a:pt x="465" y="12"/>
                    <a:pt x="465" y="12"/>
                    <a:pt x="465" y="12"/>
                  </a:cubicBezTo>
                  <a:cubicBezTo>
                    <a:pt x="456" y="9"/>
                    <a:pt x="445" y="19"/>
                    <a:pt x="439" y="0"/>
                  </a:cubicBezTo>
                  <a:cubicBezTo>
                    <a:pt x="439" y="4"/>
                    <a:pt x="439" y="9"/>
                    <a:pt x="439" y="14"/>
                  </a:cubicBezTo>
                  <a:cubicBezTo>
                    <a:pt x="439" y="16"/>
                    <a:pt x="439" y="16"/>
                    <a:pt x="439" y="16"/>
                  </a:cubicBezTo>
                  <a:cubicBezTo>
                    <a:pt x="439" y="16"/>
                    <a:pt x="439" y="16"/>
                    <a:pt x="439" y="16"/>
                  </a:cubicBezTo>
                  <a:cubicBezTo>
                    <a:pt x="438" y="14"/>
                    <a:pt x="438" y="14"/>
                    <a:pt x="438" y="14"/>
                  </a:cubicBezTo>
                  <a:cubicBezTo>
                    <a:pt x="436" y="13"/>
                    <a:pt x="435" y="12"/>
                    <a:pt x="434" y="12"/>
                  </a:cubicBezTo>
                  <a:cubicBezTo>
                    <a:pt x="433" y="12"/>
                    <a:pt x="433" y="12"/>
                    <a:pt x="433" y="12"/>
                  </a:cubicBezTo>
                  <a:cubicBezTo>
                    <a:pt x="433" y="12"/>
                    <a:pt x="433" y="12"/>
                    <a:pt x="433" y="12"/>
                  </a:cubicBezTo>
                  <a:cubicBezTo>
                    <a:pt x="428" y="11"/>
                    <a:pt x="425" y="14"/>
                    <a:pt x="422" y="17"/>
                  </a:cubicBezTo>
                  <a:cubicBezTo>
                    <a:pt x="421" y="17"/>
                    <a:pt x="421" y="17"/>
                    <a:pt x="421" y="17"/>
                  </a:cubicBezTo>
                  <a:cubicBezTo>
                    <a:pt x="414" y="17"/>
                    <a:pt x="414" y="17"/>
                    <a:pt x="414" y="17"/>
                  </a:cubicBezTo>
                  <a:cubicBezTo>
                    <a:pt x="412" y="16"/>
                    <a:pt x="412" y="16"/>
                    <a:pt x="412" y="16"/>
                  </a:cubicBezTo>
                  <a:cubicBezTo>
                    <a:pt x="411" y="16"/>
                    <a:pt x="411" y="16"/>
                    <a:pt x="411" y="16"/>
                  </a:cubicBezTo>
                  <a:cubicBezTo>
                    <a:pt x="409" y="13"/>
                    <a:pt x="406" y="10"/>
                    <a:pt x="406" y="10"/>
                  </a:cubicBezTo>
                  <a:cubicBezTo>
                    <a:pt x="401" y="7"/>
                    <a:pt x="396" y="13"/>
                    <a:pt x="392" y="15"/>
                  </a:cubicBezTo>
                  <a:cubicBezTo>
                    <a:pt x="391" y="15"/>
                    <a:pt x="392" y="17"/>
                    <a:pt x="392" y="18"/>
                  </a:cubicBezTo>
                  <a:cubicBezTo>
                    <a:pt x="390" y="19"/>
                    <a:pt x="386" y="19"/>
                    <a:pt x="383" y="18"/>
                  </a:cubicBezTo>
                  <a:cubicBezTo>
                    <a:pt x="381" y="17"/>
                    <a:pt x="381" y="17"/>
                    <a:pt x="381" y="17"/>
                  </a:cubicBezTo>
                  <a:cubicBezTo>
                    <a:pt x="381" y="15"/>
                    <a:pt x="381" y="15"/>
                    <a:pt x="381" y="15"/>
                  </a:cubicBezTo>
                  <a:cubicBezTo>
                    <a:pt x="379" y="9"/>
                    <a:pt x="376" y="9"/>
                    <a:pt x="373" y="12"/>
                  </a:cubicBezTo>
                  <a:cubicBezTo>
                    <a:pt x="372" y="13"/>
                    <a:pt x="372" y="13"/>
                    <a:pt x="372" y="13"/>
                  </a:cubicBezTo>
                  <a:cubicBezTo>
                    <a:pt x="368" y="10"/>
                    <a:pt x="368" y="10"/>
                    <a:pt x="368" y="10"/>
                  </a:cubicBezTo>
                  <a:cubicBezTo>
                    <a:pt x="366" y="9"/>
                    <a:pt x="363" y="9"/>
                    <a:pt x="360" y="10"/>
                  </a:cubicBezTo>
                  <a:cubicBezTo>
                    <a:pt x="358" y="11"/>
                    <a:pt x="356" y="12"/>
                    <a:pt x="354" y="14"/>
                  </a:cubicBezTo>
                  <a:cubicBezTo>
                    <a:pt x="353" y="16"/>
                    <a:pt x="353" y="16"/>
                    <a:pt x="353" y="16"/>
                  </a:cubicBezTo>
                  <a:cubicBezTo>
                    <a:pt x="353" y="16"/>
                    <a:pt x="353" y="16"/>
                    <a:pt x="353" y="16"/>
                  </a:cubicBezTo>
                  <a:cubicBezTo>
                    <a:pt x="351" y="15"/>
                    <a:pt x="350" y="14"/>
                    <a:pt x="348" y="15"/>
                  </a:cubicBezTo>
                  <a:cubicBezTo>
                    <a:pt x="346" y="16"/>
                    <a:pt x="344" y="16"/>
                    <a:pt x="341" y="17"/>
                  </a:cubicBezTo>
                  <a:cubicBezTo>
                    <a:pt x="333" y="18"/>
                    <a:pt x="333" y="18"/>
                    <a:pt x="333" y="18"/>
                  </a:cubicBezTo>
                  <a:cubicBezTo>
                    <a:pt x="332" y="17"/>
                    <a:pt x="332" y="17"/>
                    <a:pt x="332" y="17"/>
                  </a:cubicBezTo>
                  <a:cubicBezTo>
                    <a:pt x="331" y="16"/>
                    <a:pt x="329" y="14"/>
                    <a:pt x="327" y="14"/>
                  </a:cubicBezTo>
                  <a:cubicBezTo>
                    <a:pt x="327" y="14"/>
                    <a:pt x="327" y="14"/>
                    <a:pt x="327" y="14"/>
                  </a:cubicBezTo>
                  <a:cubicBezTo>
                    <a:pt x="325" y="15"/>
                    <a:pt x="325" y="15"/>
                    <a:pt x="325" y="15"/>
                  </a:cubicBezTo>
                  <a:cubicBezTo>
                    <a:pt x="324" y="16"/>
                    <a:pt x="324" y="16"/>
                    <a:pt x="324" y="16"/>
                  </a:cubicBezTo>
                  <a:cubicBezTo>
                    <a:pt x="324" y="16"/>
                    <a:pt x="324" y="16"/>
                    <a:pt x="324" y="16"/>
                  </a:cubicBezTo>
                  <a:cubicBezTo>
                    <a:pt x="324" y="14"/>
                    <a:pt x="324" y="14"/>
                    <a:pt x="324" y="14"/>
                  </a:cubicBezTo>
                  <a:cubicBezTo>
                    <a:pt x="324" y="13"/>
                    <a:pt x="324" y="12"/>
                    <a:pt x="322" y="12"/>
                  </a:cubicBezTo>
                  <a:cubicBezTo>
                    <a:pt x="320" y="12"/>
                    <a:pt x="319" y="13"/>
                    <a:pt x="318" y="14"/>
                  </a:cubicBezTo>
                  <a:cubicBezTo>
                    <a:pt x="316" y="16"/>
                    <a:pt x="316" y="16"/>
                    <a:pt x="316" y="16"/>
                  </a:cubicBezTo>
                  <a:cubicBezTo>
                    <a:pt x="316" y="16"/>
                    <a:pt x="316" y="16"/>
                    <a:pt x="316" y="16"/>
                  </a:cubicBezTo>
                  <a:cubicBezTo>
                    <a:pt x="313" y="16"/>
                    <a:pt x="310" y="18"/>
                    <a:pt x="307" y="18"/>
                  </a:cubicBezTo>
                  <a:cubicBezTo>
                    <a:pt x="306" y="19"/>
                    <a:pt x="306" y="19"/>
                    <a:pt x="306" y="19"/>
                  </a:cubicBezTo>
                  <a:cubicBezTo>
                    <a:pt x="305" y="18"/>
                    <a:pt x="305" y="18"/>
                    <a:pt x="305" y="18"/>
                  </a:cubicBezTo>
                  <a:cubicBezTo>
                    <a:pt x="304" y="17"/>
                    <a:pt x="304" y="17"/>
                    <a:pt x="304" y="17"/>
                  </a:cubicBezTo>
                  <a:cubicBezTo>
                    <a:pt x="303" y="16"/>
                    <a:pt x="303" y="15"/>
                    <a:pt x="302" y="15"/>
                  </a:cubicBezTo>
                  <a:cubicBezTo>
                    <a:pt x="300" y="14"/>
                    <a:pt x="298" y="15"/>
                    <a:pt x="296" y="17"/>
                  </a:cubicBezTo>
                  <a:cubicBezTo>
                    <a:pt x="295" y="18"/>
                    <a:pt x="295" y="18"/>
                    <a:pt x="295" y="18"/>
                  </a:cubicBezTo>
                  <a:cubicBezTo>
                    <a:pt x="294" y="17"/>
                    <a:pt x="294" y="17"/>
                    <a:pt x="294" y="17"/>
                  </a:cubicBezTo>
                  <a:cubicBezTo>
                    <a:pt x="293" y="15"/>
                    <a:pt x="291" y="14"/>
                    <a:pt x="288" y="15"/>
                  </a:cubicBezTo>
                  <a:cubicBezTo>
                    <a:pt x="288" y="15"/>
                    <a:pt x="287" y="16"/>
                    <a:pt x="286" y="17"/>
                  </a:cubicBezTo>
                  <a:cubicBezTo>
                    <a:pt x="285" y="18"/>
                    <a:pt x="285" y="18"/>
                    <a:pt x="285" y="18"/>
                  </a:cubicBezTo>
                  <a:cubicBezTo>
                    <a:pt x="285" y="19"/>
                    <a:pt x="285" y="19"/>
                    <a:pt x="285" y="19"/>
                  </a:cubicBezTo>
                  <a:cubicBezTo>
                    <a:pt x="284" y="18"/>
                    <a:pt x="284" y="18"/>
                    <a:pt x="284" y="18"/>
                  </a:cubicBezTo>
                  <a:cubicBezTo>
                    <a:pt x="281" y="18"/>
                    <a:pt x="278" y="16"/>
                    <a:pt x="275" y="16"/>
                  </a:cubicBezTo>
                  <a:cubicBezTo>
                    <a:pt x="274" y="16"/>
                    <a:pt x="274" y="16"/>
                    <a:pt x="274" y="16"/>
                  </a:cubicBezTo>
                  <a:cubicBezTo>
                    <a:pt x="273" y="14"/>
                    <a:pt x="273" y="14"/>
                    <a:pt x="273" y="14"/>
                  </a:cubicBezTo>
                  <a:cubicBezTo>
                    <a:pt x="272" y="13"/>
                    <a:pt x="270" y="12"/>
                    <a:pt x="269" y="12"/>
                  </a:cubicBezTo>
                  <a:cubicBezTo>
                    <a:pt x="266" y="12"/>
                    <a:pt x="266" y="13"/>
                    <a:pt x="266" y="14"/>
                  </a:cubicBezTo>
                  <a:cubicBezTo>
                    <a:pt x="267" y="16"/>
                    <a:pt x="267" y="16"/>
                    <a:pt x="267" y="16"/>
                  </a:cubicBezTo>
                  <a:cubicBezTo>
                    <a:pt x="267" y="16"/>
                    <a:pt x="267" y="16"/>
                    <a:pt x="267" y="16"/>
                  </a:cubicBezTo>
                  <a:cubicBezTo>
                    <a:pt x="266" y="15"/>
                    <a:pt x="266" y="15"/>
                    <a:pt x="266" y="15"/>
                  </a:cubicBezTo>
                  <a:cubicBezTo>
                    <a:pt x="264" y="14"/>
                    <a:pt x="264" y="14"/>
                    <a:pt x="264" y="14"/>
                  </a:cubicBezTo>
                  <a:cubicBezTo>
                    <a:pt x="263" y="14"/>
                    <a:pt x="263" y="14"/>
                    <a:pt x="263" y="14"/>
                  </a:cubicBezTo>
                  <a:cubicBezTo>
                    <a:pt x="262" y="14"/>
                    <a:pt x="260" y="16"/>
                    <a:pt x="259" y="17"/>
                  </a:cubicBezTo>
                  <a:cubicBezTo>
                    <a:pt x="258" y="18"/>
                    <a:pt x="258" y="18"/>
                    <a:pt x="258" y="18"/>
                  </a:cubicBezTo>
                  <a:cubicBezTo>
                    <a:pt x="249" y="17"/>
                    <a:pt x="249" y="17"/>
                    <a:pt x="249" y="17"/>
                  </a:cubicBezTo>
                  <a:cubicBezTo>
                    <a:pt x="247" y="16"/>
                    <a:pt x="244" y="16"/>
                    <a:pt x="243" y="15"/>
                  </a:cubicBezTo>
                  <a:cubicBezTo>
                    <a:pt x="241" y="14"/>
                    <a:pt x="239" y="15"/>
                    <a:pt x="238" y="16"/>
                  </a:cubicBezTo>
                  <a:cubicBezTo>
                    <a:pt x="238" y="16"/>
                    <a:pt x="238" y="16"/>
                    <a:pt x="238" y="16"/>
                  </a:cubicBezTo>
                  <a:cubicBezTo>
                    <a:pt x="236" y="14"/>
                    <a:pt x="236" y="14"/>
                    <a:pt x="236" y="14"/>
                  </a:cubicBezTo>
                  <a:cubicBezTo>
                    <a:pt x="234" y="12"/>
                    <a:pt x="233" y="11"/>
                    <a:pt x="231" y="10"/>
                  </a:cubicBezTo>
                  <a:cubicBezTo>
                    <a:pt x="228" y="9"/>
                    <a:pt x="225" y="9"/>
                    <a:pt x="222" y="10"/>
                  </a:cubicBezTo>
                  <a:cubicBezTo>
                    <a:pt x="218" y="13"/>
                    <a:pt x="218" y="13"/>
                    <a:pt x="218" y="13"/>
                  </a:cubicBezTo>
                  <a:cubicBezTo>
                    <a:pt x="217" y="12"/>
                    <a:pt x="217" y="12"/>
                    <a:pt x="217" y="12"/>
                  </a:cubicBezTo>
                  <a:cubicBezTo>
                    <a:pt x="214" y="9"/>
                    <a:pt x="212" y="9"/>
                    <a:pt x="210" y="15"/>
                  </a:cubicBezTo>
                  <a:cubicBezTo>
                    <a:pt x="210" y="17"/>
                    <a:pt x="210" y="17"/>
                    <a:pt x="210" y="17"/>
                  </a:cubicBezTo>
                  <a:cubicBezTo>
                    <a:pt x="207" y="18"/>
                    <a:pt x="207" y="18"/>
                    <a:pt x="207" y="18"/>
                  </a:cubicBezTo>
                  <a:cubicBezTo>
                    <a:pt x="204" y="19"/>
                    <a:pt x="201" y="19"/>
                    <a:pt x="199" y="18"/>
                  </a:cubicBezTo>
                  <a:cubicBezTo>
                    <a:pt x="198" y="17"/>
                    <a:pt x="199" y="15"/>
                    <a:pt x="199" y="15"/>
                  </a:cubicBezTo>
                  <a:cubicBezTo>
                    <a:pt x="195" y="13"/>
                    <a:pt x="190" y="7"/>
                    <a:pt x="185" y="10"/>
                  </a:cubicBezTo>
                  <a:cubicBezTo>
                    <a:pt x="184" y="10"/>
                    <a:pt x="181" y="13"/>
                    <a:pt x="179" y="16"/>
                  </a:cubicBezTo>
                  <a:cubicBezTo>
                    <a:pt x="178" y="16"/>
                    <a:pt x="178" y="16"/>
                    <a:pt x="178" y="16"/>
                  </a:cubicBezTo>
                  <a:cubicBezTo>
                    <a:pt x="176" y="17"/>
                    <a:pt x="176" y="17"/>
                    <a:pt x="176" y="17"/>
                  </a:cubicBezTo>
                  <a:cubicBezTo>
                    <a:pt x="169" y="17"/>
                    <a:pt x="169" y="17"/>
                    <a:pt x="169" y="17"/>
                  </a:cubicBezTo>
                  <a:cubicBezTo>
                    <a:pt x="168" y="17"/>
                    <a:pt x="168" y="17"/>
                    <a:pt x="168" y="17"/>
                  </a:cubicBezTo>
                  <a:cubicBezTo>
                    <a:pt x="166" y="14"/>
                    <a:pt x="162" y="11"/>
                    <a:pt x="157" y="12"/>
                  </a:cubicBezTo>
                  <a:cubicBezTo>
                    <a:pt x="157" y="12"/>
                    <a:pt x="157" y="12"/>
                    <a:pt x="157" y="12"/>
                  </a:cubicBezTo>
                  <a:cubicBezTo>
                    <a:pt x="157" y="12"/>
                    <a:pt x="157" y="12"/>
                    <a:pt x="157" y="12"/>
                  </a:cubicBezTo>
                  <a:cubicBezTo>
                    <a:pt x="155" y="12"/>
                    <a:pt x="154" y="13"/>
                    <a:pt x="153" y="14"/>
                  </a:cubicBezTo>
                  <a:cubicBezTo>
                    <a:pt x="151" y="16"/>
                    <a:pt x="151" y="16"/>
                    <a:pt x="151" y="16"/>
                  </a:cubicBezTo>
                  <a:cubicBezTo>
                    <a:pt x="151" y="16"/>
                    <a:pt x="151" y="16"/>
                    <a:pt x="151" y="16"/>
                  </a:cubicBezTo>
                  <a:cubicBezTo>
                    <a:pt x="146" y="17"/>
                    <a:pt x="142" y="19"/>
                    <a:pt x="138" y="20"/>
                  </a:cubicBezTo>
                  <a:cubicBezTo>
                    <a:pt x="137" y="20"/>
                    <a:pt x="137" y="20"/>
                    <a:pt x="137" y="20"/>
                  </a:cubicBezTo>
                  <a:cubicBezTo>
                    <a:pt x="135" y="19"/>
                    <a:pt x="135" y="19"/>
                    <a:pt x="135" y="19"/>
                  </a:cubicBezTo>
                  <a:cubicBezTo>
                    <a:pt x="135" y="19"/>
                    <a:pt x="135" y="19"/>
                    <a:pt x="135" y="19"/>
                  </a:cubicBezTo>
                  <a:cubicBezTo>
                    <a:pt x="131" y="16"/>
                    <a:pt x="127" y="12"/>
                    <a:pt x="123" y="12"/>
                  </a:cubicBezTo>
                  <a:cubicBezTo>
                    <a:pt x="120" y="12"/>
                    <a:pt x="118" y="13"/>
                    <a:pt x="117" y="14"/>
                  </a:cubicBezTo>
                  <a:cubicBezTo>
                    <a:pt x="117" y="14"/>
                    <a:pt x="117" y="14"/>
                    <a:pt x="117" y="14"/>
                  </a:cubicBezTo>
                  <a:cubicBezTo>
                    <a:pt x="113" y="15"/>
                    <a:pt x="113" y="15"/>
                    <a:pt x="113" y="15"/>
                  </a:cubicBezTo>
                  <a:cubicBezTo>
                    <a:pt x="113" y="15"/>
                    <a:pt x="113" y="15"/>
                    <a:pt x="113" y="15"/>
                  </a:cubicBezTo>
                  <a:cubicBezTo>
                    <a:pt x="113" y="15"/>
                    <a:pt x="113" y="15"/>
                    <a:pt x="113" y="15"/>
                  </a:cubicBezTo>
                  <a:cubicBezTo>
                    <a:pt x="101" y="15"/>
                    <a:pt x="101" y="15"/>
                    <a:pt x="101" y="15"/>
                  </a:cubicBezTo>
                  <a:cubicBezTo>
                    <a:pt x="101" y="15"/>
                    <a:pt x="101" y="15"/>
                    <a:pt x="101" y="15"/>
                  </a:cubicBezTo>
                  <a:cubicBezTo>
                    <a:pt x="100" y="14"/>
                    <a:pt x="100" y="14"/>
                    <a:pt x="100" y="14"/>
                  </a:cubicBezTo>
                  <a:cubicBezTo>
                    <a:pt x="100" y="15"/>
                    <a:pt x="100" y="15"/>
                    <a:pt x="100" y="15"/>
                  </a:cubicBezTo>
                  <a:cubicBezTo>
                    <a:pt x="89" y="15"/>
                    <a:pt x="89" y="15"/>
                    <a:pt x="89" y="15"/>
                  </a:cubicBezTo>
                  <a:cubicBezTo>
                    <a:pt x="77" y="14"/>
                    <a:pt x="65" y="14"/>
                    <a:pt x="54" y="14"/>
                  </a:cubicBezTo>
                  <a:cubicBezTo>
                    <a:pt x="44" y="14"/>
                    <a:pt x="20" y="10"/>
                    <a:pt x="20" y="29"/>
                  </a:cubicBezTo>
                  <a:cubicBezTo>
                    <a:pt x="20" y="48"/>
                    <a:pt x="48" y="31"/>
                    <a:pt x="52" y="46"/>
                  </a:cubicBezTo>
                  <a:cubicBezTo>
                    <a:pt x="56" y="59"/>
                    <a:pt x="19" y="55"/>
                    <a:pt x="30" y="66"/>
                  </a:cubicBezTo>
                  <a:cubicBezTo>
                    <a:pt x="32" y="68"/>
                    <a:pt x="69" y="78"/>
                    <a:pt x="55" y="84"/>
                  </a:cubicBezTo>
                  <a:cubicBezTo>
                    <a:pt x="46" y="88"/>
                    <a:pt x="0" y="81"/>
                    <a:pt x="1" y="112"/>
                  </a:cubicBezTo>
                  <a:cubicBezTo>
                    <a:pt x="2" y="146"/>
                    <a:pt x="59" y="101"/>
                    <a:pt x="59" y="135"/>
                  </a:cubicBezTo>
                  <a:cubicBezTo>
                    <a:pt x="60" y="146"/>
                    <a:pt x="40" y="138"/>
                    <a:pt x="40" y="144"/>
                  </a:cubicBezTo>
                  <a:cubicBezTo>
                    <a:pt x="40" y="151"/>
                    <a:pt x="69" y="147"/>
                    <a:pt x="73" y="160"/>
                  </a:cubicBezTo>
                  <a:cubicBezTo>
                    <a:pt x="79" y="179"/>
                    <a:pt x="16" y="155"/>
                    <a:pt x="17" y="188"/>
                  </a:cubicBezTo>
                  <a:cubicBezTo>
                    <a:pt x="17" y="221"/>
                    <a:pt x="56" y="203"/>
                    <a:pt x="73" y="214"/>
                  </a:cubicBezTo>
                  <a:cubicBezTo>
                    <a:pt x="76" y="215"/>
                    <a:pt x="80" y="227"/>
                    <a:pt x="78" y="232"/>
                  </a:cubicBezTo>
                  <a:cubicBezTo>
                    <a:pt x="73" y="246"/>
                    <a:pt x="52" y="220"/>
                    <a:pt x="50" y="235"/>
                  </a:cubicBezTo>
                  <a:cubicBezTo>
                    <a:pt x="48" y="260"/>
                    <a:pt x="93" y="240"/>
                    <a:pt x="91" y="264"/>
                  </a:cubicBezTo>
                  <a:cubicBezTo>
                    <a:pt x="89" y="289"/>
                    <a:pt x="56" y="272"/>
                    <a:pt x="48" y="272"/>
                  </a:cubicBezTo>
                  <a:cubicBezTo>
                    <a:pt x="21" y="272"/>
                    <a:pt x="24" y="288"/>
                    <a:pt x="47" y="288"/>
                  </a:cubicBezTo>
                  <a:cubicBezTo>
                    <a:pt x="100" y="287"/>
                    <a:pt x="100" y="287"/>
                    <a:pt x="100" y="287"/>
                  </a:cubicBezTo>
                  <a:cubicBezTo>
                    <a:pt x="100" y="288"/>
                    <a:pt x="100" y="288"/>
                    <a:pt x="100" y="288"/>
                  </a:cubicBezTo>
                  <a:cubicBezTo>
                    <a:pt x="103" y="287"/>
                    <a:pt x="103" y="287"/>
                    <a:pt x="103" y="287"/>
                  </a:cubicBezTo>
                  <a:cubicBezTo>
                    <a:pt x="103" y="287"/>
                    <a:pt x="103" y="287"/>
                    <a:pt x="103" y="287"/>
                  </a:cubicBezTo>
                  <a:cubicBezTo>
                    <a:pt x="111" y="287"/>
                    <a:pt x="111" y="287"/>
                    <a:pt x="111" y="287"/>
                  </a:cubicBezTo>
                  <a:cubicBezTo>
                    <a:pt x="113" y="288"/>
                    <a:pt x="113" y="288"/>
                    <a:pt x="113" y="288"/>
                  </a:cubicBezTo>
                  <a:cubicBezTo>
                    <a:pt x="113" y="288"/>
                    <a:pt x="113" y="288"/>
                    <a:pt x="113" y="288"/>
                  </a:cubicBezTo>
                  <a:cubicBezTo>
                    <a:pt x="113" y="304"/>
                    <a:pt x="113" y="304"/>
                    <a:pt x="113" y="304"/>
                  </a:cubicBezTo>
                  <a:cubicBezTo>
                    <a:pt x="114" y="304"/>
                    <a:pt x="114" y="304"/>
                    <a:pt x="114" y="304"/>
                  </a:cubicBezTo>
                  <a:cubicBezTo>
                    <a:pt x="116" y="303"/>
                    <a:pt x="119" y="300"/>
                    <a:pt x="121" y="296"/>
                  </a:cubicBezTo>
                  <a:cubicBezTo>
                    <a:pt x="124" y="293"/>
                    <a:pt x="124" y="293"/>
                    <a:pt x="124" y="293"/>
                  </a:cubicBezTo>
                  <a:cubicBezTo>
                    <a:pt x="125" y="294"/>
                    <a:pt x="125" y="294"/>
                    <a:pt x="125" y="294"/>
                  </a:cubicBezTo>
                  <a:cubicBezTo>
                    <a:pt x="128" y="299"/>
                    <a:pt x="129" y="296"/>
                    <a:pt x="131" y="291"/>
                  </a:cubicBezTo>
                  <a:cubicBezTo>
                    <a:pt x="132" y="287"/>
                    <a:pt x="132" y="287"/>
                    <a:pt x="132" y="287"/>
                  </a:cubicBezTo>
                  <a:cubicBezTo>
                    <a:pt x="134" y="287"/>
                    <a:pt x="134" y="287"/>
                    <a:pt x="134" y="287"/>
                  </a:cubicBezTo>
                  <a:cubicBezTo>
                    <a:pt x="137" y="292"/>
                    <a:pt x="137" y="292"/>
                    <a:pt x="137" y="292"/>
                  </a:cubicBezTo>
                  <a:cubicBezTo>
                    <a:pt x="139" y="294"/>
                    <a:pt x="141" y="296"/>
                    <a:pt x="144" y="294"/>
                  </a:cubicBezTo>
                  <a:cubicBezTo>
                    <a:pt x="145" y="293"/>
                    <a:pt x="146" y="292"/>
                    <a:pt x="147" y="291"/>
                  </a:cubicBezTo>
                  <a:cubicBezTo>
                    <a:pt x="148" y="291"/>
                    <a:pt x="148" y="291"/>
                    <a:pt x="148" y="291"/>
                  </a:cubicBezTo>
                  <a:cubicBezTo>
                    <a:pt x="148" y="292"/>
                    <a:pt x="148" y="292"/>
                    <a:pt x="148" y="292"/>
                  </a:cubicBezTo>
                  <a:cubicBezTo>
                    <a:pt x="150" y="297"/>
                    <a:pt x="151" y="297"/>
                    <a:pt x="152" y="295"/>
                  </a:cubicBezTo>
                  <a:cubicBezTo>
                    <a:pt x="153" y="292"/>
                    <a:pt x="153" y="292"/>
                    <a:pt x="153" y="292"/>
                  </a:cubicBezTo>
                  <a:cubicBezTo>
                    <a:pt x="156" y="290"/>
                    <a:pt x="156" y="290"/>
                    <a:pt x="156" y="290"/>
                  </a:cubicBezTo>
                  <a:cubicBezTo>
                    <a:pt x="158" y="289"/>
                    <a:pt x="158" y="289"/>
                    <a:pt x="158" y="289"/>
                  </a:cubicBezTo>
                  <a:cubicBezTo>
                    <a:pt x="158" y="289"/>
                    <a:pt x="158" y="289"/>
                    <a:pt x="158" y="289"/>
                  </a:cubicBezTo>
                  <a:cubicBezTo>
                    <a:pt x="164" y="290"/>
                    <a:pt x="169" y="302"/>
                    <a:pt x="175" y="299"/>
                  </a:cubicBezTo>
                  <a:cubicBezTo>
                    <a:pt x="176" y="299"/>
                    <a:pt x="175" y="297"/>
                    <a:pt x="175" y="297"/>
                  </a:cubicBezTo>
                  <a:cubicBezTo>
                    <a:pt x="178" y="297"/>
                    <a:pt x="178" y="297"/>
                    <a:pt x="178" y="297"/>
                  </a:cubicBezTo>
                  <a:cubicBezTo>
                    <a:pt x="179" y="296"/>
                    <a:pt x="179" y="295"/>
                    <a:pt x="179" y="294"/>
                  </a:cubicBezTo>
                  <a:cubicBezTo>
                    <a:pt x="179" y="293"/>
                    <a:pt x="179" y="293"/>
                    <a:pt x="179" y="293"/>
                  </a:cubicBezTo>
                  <a:cubicBezTo>
                    <a:pt x="182" y="294"/>
                    <a:pt x="182" y="294"/>
                    <a:pt x="182" y="294"/>
                  </a:cubicBezTo>
                  <a:cubicBezTo>
                    <a:pt x="182" y="294"/>
                    <a:pt x="182" y="294"/>
                    <a:pt x="182" y="294"/>
                  </a:cubicBezTo>
                  <a:cubicBezTo>
                    <a:pt x="182" y="295"/>
                    <a:pt x="182" y="295"/>
                    <a:pt x="182" y="295"/>
                  </a:cubicBezTo>
                  <a:cubicBezTo>
                    <a:pt x="183" y="297"/>
                    <a:pt x="184" y="298"/>
                    <a:pt x="185" y="299"/>
                  </a:cubicBezTo>
                  <a:cubicBezTo>
                    <a:pt x="188" y="302"/>
                    <a:pt x="190" y="296"/>
                    <a:pt x="192" y="292"/>
                  </a:cubicBezTo>
                  <a:cubicBezTo>
                    <a:pt x="193" y="289"/>
                    <a:pt x="193" y="289"/>
                    <a:pt x="193" y="289"/>
                  </a:cubicBezTo>
                  <a:cubicBezTo>
                    <a:pt x="194" y="289"/>
                    <a:pt x="194" y="289"/>
                    <a:pt x="194" y="289"/>
                  </a:cubicBezTo>
                  <a:cubicBezTo>
                    <a:pt x="195" y="289"/>
                    <a:pt x="196" y="290"/>
                    <a:pt x="197" y="289"/>
                  </a:cubicBezTo>
                  <a:cubicBezTo>
                    <a:pt x="200" y="287"/>
                    <a:pt x="200" y="287"/>
                    <a:pt x="200" y="287"/>
                  </a:cubicBezTo>
                  <a:cubicBezTo>
                    <a:pt x="200" y="288"/>
                    <a:pt x="200" y="288"/>
                    <a:pt x="200" y="288"/>
                  </a:cubicBezTo>
                  <a:cubicBezTo>
                    <a:pt x="201" y="290"/>
                    <a:pt x="201" y="293"/>
                    <a:pt x="204" y="294"/>
                  </a:cubicBezTo>
                  <a:cubicBezTo>
                    <a:pt x="205" y="295"/>
                    <a:pt x="206" y="296"/>
                    <a:pt x="207" y="297"/>
                  </a:cubicBezTo>
                  <a:cubicBezTo>
                    <a:pt x="212" y="300"/>
                    <a:pt x="214" y="294"/>
                    <a:pt x="218" y="291"/>
                  </a:cubicBezTo>
                  <a:cubicBezTo>
                    <a:pt x="218" y="291"/>
                    <a:pt x="218" y="291"/>
                    <a:pt x="218" y="291"/>
                  </a:cubicBezTo>
                  <a:cubicBezTo>
                    <a:pt x="220" y="294"/>
                    <a:pt x="220" y="294"/>
                    <a:pt x="220" y="294"/>
                  </a:cubicBezTo>
                  <a:cubicBezTo>
                    <a:pt x="225" y="301"/>
                    <a:pt x="223" y="296"/>
                    <a:pt x="224" y="292"/>
                  </a:cubicBezTo>
                  <a:cubicBezTo>
                    <a:pt x="225" y="291"/>
                    <a:pt x="225" y="291"/>
                    <a:pt x="225" y="290"/>
                  </a:cubicBezTo>
                  <a:cubicBezTo>
                    <a:pt x="226" y="289"/>
                    <a:pt x="226" y="289"/>
                    <a:pt x="226" y="289"/>
                  </a:cubicBezTo>
                  <a:cubicBezTo>
                    <a:pt x="239" y="289"/>
                    <a:pt x="239" y="289"/>
                    <a:pt x="239" y="289"/>
                  </a:cubicBezTo>
                  <a:cubicBezTo>
                    <a:pt x="241" y="289"/>
                    <a:pt x="241" y="289"/>
                    <a:pt x="241" y="289"/>
                  </a:cubicBezTo>
                  <a:cubicBezTo>
                    <a:pt x="242" y="291"/>
                    <a:pt x="242" y="291"/>
                    <a:pt x="242" y="291"/>
                  </a:cubicBezTo>
                  <a:cubicBezTo>
                    <a:pt x="243" y="292"/>
                    <a:pt x="244" y="294"/>
                    <a:pt x="244" y="294"/>
                  </a:cubicBezTo>
                  <a:cubicBezTo>
                    <a:pt x="247" y="294"/>
                    <a:pt x="247" y="294"/>
                    <a:pt x="247" y="294"/>
                  </a:cubicBezTo>
                  <a:cubicBezTo>
                    <a:pt x="247" y="297"/>
                    <a:pt x="247" y="297"/>
                    <a:pt x="247" y="297"/>
                  </a:cubicBezTo>
                  <a:cubicBezTo>
                    <a:pt x="250" y="297"/>
                    <a:pt x="250" y="297"/>
                    <a:pt x="250" y="297"/>
                  </a:cubicBezTo>
                  <a:cubicBezTo>
                    <a:pt x="251" y="297"/>
                    <a:pt x="250" y="299"/>
                    <a:pt x="250" y="299"/>
                  </a:cubicBezTo>
                  <a:cubicBezTo>
                    <a:pt x="258" y="302"/>
                    <a:pt x="262" y="286"/>
                    <a:pt x="270" y="289"/>
                  </a:cubicBezTo>
                  <a:cubicBezTo>
                    <a:pt x="273" y="290"/>
                    <a:pt x="274" y="302"/>
                    <a:pt x="278" y="292"/>
                  </a:cubicBezTo>
                  <a:cubicBezTo>
                    <a:pt x="278" y="291"/>
                    <a:pt x="278" y="291"/>
                    <a:pt x="278" y="291"/>
                  </a:cubicBezTo>
                  <a:cubicBezTo>
                    <a:pt x="278" y="291"/>
                    <a:pt x="278" y="291"/>
                    <a:pt x="278" y="291"/>
                  </a:cubicBezTo>
                  <a:cubicBezTo>
                    <a:pt x="279" y="292"/>
                    <a:pt x="280" y="293"/>
                    <a:pt x="282" y="294"/>
                  </a:cubicBezTo>
                  <a:cubicBezTo>
                    <a:pt x="284" y="296"/>
                    <a:pt x="287" y="294"/>
                    <a:pt x="289" y="292"/>
                  </a:cubicBezTo>
                  <a:cubicBezTo>
                    <a:pt x="294" y="283"/>
                    <a:pt x="294" y="283"/>
                    <a:pt x="294" y="283"/>
                  </a:cubicBezTo>
                  <a:cubicBezTo>
                    <a:pt x="295" y="282"/>
                    <a:pt x="295" y="282"/>
                    <a:pt x="295" y="282"/>
                  </a:cubicBezTo>
                  <a:cubicBezTo>
                    <a:pt x="296" y="283"/>
                    <a:pt x="296" y="283"/>
                    <a:pt x="296" y="283"/>
                  </a:cubicBezTo>
                  <a:cubicBezTo>
                    <a:pt x="302" y="292"/>
                    <a:pt x="302" y="292"/>
                    <a:pt x="302" y="292"/>
                  </a:cubicBezTo>
                  <a:cubicBezTo>
                    <a:pt x="304" y="294"/>
                    <a:pt x="306" y="296"/>
                    <a:pt x="309" y="294"/>
                  </a:cubicBezTo>
                  <a:cubicBezTo>
                    <a:pt x="310" y="293"/>
                    <a:pt x="311" y="292"/>
                    <a:pt x="312" y="291"/>
                  </a:cubicBezTo>
                  <a:cubicBezTo>
                    <a:pt x="312" y="291"/>
                    <a:pt x="312" y="291"/>
                    <a:pt x="312" y="291"/>
                  </a:cubicBezTo>
                  <a:cubicBezTo>
                    <a:pt x="313" y="292"/>
                    <a:pt x="313" y="292"/>
                    <a:pt x="313" y="292"/>
                  </a:cubicBezTo>
                  <a:cubicBezTo>
                    <a:pt x="317" y="302"/>
                    <a:pt x="317" y="290"/>
                    <a:pt x="320" y="289"/>
                  </a:cubicBezTo>
                  <a:cubicBezTo>
                    <a:pt x="328" y="286"/>
                    <a:pt x="332" y="302"/>
                    <a:pt x="340" y="299"/>
                  </a:cubicBezTo>
                  <a:cubicBezTo>
                    <a:pt x="341" y="299"/>
                    <a:pt x="340" y="297"/>
                    <a:pt x="340" y="297"/>
                  </a:cubicBezTo>
                  <a:cubicBezTo>
                    <a:pt x="343" y="297"/>
                    <a:pt x="343" y="297"/>
                    <a:pt x="343" y="297"/>
                  </a:cubicBezTo>
                  <a:cubicBezTo>
                    <a:pt x="344" y="294"/>
                    <a:pt x="344" y="294"/>
                    <a:pt x="344" y="294"/>
                  </a:cubicBezTo>
                  <a:cubicBezTo>
                    <a:pt x="346" y="294"/>
                    <a:pt x="346" y="294"/>
                    <a:pt x="346" y="294"/>
                  </a:cubicBezTo>
                  <a:cubicBezTo>
                    <a:pt x="347" y="294"/>
                    <a:pt x="348" y="292"/>
                    <a:pt x="349" y="291"/>
                  </a:cubicBezTo>
                  <a:cubicBezTo>
                    <a:pt x="350" y="289"/>
                    <a:pt x="350" y="289"/>
                    <a:pt x="350" y="289"/>
                  </a:cubicBezTo>
                  <a:cubicBezTo>
                    <a:pt x="352" y="289"/>
                    <a:pt x="352" y="289"/>
                    <a:pt x="352" y="289"/>
                  </a:cubicBezTo>
                  <a:cubicBezTo>
                    <a:pt x="365" y="289"/>
                    <a:pt x="365" y="289"/>
                    <a:pt x="365" y="289"/>
                  </a:cubicBezTo>
                  <a:cubicBezTo>
                    <a:pt x="365" y="290"/>
                    <a:pt x="365" y="290"/>
                    <a:pt x="365" y="290"/>
                  </a:cubicBezTo>
                  <a:cubicBezTo>
                    <a:pt x="366" y="291"/>
                    <a:pt x="366" y="291"/>
                    <a:pt x="366" y="292"/>
                  </a:cubicBezTo>
                  <a:cubicBezTo>
                    <a:pt x="368" y="296"/>
                    <a:pt x="365" y="301"/>
                    <a:pt x="371" y="294"/>
                  </a:cubicBezTo>
                  <a:cubicBezTo>
                    <a:pt x="373" y="291"/>
                    <a:pt x="373" y="291"/>
                    <a:pt x="373" y="291"/>
                  </a:cubicBezTo>
                  <a:cubicBezTo>
                    <a:pt x="373" y="291"/>
                    <a:pt x="373" y="291"/>
                    <a:pt x="373" y="291"/>
                  </a:cubicBezTo>
                  <a:cubicBezTo>
                    <a:pt x="377" y="294"/>
                    <a:pt x="378" y="300"/>
                    <a:pt x="384" y="297"/>
                  </a:cubicBezTo>
                  <a:cubicBezTo>
                    <a:pt x="385" y="296"/>
                    <a:pt x="386" y="295"/>
                    <a:pt x="387" y="294"/>
                  </a:cubicBezTo>
                  <a:cubicBezTo>
                    <a:pt x="389" y="293"/>
                    <a:pt x="389" y="290"/>
                    <a:pt x="390" y="288"/>
                  </a:cubicBezTo>
                  <a:cubicBezTo>
                    <a:pt x="391" y="287"/>
                    <a:pt x="391" y="287"/>
                    <a:pt x="391" y="287"/>
                  </a:cubicBezTo>
                  <a:cubicBezTo>
                    <a:pt x="393" y="289"/>
                    <a:pt x="393" y="289"/>
                    <a:pt x="393" y="289"/>
                  </a:cubicBezTo>
                  <a:cubicBezTo>
                    <a:pt x="394" y="290"/>
                    <a:pt x="395" y="289"/>
                    <a:pt x="397" y="289"/>
                  </a:cubicBezTo>
                  <a:cubicBezTo>
                    <a:pt x="398" y="289"/>
                    <a:pt x="398" y="289"/>
                    <a:pt x="398" y="289"/>
                  </a:cubicBezTo>
                  <a:cubicBezTo>
                    <a:pt x="399" y="292"/>
                    <a:pt x="399" y="292"/>
                    <a:pt x="399" y="292"/>
                  </a:cubicBezTo>
                  <a:cubicBezTo>
                    <a:pt x="401" y="296"/>
                    <a:pt x="402" y="302"/>
                    <a:pt x="405" y="299"/>
                  </a:cubicBezTo>
                  <a:cubicBezTo>
                    <a:pt x="406" y="298"/>
                    <a:pt x="407" y="297"/>
                    <a:pt x="408" y="295"/>
                  </a:cubicBezTo>
                  <a:cubicBezTo>
                    <a:pt x="408" y="294"/>
                    <a:pt x="408" y="294"/>
                    <a:pt x="408" y="294"/>
                  </a:cubicBezTo>
                  <a:cubicBezTo>
                    <a:pt x="409" y="294"/>
                    <a:pt x="409" y="294"/>
                    <a:pt x="409" y="294"/>
                  </a:cubicBezTo>
                  <a:cubicBezTo>
                    <a:pt x="411" y="293"/>
                    <a:pt x="411" y="293"/>
                    <a:pt x="411" y="293"/>
                  </a:cubicBezTo>
                  <a:cubicBezTo>
                    <a:pt x="412" y="294"/>
                    <a:pt x="412" y="294"/>
                    <a:pt x="412" y="294"/>
                  </a:cubicBezTo>
                  <a:cubicBezTo>
                    <a:pt x="412" y="295"/>
                    <a:pt x="412" y="296"/>
                    <a:pt x="412" y="297"/>
                  </a:cubicBezTo>
                  <a:cubicBezTo>
                    <a:pt x="415" y="297"/>
                    <a:pt x="415" y="297"/>
                    <a:pt x="415" y="297"/>
                  </a:cubicBezTo>
                  <a:cubicBezTo>
                    <a:pt x="416" y="297"/>
                    <a:pt x="415" y="299"/>
                    <a:pt x="415" y="299"/>
                  </a:cubicBezTo>
                  <a:cubicBezTo>
                    <a:pt x="422" y="302"/>
                    <a:pt x="426" y="290"/>
                    <a:pt x="432" y="289"/>
                  </a:cubicBezTo>
                  <a:cubicBezTo>
                    <a:pt x="433" y="289"/>
                    <a:pt x="433" y="289"/>
                    <a:pt x="433" y="289"/>
                  </a:cubicBezTo>
                  <a:cubicBezTo>
                    <a:pt x="434" y="290"/>
                    <a:pt x="434" y="290"/>
                    <a:pt x="434" y="290"/>
                  </a:cubicBezTo>
                  <a:cubicBezTo>
                    <a:pt x="437" y="292"/>
                    <a:pt x="437" y="292"/>
                    <a:pt x="437" y="292"/>
                  </a:cubicBezTo>
                  <a:cubicBezTo>
                    <a:pt x="439" y="295"/>
                    <a:pt x="439" y="295"/>
                    <a:pt x="439" y="295"/>
                  </a:cubicBezTo>
                  <a:cubicBezTo>
                    <a:pt x="440" y="297"/>
                    <a:pt x="441" y="297"/>
                    <a:pt x="443" y="292"/>
                  </a:cubicBezTo>
                  <a:cubicBezTo>
                    <a:pt x="443" y="291"/>
                    <a:pt x="443" y="291"/>
                    <a:pt x="443" y="291"/>
                  </a:cubicBezTo>
                  <a:cubicBezTo>
                    <a:pt x="443" y="291"/>
                    <a:pt x="443" y="291"/>
                    <a:pt x="443" y="291"/>
                  </a:cubicBezTo>
                  <a:cubicBezTo>
                    <a:pt x="444" y="292"/>
                    <a:pt x="445" y="293"/>
                    <a:pt x="447" y="294"/>
                  </a:cubicBezTo>
                  <a:cubicBezTo>
                    <a:pt x="449" y="296"/>
                    <a:pt x="451" y="294"/>
                    <a:pt x="453" y="292"/>
                  </a:cubicBezTo>
                  <a:cubicBezTo>
                    <a:pt x="455" y="289"/>
                    <a:pt x="455" y="289"/>
                    <a:pt x="455" y="289"/>
                  </a:cubicBezTo>
                  <a:cubicBezTo>
                    <a:pt x="459" y="289"/>
                    <a:pt x="459" y="289"/>
                    <a:pt x="459" y="289"/>
                  </a:cubicBezTo>
                  <a:cubicBezTo>
                    <a:pt x="460" y="291"/>
                    <a:pt x="460" y="291"/>
                    <a:pt x="460" y="291"/>
                  </a:cubicBezTo>
                  <a:cubicBezTo>
                    <a:pt x="461" y="296"/>
                    <a:pt x="463" y="299"/>
                    <a:pt x="465" y="294"/>
                  </a:cubicBezTo>
                  <a:cubicBezTo>
                    <a:pt x="467" y="293"/>
                    <a:pt x="467" y="293"/>
                    <a:pt x="467" y="293"/>
                  </a:cubicBezTo>
                  <a:cubicBezTo>
                    <a:pt x="469" y="296"/>
                    <a:pt x="469" y="296"/>
                    <a:pt x="469" y="296"/>
                  </a:cubicBezTo>
                  <a:cubicBezTo>
                    <a:pt x="473" y="301"/>
                    <a:pt x="476" y="306"/>
                    <a:pt x="479" y="305"/>
                  </a:cubicBezTo>
                  <a:cubicBezTo>
                    <a:pt x="480" y="304"/>
                    <a:pt x="480" y="300"/>
                    <a:pt x="482" y="299"/>
                  </a:cubicBezTo>
                  <a:cubicBezTo>
                    <a:pt x="484" y="298"/>
                    <a:pt x="491" y="295"/>
                    <a:pt x="495" y="297"/>
                  </a:cubicBezTo>
                  <a:cubicBezTo>
                    <a:pt x="498" y="298"/>
                    <a:pt x="501" y="303"/>
                    <a:pt x="503" y="305"/>
                  </a:cubicBezTo>
                  <a:cubicBezTo>
                    <a:pt x="507" y="306"/>
                    <a:pt x="509" y="303"/>
                    <a:pt x="511" y="299"/>
                  </a:cubicBezTo>
                  <a:cubicBezTo>
                    <a:pt x="512" y="297"/>
                    <a:pt x="512" y="297"/>
                    <a:pt x="512" y="297"/>
                  </a:cubicBezTo>
                  <a:cubicBezTo>
                    <a:pt x="513" y="297"/>
                    <a:pt x="513" y="297"/>
                    <a:pt x="513" y="297"/>
                  </a:cubicBezTo>
                  <a:cubicBezTo>
                    <a:pt x="515" y="296"/>
                    <a:pt x="516" y="294"/>
                    <a:pt x="518" y="293"/>
                  </a:cubicBezTo>
                  <a:cubicBezTo>
                    <a:pt x="518" y="292"/>
                    <a:pt x="518" y="292"/>
                    <a:pt x="518" y="292"/>
                  </a:cubicBezTo>
                  <a:cubicBezTo>
                    <a:pt x="519" y="293"/>
                    <a:pt x="519" y="293"/>
                    <a:pt x="519" y="293"/>
                  </a:cubicBezTo>
                  <a:cubicBezTo>
                    <a:pt x="521" y="294"/>
                    <a:pt x="522" y="296"/>
                    <a:pt x="524" y="297"/>
                  </a:cubicBezTo>
                  <a:cubicBezTo>
                    <a:pt x="525" y="297"/>
                    <a:pt x="525" y="297"/>
                    <a:pt x="525" y="297"/>
                  </a:cubicBezTo>
                  <a:cubicBezTo>
                    <a:pt x="526" y="299"/>
                    <a:pt x="526" y="299"/>
                    <a:pt x="526" y="299"/>
                  </a:cubicBezTo>
                  <a:cubicBezTo>
                    <a:pt x="528" y="303"/>
                    <a:pt x="530" y="306"/>
                    <a:pt x="534" y="305"/>
                  </a:cubicBezTo>
                  <a:cubicBezTo>
                    <a:pt x="536" y="303"/>
                    <a:pt x="539" y="298"/>
                    <a:pt x="541" y="297"/>
                  </a:cubicBezTo>
                  <a:cubicBezTo>
                    <a:pt x="545" y="295"/>
                    <a:pt x="552" y="298"/>
                    <a:pt x="555" y="299"/>
                  </a:cubicBezTo>
                  <a:cubicBezTo>
                    <a:pt x="557" y="300"/>
                    <a:pt x="556" y="304"/>
                    <a:pt x="558" y="305"/>
                  </a:cubicBezTo>
                  <a:cubicBezTo>
                    <a:pt x="561" y="306"/>
                    <a:pt x="564" y="301"/>
                    <a:pt x="568" y="296"/>
                  </a:cubicBezTo>
                  <a:cubicBezTo>
                    <a:pt x="570" y="293"/>
                    <a:pt x="570" y="293"/>
                    <a:pt x="570" y="293"/>
                  </a:cubicBezTo>
                  <a:cubicBezTo>
                    <a:pt x="572" y="294"/>
                    <a:pt x="572" y="294"/>
                    <a:pt x="572" y="294"/>
                  </a:cubicBezTo>
                  <a:cubicBezTo>
                    <a:pt x="574" y="299"/>
                    <a:pt x="576" y="296"/>
                    <a:pt x="577" y="291"/>
                  </a:cubicBezTo>
                  <a:cubicBezTo>
                    <a:pt x="578" y="289"/>
                    <a:pt x="578" y="289"/>
                    <a:pt x="578" y="289"/>
                  </a:cubicBezTo>
                  <a:cubicBezTo>
                    <a:pt x="582" y="289"/>
                    <a:pt x="582" y="289"/>
                    <a:pt x="582" y="289"/>
                  </a:cubicBezTo>
                  <a:cubicBezTo>
                    <a:pt x="583" y="292"/>
                    <a:pt x="583" y="292"/>
                    <a:pt x="583" y="292"/>
                  </a:cubicBezTo>
                  <a:cubicBezTo>
                    <a:pt x="585" y="294"/>
                    <a:pt x="588" y="296"/>
                    <a:pt x="590" y="294"/>
                  </a:cubicBezTo>
                  <a:cubicBezTo>
                    <a:pt x="592" y="293"/>
                    <a:pt x="593" y="292"/>
                    <a:pt x="594" y="291"/>
                  </a:cubicBezTo>
                  <a:cubicBezTo>
                    <a:pt x="594" y="291"/>
                    <a:pt x="594" y="291"/>
                    <a:pt x="594" y="291"/>
                  </a:cubicBezTo>
                  <a:cubicBezTo>
                    <a:pt x="594" y="292"/>
                    <a:pt x="594" y="292"/>
                    <a:pt x="594" y="292"/>
                  </a:cubicBezTo>
                  <a:cubicBezTo>
                    <a:pt x="596" y="297"/>
                    <a:pt x="597" y="297"/>
                    <a:pt x="598" y="295"/>
                  </a:cubicBezTo>
                  <a:cubicBezTo>
                    <a:pt x="600" y="292"/>
                    <a:pt x="600" y="292"/>
                    <a:pt x="600" y="292"/>
                  </a:cubicBezTo>
                  <a:cubicBezTo>
                    <a:pt x="603" y="290"/>
                    <a:pt x="603" y="290"/>
                    <a:pt x="603" y="290"/>
                  </a:cubicBezTo>
                  <a:cubicBezTo>
                    <a:pt x="604" y="289"/>
                    <a:pt x="604" y="289"/>
                    <a:pt x="604" y="289"/>
                  </a:cubicBezTo>
                  <a:cubicBezTo>
                    <a:pt x="605" y="289"/>
                    <a:pt x="605" y="289"/>
                    <a:pt x="605" y="289"/>
                  </a:cubicBezTo>
                  <a:cubicBezTo>
                    <a:pt x="611" y="290"/>
                    <a:pt x="615" y="302"/>
                    <a:pt x="622" y="299"/>
                  </a:cubicBezTo>
                  <a:cubicBezTo>
                    <a:pt x="622" y="299"/>
                    <a:pt x="621" y="297"/>
                    <a:pt x="622" y="297"/>
                  </a:cubicBezTo>
                  <a:cubicBezTo>
                    <a:pt x="625" y="297"/>
                    <a:pt x="625" y="297"/>
                    <a:pt x="625" y="297"/>
                  </a:cubicBezTo>
                  <a:cubicBezTo>
                    <a:pt x="625" y="296"/>
                    <a:pt x="625" y="295"/>
                    <a:pt x="625" y="294"/>
                  </a:cubicBezTo>
                  <a:cubicBezTo>
                    <a:pt x="626" y="293"/>
                    <a:pt x="626" y="293"/>
                    <a:pt x="626" y="293"/>
                  </a:cubicBezTo>
                  <a:cubicBezTo>
                    <a:pt x="628" y="294"/>
                    <a:pt x="628" y="294"/>
                    <a:pt x="628" y="294"/>
                  </a:cubicBezTo>
                  <a:cubicBezTo>
                    <a:pt x="629" y="294"/>
                    <a:pt x="629" y="294"/>
                    <a:pt x="629" y="294"/>
                  </a:cubicBezTo>
                  <a:cubicBezTo>
                    <a:pt x="629" y="295"/>
                    <a:pt x="629" y="295"/>
                    <a:pt x="629" y="295"/>
                  </a:cubicBezTo>
                  <a:cubicBezTo>
                    <a:pt x="630" y="297"/>
                    <a:pt x="630" y="298"/>
                    <a:pt x="632" y="299"/>
                  </a:cubicBezTo>
                  <a:cubicBezTo>
                    <a:pt x="634" y="302"/>
                    <a:pt x="636" y="296"/>
                    <a:pt x="638" y="292"/>
                  </a:cubicBezTo>
                  <a:cubicBezTo>
                    <a:pt x="639" y="289"/>
                    <a:pt x="639" y="289"/>
                    <a:pt x="639" y="289"/>
                  </a:cubicBezTo>
                  <a:cubicBezTo>
                    <a:pt x="640" y="289"/>
                    <a:pt x="640" y="289"/>
                    <a:pt x="640" y="289"/>
                  </a:cubicBezTo>
                  <a:cubicBezTo>
                    <a:pt x="641" y="289"/>
                    <a:pt x="642" y="290"/>
                    <a:pt x="643" y="289"/>
                  </a:cubicBezTo>
                  <a:cubicBezTo>
                    <a:pt x="646" y="287"/>
                    <a:pt x="646" y="287"/>
                    <a:pt x="646" y="287"/>
                  </a:cubicBezTo>
                  <a:cubicBezTo>
                    <a:pt x="647" y="288"/>
                    <a:pt x="647" y="288"/>
                    <a:pt x="647" y="288"/>
                  </a:cubicBezTo>
                  <a:cubicBezTo>
                    <a:pt x="647" y="290"/>
                    <a:pt x="648" y="293"/>
                    <a:pt x="650" y="294"/>
                  </a:cubicBezTo>
                  <a:cubicBezTo>
                    <a:pt x="651" y="295"/>
                    <a:pt x="652" y="296"/>
                    <a:pt x="653" y="297"/>
                  </a:cubicBezTo>
                  <a:cubicBezTo>
                    <a:pt x="659" y="300"/>
                    <a:pt x="660" y="294"/>
                    <a:pt x="664" y="291"/>
                  </a:cubicBezTo>
                  <a:cubicBezTo>
                    <a:pt x="664" y="291"/>
                    <a:pt x="664" y="291"/>
                    <a:pt x="664" y="291"/>
                  </a:cubicBezTo>
                  <a:cubicBezTo>
                    <a:pt x="666" y="294"/>
                    <a:pt x="666" y="294"/>
                    <a:pt x="666" y="294"/>
                  </a:cubicBezTo>
                  <a:cubicBezTo>
                    <a:pt x="672" y="301"/>
                    <a:pt x="669" y="296"/>
                    <a:pt x="671" y="292"/>
                  </a:cubicBezTo>
                  <a:cubicBezTo>
                    <a:pt x="671" y="291"/>
                    <a:pt x="671" y="291"/>
                    <a:pt x="672" y="290"/>
                  </a:cubicBezTo>
                  <a:cubicBezTo>
                    <a:pt x="672" y="289"/>
                    <a:pt x="672" y="289"/>
                    <a:pt x="672" y="289"/>
                  </a:cubicBezTo>
                  <a:cubicBezTo>
                    <a:pt x="685" y="289"/>
                    <a:pt x="685" y="289"/>
                    <a:pt x="685" y="289"/>
                  </a:cubicBezTo>
                  <a:cubicBezTo>
                    <a:pt x="687" y="289"/>
                    <a:pt x="687" y="289"/>
                    <a:pt x="687" y="289"/>
                  </a:cubicBezTo>
                  <a:cubicBezTo>
                    <a:pt x="688" y="291"/>
                    <a:pt x="688" y="291"/>
                    <a:pt x="688" y="291"/>
                  </a:cubicBezTo>
                  <a:cubicBezTo>
                    <a:pt x="689" y="292"/>
                    <a:pt x="690" y="294"/>
                    <a:pt x="691" y="294"/>
                  </a:cubicBezTo>
                  <a:cubicBezTo>
                    <a:pt x="693" y="294"/>
                    <a:pt x="693" y="294"/>
                    <a:pt x="693" y="294"/>
                  </a:cubicBezTo>
                  <a:cubicBezTo>
                    <a:pt x="694" y="297"/>
                    <a:pt x="694" y="297"/>
                    <a:pt x="694" y="297"/>
                  </a:cubicBezTo>
                  <a:cubicBezTo>
                    <a:pt x="697" y="297"/>
                    <a:pt x="697" y="297"/>
                    <a:pt x="697" y="297"/>
                  </a:cubicBezTo>
                  <a:cubicBezTo>
                    <a:pt x="697" y="297"/>
                    <a:pt x="696" y="299"/>
                    <a:pt x="697" y="299"/>
                  </a:cubicBezTo>
                  <a:cubicBezTo>
                    <a:pt x="704" y="302"/>
                    <a:pt x="709" y="286"/>
                    <a:pt x="717" y="289"/>
                  </a:cubicBezTo>
                  <a:cubicBezTo>
                    <a:pt x="720" y="290"/>
                    <a:pt x="720" y="302"/>
                    <a:pt x="724" y="292"/>
                  </a:cubicBezTo>
                  <a:cubicBezTo>
                    <a:pt x="724" y="291"/>
                    <a:pt x="724" y="291"/>
                    <a:pt x="724" y="291"/>
                  </a:cubicBezTo>
                  <a:cubicBezTo>
                    <a:pt x="724" y="291"/>
                    <a:pt x="724" y="291"/>
                    <a:pt x="724" y="291"/>
                  </a:cubicBezTo>
                  <a:cubicBezTo>
                    <a:pt x="726" y="292"/>
                    <a:pt x="727" y="293"/>
                    <a:pt x="728" y="294"/>
                  </a:cubicBezTo>
                  <a:cubicBezTo>
                    <a:pt x="731" y="296"/>
                    <a:pt x="733" y="294"/>
                    <a:pt x="735" y="292"/>
                  </a:cubicBezTo>
                  <a:cubicBezTo>
                    <a:pt x="740" y="283"/>
                    <a:pt x="740" y="283"/>
                    <a:pt x="740" y="283"/>
                  </a:cubicBezTo>
                  <a:cubicBezTo>
                    <a:pt x="742" y="282"/>
                    <a:pt x="742" y="282"/>
                    <a:pt x="742" y="282"/>
                  </a:cubicBezTo>
                  <a:cubicBezTo>
                    <a:pt x="743" y="283"/>
                    <a:pt x="743" y="283"/>
                    <a:pt x="743" y="283"/>
                  </a:cubicBezTo>
                  <a:cubicBezTo>
                    <a:pt x="748" y="292"/>
                    <a:pt x="748" y="292"/>
                    <a:pt x="748" y="292"/>
                  </a:cubicBezTo>
                  <a:cubicBezTo>
                    <a:pt x="750" y="294"/>
                    <a:pt x="753" y="296"/>
                    <a:pt x="755" y="294"/>
                  </a:cubicBezTo>
                  <a:cubicBezTo>
                    <a:pt x="757" y="293"/>
                    <a:pt x="758" y="292"/>
                    <a:pt x="759" y="291"/>
                  </a:cubicBezTo>
                  <a:cubicBezTo>
                    <a:pt x="759" y="291"/>
                    <a:pt x="759" y="291"/>
                    <a:pt x="759" y="291"/>
                  </a:cubicBezTo>
                  <a:cubicBezTo>
                    <a:pt x="759" y="292"/>
                    <a:pt x="759" y="292"/>
                    <a:pt x="759" y="292"/>
                  </a:cubicBezTo>
                  <a:cubicBezTo>
                    <a:pt x="763" y="302"/>
                    <a:pt x="763" y="290"/>
                    <a:pt x="767" y="289"/>
                  </a:cubicBezTo>
                  <a:cubicBezTo>
                    <a:pt x="775" y="286"/>
                    <a:pt x="779" y="302"/>
                    <a:pt x="786" y="299"/>
                  </a:cubicBezTo>
                  <a:cubicBezTo>
                    <a:pt x="787" y="299"/>
                    <a:pt x="786" y="297"/>
                    <a:pt x="786" y="297"/>
                  </a:cubicBezTo>
                  <a:cubicBezTo>
                    <a:pt x="790" y="297"/>
                    <a:pt x="790" y="297"/>
                    <a:pt x="790" y="297"/>
                  </a:cubicBezTo>
                  <a:cubicBezTo>
                    <a:pt x="790" y="294"/>
                    <a:pt x="790" y="294"/>
                    <a:pt x="790" y="294"/>
                  </a:cubicBezTo>
                  <a:cubicBezTo>
                    <a:pt x="793" y="294"/>
                    <a:pt x="793" y="294"/>
                    <a:pt x="793" y="294"/>
                  </a:cubicBezTo>
                  <a:cubicBezTo>
                    <a:pt x="793" y="294"/>
                    <a:pt x="794" y="292"/>
                    <a:pt x="795" y="291"/>
                  </a:cubicBezTo>
                  <a:cubicBezTo>
                    <a:pt x="796" y="289"/>
                    <a:pt x="796" y="289"/>
                    <a:pt x="796" y="289"/>
                  </a:cubicBezTo>
                  <a:cubicBezTo>
                    <a:pt x="798" y="289"/>
                    <a:pt x="798" y="289"/>
                    <a:pt x="798" y="289"/>
                  </a:cubicBezTo>
                  <a:cubicBezTo>
                    <a:pt x="811" y="289"/>
                    <a:pt x="811" y="289"/>
                    <a:pt x="811" y="289"/>
                  </a:cubicBezTo>
                  <a:cubicBezTo>
                    <a:pt x="812" y="290"/>
                    <a:pt x="812" y="290"/>
                    <a:pt x="812" y="290"/>
                  </a:cubicBezTo>
                  <a:cubicBezTo>
                    <a:pt x="812" y="291"/>
                    <a:pt x="812" y="291"/>
                    <a:pt x="812" y="292"/>
                  </a:cubicBezTo>
                  <a:cubicBezTo>
                    <a:pt x="814" y="296"/>
                    <a:pt x="812" y="301"/>
                    <a:pt x="817" y="294"/>
                  </a:cubicBezTo>
                  <a:cubicBezTo>
                    <a:pt x="819" y="291"/>
                    <a:pt x="819" y="291"/>
                    <a:pt x="819" y="291"/>
                  </a:cubicBezTo>
                  <a:cubicBezTo>
                    <a:pt x="819" y="291"/>
                    <a:pt x="819" y="291"/>
                    <a:pt x="819" y="291"/>
                  </a:cubicBezTo>
                  <a:cubicBezTo>
                    <a:pt x="823" y="294"/>
                    <a:pt x="825" y="300"/>
                    <a:pt x="830" y="297"/>
                  </a:cubicBezTo>
                  <a:cubicBezTo>
                    <a:pt x="831" y="296"/>
                    <a:pt x="832" y="295"/>
                    <a:pt x="833" y="294"/>
                  </a:cubicBezTo>
                  <a:cubicBezTo>
                    <a:pt x="836" y="293"/>
                    <a:pt x="836" y="290"/>
                    <a:pt x="837" y="288"/>
                  </a:cubicBezTo>
                  <a:cubicBezTo>
                    <a:pt x="837" y="287"/>
                    <a:pt x="837" y="287"/>
                    <a:pt x="837" y="287"/>
                  </a:cubicBezTo>
                  <a:cubicBezTo>
                    <a:pt x="840" y="289"/>
                    <a:pt x="840" y="289"/>
                    <a:pt x="840" y="289"/>
                  </a:cubicBezTo>
                  <a:cubicBezTo>
                    <a:pt x="841" y="290"/>
                    <a:pt x="842" y="289"/>
                    <a:pt x="843" y="289"/>
                  </a:cubicBezTo>
                  <a:cubicBezTo>
                    <a:pt x="844" y="289"/>
                    <a:pt x="844" y="289"/>
                    <a:pt x="844" y="289"/>
                  </a:cubicBezTo>
                  <a:cubicBezTo>
                    <a:pt x="845" y="292"/>
                    <a:pt x="845" y="292"/>
                    <a:pt x="845" y="292"/>
                  </a:cubicBezTo>
                  <a:cubicBezTo>
                    <a:pt x="847" y="296"/>
                    <a:pt x="849" y="302"/>
                    <a:pt x="851" y="299"/>
                  </a:cubicBezTo>
                  <a:cubicBezTo>
                    <a:pt x="853" y="298"/>
                    <a:pt x="854" y="297"/>
                    <a:pt x="855" y="295"/>
                  </a:cubicBezTo>
                  <a:cubicBezTo>
                    <a:pt x="855" y="294"/>
                    <a:pt x="855" y="294"/>
                    <a:pt x="855" y="294"/>
                  </a:cubicBezTo>
                  <a:cubicBezTo>
                    <a:pt x="855" y="294"/>
                    <a:pt x="855" y="294"/>
                    <a:pt x="855" y="294"/>
                  </a:cubicBezTo>
                  <a:cubicBezTo>
                    <a:pt x="857" y="293"/>
                    <a:pt x="857" y="293"/>
                    <a:pt x="857" y="293"/>
                  </a:cubicBezTo>
                  <a:cubicBezTo>
                    <a:pt x="858" y="294"/>
                    <a:pt x="858" y="294"/>
                    <a:pt x="858" y="294"/>
                  </a:cubicBezTo>
                  <a:cubicBezTo>
                    <a:pt x="858" y="295"/>
                    <a:pt x="858" y="296"/>
                    <a:pt x="859" y="297"/>
                  </a:cubicBezTo>
                  <a:cubicBezTo>
                    <a:pt x="862" y="297"/>
                    <a:pt x="862" y="297"/>
                    <a:pt x="862" y="297"/>
                  </a:cubicBezTo>
                  <a:cubicBezTo>
                    <a:pt x="862" y="297"/>
                    <a:pt x="861" y="299"/>
                    <a:pt x="862" y="299"/>
                  </a:cubicBezTo>
                  <a:cubicBezTo>
                    <a:pt x="868" y="302"/>
                    <a:pt x="872" y="290"/>
                    <a:pt x="879" y="289"/>
                  </a:cubicBezTo>
                  <a:cubicBezTo>
                    <a:pt x="879" y="289"/>
                    <a:pt x="879" y="289"/>
                    <a:pt x="879" y="289"/>
                  </a:cubicBezTo>
                  <a:cubicBezTo>
                    <a:pt x="881" y="290"/>
                    <a:pt x="881" y="290"/>
                    <a:pt x="881" y="290"/>
                  </a:cubicBezTo>
                  <a:cubicBezTo>
                    <a:pt x="883" y="292"/>
                    <a:pt x="883" y="292"/>
                    <a:pt x="883" y="292"/>
                  </a:cubicBezTo>
                  <a:cubicBezTo>
                    <a:pt x="885" y="295"/>
                    <a:pt x="885" y="295"/>
                    <a:pt x="885" y="295"/>
                  </a:cubicBezTo>
                  <a:cubicBezTo>
                    <a:pt x="886" y="297"/>
                    <a:pt x="887" y="297"/>
                    <a:pt x="889" y="292"/>
                  </a:cubicBezTo>
                  <a:cubicBezTo>
                    <a:pt x="889" y="291"/>
                    <a:pt x="889" y="291"/>
                    <a:pt x="889" y="291"/>
                  </a:cubicBezTo>
                  <a:cubicBezTo>
                    <a:pt x="889" y="291"/>
                    <a:pt x="889" y="291"/>
                    <a:pt x="889" y="291"/>
                  </a:cubicBezTo>
                  <a:cubicBezTo>
                    <a:pt x="890" y="292"/>
                    <a:pt x="892" y="293"/>
                    <a:pt x="893" y="294"/>
                  </a:cubicBezTo>
                  <a:cubicBezTo>
                    <a:pt x="896" y="296"/>
                    <a:pt x="898" y="294"/>
                    <a:pt x="900" y="292"/>
                  </a:cubicBezTo>
                  <a:cubicBezTo>
                    <a:pt x="903" y="287"/>
                    <a:pt x="903" y="287"/>
                    <a:pt x="903" y="287"/>
                  </a:cubicBezTo>
                  <a:cubicBezTo>
                    <a:pt x="905" y="287"/>
                    <a:pt x="905" y="287"/>
                    <a:pt x="905" y="287"/>
                  </a:cubicBezTo>
                  <a:cubicBezTo>
                    <a:pt x="906" y="291"/>
                    <a:pt x="906" y="291"/>
                    <a:pt x="906" y="291"/>
                  </a:cubicBezTo>
                  <a:cubicBezTo>
                    <a:pt x="908" y="296"/>
                    <a:pt x="909" y="299"/>
                    <a:pt x="912" y="294"/>
                  </a:cubicBezTo>
                  <a:cubicBezTo>
                    <a:pt x="913" y="293"/>
                    <a:pt x="913" y="293"/>
                    <a:pt x="913" y="293"/>
                  </a:cubicBezTo>
                  <a:cubicBezTo>
                    <a:pt x="916" y="296"/>
                    <a:pt x="916" y="296"/>
                    <a:pt x="916" y="296"/>
                  </a:cubicBezTo>
                  <a:cubicBezTo>
                    <a:pt x="918" y="300"/>
                    <a:pt x="921" y="303"/>
                    <a:pt x="923" y="304"/>
                  </a:cubicBezTo>
                  <a:cubicBezTo>
                    <a:pt x="924" y="304"/>
                    <a:pt x="924" y="304"/>
                    <a:pt x="924" y="304"/>
                  </a:cubicBezTo>
                  <a:cubicBezTo>
                    <a:pt x="924" y="288"/>
                    <a:pt x="924" y="288"/>
                    <a:pt x="924" y="288"/>
                  </a:cubicBezTo>
                  <a:cubicBezTo>
                    <a:pt x="924" y="288"/>
                    <a:pt x="924" y="288"/>
                    <a:pt x="924" y="288"/>
                  </a:cubicBezTo>
                  <a:cubicBezTo>
                    <a:pt x="926" y="287"/>
                    <a:pt x="926" y="287"/>
                    <a:pt x="926" y="287"/>
                  </a:cubicBezTo>
                  <a:cubicBezTo>
                    <a:pt x="934" y="287"/>
                    <a:pt x="934" y="287"/>
                    <a:pt x="934" y="287"/>
                  </a:cubicBezTo>
                  <a:cubicBezTo>
                    <a:pt x="934" y="287"/>
                    <a:pt x="934" y="287"/>
                    <a:pt x="934" y="287"/>
                  </a:cubicBezTo>
                  <a:cubicBezTo>
                    <a:pt x="937" y="288"/>
                    <a:pt x="937" y="288"/>
                    <a:pt x="937" y="288"/>
                  </a:cubicBezTo>
                  <a:cubicBezTo>
                    <a:pt x="937" y="287"/>
                    <a:pt x="937" y="287"/>
                    <a:pt x="937" y="287"/>
                  </a:cubicBezTo>
                  <a:cubicBezTo>
                    <a:pt x="990" y="288"/>
                    <a:pt x="990" y="288"/>
                    <a:pt x="990" y="288"/>
                  </a:cubicBezTo>
                  <a:cubicBezTo>
                    <a:pt x="1013" y="288"/>
                    <a:pt x="1016" y="272"/>
                    <a:pt x="989" y="272"/>
                  </a:cubicBezTo>
                  <a:cubicBezTo>
                    <a:pt x="981" y="272"/>
                    <a:pt x="948" y="289"/>
                    <a:pt x="946" y="264"/>
                  </a:cubicBezTo>
                  <a:cubicBezTo>
                    <a:pt x="943" y="240"/>
                    <a:pt x="989" y="260"/>
                    <a:pt x="987" y="235"/>
                  </a:cubicBezTo>
                  <a:cubicBezTo>
                    <a:pt x="985" y="220"/>
                    <a:pt x="964" y="246"/>
                    <a:pt x="959" y="232"/>
                  </a:cubicBezTo>
                  <a:cubicBezTo>
                    <a:pt x="957" y="227"/>
                    <a:pt x="961" y="215"/>
                    <a:pt x="964" y="214"/>
                  </a:cubicBezTo>
                  <a:cubicBezTo>
                    <a:pt x="981" y="203"/>
                    <a:pt x="1020" y="221"/>
                    <a:pt x="1020" y="188"/>
                  </a:cubicBezTo>
                  <a:cubicBezTo>
                    <a:pt x="1021" y="155"/>
                    <a:pt x="958" y="179"/>
                    <a:pt x="964" y="160"/>
                  </a:cubicBezTo>
                  <a:cubicBezTo>
                    <a:pt x="967" y="147"/>
                    <a:pt x="997" y="151"/>
                    <a:pt x="997" y="144"/>
                  </a:cubicBezTo>
                  <a:cubicBezTo>
                    <a:pt x="997" y="138"/>
                    <a:pt x="977" y="146"/>
                    <a:pt x="977" y="135"/>
                  </a:cubicBezTo>
                  <a:cubicBezTo>
                    <a:pt x="978" y="101"/>
                    <a:pt x="1035" y="146"/>
                    <a:pt x="1036" y="112"/>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 name="Freeform 7"/>
            <p:cNvSpPr>
              <a:spLocks/>
            </p:cNvSpPr>
            <p:nvPr/>
          </p:nvSpPr>
          <p:spPr bwMode="auto">
            <a:xfrm>
              <a:off x="3579812" y="3657600"/>
              <a:ext cx="7058090" cy="1076325"/>
            </a:xfrm>
            <a:custGeom>
              <a:avLst/>
              <a:gdLst>
                <a:gd name="T0" fmla="*/ 63 w 1020"/>
                <a:gd name="T1" fmla="*/ 121 h 286"/>
                <a:gd name="T2" fmla="*/ 96 w 1020"/>
                <a:gd name="T3" fmla="*/ 248 h 286"/>
                <a:gd name="T4" fmla="*/ 119 w 1020"/>
                <a:gd name="T5" fmla="*/ 271 h 286"/>
                <a:gd name="T6" fmla="*/ 152 w 1020"/>
                <a:gd name="T7" fmla="*/ 277 h 286"/>
                <a:gd name="T8" fmla="*/ 188 w 1020"/>
                <a:gd name="T9" fmla="*/ 279 h 286"/>
                <a:gd name="T10" fmla="*/ 219 w 1020"/>
                <a:gd name="T11" fmla="*/ 268 h 286"/>
                <a:gd name="T12" fmla="*/ 234 w 1020"/>
                <a:gd name="T13" fmla="*/ 262 h 286"/>
                <a:gd name="T14" fmla="*/ 286 w 1020"/>
                <a:gd name="T15" fmla="*/ 272 h 286"/>
                <a:gd name="T16" fmla="*/ 308 w 1020"/>
                <a:gd name="T17" fmla="*/ 272 h 286"/>
                <a:gd name="T18" fmla="*/ 333 w 1020"/>
                <a:gd name="T19" fmla="*/ 272 h 286"/>
                <a:gd name="T20" fmla="*/ 367 w 1020"/>
                <a:gd name="T21" fmla="*/ 276 h 286"/>
                <a:gd name="T22" fmla="*/ 396 w 1020"/>
                <a:gd name="T23" fmla="*/ 276 h 286"/>
                <a:gd name="T24" fmla="*/ 414 w 1020"/>
                <a:gd name="T25" fmla="*/ 272 h 286"/>
                <a:gd name="T26" fmla="*/ 425 w 1020"/>
                <a:gd name="T27" fmla="*/ 280 h 286"/>
                <a:gd name="T28" fmla="*/ 440 w 1020"/>
                <a:gd name="T29" fmla="*/ 274 h 286"/>
                <a:gd name="T30" fmla="*/ 457 w 1020"/>
                <a:gd name="T31" fmla="*/ 273 h 286"/>
                <a:gd name="T32" fmla="*/ 475 w 1020"/>
                <a:gd name="T33" fmla="*/ 274 h 286"/>
                <a:gd name="T34" fmla="*/ 489 w 1020"/>
                <a:gd name="T35" fmla="*/ 276 h 286"/>
                <a:gd name="T36" fmla="*/ 508 w 1020"/>
                <a:gd name="T37" fmla="*/ 273 h 286"/>
                <a:gd name="T38" fmla="*/ 526 w 1020"/>
                <a:gd name="T39" fmla="*/ 275 h 286"/>
                <a:gd name="T40" fmla="*/ 544 w 1020"/>
                <a:gd name="T41" fmla="*/ 274 h 286"/>
                <a:gd name="T42" fmla="*/ 572 w 1020"/>
                <a:gd name="T43" fmla="*/ 274 h 286"/>
                <a:gd name="T44" fmla="*/ 599 w 1020"/>
                <a:gd name="T45" fmla="*/ 279 h 286"/>
                <a:gd name="T46" fmla="*/ 616 w 1020"/>
                <a:gd name="T47" fmla="*/ 277 h 286"/>
                <a:gd name="T48" fmla="*/ 635 w 1020"/>
                <a:gd name="T49" fmla="*/ 280 h 286"/>
                <a:gd name="T50" fmla="*/ 714 w 1020"/>
                <a:gd name="T51" fmla="*/ 282 h 286"/>
                <a:gd name="T52" fmla="*/ 783 w 1020"/>
                <a:gd name="T53" fmla="*/ 267 h 286"/>
                <a:gd name="T54" fmla="*/ 827 w 1020"/>
                <a:gd name="T55" fmla="*/ 275 h 286"/>
                <a:gd name="T56" fmla="*/ 854 w 1020"/>
                <a:gd name="T57" fmla="*/ 277 h 286"/>
                <a:gd name="T58" fmla="*/ 890 w 1020"/>
                <a:gd name="T59" fmla="*/ 275 h 286"/>
                <a:gd name="T60" fmla="*/ 989 w 1020"/>
                <a:gd name="T61" fmla="*/ 231 h 286"/>
                <a:gd name="T62" fmla="*/ 943 w 1020"/>
                <a:gd name="T63" fmla="*/ 86 h 286"/>
                <a:gd name="T64" fmla="*/ 915 w 1020"/>
                <a:gd name="T65" fmla="*/ 13 h 286"/>
                <a:gd name="T66" fmla="*/ 885 w 1020"/>
                <a:gd name="T67" fmla="*/ 18 h 286"/>
                <a:gd name="T68" fmla="*/ 856 w 1020"/>
                <a:gd name="T69" fmla="*/ 13 h 286"/>
                <a:gd name="T70" fmla="*/ 804 w 1020"/>
                <a:gd name="T71" fmla="*/ 22 h 286"/>
                <a:gd name="T72" fmla="*/ 789 w 1020"/>
                <a:gd name="T73" fmla="*/ 16 h 286"/>
                <a:gd name="T74" fmla="*/ 759 w 1020"/>
                <a:gd name="T75" fmla="*/ 5 h 286"/>
                <a:gd name="T76" fmla="*/ 722 w 1020"/>
                <a:gd name="T77" fmla="*/ 8 h 286"/>
                <a:gd name="T78" fmla="*/ 693 w 1020"/>
                <a:gd name="T79" fmla="*/ 13 h 286"/>
                <a:gd name="T80" fmla="*/ 665 w 1020"/>
                <a:gd name="T81" fmla="*/ 8 h 286"/>
                <a:gd name="T82" fmla="*/ 643 w 1020"/>
                <a:gd name="T83" fmla="*/ 8 h 286"/>
                <a:gd name="T84" fmla="*/ 614 w 1020"/>
                <a:gd name="T85" fmla="*/ 5 h 286"/>
                <a:gd name="T86" fmla="*/ 601 w 1020"/>
                <a:gd name="T87" fmla="*/ 12 h 286"/>
                <a:gd name="T88" fmla="*/ 585 w 1020"/>
                <a:gd name="T89" fmla="*/ 3 h 286"/>
                <a:gd name="T90" fmla="*/ 572 w 1020"/>
                <a:gd name="T91" fmla="*/ 13 h 286"/>
                <a:gd name="T92" fmla="*/ 549 w 1020"/>
                <a:gd name="T93" fmla="*/ 12 h 286"/>
                <a:gd name="T94" fmla="*/ 540 w 1020"/>
                <a:gd name="T95" fmla="*/ 10 h 286"/>
                <a:gd name="T96" fmla="*/ 527 w 1020"/>
                <a:gd name="T97" fmla="*/ 12 h 286"/>
                <a:gd name="T98" fmla="*/ 506 w 1020"/>
                <a:gd name="T99" fmla="*/ 3 h 286"/>
                <a:gd name="T100" fmla="*/ 485 w 1020"/>
                <a:gd name="T101" fmla="*/ 13 h 286"/>
                <a:gd name="T102" fmla="*/ 463 w 1020"/>
                <a:gd name="T103" fmla="*/ 12 h 286"/>
                <a:gd name="T104" fmla="*/ 436 w 1020"/>
                <a:gd name="T105" fmla="*/ 12 h 286"/>
                <a:gd name="T106" fmla="*/ 415 w 1020"/>
                <a:gd name="T107" fmla="*/ 8 h 286"/>
                <a:gd name="T108" fmla="*/ 395 w 1020"/>
                <a:gd name="T109" fmla="*/ 7 h 286"/>
                <a:gd name="T110" fmla="*/ 344 w 1020"/>
                <a:gd name="T111" fmla="*/ 3 h 286"/>
                <a:gd name="T112" fmla="*/ 257 w 1020"/>
                <a:gd name="T113" fmla="*/ 10 h 286"/>
                <a:gd name="T114" fmla="*/ 213 w 1020"/>
                <a:gd name="T115" fmla="*/ 17 h 286"/>
                <a:gd name="T116" fmla="*/ 170 w 1020"/>
                <a:gd name="T117" fmla="*/ 11 h 286"/>
                <a:gd name="T118" fmla="*/ 141 w 1020"/>
                <a:gd name="T119" fmla="*/ 15 h 286"/>
                <a:gd name="T120" fmla="*/ 57 w 1020"/>
                <a:gd name="T121" fmla="*/ 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0" h="286">
                  <a:moveTo>
                    <a:pt x="47" y="2"/>
                  </a:moveTo>
                  <a:cubicBezTo>
                    <a:pt x="35" y="2"/>
                    <a:pt x="21" y="4"/>
                    <a:pt x="21" y="18"/>
                  </a:cubicBezTo>
                  <a:cubicBezTo>
                    <a:pt x="21" y="37"/>
                    <a:pt x="51" y="20"/>
                    <a:pt x="55" y="34"/>
                  </a:cubicBezTo>
                  <a:cubicBezTo>
                    <a:pt x="59" y="47"/>
                    <a:pt x="20" y="43"/>
                    <a:pt x="31" y="53"/>
                  </a:cubicBezTo>
                  <a:cubicBezTo>
                    <a:pt x="34" y="56"/>
                    <a:pt x="73" y="66"/>
                    <a:pt x="58" y="72"/>
                  </a:cubicBezTo>
                  <a:cubicBezTo>
                    <a:pt x="48" y="76"/>
                    <a:pt x="0" y="68"/>
                    <a:pt x="1" y="99"/>
                  </a:cubicBezTo>
                  <a:cubicBezTo>
                    <a:pt x="2" y="132"/>
                    <a:pt x="62" y="88"/>
                    <a:pt x="63" y="121"/>
                  </a:cubicBezTo>
                  <a:cubicBezTo>
                    <a:pt x="63" y="132"/>
                    <a:pt x="43" y="125"/>
                    <a:pt x="43" y="131"/>
                  </a:cubicBezTo>
                  <a:cubicBezTo>
                    <a:pt x="43" y="137"/>
                    <a:pt x="73" y="133"/>
                    <a:pt x="77" y="146"/>
                  </a:cubicBezTo>
                  <a:cubicBezTo>
                    <a:pt x="83" y="165"/>
                    <a:pt x="17" y="141"/>
                    <a:pt x="17" y="174"/>
                  </a:cubicBezTo>
                  <a:cubicBezTo>
                    <a:pt x="18" y="206"/>
                    <a:pt x="59" y="188"/>
                    <a:pt x="77" y="199"/>
                  </a:cubicBezTo>
                  <a:cubicBezTo>
                    <a:pt x="80" y="200"/>
                    <a:pt x="85" y="211"/>
                    <a:pt x="82" y="217"/>
                  </a:cubicBezTo>
                  <a:cubicBezTo>
                    <a:pt x="77" y="230"/>
                    <a:pt x="55" y="205"/>
                    <a:pt x="53" y="220"/>
                  </a:cubicBezTo>
                  <a:cubicBezTo>
                    <a:pt x="50" y="244"/>
                    <a:pt x="99" y="224"/>
                    <a:pt x="96" y="248"/>
                  </a:cubicBezTo>
                  <a:cubicBezTo>
                    <a:pt x="94" y="272"/>
                    <a:pt x="59" y="256"/>
                    <a:pt x="50" y="256"/>
                  </a:cubicBezTo>
                  <a:cubicBezTo>
                    <a:pt x="22" y="256"/>
                    <a:pt x="25" y="271"/>
                    <a:pt x="49" y="271"/>
                  </a:cubicBezTo>
                  <a:cubicBezTo>
                    <a:pt x="106" y="271"/>
                    <a:pt x="106" y="271"/>
                    <a:pt x="106" y="271"/>
                  </a:cubicBezTo>
                  <a:cubicBezTo>
                    <a:pt x="106" y="271"/>
                    <a:pt x="106" y="271"/>
                    <a:pt x="106" y="271"/>
                  </a:cubicBezTo>
                  <a:cubicBezTo>
                    <a:pt x="107" y="271"/>
                    <a:pt x="107" y="271"/>
                    <a:pt x="107" y="271"/>
                  </a:cubicBezTo>
                  <a:cubicBezTo>
                    <a:pt x="119" y="271"/>
                    <a:pt x="119" y="271"/>
                    <a:pt x="119" y="271"/>
                  </a:cubicBezTo>
                  <a:cubicBezTo>
                    <a:pt x="119" y="271"/>
                    <a:pt x="119" y="271"/>
                    <a:pt x="119" y="271"/>
                  </a:cubicBezTo>
                  <a:cubicBezTo>
                    <a:pt x="119" y="271"/>
                    <a:pt x="119" y="271"/>
                    <a:pt x="119" y="271"/>
                  </a:cubicBezTo>
                  <a:cubicBezTo>
                    <a:pt x="121" y="271"/>
                    <a:pt x="121" y="271"/>
                    <a:pt x="121" y="271"/>
                  </a:cubicBezTo>
                  <a:cubicBezTo>
                    <a:pt x="122" y="272"/>
                    <a:pt x="122" y="272"/>
                    <a:pt x="122" y="272"/>
                  </a:cubicBezTo>
                  <a:cubicBezTo>
                    <a:pt x="128" y="273"/>
                    <a:pt x="131" y="270"/>
                    <a:pt x="135" y="267"/>
                  </a:cubicBezTo>
                  <a:cubicBezTo>
                    <a:pt x="138" y="265"/>
                    <a:pt x="138" y="265"/>
                    <a:pt x="138" y="265"/>
                  </a:cubicBezTo>
                  <a:cubicBezTo>
                    <a:pt x="139" y="266"/>
                    <a:pt x="139" y="266"/>
                    <a:pt x="139" y="266"/>
                  </a:cubicBezTo>
                  <a:cubicBezTo>
                    <a:pt x="142" y="271"/>
                    <a:pt x="147" y="279"/>
                    <a:pt x="152" y="277"/>
                  </a:cubicBezTo>
                  <a:cubicBezTo>
                    <a:pt x="154" y="276"/>
                    <a:pt x="155" y="275"/>
                    <a:pt x="156" y="274"/>
                  </a:cubicBezTo>
                  <a:cubicBezTo>
                    <a:pt x="156" y="274"/>
                    <a:pt x="156" y="274"/>
                    <a:pt x="156" y="274"/>
                  </a:cubicBezTo>
                  <a:cubicBezTo>
                    <a:pt x="156" y="274"/>
                    <a:pt x="156" y="274"/>
                    <a:pt x="156" y="274"/>
                  </a:cubicBezTo>
                  <a:cubicBezTo>
                    <a:pt x="160" y="285"/>
                    <a:pt x="161" y="273"/>
                    <a:pt x="164" y="272"/>
                  </a:cubicBezTo>
                  <a:cubicBezTo>
                    <a:pt x="173" y="269"/>
                    <a:pt x="177" y="284"/>
                    <a:pt x="185" y="282"/>
                  </a:cubicBezTo>
                  <a:cubicBezTo>
                    <a:pt x="185" y="279"/>
                    <a:pt x="185" y="279"/>
                    <a:pt x="185" y="279"/>
                  </a:cubicBezTo>
                  <a:cubicBezTo>
                    <a:pt x="188" y="279"/>
                    <a:pt x="188" y="279"/>
                    <a:pt x="188" y="279"/>
                  </a:cubicBezTo>
                  <a:cubicBezTo>
                    <a:pt x="189" y="278"/>
                    <a:pt x="189" y="275"/>
                    <a:pt x="190" y="274"/>
                  </a:cubicBezTo>
                  <a:cubicBezTo>
                    <a:pt x="196" y="269"/>
                    <a:pt x="200" y="270"/>
                    <a:pt x="206" y="267"/>
                  </a:cubicBezTo>
                  <a:cubicBezTo>
                    <a:pt x="208" y="266"/>
                    <a:pt x="207" y="263"/>
                    <a:pt x="209" y="262"/>
                  </a:cubicBezTo>
                  <a:cubicBezTo>
                    <a:pt x="210" y="262"/>
                    <a:pt x="215" y="261"/>
                    <a:pt x="216" y="262"/>
                  </a:cubicBezTo>
                  <a:cubicBezTo>
                    <a:pt x="217" y="264"/>
                    <a:pt x="217" y="264"/>
                    <a:pt x="217" y="264"/>
                  </a:cubicBezTo>
                  <a:cubicBezTo>
                    <a:pt x="218" y="265"/>
                    <a:pt x="218" y="265"/>
                    <a:pt x="218" y="265"/>
                  </a:cubicBezTo>
                  <a:cubicBezTo>
                    <a:pt x="219" y="268"/>
                    <a:pt x="219" y="268"/>
                    <a:pt x="219" y="268"/>
                  </a:cubicBezTo>
                  <a:cubicBezTo>
                    <a:pt x="220" y="271"/>
                    <a:pt x="221" y="273"/>
                    <a:pt x="224" y="274"/>
                  </a:cubicBezTo>
                  <a:cubicBezTo>
                    <a:pt x="225" y="274"/>
                    <a:pt x="225" y="274"/>
                    <a:pt x="225" y="274"/>
                  </a:cubicBezTo>
                  <a:cubicBezTo>
                    <a:pt x="226" y="274"/>
                    <a:pt x="226" y="274"/>
                    <a:pt x="226" y="274"/>
                  </a:cubicBezTo>
                  <a:cubicBezTo>
                    <a:pt x="229" y="273"/>
                    <a:pt x="230" y="271"/>
                    <a:pt x="231" y="268"/>
                  </a:cubicBezTo>
                  <a:cubicBezTo>
                    <a:pt x="232" y="265"/>
                    <a:pt x="232" y="265"/>
                    <a:pt x="232" y="265"/>
                  </a:cubicBezTo>
                  <a:cubicBezTo>
                    <a:pt x="232" y="264"/>
                    <a:pt x="232" y="264"/>
                    <a:pt x="232" y="264"/>
                  </a:cubicBezTo>
                  <a:cubicBezTo>
                    <a:pt x="234" y="262"/>
                    <a:pt x="234" y="262"/>
                    <a:pt x="234" y="262"/>
                  </a:cubicBezTo>
                  <a:cubicBezTo>
                    <a:pt x="235" y="261"/>
                    <a:pt x="240" y="262"/>
                    <a:pt x="241" y="262"/>
                  </a:cubicBezTo>
                  <a:cubicBezTo>
                    <a:pt x="243" y="263"/>
                    <a:pt x="242" y="266"/>
                    <a:pt x="244" y="267"/>
                  </a:cubicBezTo>
                  <a:cubicBezTo>
                    <a:pt x="250" y="270"/>
                    <a:pt x="254" y="269"/>
                    <a:pt x="260" y="274"/>
                  </a:cubicBezTo>
                  <a:cubicBezTo>
                    <a:pt x="261" y="275"/>
                    <a:pt x="261" y="278"/>
                    <a:pt x="261" y="279"/>
                  </a:cubicBezTo>
                  <a:cubicBezTo>
                    <a:pt x="265" y="279"/>
                    <a:pt x="265" y="279"/>
                    <a:pt x="265" y="279"/>
                  </a:cubicBezTo>
                  <a:cubicBezTo>
                    <a:pt x="265" y="282"/>
                    <a:pt x="265" y="282"/>
                    <a:pt x="265" y="282"/>
                  </a:cubicBezTo>
                  <a:cubicBezTo>
                    <a:pt x="273" y="284"/>
                    <a:pt x="277" y="269"/>
                    <a:pt x="286" y="272"/>
                  </a:cubicBezTo>
                  <a:cubicBezTo>
                    <a:pt x="289" y="273"/>
                    <a:pt x="290" y="285"/>
                    <a:pt x="294" y="274"/>
                  </a:cubicBezTo>
                  <a:cubicBezTo>
                    <a:pt x="294" y="274"/>
                    <a:pt x="294" y="274"/>
                    <a:pt x="294" y="274"/>
                  </a:cubicBezTo>
                  <a:cubicBezTo>
                    <a:pt x="294" y="274"/>
                    <a:pt x="294" y="274"/>
                    <a:pt x="294" y="274"/>
                  </a:cubicBezTo>
                  <a:cubicBezTo>
                    <a:pt x="295" y="275"/>
                    <a:pt x="296" y="276"/>
                    <a:pt x="298" y="277"/>
                  </a:cubicBezTo>
                  <a:cubicBezTo>
                    <a:pt x="300" y="278"/>
                    <a:pt x="303" y="277"/>
                    <a:pt x="305" y="274"/>
                  </a:cubicBezTo>
                  <a:cubicBezTo>
                    <a:pt x="307" y="272"/>
                    <a:pt x="307" y="272"/>
                    <a:pt x="307" y="272"/>
                  </a:cubicBezTo>
                  <a:cubicBezTo>
                    <a:pt x="308" y="272"/>
                    <a:pt x="308" y="272"/>
                    <a:pt x="308" y="272"/>
                  </a:cubicBezTo>
                  <a:cubicBezTo>
                    <a:pt x="309" y="273"/>
                    <a:pt x="310" y="276"/>
                    <a:pt x="312" y="277"/>
                  </a:cubicBezTo>
                  <a:cubicBezTo>
                    <a:pt x="318" y="279"/>
                    <a:pt x="321" y="276"/>
                    <a:pt x="324" y="273"/>
                  </a:cubicBezTo>
                  <a:cubicBezTo>
                    <a:pt x="325" y="272"/>
                    <a:pt x="325" y="272"/>
                    <a:pt x="325" y="272"/>
                  </a:cubicBezTo>
                  <a:cubicBezTo>
                    <a:pt x="327" y="272"/>
                    <a:pt x="327" y="272"/>
                    <a:pt x="327" y="272"/>
                  </a:cubicBezTo>
                  <a:cubicBezTo>
                    <a:pt x="329" y="271"/>
                    <a:pt x="329" y="271"/>
                    <a:pt x="329" y="271"/>
                  </a:cubicBezTo>
                  <a:cubicBezTo>
                    <a:pt x="332" y="271"/>
                    <a:pt x="332" y="271"/>
                    <a:pt x="332" y="271"/>
                  </a:cubicBezTo>
                  <a:cubicBezTo>
                    <a:pt x="333" y="272"/>
                    <a:pt x="333" y="272"/>
                    <a:pt x="333" y="272"/>
                  </a:cubicBezTo>
                  <a:cubicBezTo>
                    <a:pt x="335" y="274"/>
                    <a:pt x="340" y="279"/>
                    <a:pt x="341" y="280"/>
                  </a:cubicBezTo>
                  <a:cubicBezTo>
                    <a:pt x="344" y="281"/>
                    <a:pt x="347" y="280"/>
                    <a:pt x="349" y="279"/>
                  </a:cubicBezTo>
                  <a:cubicBezTo>
                    <a:pt x="354" y="276"/>
                    <a:pt x="354" y="276"/>
                    <a:pt x="354" y="276"/>
                  </a:cubicBezTo>
                  <a:cubicBezTo>
                    <a:pt x="355" y="277"/>
                    <a:pt x="355" y="277"/>
                    <a:pt x="355" y="277"/>
                  </a:cubicBezTo>
                  <a:cubicBezTo>
                    <a:pt x="357" y="278"/>
                    <a:pt x="360" y="278"/>
                    <a:pt x="363" y="277"/>
                  </a:cubicBezTo>
                  <a:cubicBezTo>
                    <a:pt x="366" y="277"/>
                    <a:pt x="366" y="277"/>
                    <a:pt x="366" y="277"/>
                  </a:cubicBezTo>
                  <a:cubicBezTo>
                    <a:pt x="366" y="277"/>
                    <a:pt x="367" y="276"/>
                    <a:pt x="367" y="276"/>
                  </a:cubicBezTo>
                  <a:cubicBezTo>
                    <a:pt x="368" y="275"/>
                    <a:pt x="368" y="275"/>
                    <a:pt x="368" y="275"/>
                  </a:cubicBezTo>
                  <a:cubicBezTo>
                    <a:pt x="368" y="275"/>
                    <a:pt x="368" y="275"/>
                    <a:pt x="368" y="275"/>
                  </a:cubicBezTo>
                  <a:cubicBezTo>
                    <a:pt x="370" y="280"/>
                    <a:pt x="372" y="280"/>
                    <a:pt x="376" y="278"/>
                  </a:cubicBezTo>
                  <a:cubicBezTo>
                    <a:pt x="377" y="277"/>
                    <a:pt x="377" y="277"/>
                    <a:pt x="377" y="277"/>
                  </a:cubicBezTo>
                  <a:cubicBezTo>
                    <a:pt x="381" y="279"/>
                    <a:pt x="381" y="279"/>
                    <a:pt x="381" y="279"/>
                  </a:cubicBezTo>
                  <a:cubicBezTo>
                    <a:pt x="384" y="280"/>
                    <a:pt x="386" y="281"/>
                    <a:pt x="390" y="280"/>
                  </a:cubicBezTo>
                  <a:cubicBezTo>
                    <a:pt x="392" y="279"/>
                    <a:pt x="394" y="277"/>
                    <a:pt x="396" y="276"/>
                  </a:cubicBezTo>
                  <a:cubicBezTo>
                    <a:pt x="396" y="275"/>
                    <a:pt x="396" y="275"/>
                    <a:pt x="396" y="275"/>
                  </a:cubicBezTo>
                  <a:cubicBezTo>
                    <a:pt x="396" y="275"/>
                    <a:pt x="396" y="275"/>
                    <a:pt x="396" y="275"/>
                  </a:cubicBezTo>
                  <a:cubicBezTo>
                    <a:pt x="399" y="279"/>
                    <a:pt x="399" y="279"/>
                    <a:pt x="399" y="279"/>
                  </a:cubicBezTo>
                  <a:cubicBezTo>
                    <a:pt x="401" y="280"/>
                    <a:pt x="403" y="281"/>
                    <a:pt x="406" y="279"/>
                  </a:cubicBezTo>
                  <a:cubicBezTo>
                    <a:pt x="408" y="278"/>
                    <a:pt x="408" y="278"/>
                    <a:pt x="408" y="278"/>
                  </a:cubicBezTo>
                  <a:cubicBezTo>
                    <a:pt x="409" y="278"/>
                    <a:pt x="409" y="278"/>
                    <a:pt x="409" y="278"/>
                  </a:cubicBezTo>
                  <a:cubicBezTo>
                    <a:pt x="411" y="279"/>
                    <a:pt x="412" y="273"/>
                    <a:pt x="414" y="272"/>
                  </a:cubicBezTo>
                  <a:cubicBezTo>
                    <a:pt x="416" y="272"/>
                    <a:pt x="416" y="272"/>
                    <a:pt x="416" y="272"/>
                  </a:cubicBezTo>
                  <a:cubicBezTo>
                    <a:pt x="416" y="272"/>
                    <a:pt x="416" y="272"/>
                    <a:pt x="416" y="272"/>
                  </a:cubicBezTo>
                  <a:cubicBezTo>
                    <a:pt x="418" y="272"/>
                    <a:pt x="418" y="272"/>
                    <a:pt x="418" y="272"/>
                  </a:cubicBezTo>
                  <a:cubicBezTo>
                    <a:pt x="419" y="272"/>
                    <a:pt x="419" y="272"/>
                    <a:pt x="419" y="272"/>
                  </a:cubicBezTo>
                  <a:cubicBezTo>
                    <a:pt x="419" y="273"/>
                    <a:pt x="420" y="273"/>
                    <a:pt x="421" y="274"/>
                  </a:cubicBezTo>
                  <a:cubicBezTo>
                    <a:pt x="422" y="275"/>
                    <a:pt x="422" y="275"/>
                    <a:pt x="422" y="275"/>
                  </a:cubicBezTo>
                  <a:cubicBezTo>
                    <a:pt x="425" y="280"/>
                    <a:pt x="425" y="280"/>
                    <a:pt x="425" y="280"/>
                  </a:cubicBezTo>
                  <a:cubicBezTo>
                    <a:pt x="426" y="282"/>
                    <a:pt x="427" y="283"/>
                    <a:pt x="428" y="282"/>
                  </a:cubicBezTo>
                  <a:cubicBezTo>
                    <a:pt x="429" y="280"/>
                    <a:pt x="429" y="280"/>
                    <a:pt x="429" y="280"/>
                  </a:cubicBezTo>
                  <a:cubicBezTo>
                    <a:pt x="430" y="281"/>
                    <a:pt x="430" y="281"/>
                    <a:pt x="430" y="281"/>
                  </a:cubicBezTo>
                  <a:cubicBezTo>
                    <a:pt x="431" y="282"/>
                    <a:pt x="433" y="282"/>
                    <a:pt x="435" y="282"/>
                  </a:cubicBezTo>
                  <a:cubicBezTo>
                    <a:pt x="435" y="279"/>
                    <a:pt x="435" y="279"/>
                    <a:pt x="435" y="279"/>
                  </a:cubicBezTo>
                  <a:cubicBezTo>
                    <a:pt x="438" y="279"/>
                    <a:pt x="438" y="279"/>
                    <a:pt x="438" y="279"/>
                  </a:cubicBezTo>
                  <a:cubicBezTo>
                    <a:pt x="439" y="278"/>
                    <a:pt x="439" y="275"/>
                    <a:pt x="440" y="274"/>
                  </a:cubicBezTo>
                  <a:cubicBezTo>
                    <a:pt x="441" y="273"/>
                    <a:pt x="443" y="272"/>
                    <a:pt x="444" y="271"/>
                  </a:cubicBezTo>
                  <a:cubicBezTo>
                    <a:pt x="446" y="271"/>
                    <a:pt x="446" y="271"/>
                    <a:pt x="446" y="271"/>
                  </a:cubicBezTo>
                  <a:cubicBezTo>
                    <a:pt x="446" y="271"/>
                    <a:pt x="446" y="271"/>
                    <a:pt x="446" y="271"/>
                  </a:cubicBezTo>
                  <a:cubicBezTo>
                    <a:pt x="448" y="272"/>
                    <a:pt x="448" y="272"/>
                    <a:pt x="448" y="272"/>
                  </a:cubicBezTo>
                  <a:cubicBezTo>
                    <a:pt x="449" y="273"/>
                    <a:pt x="449" y="273"/>
                    <a:pt x="449" y="273"/>
                  </a:cubicBezTo>
                  <a:cubicBezTo>
                    <a:pt x="449" y="274"/>
                    <a:pt x="450" y="275"/>
                    <a:pt x="451" y="275"/>
                  </a:cubicBezTo>
                  <a:cubicBezTo>
                    <a:pt x="454" y="276"/>
                    <a:pt x="455" y="275"/>
                    <a:pt x="457" y="273"/>
                  </a:cubicBezTo>
                  <a:cubicBezTo>
                    <a:pt x="458" y="272"/>
                    <a:pt x="458" y="272"/>
                    <a:pt x="458" y="272"/>
                  </a:cubicBezTo>
                  <a:cubicBezTo>
                    <a:pt x="459" y="272"/>
                    <a:pt x="459" y="272"/>
                    <a:pt x="459" y="272"/>
                  </a:cubicBezTo>
                  <a:cubicBezTo>
                    <a:pt x="461" y="274"/>
                    <a:pt x="463" y="275"/>
                    <a:pt x="466" y="274"/>
                  </a:cubicBezTo>
                  <a:cubicBezTo>
                    <a:pt x="472" y="272"/>
                    <a:pt x="472" y="272"/>
                    <a:pt x="472" y="272"/>
                  </a:cubicBezTo>
                  <a:cubicBezTo>
                    <a:pt x="472" y="272"/>
                    <a:pt x="472" y="272"/>
                    <a:pt x="472" y="272"/>
                  </a:cubicBezTo>
                  <a:cubicBezTo>
                    <a:pt x="474" y="274"/>
                    <a:pt x="474" y="274"/>
                    <a:pt x="474" y="274"/>
                  </a:cubicBezTo>
                  <a:cubicBezTo>
                    <a:pt x="475" y="274"/>
                    <a:pt x="475" y="274"/>
                    <a:pt x="475" y="274"/>
                  </a:cubicBezTo>
                  <a:cubicBezTo>
                    <a:pt x="476" y="274"/>
                    <a:pt x="476" y="274"/>
                    <a:pt x="476" y="274"/>
                  </a:cubicBezTo>
                  <a:cubicBezTo>
                    <a:pt x="477" y="273"/>
                    <a:pt x="477" y="273"/>
                    <a:pt x="477" y="273"/>
                  </a:cubicBezTo>
                  <a:cubicBezTo>
                    <a:pt x="480" y="274"/>
                    <a:pt x="480" y="274"/>
                    <a:pt x="480" y="274"/>
                  </a:cubicBezTo>
                  <a:cubicBezTo>
                    <a:pt x="480" y="274"/>
                    <a:pt x="480" y="274"/>
                    <a:pt x="480" y="274"/>
                  </a:cubicBezTo>
                  <a:cubicBezTo>
                    <a:pt x="482" y="276"/>
                    <a:pt x="482" y="276"/>
                    <a:pt x="482" y="276"/>
                  </a:cubicBezTo>
                  <a:cubicBezTo>
                    <a:pt x="483" y="277"/>
                    <a:pt x="485" y="277"/>
                    <a:pt x="486" y="277"/>
                  </a:cubicBezTo>
                  <a:cubicBezTo>
                    <a:pt x="489" y="277"/>
                    <a:pt x="489" y="277"/>
                    <a:pt x="489" y="276"/>
                  </a:cubicBezTo>
                  <a:cubicBezTo>
                    <a:pt x="488" y="274"/>
                    <a:pt x="488" y="274"/>
                    <a:pt x="488" y="274"/>
                  </a:cubicBezTo>
                  <a:cubicBezTo>
                    <a:pt x="490" y="274"/>
                    <a:pt x="490" y="274"/>
                    <a:pt x="490" y="274"/>
                  </a:cubicBezTo>
                  <a:cubicBezTo>
                    <a:pt x="492" y="272"/>
                    <a:pt x="492" y="272"/>
                    <a:pt x="492" y="272"/>
                  </a:cubicBezTo>
                  <a:cubicBezTo>
                    <a:pt x="493" y="272"/>
                    <a:pt x="493" y="272"/>
                    <a:pt x="493" y="272"/>
                  </a:cubicBezTo>
                  <a:cubicBezTo>
                    <a:pt x="495" y="272"/>
                    <a:pt x="497" y="272"/>
                    <a:pt x="498" y="272"/>
                  </a:cubicBezTo>
                  <a:cubicBezTo>
                    <a:pt x="500" y="272"/>
                    <a:pt x="504" y="273"/>
                    <a:pt x="507" y="273"/>
                  </a:cubicBezTo>
                  <a:cubicBezTo>
                    <a:pt x="508" y="273"/>
                    <a:pt x="508" y="273"/>
                    <a:pt x="508" y="273"/>
                  </a:cubicBezTo>
                  <a:cubicBezTo>
                    <a:pt x="510" y="274"/>
                    <a:pt x="510" y="274"/>
                    <a:pt x="510" y="274"/>
                  </a:cubicBezTo>
                  <a:cubicBezTo>
                    <a:pt x="511" y="275"/>
                    <a:pt x="510" y="278"/>
                    <a:pt x="511" y="279"/>
                  </a:cubicBezTo>
                  <a:cubicBezTo>
                    <a:pt x="515" y="279"/>
                    <a:pt x="515" y="279"/>
                    <a:pt x="515" y="279"/>
                  </a:cubicBezTo>
                  <a:cubicBezTo>
                    <a:pt x="515" y="282"/>
                    <a:pt x="515" y="282"/>
                    <a:pt x="515" y="282"/>
                  </a:cubicBezTo>
                  <a:cubicBezTo>
                    <a:pt x="519" y="283"/>
                    <a:pt x="522" y="280"/>
                    <a:pt x="525" y="276"/>
                  </a:cubicBezTo>
                  <a:cubicBezTo>
                    <a:pt x="526" y="275"/>
                    <a:pt x="526" y="275"/>
                    <a:pt x="526" y="275"/>
                  </a:cubicBezTo>
                  <a:cubicBezTo>
                    <a:pt x="526" y="275"/>
                    <a:pt x="526" y="275"/>
                    <a:pt x="526" y="275"/>
                  </a:cubicBezTo>
                  <a:cubicBezTo>
                    <a:pt x="527" y="275"/>
                    <a:pt x="527" y="275"/>
                    <a:pt x="528" y="275"/>
                  </a:cubicBezTo>
                  <a:cubicBezTo>
                    <a:pt x="530" y="273"/>
                    <a:pt x="530" y="273"/>
                    <a:pt x="530" y="273"/>
                  </a:cubicBezTo>
                  <a:cubicBezTo>
                    <a:pt x="530" y="272"/>
                    <a:pt x="530" y="272"/>
                    <a:pt x="530" y="272"/>
                  </a:cubicBezTo>
                  <a:cubicBezTo>
                    <a:pt x="532" y="271"/>
                    <a:pt x="533" y="271"/>
                    <a:pt x="535" y="272"/>
                  </a:cubicBezTo>
                  <a:cubicBezTo>
                    <a:pt x="539" y="273"/>
                    <a:pt x="539" y="285"/>
                    <a:pt x="544" y="274"/>
                  </a:cubicBezTo>
                  <a:cubicBezTo>
                    <a:pt x="544" y="274"/>
                    <a:pt x="544" y="274"/>
                    <a:pt x="544" y="274"/>
                  </a:cubicBezTo>
                  <a:cubicBezTo>
                    <a:pt x="544" y="274"/>
                    <a:pt x="544" y="274"/>
                    <a:pt x="544" y="274"/>
                  </a:cubicBezTo>
                  <a:cubicBezTo>
                    <a:pt x="545" y="275"/>
                    <a:pt x="546" y="276"/>
                    <a:pt x="548" y="277"/>
                  </a:cubicBezTo>
                  <a:cubicBezTo>
                    <a:pt x="550" y="278"/>
                    <a:pt x="553" y="277"/>
                    <a:pt x="555" y="274"/>
                  </a:cubicBezTo>
                  <a:cubicBezTo>
                    <a:pt x="557" y="272"/>
                    <a:pt x="557" y="272"/>
                    <a:pt x="557" y="272"/>
                  </a:cubicBezTo>
                  <a:cubicBezTo>
                    <a:pt x="557" y="272"/>
                    <a:pt x="557" y="272"/>
                    <a:pt x="557" y="272"/>
                  </a:cubicBezTo>
                  <a:cubicBezTo>
                    <a:pt x="559" y="273"/>
                    <a:pt x="559" y="276"/>
                    <a:pt x="562" y="277"/>
                  </a:cubicBezTo>
                  <a:cubicBezTo>
                    <a:pt x="565" y="278"/>
                    <a:pt x="567" y="278"/>
                    <a:pt x="569" y="277"/>
                  </a:cubicBezTo>
                  <a:cubicBezTo>
                    <a:pt x="572" y="274"/>
                    <a:pt x="572" y="274"/>
                    <a:pt x="572" y="274"/>
                  </a:cubicBezTo>
                  <a:cubicBezTo>
                    <a:pt x="574" y="275"/>
                    <a:pt x="574" y="275"/>
                    <a:pt x="574" y="275"/>
                  </a:cubicBezTo>
                  <a:cubicBezTo>
                    <a:pt x="575" y="275"/>
                    <a:pt x="576" y="275"/>
                    <a:pt x="577" y="275"/>
                  </a:cubicBezTo>
                  <a:cubicBezTo>
                    <a:pt x="578" y="274"/>
                    <a:pt x="579" y="274"/>
                    <a:pt x="580" y="274"/>
                  </a:cubicBezTo>
                  <a:cubicBezTo>
                    <a:pt x="584" y="273"/>
                    <a:pt x="584" y="273"/>
                    <a:pt x="584" y="273"/>
                  </a:cubicBezTo>
                  <a:cubicBezTo>
                    <a:pt x="585" y="274"/>
                    <a:pt x="585" y="274"/>
                    <a:pt x="585" y="274"/>
                  </a:cubicBezTo>
                  <a:cubicBezTo>
                    <a:pt x="587" y="276"/>
                    <a:pt x="591" y="279"/>
                    <a:pt x="591" y="280"/>
                  </a:cubicBezTo>
                  <a:cubicBezTo>
                    <a:pt x="594" y="281"/>
                    <a:pt x="596" y="280"/>
                    <a:pt x="599" y="279"/>
                  </a:cubicBezTo>
                  <a:cubicBezTo>
                    <a:pt x="602" y="277"/>
                    <a:pt x="602" y="277"/>
                    <a:pt x="602" y="277"/>
                  </a:cubicBezTo>
                  <a:cubicBezTo>
                    <a:pt x="603" y="277"/>
                    <a:pt x="603" y="277"/>
                    <a:pt x="603" y="277"/>
                  </a:cubicBezTo>
                  <a:cubicBezTo>
                    <a:pt x="603" y="277"/>
                    <a:pt x="604" y="277"/>
                    <a:pt x="604" y="277"/>
                  </a:cubicBezTo>
                  <a:cubicBezTo>
                    <a:pt x="605" y="277"/>
                    <a:pt x="605" y="277"/>
                    <a:pt x="605" y="277"/>
                  </a:cubicBezTo>
                  <a:cubicBezTo>
                    <a:pt x="608" y="278"/>
                    <a:pt x="608" y="278"/>
                    <a:pt x="608" y="278"/>
                  </a:cubicBezTo>
                  <a:cubicBezTo>
                    <a:pt x="610" y="278"/>
                    <a:pt x="611" y="277"/>
                    <a:pt x="613" y="277"/>
                  </a:cubicBezTo>
                  <a:cubicBezTo>
                    <a:pt x="616" y="277"/>
                    <a:pt x="616" y="277"/>
                    <a:pt x="616" y="277"/>
                  </a:cubicBezTo>
                  <a:cubicBezTo>
                    <a:pt x="616" y="277"/>
                    <a:pt x="617" y="276"/>
                    <a:pt x="617" y="276"/>
                  </a:cubicBezTo>
                  <a:cubicBezTo>
                    <a:pt x="618" y="275"/>
                    <a:pt x="618" y="275"/>
                    <a:pt x="618" y="275"/>
                  </a:cubicBezTo>
                  <a:cubicBezTo>
                    <a:pt x="618" y="275"/>
                    <a:pt x="618" y="275"/>
                    <a:pt x="618" y="275"/>
                  </a:cubicBezTo>
                  <a:cubicBezTo>
                    <a:pt x="619" y="280"/>
                    <a:pt x="622" y="280"/>
                    <a:pt x="626" y="278"/>
                  </a:cubicBezTo>
                  <a:cubicBezTo>
                    <a:pt x="627" y="277"/>
                    <a:pt x="627" y="277"/>
                    <a:pt x="627" y="277"/>
                  </a:cubicBezTo>
                  <a:cubicBezTo>
                    <a:pt x="631" y="279"/>
                    <a:pt x="631" y="279"/>
                    <a:pt x="631" y="279"/>
                  </a:cubicBezTo>
                  <a:cubicBezTo>
                    <a:pt x="632" y="280"/>
                    <a:pt x="634" y="280"/>
                    <a:pt x="635" y="280"/>
                  </a:cubicBezTo>
                  <a:cubicBezTo>
                    <a:pt x="640" y="280"/>
                    <a:pt x="640" y="280"/>
                    <a:pt x="640" y="280"/>
                  </a:cubicBezTo>
                  <a:cubicBezTo>
                    <a:pt x="639" y="280"/>
                    <a:pt x="639" y="280"/>
                    <a:pt x="639" y="280"/>
                  </a:cubicBezTo>
                  <a:cubicBezTo>
                    <a:pt x="675" y="281"/>
                    <a:pt x="675" y="281"/>
                    <a:pt x="675" y="281"/>
                  </a:cubicBezTo>
                  <a:cubicBezTo>
                    <a:pt x="676" y="282"/>
                    <a:pt x="676" y="282"/>
                    <a:pt x="676" y="282"/>
                  </a:cubicBezTo>
                  <a:cubicBezTo>
                    <a:pt x="677" y="282"/>
                    <a:pt x="677" y="282"/>
                    <a:pt x="678" y="282"/>
                  </a:cubicBezTo>
                  <a:cubicBezTo>
                    <a:pt x="679" y="281"/>
                    <a:pt x="679" y="281"/>
                    <a:pt x="679" y="281"/>
                  </a:cubicBezTo>
                  <a:cubicBezTo>
                    <a:pt x="714" y="282"/>
                    <a:pt x="714" y="282"/>
                    <a:pt x="714" y="282"/>
                  </a:cubicBezTo>
                  <a:cubicBezTo>
                    <a:pt x="723" y="282"/>
                    <a:pt x="743" y="285"/>
                    <a:pt x="748" y="273"/>
                  </a:cubicBezTo>
                  <a:cubicBezTo>
                    <a:pt x="748" y="272"/>
                    <a:pt x="748" y="272"/>
                    <a:pt x="748" y="272"/>
                  </a:cubicBezTo>
                  <a:cubicBezTo>
                    <a:pt x="756" y="273"/>
                    <a:pt x="756" y="273"/>
                    <a:pt x="756" y="273"/>
                  </a:cubicBezTo>
                  <a:cubicBezTo>
                    <a:pt x="759" y="273"/>
                    <a:pt x="762" y="274"/>
                    <a:pt x="764" y="275"/>
                  </a:cubicBezTo>
                  <a:cubicBezTo>
                    <a:pt x="767" y="277"/>
                    <a:pt x="771" y="272"/>
                    <a:pt x="773" y="272"/>
                  </a:cubicBezTo>
                  <a:cubicBezTo>
                    <a:pt x="775" y="272"/>
                    <a:pt x="775" y="277"/>
                    <a:pt x="778" y="275"/>
                  </a:cubicBezTo>
                  <a:cubicBezTo>
                    <a:pt x="780" y="273"/>
                    <a:pt x="781" y="269"/>
                    <a:pt x="783" y="267"/>
                  </a:cubicBezTo>
                  <a:cubicBezTo>
                    <a:pt x="789" y="262"/>
                    <a:pt x="790" y="267"/>
                    <a:pt x="794" y="267"/>
                  </a:cubicBezTo>
                  <a:cubicBezTo>
                    <a:pt x="795" y="267"/>
                    <a:pt x="795" y="267"/>
                    <a:pt x="795" y="267"/>
                  </a:cubicBezTo>
                  <a:cubicBezTo>
                    <a:pt x="796" y="267"/>
                    <a:pt x="796" y="267"/>
                    <a:pt x="796" y="267"/>
                  </a:cubicBezTo>
                  <a:cubicBezTo>
                    <a:pt x="801" y="267"/>
                    <a:pt x="802" y="262"/>
                    <a:pt x="808" y="267"/>
                  </a:cubicBezTo>
                  <a:cubicBezTo>
                    <a:pt x="809" y="269"/>
                    <a:pt x="810" y="273"/>
                    <a:pt x="812" y="275"/>
                  </a:cubicBezTo>
                  <a:cubicBezTo>
                    <a:pt x="815" y="277"/>
                    <a:pt x="815" y="272"/>
                    <a:pt x="817" y="272"/>
                  </a:cubicBezTo>
                  <a:cubicBezTo>
                    <a:pt x="820" y="272"/>
                    <a:pt x="823" y="277"/>
                    <a:pt x="827" y="275"/>
                  </a:cubicBezTo>
                  <a:cubicBezTo>
                    <a:pt x="830" y="273"/>
                    <a:pt x="837" y="272"/>
                    <a:pt x="843" y="272"/>
                  </a:cubicBezTo>
                  <a:cubicBezTo>
                    <a:pt x="844" y="272"/>
                    <a:pt x="845" y="272"/>
                    <a:pt x="847" y="272"/>
                  </a:cubicBezTo>
                  <a:cubicBezTo>
                    <a:pt x="849" y="272"/>
                    <a:pt x="849" y="272"/>
                    <a:pt x="849" y="272"/>
                  </a:cubicBezTo>
                  <a:cubicBezTo>
                    <a:pt x="851" y="274"/>
                    <a:pt x="851" y="274"/>
                    <a:pt x="851" y="274"/>
                  </a:cubicBezTo>
                  <a:cubicBezTo>
                    <a:pt x="852" y="274"/>
                    <a:pt x="852" y="274"/>
                    <a:pt x="852" y="274"/>
                  </a:cubicBezTo>
                  <a:cubicBezTo>
                    <a:pt x="852" y="276"/>
                    <a:pt x="852" y="276"/>
                    <a:pt x="852" y="276"/>
                  </a:cubicBezTo>
                  <a:cubicBezTo>
                    <a:pt x="852" y="277"/>
                    <a:pt x="852" y="277"/>
                    <a:pt x="854" y="277"/>
                  </a:cubicBezTo>
                  <a:cubicBezTo>
                    <a:pt x="856" y="277"/>
                    <a:pt x="857" y="277"/>
                    <a:pt x="858" y="276"/>
                  </a:cubicBezTo>
                  <a:cubicBezTo>
                    <a:pt x="860" y="274"/>
                    <a:pt x="860" y="274"/>
                    <a:pt x="860" y="274"/>
                  </a:cubicBezTo>
                  <a:cubicBezTo>
                    <a:pt x="861" y="274"/>
                    <a:pt x="861" y="274"/>
                    <a:pt x="861" y="274"/>
                  </a:cubicBezTo>
                  <a:cubicBezTo>
                    <a:pt x="867" y="273"/>
                    <a:pt x="873" y="270"/>
                    <a:pt x="879" y="270"/>
                  </a:cubicBezTo>
                  <a:cubicBezTo>
                    <a:pt x="882" y="270"/>
                    <a:pt x="882" y="270"/>
                    <a:pt x="882" y="270"/>
                  </a:cubicBezTo>
                  <a:cubicBezTo>
                    <a:pt x="884" y="273"/>
                    <a:pt x="884" y="273"/>
                    <a:pt x="884" y="273"/>
                  </a:cubicBezTo>
                  <a:cubicBezTo>
                    <a:pt x="885" y="275"/>
                    <a:pt x="887" y="276"/>
                    <a:pt x="890" y="275"/>
                  </a:cubicBezTo>
                  <a:cubicBezTo>
                    <a:pt x="890" y="275"/>
                    <a:pt x="890" y="274"/>
                    <a:pt x="891" y="274"/>
                  </a:cubicBezTo>
                  <a:cubicBezTo>
                    <a:pt x="891" y="274"/>
                    <a:pt x="891" y="274"/>
                    <a:pt x="891" y="274"/>
                  </a:cubicBezTo>
                  <a:cubicBezTo>
                    <a:pt x="889" y="280"/>
                    <a:pt x="889" y="280"/>
                    <a:pt x="889" y="280"/>
                  </a:cubicBezTo>
                  <a:cubicBezTo>
                    <a:pt x="914" y="280"/>
                    <a:pt x="939" y="282"/>
                    <a:pt x="964" y="282"/>
                  </a:cubicBezTo>
                  <a:cubicBezTo>
                    <a:pt x="974" y="282"/>
                    <a:pt x="999" y="286"/>
                    <a:pt x="999" y="266"/>
                  </a:cubicBezTo>
                  <a:cubicBezTo>
                    <a:pt x="999" y="248"/>
                    <a:pt x="969" y="265"/>
                    <a:pt x="965" y="250"/>
                  </a:cubicBezTo>
                  <a:cubicBezTo>
                    <a:pt x="961" y="238"/>
                    <a:pt x="1000" y="242"/>
                    <a:pt x="989" y="231"/>
                  </a:cubicBezTo>
                  <a:cubicBezTo>
                    <a:pt x="986" y="229"/>
                    <a:pt x="947" y="219"/>
                    <a:pt x="962" y="213"/>
                  </a:cubicBezTo>
                  <a:cubicBezTo>
                    <a:pt x="972" y="209"/>
                    <a:pt x="1020" y="216"/>
                    <a:pt x="1019" y="185"/>
                  </a:cubicBezTo>
                  <a:cubicBezTo>
                    <a:pt x="1018" y="152"/>
                    <a:pt x="958" y="196"/>
                    <a:pt x="957" y="163"/>
                  </a:cubicBezTo>
                  <a:cubicBezTo>
                    <a:pt x="957" y="152"/>
                    <a:pt x="978" y="160"/>
                    <a:pt x="978" y="154"/>
                  </a:cubicBezTo>
                  <a:cubicBezTo>
                    <a:pt x="978" y="147"/>
                    <a:pt x="947" y="151"/>
                    <a:pt x="943" y="138"/>
                  </a:cubicBezTo>
                  <a:cubicBezTo>
                    <a:pt x="937" y="119"/>
                    <a:pt x="1003" y="143"/>
                    <a:pt x="1003" y="111"/>
                  </a:cubicBezTo>
                  <a:cubicBezTo>
                    <a:pt x="1002" y="78"/>
                    <a:pt x="961" y="97"/>
                    <a:pt x="943" y="86"/>
                  </a:cubicBezTo>
                  <a:cubicBezTo>
                    <a:pt x="940" y="84"/>
                    <a:pt x="936" y="73"/>
                    <a:pt x="938" y="68"/>
                  </a:cubicBezTo>
                  <a:cubicBezTo>
                    <a:pt x="943" y="55"/>
                    <a:pt x="966" y="80"/>
                    <a:pt x="967" y="65"/>
                  </a:cubicBezTo>
                  <a:cubicBezTo>
                    <a:pt x="970" y="40"/>
                    <a:pt x="921" y="60"/>
                    <a:pt x="924" y="36"/>
                  </a:cubicBezTo>
                  <a:cubicBezTo>
                    <a:pt x="926" y="12"/>
                    <a:pt x="962" y="28"/>
                    <a:pt x="970" y="28"/>
                  </a:cubicBezTo>
                  <a:cubicBezTo>
                    <a:pt x="998" y="28"/>
                    <a:pt x="995" y="13"/>
                    <a:pt x="971" y="13"/>
                  </a:cubicBezTo>
                  <a:cubicBezTo>
                    <a:pt x="915" y="14"/>
                    <a:pt x="915" y="14"/>
                    <a:pt x="915" y="14"/>
                  </a:cubicBezTo>
                  <a:cubicBezTo>
                    <a:pt x="915" y="13"/>
                    <a:pt x="915" y="13"/>
                    <a:pt x="915" y="13"/>
                  </a:cubicBezTo>
                  <a:cubicBezTo>
                    <a:pt x="913" y="14"/>
                    <a:pt x="913" y="14"/>
                    <a:pt x="913" y="14"/>
                  </a:cubicBezTo>
                  <a:cubicBezTo>
                    <a:pt x="901" y="14"/>
                    <a:pt x="901" y="14"/>
                    <a:pt x="901" y="14"/>
                  </a:cubicBezTo>
                  <a:cubicBezTo>
                    <a:pt x="901" y="14"/>
                    <a:pt x="901" y="14"/>
                    <a:pt x="901" y="14"/>
                  </a:cubicBezTo>
                  <a:cubicBezTo>
                    <a:pt x="901" y="14"/>
                    <a:pt x="901" y="14"/>
                    <a:pt x="901" y="14"/>
                  </a:cubicBezTo>
                  <a:cubicBezTo>
                    <a:pt x="900" y="14"/>
                    <a:pt x="900" y="14"/>
                    <a:pt x="900" y="14"/>
                  </a:cubicBezTo>
                  <a:cubicBezTo>
                    <a:pt x="898" y="13"/>
                    <a:pt x="898" y="13"/>
                    <a:pt x="898" y="13"/>
                  </a:cubicBezTo>
                  <a:cubicBezTo>
                    <a:pt x="893" y="11"/>
                    <a:pt x="889" y="14"/>
                    <a:pt x="885" y="18"/>
                  </a:cubicBezTo>
                  <a:cubicBezTo>
                    <a:pt x="882" y="20"/>
                    <a:pt x="882" y="20"/>
                    <a:pt x="882" y="20"/>
                  </a:cubicBezTo>
                  <a:cubicBezTo>
                    <a:pt x="881" y="19"/>
                    <a:pt x="881" y="19"/>
                    <a:pt x="881" y="19"/>
                  </a:cubicBezTo>
                  <a:cubicBezTo>
                    <a:pt x="878" y="13"/>
                    <a:pt x="873" y="5"/>
                    <a:pt x="868" y="8"/>
                  </a:cubicBezTo>
                  <a:cubicBezTo>
                    <a:pt x="867" y="9"/>
                    <a:pt x="865" y="10"/>
                    <a:pt x="864" y="11"/>
                  </a:cubicBezTo>
                  <a:cubicBezTo>
                    <a:pt x="864" y="11"/>
                    <a:pt x="864" y="11"/>
                    <a:pt x="864" y="11"/>
                  </a:cubicBezTo>
                  <a:cubicBezTo>
                    <a:pt x="864" y="10"/>
                    <a:pt x="864" y="10"/>
                    <a:pt x="864" y="10"/>
                  </a:cubicBezTo>
                  <a:cubicBezTo>
                    <a:pt x="860" y="0"/>
                    <a:pt x="859" y="11"/>
                    <a:pt x="856" y="13"/>
                  </a:cubicBezTo>
                  <a:cubicBezTo>
                    <a:pt x="848" y="16"/>
                    <a:pt x="843" y="0"/>
                    <a:pt x="835" y="3"/>
                  </a:cubicBezTo>
                  <a:cubicBezTo>
                    <a:pt x="835" y="5"/>
                    <a:pt x="835" y="5"/>
                    <a:pt x="835" y="5"/>
                  </a:cubicBezTo>
                  <a:cubicBezTo>
                    <a:pt x="832" y="5"/>
                    <a:pt x="832" y="5"/>
                    <a:pt x="832" y="5"/>
                  </a:cubicBezTo>
                  <a:cubicBezTo>
                    <a:pt x="831" y="7"/>
                    <a:pt x="831" y="9"/>
                    <a:pt x="830" y="10"/>
                  </a:cubicBezTo>
                  <a:cubicBezTo>
                    <a:pt x="824" y="15"/>
                    <a:pt x="820" y="14"/>
                    <a:pt x="814" y="18"/>
                  </a:cubicBezTo>
                  <a:cubicBezTo>
                    <a:pt x="812" y="19"/>
                    <a:pt x="813" y="21"/>
                    <a:pt x="811" y="22"/>
                  </a:cubicBezTo>
                  <a:cubicBezTo>
                    <a:pt x="810" y="23"/>
                    <a:pt x="805" y="23"/>
                    <a:pt x="804" y="22"/>
                  </a:cubicBezTo>
                  <a:cubicBezTo>
                    <a:pt x="803" y="20"/>
                    <a:pt x="803" y="20"/>
                    <a:pt x="803" y="20"/>
                  </a:cubicBezTo>
                  <a:cubicBezTo>
                    <a:pt x="802" y="19"/>
                    <a:pt x="802" y="19"/>
                    <a:pt x="802" y="19"/>
                  </a:cubicBezTo>
                  <a:cubicBezTo>
                    <a:pt x="801" y="16"/>
                    <a:pt x="801" y="16"/>
                    <a:pt x="801" y="16"/>
                  </a:cubicBezTo>
                  <a:cubicBezTo>
                    <a:pt x="800" y="14"/>
                    <a:pt x="799" y="11"/>
                    <a:pt x="796" y="10"/>
                  </a:cubicBezTo>
                  <a:cubicBezTo>
                    <a:pt x="795" y="10"/>
                    <a:pt x="795" y="10"/>
                    <a:pt x="795" y="10"/>
                  </a:cubicBezTo>
                  <a:cubicBezTo>
                    <a:pt x="794" y="10"/>
                    <a:pt x="794" y="10"/>
                    <a:pt x="794" y="10"/>
                  </a:cubicBezTo>
                  <a:cubicBezTo>
                    <a:pt x="792" y="11"/>
                    <a:pt x="790" y="14"/>
                    <a:pt x="789" y="16"/>
                  </a:cubicBezTo>
                  <a:cubicBezTo>
                    <a:pt x="788" y="19"/>
                    <a:pt x="788" y="19"/>
                    <a:pt x="788" y="19"/>
                  </a:cubicBezTo>
                  <a:cubicBezTo>
                    <a:pt x="788" y="20"/>
                    <a:pt x="788" y="20"/>
                    <a:pt x="788" y="20"/>
                  </a:cubicBezTo>
                  <a:cubicBezTo>
                    <a:pt x="786" y="22"/>
                    <a:pt x="786" y="22"/>
                    <a:pt x="786" y="22"/>
                  </a:cubicBezTo>
                  <a:cubicBezTo>
                    <a:pt x="785" y="23"/>
                    <a:pt x="781" y="23"/>
                    <a:pt x="780" y="22"/>
                  </a:cubicBezTo>
                  <a:cubicBezTo>
                    <a:pt x="778" y="21"/>
                    <a:pt x="778" y="19"/>
                    <a:pt x="776" y="18"/>
                  </a:cubicBezTo>
                  <a:cubicBezTo>
                    <a:pt x="770" y="14"/>
                    <a:pt x="766" y="15"/>
                    <a:pt x="760" y="10"/>
                  </a:cubicBezTo>
                  <a:cubicBezTo>
                    <a:pt x="759" y="9"/>
                    <a:pt x="760" y="7"/>
                    <a:pt x="759" y="5"/>
                  </a:cubicBezTo>
                  <a:cubicBezTo>
                    <a:pt x="755" y="5"/>
                    <a:pt x="755" y="5"/>
                    <a:pt x="755" y="5"/>
                  </a:cubicBezTo>
                  <a:cubicBezTo>
                    <a:pt x="755" y="3"/>
                    <a:pt x="755" y="3"/>
                    <a:pt x="755" y="3"/>
                  </a:cubicBezTo>
                  <a:cubicBezTo>
                    <a:pt x="747" y="0"/>
                    <a:pt x="743" y="16"/>
                    <a:pt x="735" y="13"/>
                  </a:cubicBezTo>
                  <a:cubicBezTo>
                    <a:pt x="731" y="11"/>
                    <a:pt x="731" y="0"/>
                    <a:pt x="727" y="10"/>
                  </a:cubicBezTo>
                  <a:cubicBezTo>
                    <a:pt x="726" y="11"/>
                    <a:pt x="726" y="11"/>
                    <a:pt x="726" y="11"/>
                  </a:cubicBezTo>
                  <a:cubicBezTo>
                    <a:pt x="726" y="11"/>
                    <a:pt x="726" y="11"/>
                    <a:pt x="726" y="11"/>
                  </a:cubicBezTo>
                  <a:cubicBezTo>
                    <a:pt x="725" y="10"/>
                    <a:pt x="724" y="9"/>
                    <a:pt x="722" y="8"/>
                  </a:cubicBezTo>
                  <a:cubicBezTo>
                    <a:pt x="720" y="6"/>
                    <a:pt x="717" y="8"/>
                    <a:pt x="715" y="10"/>
                  </a:cubicBezTo>
                  <a:cubicBezTo>
                    <a:pt x="713" y="13"/>
                    <a:pt x="713" y="13"/>
                    <a:pt x="713" y="13"/>
                  </a:cubicBezTo>
                  <a:cubicBezTo>
                    <a:pt x="713" y="12"/>
                    <a:pt x="713" y="12"/>
                    <a:pt x="713" y="12"/>
                  </a:cubicBezTo>
                  <a:cubicBezTo>
                    <a:pt x="711" y="11"/>
                    <a:pt x="711" y="8"/>
                    <a:pt x="708" y="7"/>
                  </a:cubicBezTo>
                  <a:cubicBezTo>
                    <a:pt x="703" y="6"/>
                    <a:pt x="699" y="9"/>
                    <a:pt x="696" y="11"/>
                  </a:cubicBezTo>
                  <a:cubicBezTo>
                    <a:pt x="695" y="13"/>
                    <a:pt x="695" y="13"/>
                    <a:pt x="695" y="13"/>
                  </a:cubicBezTo>
                  <a:cubicBezTo>
                    <a:pt x="693" y="13"/>
                    <a:pt x="693" y="13"/>
                    <a:pt x="693" y="13"/>
                  </a:cubicBezTo>
                  <a:cubicBezTo>
                    <a:pt x="692" y="13"/>
                    <a:pt x="692" y="13"/>
                    <a:pt x="692" y="13"/>
                  </a:cubicBezTo>
                  <a:cubicBezTo>
                    <a:pt x="689" y="13"/>
                    <a:pt x="689" y="13"/>
                    <a:pt x="689" y="13"/>
                  </a:cubicBezTo>
                  <a:cubicBezTo>
                    <a:pt x="687" y="12"/>
                    <a:pt x="687" y="12"/>
                    <a:pt x="687" y="12"/>
                  </a:cubicBezTo>
                  <a:cubicBezTo>
                    <a:pt x="685" y="10"/>
                    <a:pt x="680" y="5"/>
                    <a:pt x="679" y="5"/>
                  </a:cubicBezTo>
                  <a:cubicBezTo>
                    <a:pt x="676" y="4"/>
                    <a:pt x="674" y="4"/>
                    <a:pt x="671" y="6"/>
                  </a:cubicBezTo>
                  <a:cubicBezTo>
                    <a:pt x="666" y="8"/>
                    <a:pt x="666" y="8"/>
                    <a:pt x="666" y="8"/>
                  </a:cubicBezTo>
                  <a:cubicBezTo>
                    <a:pt x="665" y="8"/>
                    <a:pt x="665" y="8"/>
                    <a:pt x="665" y="8"/>
                  </a:cubicBezTo>
                  <a:cubicBezTo>
                    <a:pt x="663" y="7"/>
                    <a:pt x="661" y="7"/>
                    <a:pt x="657" y="8"/>
                  </a:cubicBezTo>
                  <a:cubicBezTo>
                    <a:pt x="654" y="8"/>
                    <a:pt x="654" y="8"/>
                    <a:pt x="654" y="8"/>
                  </a:cubicBezTo>
                  <a:cubicBezTo>
                    <a:pt x="654" y="8"/>
                    <a:pt x="653" y="8"/>
                    <a:pt x="653" y="9"/>
                  </a:cubicBezTo>
                  <a:cubicBezTo>
                    <a:pt x="652" y="10"/>
                    <a:pt x="652" y="10"/>
                    <a:pt x="652" y="10"/>
                  </a:cubicBezTo>
                  <a:cubicBezTo>
                    <a:pt x="652" y="10"/>
                    <a:pt x="652" y="10"/>
                    <a:pt x="652" y="10"/>
                  </a:cubicBezTo>
                  <a:cubicBezTo>
                    <a:pt x="651" y="4"/>
                    <a:pt x="648" y="4"/>
                    <a:pt x="644" y="7"/>
                  </a:cubicBezTo>
                  <a:cubicBezTo>
                    <a:pt x="643" y="8"/>
                    <a:pt x="643" y="8"/>
                    <a:pt x="643" y="8"/>
                  </a:cubicBezTo>
                  <a:cubicBezTo>
                    <a:pt x="639" y="5"/>
                    <a:pt x="639" y="5"/>
                    <a:pt x="639" y="5"/>
                  </a:cubicBezTo>
                  <a:cubicBezTo>
                    <a:pt x="637" y="4"/>
                    <a:pt x="634" y="4"/>
                    <a:pt x="630" y="5"/>
                  </a:cubicBezTo>
                  <a:cubicBezTo>
                    <a:pt x="628" y="6"/>
                    <a:pt x="626" y="7"/>
                    <a:pt x="625" y="9"/>
                  </a:cubicBezTo>
                  <a:cubicBezTo>
                    <a:pt x="624" y="9"/>
                    <a:pt x="624" y="9"/>
                    <a:pt x="624" y="9"/>
                  </a:cubicBezTo>
                  <a:cubicBezTo>
                    <a:pt x="624" y="9"/>
                    <a:pt x="624" y="9"/>
                    <a:pt x="624" y="9"/>
                  </a:cubicBezTo>
                  <a:cubicBezTo>
                    <a:pt x="621" y="6"/>
                    <a:pt x="621" y="6"/>
                    <a:pt x="621" y="6"/>
                  </a:cubicBezTo>
                  <a:cubicBezTo>
                    <a:pt x="619" y="5"/>
                    <a:pt x="617" y="4"/>
                    <a:pt x="614" y="5"/>
                  </a:cubicBezTo>
                  <a:cubicBezTo>
                    <a:pt x="612" y="7"/>
                    <a:pt x="612" y="7"/>
                    <a:pt x="612" y="7"/>
                  </a:cubicBezTo>
                  <a:cubicBezTo>
                    <a:pt x="612" y="6"/>
                    <a:pt x="612" y="6"/>
                    <a:pt x="612" y="6"/>
                  </a:cubicBezTo>
                  <a:cubicBezTo>
                    <a:pt x="610" y="5"/>
                    <a:pt x="609" y="12"/>
                    <a:pt x="606" y="13"/>
                  </a:cubicBezTo>
                  <a:cubicBezTo>
                    <a:pt x="604" y="13"/>
                    <a:pt x="604" y="13"/>
                    <a:pt x="604" y="13"/>
                  </a:cubicBezTo>
                  <a:cubicBezTo>
                    <a:pt x="604" y="13"/>
                    <a:pt x="604" y="13"/>
                    <a:pt x="604" y="13"/>
                  </a:cubicBezTo>
                  <a:cubicBezTo>
                    <a:pt x="602" y="13"/>
                    <a:pt x="602" y="13"/>
                    <a:pt x="602" y="13"/>
                  </a:cubicBezTo>
                  <a:cubicBezTo>
                    <a:pt x="601" y="12"/>
                    <a:pt x="601" y="12"/>
                    <a:pt x="601" y="12"/>
                  </a:cubicBezTo>
                  <a:cubicBezTo>
                    <a:pt x="601" y="12"/>
                    <a:pt x="600" y="11"/>
                    <a:pt x="599" y="10"/>
                  </a:cubicBezTo>
                  <a:cubicBezTo>
                    <a:pt x="598" y="10"/>
                    <a:pt x="598" y="10"/>
                    <a:pt x="598" y="10"/>
                  </a:cubicBezTo>
                  <a:cubicBezTo>
                    <a:pt x="595" y="4"/>
                    <a:pt x="595" y="4"/>
                    <a:pt x="595" y="4"/>
                  </a:cubicBezTo>
                  <a:cubicBezTo>
                    <a:pt x="594" y="3"/>
                    <a:pt x="593" y="2"/>
                    <a:pt x="592" y="3"/>
                  </a:cubicBezTo>
                  <a:cubicBezTo>
                    <a:pt x="591" y="4"/>
                    <a:pt x="591" y="4"/>
                    <a:pt x="591" y="4"/>
                  </a:cubicBezTo>
                  <a:cubicBezTo>
                    <a:pt x="591" y="4"/>
                    <a:pt x="591" y="4"/>
                    <a:pt x="591" y="4"/>
                  </a:cubicBezTo>
                  <a:cubicBezTo>
                    <a:pt x="589" y="3"/>
                    <a:pt x="587" y="2"/>
                    <a:pt x="585" y="3"/>
                  </a:cubicBezTo>
                  <a:cubicBezTo>
                    <a:pt x="585" y="5"/>
                    <a:pt x="585" y="5"/>
                    <a:pt x="585" y="5"/>
                  </a:cubicBezTo>
                  <a:cubicBezTo>
                    <a:pt x="582" y="5"/>
                    <a:pt x="582" y="5"/>
                    <a:pt x="582" y="5"/>
                  </a:cubicBezTo>
                  <a:cubicBezTo>
                    <a:pt x="581" y="7"/>
                    <a:pt x="581" y="9"/>
                    <a:pt x="580" y="10"/>
                  </a:cubicBezTo>
                  <a:cubicBezTo>
                    <a:pt x="579" y="11"/>
                    <a:pt x="577" y="12"/>
                    <a:pt x="576" y="13"/>
                  </a:cubicBezTo>
                  <a:cubicBezTo>
                    <a:pt x="574" y="14"/>
                    <a:pt x="574" y="14"/>
                    <a:pt x="574" y="14"/>
                  </a:cubicBezTo>
                  <a:cubicBezTo>
                    <a:pt x="574" y="14"/>
                    <a:pt x="574" y="14"/>
                    <a:pt x="574" y="14"/>
                  </a:cubicBezTo>
                  <a:cubicBezTo>
                    <a:pt x="572" y="13"/>
                    <a:pt x="572" y="13"/>
                    <a:pt x="572" y="13"/>
                  </a:cubicBezTo>
                  <a:cubicBezTo>
                    <a:pt x="571" y="12"/>
                    <a:pt x="571" y="12"/>
                    <a:pt x="571" y="12"/>
                  </a:cubicBezTo>
                  <a:cubicBezTo>
                    <a:pt x="571" y="11"/>
                    <a:pt x="570" y="10"/>
                    <a:pt x="569" y="10"/>
                  </a:cubicBezTo>
                  <a:cubicBezTo>
                    <a:pt x="567" y="9"/>
                    <a:pt x="565" y="10"/>
                    <a:pt x="563" y="11"/>
                  </a:cubicBezTo>
                  <a:cubicBezTo>
                    <a:pt x="562" y="13"/>
                    <a:pt x="562" y="13"/>
                    <a:pt x="562" y="13"/>
                  </a:cubicBezTo>
                  <a:cubicBezTo>
                    <a:pt x="561" y="12"/>
                    <a:pt x="561" y="12"/>
                    <a:pt x="561" y="12"/>
                  </a:cubicBezTo>
                  <a:cubicBezTo>
                    <a:pt x="559" y="11"/>
                    <a:pt x="557" y="9"/>
                    <a:pt x="554" y="10"/>
                  </a:cubicBezTo>
                  <a:cubicBezTo>
                    <a:pt x="549" y="12"/>
                    <a:pt x="549" y="12"/>
                    <a:pt x="549" y="12"/>
                  </a:cubicBezTo>
                  <a:cubicBezTo>
                    <a:pt x="549" y="12"/>
                    <a:pt x="549" y="12"/>
                    <a:pt x="549" y="12"/>
                  </a:cubicBezTo>
                  <a:cubicBezTo>
                    <a:pt x="546" y="10"/>
                    <a:pt x="546" y="10"/>
                    <a:pt x="546" y="10"/>
                  </a:cubicBezTo>
                  <a:cubicBezTo>
                    <a:pt x="545" y="10"/>
                    <a:pt x="545" y="10"/>
                    <a:pt x="545" y="10"/>
                  </a:cubicBezTo>
                  <a:cubicBezTo>
                    <a:pt x="544" y="10"/>
                    <a:pt x="544" y="10"/>
                    <a:pt x="544" y="10"/>
                  </a:cubicBezTo>
                  <a:cubicBezTo>
                    <a:pt x="543" y="11"/>
                    <a:pt x="543" y="11"/>
                    <a:pt x="543" y="11"/>
                  </a:cubicBezTo>
                  <a:cubicBezTo>
                    <a:pt x="540" y="10"/>
                    <a:pt x="540" y="10"/>
                    <a:pt x="540" y="10"/>
                  </a:cubicBezTo>
                  <a:cubicBezTo>
                    <a:pt x="540" y="10"/>
                    <a:pt x="540" y="10"/>
                    <a:pt x="540" y="10"/>
                  </a:cubicBezTo>
                  <a:cubicBezTo>
                    <a:pt x="538" y="9"/>
                    <a:pt x="538" y="9"/>
                    <a:pt x="538" y="9"/>
                  </a:cubicBezTo>
                  <a:cubicBezTo>
                    <a:pt x="537" y="8"/>
                    <a:pt x="536" y="7"/>
                    <a:pt x="534" y="7"/>
                  </a:cubicBezTo>
                  <a:cubicBezTo>
                    <a:pt x="531" y="7"/>
                    <a:pt x="531" y="8"/>
                    <a:pt x="531" y="9"/>
                  </a:cubicBezTo>
                  <a:cubicBezTo>
                    <a:pt x="532" y="10"/>
                    <a:pt x="532" y="10"/>
                    <a:pt x="532" y="10"/>
                  </a:cubicBezTo>
                  <a:cubicBezTo>
                    <a:pt x="530" y="11"/>
                    <a:pt x="530" y="11"/>
                    <a:pt x="530" y="11"/>
                  </a:cubicBezTo>
                  <a:cubicBezTo>
                    <a:pt x="528" y="13"/>
                    <a:pt x="528" y="13"/>
                    <a:pt x="528" y="13"/>
                  </a:cubicBezTo>
                  <a:cubicBezTo>
                    <a:pt x="527" y="12"/>
                    <a:pt x="527" y="12"/>
                    <a:pt x="527" y="12"/>
                  </a:cubicBezTo>
                  <a:cubicBezTo>
                    <a:pt x="525" y="12"/>
                    <a:pt x="523" y="12"/>
                    <a:pt x="523" y="12"/>
                  </a:cubicBezTo>
                  <a:cubicBezTo>
                    <a:pt x="520" y="12"/>
                    <a:pt x="517" y="12"/>
                    <a:pt x="514" y="12"/>
                  </a:cubicBezTo>
                  <a:cubicBezTo>
                    <a:pt x="512" y="11"/>
                    <a:pt x="512" y="11"/>
                    <a:pt x="512" y="11"/>
                  </a:cubicBezTo>
                  <a:cubicBezTo>
                    <a:pt x="510" y="10"/>
                    <a:pt x="510" y="10"/>
                    <a:pt x="510" y="10"/>
                  </a:cubicBezTo>
                  <a:cubicBezTo>
                    <a:pt x="509" y="9"/>
                    <a:pt x="510" y="7"/>
                    <a:pt x="509" y="5"/>
                  </a:cubicBezTo>
                  <a:cubicBezTo>
                    <a:pt x="506" y="5"/>
                    <a:pt x="506" y="5"/>
                    <a:pt x="506" y="5"/>
                  </a:cubicBezTo>
                  <a:cubicBezTo>
                    <a:pt x="506" y="3"/>
                    <a:pt x="506" y="3"/>
                    <a:pt x="506" y="3"/>
                  </a:cubicBezTo>
                  <a:cubicBezTo>
                    <a:pt x="502" y="2"/>
                    <a:pt x="498" y="5"/>
                    <a:pt x="495" y="8"/>
                  </a:cubicBezTo>
                  <a:cubicBezTo>
                    <a:pt x="494" y="9"/>
                    <a:pt x="494" y="9"/>
                    <a:pt x="494" y="9"/>
                  </a:cubicBezTo>
                  <a:cubicBezTo>
                    <a:pt x="494" y="9"/>
                    <a:pt x="494" y="9"/>
                    <a:pt x="494" y="9"/>
                  </a:cubicBezTo>
                  <a:cubicBezTo>
                    <a:pt x="493" y="9"/>
                    <a:pt x="493" y="9"/>
                    <a:pt x="492" y="10"/>
                  </a:cubicBezTo>
                  <a:cubicBezTo>
                    <a:pt x="491" y="12"/>
                    <a:pt x="491" y="12"/>
                    <a:pt x="491" y="12"/>
                  </a:cubicBezTo>
                  <a:cubicBezTo>
                    <a:pt x="490" y="12"/>
                    <a:pt x="490" y="12"/>
                    <a:pt x="490" y="12"/>
                  </a:cubicBezTo>
                  <a:cubicBezTo>
                    <a:pt x="489" y="13"/>
                    <a:pt x="487" y="13"/>
                    <a:pt x="485" y="13"/>
                  </a:cubicBezTo>
                  <a:cubicBezTo>
                    <a:pt x="481" y="11"/>
                    <a:pt x="481" y="0"/>
                    <a:pt x="477" y="10"/>
                  </a:cubicBezTo>
                  <a:cubicBezTo>
                    <a:pt x="476" y="11"/>
                    <a:pt x="476" y="11"/>
                    <a:pt x="476" y="11"/>
                  </a:cubicBezTo>
                  <a:cubicBezTo>
                    <a:pt x="476" y="11"/>
                    <a:pt x="476" y="11"/>
                    <a:pt x="476" y="11"/>
                  </a:cubicBezTo>
                  <a:cubicBezTo>
                    <a:pt x="475" y="10"/>
                    <a:pt x="474" y="9"/>
                    <a:pt x="472" y="8"/>
                  </a:cubicBezTo>
                  <a:cubicBezTo>
                    <a:pt x="470" y="6"/>
                    <a:pt x="467" y="8"/>
                    <a:pt x="465" y="10"/>
                  </a:cubicBezTo>
                  <a:cubicBezTo>
                    <a:pt x="463" y="13"/>
                    <a:pt x="463" y="13"/>
                    <a:pt x="463" y="13"/>
                  </a:cubicBezTo>
                  <a:cubicBezTo>
                    <a:pt x="463" y="12"/>
                    <a:pt x="463" y="12"/>
                    <a:pt x="463" y="12"/>
                  </a:cubicBezTo>
                  <a:cubicBezTo>
                    <a:pt x="462" y="11"/>
                    <a:pt x="461" y="8"/>
                    <a:pt x="458" y="7"/>
                  </a:cubicBezTo>
                  <a:cubicBezTo>
                    <a:pt x="455" y="7"/>
                    <a:pt x="453" y="7"/>
                    <a:pt x="451" y="8"/>
                  </a:cubicBezTo>
                  <a:cubicBezTo>
                    <a:pt x="448" y="10"/>
                    <a:pt x="448" y="10"/>
                    <a:pt x="448" y="10"/>
                  </a:cubicBezTo>
                  <a:cubicBezTo>
                    <a:pt x="446" y="9"/>
                    <a:pt x="446" y="9"/>
                    <a:pt x="446" y="9"/>
                  </a:cubicBezTo>
                  <a:cubicBezTo>
                    <a:pt x="445" y="9"/>
                    <a:pt x="444" y="9"/>
                    <a:pt x="443" y="10"/>
                  </a:cubicBezTo>
                  <a:cubicBezTo>
                    <a:pt x="442" y="10"/>
                    <a:pt x="441" y="10"/>
                    <a:pt x="440" y="11"/>
                  </a:cubicBezTo>
                  <a:cubicBezTo>
                    <a:pt x="436" y="12"/>
                    <a:pt x="436" y="12"/>
                    <a:pt x="436" y="12"/>
                  </a:cubicBezTo>
                  <a:cubicBezTo>
                    <a:pt x="435" y="10"/>
                    <a:pt x="435" y="10"/>
                    <a:pt x="435" y="10"/>
                  </a:cubicBezTo>
                  <a:cubicBezTo>
                    <a:pt x="433" y="8"/>
                    <a:pt x="430" y="5"/>
                    <a:pt x="429" y="5"/>
                  </a:cubicBezTo>
                  <a:cubicBezTo>
                    <a:pt x="426" y="4"/>
                    <a:pt x="424" y="4"/>
                    <a:pt x="421" y="6"/>
                  </a:cubicBezTo>
                  <a:cubicBezTo>
                    <a:pt x="418" y="8"/>
                    <a:pt x="418" y="8"/>
                    <a:pt x="418" y="8"/>
                  </a:cubicBezTo>
                  <a:cubicBezTo>
                    <a:pt x="417" y="7"/>
                    <a:pt x="417" y="7"/>
                    <a:pt x="417" y="7"/>
                  </a:cubicBezTo>
                  <a:cubicBezTo>
                    <a:pt x="417" y="7"/>
                    <a:pt x="416" y="7"/>
                    <a:pt x="416" y="7"/>
                  </a:cubicBezTo>
                  <a:cubicBezTo>
                    <a:pt x="415" y="8"/>
                    <a:pt x="415" y="8"/>
                    <a:pt x="415" y="8"/>
                  </a:cubicBezTo>
                  <a:cubicBezTo>
                    <a:pt x="412" y="7"/>
                    <a:pt x="412" y="7"/>
                    <a:pt x="412" y="7"/>
                  </a:cubicBezTo>
                  <a:cubicBezTo>
                    <a:pt x="410" y="7"/>
                    <a:pt x="409" y="7"/>
                    <a:pt x="407" y="8"/>
                  </a:cubicBezTo>
                  <a:cubicBezTo>
                    <a:pt x="404" y="8"/>
                    <a:pt x="404" y="8"/>
                    <a:pt x="404" y="8"/>
                  </a:cubicBezTo>
                  <a:cubicBezTo>
                    <a:pt x="404" y="8"/>
                    <a:pt x="404" y="8"/>
                    <a:pt x="403" y="9"/>
                  </a:cubicBezTo>
                  <a:cubicBezTo>
                    <a:pt x="402" y="10"/>
                    <a:pt x="402" y="10"/>
                    <a:pt x="402" y="10"/>
                  </a:cubicBezTo>
                  <a:cubicBezTo>
                    <a:pt x="402" y="10"/>
                    <a:pt x="402" y="10"/>
                    <a:pt x="402" y="10"/>
                  </a:cubicBezTo>
                  <a:cubicBezTo>
                    <a:pt x="401" y="4"/>
                    <a:pt x="398" y="4"/>
                    <a:pt x="395" y="7"/>
                  </a:cubicBezTo>
                  <a:cubicBezTo>
                    <a:pt x="393" y="8"/>
                    <a:pt x="393" y="8"/>
                    <a:pt x="393" y="8"/>
                  </a:cubicBezTo>
                  <a:cubicBezTo>
                    <a:pt x="389" y="5"/>
                    <a:pt x="389" y="5"/>
                    <a:pt x="389" y="5"/>
                  </a:cubicBezTo>
                  <a:cubicBezTo>
                    <a:pt x="388" y="5"/>
                    <a:pt x="387" y="4"/>
                    <a:pt x="385" y="4"/>
                  </a:cubicBezTo>
                  <a:cubicBezTo>
                    <a:pt x="381" y="5"/>
                    <a:pt x="381" y="5"/>
                    <a:pt x="381" y="5"/>
                  </a:cubicBezTo>
                  <a:cubicBezTo>
                    <a:pt x="381" y="5"/>
                    <a:pt x="381" y="5"/>
                    <a:pt x="381" y="5"/>
                  </a:cubicBezTo>
                  <a:cubicBezTo>
                    <a:pt x="345" y="4"/>
                    <a:pt x="345" y="4"/>
                    <a:pt x="345" y="4"/>
                  </a:cubicBezTo>
                  <a:cubicBezTo>
                    <a:pt x="344" y="3"/>
                    <a:pt x="344" y="3"/>
                    <a:pt x="344" y="3"/>
                  </a:cubicBezTo>
                  <a:cubicBezTo>
                    <a:pt x="343" y="2"/>
                    <a:pt x="343" y="2"/>
                    <a:pt x="342" y="3"/>
                  </a:cubicBezTo>
                  <a:cubicBezTo>
                    <a:pt x="341" y="4"/>
                    <a:pt x="341" y="4"/>
                    <a:pt x="341" y="4"/>
                  </a:cubicBezTo>
                  <a:cubicBezTo>
                    <a:pt x="307" y="3"/>
                    <a:pt x="307" y="3"/>
                    <a:pt x="307" y="3"/>
                  </a:cubicBezTo>
                  <a:cubicBezTo>
                    <a:pt x="298" y="3"/>
                    <a:pt x="277" y="0"/>
                    <a:pt x="272" y="12"/>
                  </a:cubicBezTo>
                  <a:cubicBezTo>
                    <a:pt x="272" y="12"/>
                    <a:pt x="272" y="12"/>
                    <a:pt x="272" y="12"/>
                  </a:cubicBezTo>
                  <a:cubicBezTo>
                    <a:pt x="264" y="12"/>
                    <a:pt x="264" y="12"/>
                    <a:pt x="264" y="12"/>
                  </a:cubicBezTo>
                  <a:cubicBezTo>
                    <a:pt x="261" y="11"/>
                    <a:pt x="258" y="11"/>
                    <a:pt x="257" y="10"/>
                  </a:cubicBezTo>
                  <a:cubicBezTo>
                    <a:pt x="253" y="8"/>
                    <a:pt x="250" y="12"/>
                    <a:pt x="247" y="12"/>
                  </a:cubicBezTo>
                  <a:cubicBezTo>
                    <a:pt x="245" y="12"/>
                    <a:pt x="245" y="7"/>
                    <a:pt x="242" y="10"/>
                  </a:cubicBezTo>
                  <a:cubicBezTo>
                    <a:pt x="240" y="11"/>
                    <a:pt x="239" y="15"/>
                    <a:pt x="237" y="17"/>
                  </a:cubicBezTo>
                  <a:cubicBezTo>
                    <a:pt x="231" y="23"/>
                    <a:pt x="230" y="17"/>
                    <a:pt x="226" y="17"/>
                  </a:cubicBezTo>
                  <a:cubicBezTo>
                    <a:pt x="225" y="17"/>
                    <a:pt x="225" y="17"/>
                    <a:pt x="225" y="17"/>
                  </a:cubicBezTo>
                  <a:cubicBezTo>
                    <a:pt x="224" y="17"/>
                    <a:pt x="224" y="17"/>
                    <a:pt x="224" y="17"/>
                  </a:cubicBezTo>
                  <a:cubicBezTo>
                    <a:pt x="219" y="17"/>
                    <a:pt x="219" y="23"/>
                    <a:pt x="213" y="17"/>
                  </a:cubicBezTo>
                  <a:cubicBezTo>
                    <a:pt x="211" y="15"/>
                    <a:pt x="210" y="11"/>
                    <a:pt x="208" y="10"/>
                  </a:cubicBezTo>
                  <a:cubicBezTo>
                    <a:pt x="205" y="7"/>
                    <a:pt x="205" y="12"/>
                    <a:pt x="203" y="12"/>
                  </a:cubicBezTo>
                  <a:cubicBezTo>
                    <a:pt x="200" y="12"/>
                    <a:pt x="197" y="8"/>
                    <a:pt x="193" y="10"/>
                  </a:cubicBezTo>
                  <a:cubicBezTo>
                    <a:pt x="190" y="11"/>
                    <a:pt x="183" y="12"/>
                    <a:pt x="177" y="12"/>
                  </a:cubicBezTo>
                  <a:cubicBezTo>
                    <a:pt x="177" y="12"/>
                    <a:pt x="175" y="12"/>
                    <a:pt x="173" y="12"/>
                  </a:cubicBezTo>
                  <a:cubicBezTo>
                    <a:pt x="171" y="13"/>
                    <a:pt x="171" y="13"/>
                    <a:pt x="171" y="13"/>
                  </a:cubicBezTo>
                  <a:cubicBezTo>
                    <a:pt x="170" y="11"/>
                    <a:pt x="170" y="11"/>
                    <a:pt x="170" y="11"/>
                  </a:cubicBezTo>
                  <a:cubicBezTo>
                    <a:pt x="168" y="10"/>
                    <a:pt x="168" y="10"/>
                    <a:pt x="168" y="10"/>
                  </a:cubicBezTo>
                  <a:cubicBezTo>
                    <a:pt x="168" y="9"/>
                    <a:pt x="168" y="9"/>
                    <a:pt x="168" y="9"/>
                  </a:cubicBezTo>
                  <a:cubicBezTo>
                    <a:pt x="169" y="8"/>
                    <a:pt x="169" y="7"/>
                    <a:pt x="166" y="7"/>
                  </a:cubicBezTo>
                  <a:cubicBezTo>
                    <a:pt x="164" y="7"/>
                    <a:pt x="163" y="8"/>
                    <a:pt x="162" y="9"/>
                  </a:cubicBezTo>
                  <a:cubicBezTo>
                    <a:pt x="160" y="10"/>
                    <a:pt x="160" y="10"/>
                    <a:pt x="160" y="10"/>
                  </a:cubicBezTo>
                  <a:cubicBezTo>
                    <a:pt x="159" y="10"/>
                    <a:pt x="159" y="10"/>
                    <a:pt x="159" y="10"/>
                  </a:cubicBezTo>
                  <a:cubicBezTo>
                    <a:pt x="153" y="12"/>
                    <a:pt x="147" y="15"/>
                    <a:pt x="141" y="15"/>
                  </a:cubicBezTo>
                  <a:cubicBezTo>
                    <a:pt x="139" y="14"/>
                    <a:pt x="139" y="14"/>
                    <a:pt x="139" y="14"/>
                  </a:cubicBezTo>
                  <a:cubicBezTo>
                    <a:pt x="137" y="11"/>
                    <a:pt x="137" y="11"/>
                    <a:pt x="137" y="11"/>
                  </a:cubicBezTo>
                  <a:cubicBezTo>
                    <a:pt x="135" y="10"/>
                    <a:pt x="133" y="9"/>
                    <a:pt x="130" y="10"/>
                  </a:cubicBezTo>
                  <a:cubicBezTo>
                    <a:pt x="130" y="10"/>
                    <a:pt x="130" y="10"/>
                    <a:pt x="129" y="10"/>
                  </a:cubicBezTo>
                  <a:cubicBezTo>
                    <a:pt x="129" y="11"/>
                    <a:pt x="129" y="11"/>
                    <a:pt x="129" y="11"/>
                  </a:cubicBezTo>
                  <a:cubicBezTo>
                    <a:pt x="131" y="5"/>
                    <a:pt x="131" y="5"/>
                    <a:pt x="131" y="5"/>
                  </a:cubicBezTo>
                  <a:cubicBezTo>
                    <a:pt x="106" y="5"/>
                    <a:pt x="81" y="3"/>
                    <a:pt x="57" y="3"/>
                  </a:cubicBezTo>
                  <a:cubicBezTo>
                    <a:pt x="54" y="3"/>
                    <a:pt x="51" y="3"/>
                    <a:pt x="47" y="2"/>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4" name="Group 13"/>
          <p:cNvGrpSpPr/>
          <p:nvPr/>
        </p:nvGrpSpPr>
        <p:grpSpPr>
          <a:xfrm rot="3256769">
            <a:off x="1494069" y="1662626"/>
            <a:ext cx="1295924" cy="3886869"/>
            <a:chOff x="1504369" y="2982594"/>
            <a:chExt cx="997455" cy="2991670"/>
          </a:xfrm>
        </p:grpSpPr>
        <p:sp>
          <p:nvSpPr>
            <p:cNvPr id="122" name="Rectangle 62"/>
            <p:cNvSpPr>
              <a:spLocks noChangeArrowheads="1"/>
            </p:cNvSpPr>
            <p:nvPr/>
          </p:nvSpPr>
          <p:spPr bwMode="auto">
            <a:xfrm>
              <a:off x="1521098" y="3026507"/>
              <a:ext cx="967483" cy="890113"/>
            </a:xfrm>
            <a:prstGeom prst="rect">
              <a:avLst/>
            </a:prstGeom>
            <a:solidFill>
              <a:schemeClr val="tx1">
                <a:lumMod val="65000"/>
                <a:lumOff val="3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3" name="Rectangle 63"/>
            <p:cNvSpPr>
              <a:spLocks noChangeArrowheads="1"/>
            </p:cNvSpPr>
            <p:nvPr/>
          </p:nvSpPr>
          <p:spPr bwMode="auto">
            <a:xfrm>
              <a:off x="1521098" y="3026507"/>
              <a:ext cx="490712" cy="890113"/>
            </a:xfrm>
            <a:prstGeom prst="rect">
              <a:avLst/>
            </a:prstGeom>
            <a:solidFill>
              <a:schemeClr val="tx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4" name="Freeform 64"/>
            <p:cNvSpPr>
              <a:spLocks noEditPoints="1"/>
            </p:cNvSpPr>
            <p:nvPr/>
          </p:nvSpPr>
          <p:spPr bwMode="auto">
            <a:xfrm>
              <a:off x="1504369" y="4207980"/>
              <a:ext cx="996758" cy="1766284"/>
            </a:xfrm>
            <a:custGeom>
              <a:avLst/>
              <a:gdLst>
                <a:gd name="T0" fmla="*/ 673 w 1430"/>
                <a:gd name="T1" fmla="*/ 2024 h 2534"/>
                <a:gd name="T2" fmla="*/ 612 w 1430"/>
                <a:gd name="T3" fmla="*/ 2078 h 2534"/>
                <a:gd name="T4" fmla="*/ 597 w 1430"/>
                <a:gd name="T5" fmla="*/ 2162 h 2534"/>
                <a:gd name="T6" fmla="*/ 638 w 1430"/>
                <a:gd name="T7" fmla="*/ 2234 h 2534"/>
                <a:gd name="T8" fmla="*/ 710 w 1430"/>
                <a:gd name="T9" fmla="*/ 2264 h 2534"/>
                <a:gd name="T10" fmla="*/ 769 w 1430"/>
                <a:gd name="T11" fmla="*/ 2249 h 2534"/>
                <a:gd name="T12" fmla="*/ 824 w 1430"/>
                <a:gd name="T13" fmla="*/ 2189 h 2534"/>
                <a:gd name="T14" fmla="*/ 829 w 1430"/>
                <a:gd name="T15" fmla="*/ 2104 h 2534"/>
                <a:gd name="T16" fmla="*/ 782 w 1430"/>
                <a:gd name="T17" fmla="*/ 2037 h 2534"/>
                <a:gd name="T18" fmla="*/ 715 w 1430"/>
                <a:gd name="T19" fmla="*/ 2015 h 2534"/>
                <a:gd name="T20" fmla="*/ 1430 w 1430"/>
                <a:gd name="T21" fmla="*/ 87 h 2534"/>
                <a:gd name="T22" fmla="*/ 1425 w 1430"/>
                <a:gd name="T23" fmla="*/ 116 h 2534"/>
                <a:gd name="T24" fmla="*/ 1342 w 1430"/>
                <a:gd name="T25" fmla="*/ 167 h 2534"/>
                <a:gd name="T26" fmla="*/ 1224 w 1430"/>
                <a:gd name="T27" fmla="*/ 256 h 2534"/>
                <a:gd name="T28" fmla="*/ 1114 w 1430"/>
                <a:gd name="T29" fmla="*/ 370 h 2534"/>
                <a:gd name="T30" fmla="*/ 1017 w 1430"/>
                <a:gd name="T31" fmla="*/ 511 h 2534"/>
                <a:gd name="T32" fmla="*/ 943 w 1430"/>
                <a:gd name="T33" fmla="*/ 682 h 2534"/>
                <a:gd name="T34" fmla="*/ 900 w 1430"/>
                <a:gd name="T35" fmla="*/ 887 h 2534"/>
                <a:gd name="T36" fmla="*/ 896 w 1430"/>
                <a:gd name="T37" fmla="*/ 1124 h 2534"/>
                <a:gd name="T38" fmla="*/ 932 w 1430"/>
                <a:gd name="T39" fmla="*/ 1384 h 2534"/>
                <a:gd name="T40" fmla="*/ 964 w 1430"/>
                <a:gd name="T41" fmla="*/ 1628 h 2534"/>
                <a:gd name="T42" fmla="*/ 977 w 1430"/>
                <a:gd name="T43" fmla="*/ 1858 h 2534"/>
                <a:gd name="T44" fmla="*/ 972 w 1430"/>
                <a:gd name="T45" fmla="*/ 2067 h 2534"/>
                <a:gd name="T46" fmla="*/ 945 w 1430"/>
                <a:gd name="T47" fmla="*/ 2247 h 2534"/>
                <a:gd name="T48" fmla="*/ 897 w 1430"/>
                <a:gd name="T49" fmla="*/ 2390 h 2534"/>
                <a:gd name="T50" fmla="*/ 822 w 1430"/>
                <a:gd name="T51" fmla="*/ 2488 h 2534"/>
                <a:gd name="T52" fmla="*/ 723 w 1430"/>
                <a:gd name="T53" fmla="*/ 2534 h 2534"/>
                <a:gd name="T54" fmla="*/ 670 w 1430"/>
                <a:gd name="T55" fmla="*/ 2524 h 2534"/>
                <a:gd name="T56" fmla="*/ 580 w 1430"/>
                <a:gd name="T57" fmla="*/ 2460 h 2534"/>
                <a:gd name="T58" fmla="*/ 515 w 1430"/>
                <a:gd name="T59" fmla="*/ 2346 h 2534"/>
                <a:gd name="T60" fmla="*/ 473 w 1430"/>
                <a:gd name="T61" fmla="*/ 2191 h 2534"/>
                <a:gd name="T62" fmla="*/ 454 w 1430"/>
                <a:gd name="T63" fmla="*/ 2001 h 2534"/>
                <a:gd name="T64" fmla="*/ 456 w 1430"/>
                <a:gd name="T65" fmla="*/ 1783 h 2534"/>
                <a:gd name="T66" fmla="*/ 475 w 1430"/>
                <a:gd name="T67" fmla="*/ 1548 h 2534"/>
                <a:gd name="T68" fmla="*/ 511 w 1430"/>
                <a:gd name="T69" fmla="*/ 1300 h 2534"/>
                <a:gd name="T70" fmla="*/ 538 w 1430"/>
                <a:gd name="T71" fmla="*/ 1040 h 2534"/>
                <a:gd name="T72" fmla="*/ 520 w 1430"/>
                <a:gd name="T73" fmla="*/ 815 h 2534"/>
                <a:gd name="T74" fmla="*/ 466 w 1430"/>
                <a:gd name="T75" fmla="*/ 622 h 2534"/>
                <a:gd name="T76" fmla="*/ 382 w 1430"/>
                <a:gd name="T77" fmla="*/ 461 h 2534"/>
                <a:gd name="T78" fmla="*/ 280 w 1430"/>
                <a:gd name="T79" fmla="*/ 329 h 2534"/>
                <a:gd name="T80" fmla="*/ 166 w 1430"/>
                <a:gd name="T81" fmla="*/ 223 h 2534"/>
                <a:gd name="T82" fmla="*/ 50 w 1430"/>
                <a:gd name="T83" fmla="*/ 143 h 2534"/>
                <a:gd name="T84" fmla="*/ 1 w 1430"/>
                <a:gd name="T85" fmla="*/ 108 h 2534"/>
                <a:gd name="T86" fmla="*/ 9 w 1430"/>
                <a:gd name="T87" fmla="*/ 0 h 2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30" h="2534">
                  <a:moveTo>
                    <a:pt x="715" y="2015"/>
                  </a:moveTo>
                  <a:lnTo>
                    <a:pt x="699" y="2016"/>
                  </a:lnTo>
                  <a:lnTo>
                    <a:pt x="673" y="2024"/>
                  </a:lnTo>
                  <a:lnTo>
                    <a:pt x="648" y="2037"/>
                  </a:lnTo>
                  <a:lnTo>
                    <a:pt x="627" y="2056"/>
                  </a:lnTo>
                  <a:lnTo>
                    <a:pt x="612" y="2078"/>
                  </a:lnTo>
                  <a:lnTo>
                    <a:pt x="600" y="2104"/>
                  </a:lnTo>
                  <a:lnTo>
                    <a:pt x="596" y="2133"/>
                  </a:lnTo>
                  <a:lnTo>
                    <a:pt x="597" y="2162"/>
                  </a:lnTo>
                  <a:lnTo>
                    <a:pt x="605" y="2189"/>
                  </a:lnTo>
                  <a:lnTo>
                    <a:pt x="619" y="2214"/>
                  </a:lnTo>
                  <a:lnTo>
                    <a:pt x="638" y="2234"/>
                  </a:lnTo>
                  <a:lnTo>
                    <a:pt x="661" y="2249"/>
                  </a:lnTo>
                  <a:lnTo>
                    <a:pt x="687" y="2260"/>
                  </a:lnTo>
                  <a:lnTo>
                    <a:pt x="710" y="2264"/>
                  </a:lnTo>
                  <a:lnTo>
                    <a:pt x="720" y="2264"/>
                  </a:lnTo>
                  <a:lnTo>
                    <a:pt x="742" y="2260"/>
                  </a:lnTo>
                  <a:lnTo>
                    <a:pt x="769" y="2249"/>
                  </a:lnTo>
                  <a:lnTo>
                    <a:pt x="792" y="2234"/>
                  </a:lnTo>
                  <a:lnTo>
                    <a:pt x="811" y="2214"/>
                  </a:lnTo>
                  <a:lnTo>
                    <a:pt x="824" y="2189"/>
                  </a:lnTo>
                  <a:lnTo>
                    <a:pt x="833" y="2162"/>
                  </a:lnTo>
                  <a:lnTo>
                    <a:pt x="834" y="2133"/>
                  </a:lnTo>
                  <a:lnTo>
                    <a:pt x="829" y="2104"/>
                  </a:lnTo>
                  <a:lnTo>
                    <a:pt x="818" y="2078"/>
                  </a:lnTo>
                  <a:lnTo>
                    <a:pt x="803" y="2056"/>
                  </a:lnTo>
                  <a:lnTo>
                    <a:pt x="782" y="2037"/>
                  </a:lnTo>
                  <a:lnTo>
                    <a:pt x="757" y="2024"/>
                  </a:lnTo>
                  <a:lnTo>
                    <a:pt x="731" y="2016"/>
                  </a:lnTo>
                  <a:lnTo>
                    <a:pt x="715" y="2015"/>
                  </a:lnTo>
                  <a:close/>
                  <a:moveTo>
                    <a:pt x="9" y="0"/>
                  </a:moveTo>
                  <a:lnTo>
                    <a:pt x="1421" y="0"/>
                  </a:lnTo>
                  <a:lnTo>
                    <a:pt x="1430" y="87"/>
                  </a:lnTo>
                  <a:lnTo>
                    <a:pt x="1430" y="99"/>
                  </a:lnTo>
                  <a:lnTo>
                    <a:pt x="1429" y="108"/>
                  </a:lnTo>
                  <a:lnTo>
                    <a:pt x="1425" y="116"/>
                  </a:lnTo>
                  <a:lnTo>
                    <a:pt x="1419" y="121"/>
                  </a:lnTo>
                  <a:lnTo>
                    <a:pt x="1380" y="143"/>
                  </a:lnTo>
                  <a:lnTo>
                    <a:pt x="1342" y="167"/>
                  </a:lnTo>
                  <a:lnTo>
                    <a:pt x="1303" y="193"/>
                  </a:lnTo>
                  <a:lnTo>
                    <a:pt x="1264" y="223"/>
                  </a:lnTo>
                  <a:lnTo>
                    <a:pt x="1224" y="256"/>
                  </a:lnTo>
                  <a:lnTo>
                    <a:pt x="1186" y="290"/>
                  </a:lnTo>
                  <a:lnTo>
                    <a:pt x="1150" y="329"/>
                  </a:lnTo>
                  <a:lnTo>
                    <a:pt x="1114" y="370"/>
                  </a:lnTo>
                  <a:lnTo>
                    <a:pt x="1079" y="414"/>
                  </a:lnTo>
                  <a:lnTo>
                    <a:pt x="1048" y="461"/>
                  </a:lnTo>
                  <a:lnTo>
                    <a:pt x="1017" y="511"/>
                  </a:lnTo>
                  <a:lnTo>
                    <a:pt x="990" y="565"/>
                  </a:lnTo>
                  <a:lnTo>
                    <a:pt x="965" y="622"/>
                  </a:lnTo>
                  <a:lnTo>
                    <a:pt x="943" y="682"/>
                  </a:lnTo>
                  <a:lnTo>
                    <a:pt x="924" y="747"/>
                  </a:lnTo>
                  <a:lnTo>
                    <a:pt x="910" y="815"/>
                  </a:lnTo>
                  <a:lnTo>
                    <a:pt x="900" y="887"/>
                  </a:lnTo>
                  <a:lnTo>
                    <a:pt x="893" y="961"/>
                  </a:lnTo>
                  <a:lnTo>
                    <a:pt x="892" y="1040"/>
                  </a:lnTo>
                  <a:lnTo>
                    <a:pt x="896" y="1124"/>
                  </a:lnTo>
                  <a:lnTo>
                    <a:pt x="905" y="1210"/>
                  </a:lnTo>
                  <a:lnTo>
                    <a:pt x="919" y="1300"/>
                  </a:lnTo>
                  <a:lnTo>
                    <a:pt x="932" y="1384"/>
                  </a:lnTo>
                  <a:lnTo>
                    <a:pt x="944" y="1467"/>
                  </a:lnTo>
                  <a:lnTo>
                    <a:pt x="955" y="1548"/>
                  </a:lnTo>
                  <a:lnTo>
                    <a:pt x="964" y="1628"/>
                  </a:lnTo>
                  <a:lnTo>
                    <a:pt x="970" y="1706"/>
                  </a:lnTo>
                  <a:lnTo>
                    <a:pt x="974" y="1783"/>
                  </a:lnTo>
                  <a:lnTo>
                    <a:pt x="977" y="1858"/>
                  </a:lnTo>
                  <a:lnTo>
                    <a:pt x="978" y="1930"/>
                  </a:lnTo>
                  <a:lnTo>
                    <a:pt x="976" y="2001"/>
                  </a:lnTo>
                  <a:lnTo>
                    <a:pt x="972" y="2067"/>
                  </a:lnTo>
                  <a:lnTo>
                    <a:pt x="965" y="2130"/>
                  </a:lnTo>
                  <a:lnTo>
                    <a:pt x="957" y="2191"/>
                  </a:lnTo>
                  <a:lnTo>
                    <a:pt x="945" y="2247"/>
                  </a:lnTo>
                  <a:lnTo>
                    <a:pt x="932" y="2299"/>
                  </a:lnTo>
                  <a:lnTo>
                    <a:pt x="915" y="2346"/>
                  </a:lnTo>
                  <a:lnTo>
                    <a:pt x="897" y="2390"/>
                  </a:lnTo>
                  <a:lnTo>
                    <a:pt x="875" y="2427"/>
                  </a:lnTo>
                  <a:lnTo>
                    <a:pt x="850" y="2460"/>
                  </a:lnTo>
                  <a:lnTo>
                    <a:pt x="822" y="2488"/>
                  </a:lnTo>
                  <a:lnTo>
                    <a:pt x="792" y="2509"/>
                  </a:lnTo>
                  <a:lnTo>
                    <a:pt x="759" y="2524"/>
                  </a:lnTo>
                  <a:lnTo>
                    <a:pt x="723" y="2534"/>
                  </a:lnTo>
                  <a:lnTo>
                    <a:pt x="715" y="2532"/>
                  </a:lnTo>
                  <a:lnTo>
                    <a:pt x="707" y="2534"/>
                  </a:lnTo>
                  <a:lnTo>
                    <a:pt x="670" y="2524"/>
                  </a:lnTo>
                  <a:lnTo>
                    <a:pt x="638" y="2509"/>
                  </a:lnTo>
                  <a:lnTo>
                    <a:pt x="608" y="2488"/>
                  </a:lnTo>
                  <a:lnTo>
                    <a:pt x="580" y="2460"/>
                  </a:lnTo>
                  <a:lnTo>
                    <a:pt x="555" y="2427"/>
                  </a:lnTo>
                  <a:lnTo>
                    <a:pt x="533" y="2390"/>
                  </a:lnTo>
                  <a:lnTo>
                    <a:pt x="515" y="2346"/>
                  </a:lnTo>
                  <a:lnTo>
                    <a:pt x="498" y="2299"/>
                  </a:lnTo>
                  <a:lnTo>
                    <a:pt x="484" y="2247"/>
                  </a:lnTo>
                  <a:lnTo>
                    <a:pt x="473" y="2191"/>
                  </a:lnTo>
                  <a:lnTo>
                    <a:pt x="465" y="2130"/>
                  </a:lnTo>
                  <a:lnTo>
                    <a:pt x="458" y="2067"/>
                  </a:lnTo>
                  <a:lnTo>
                    <a:pt x="454" y="2001"/>
                  </a:lnTo>
                  <a:lnTo>
                    <a:pt x="452" y="1930"/>
                  </a:lnTo>
                  <a:lnTo>
                    <a:pt x="453" y="1858"/>
                  </a:lnTo>
                  <a:lnTo>
                    <a:pt x="456" y="1783"/>
                  </a:lnTo>
                  <a:lnTo>
                    <a:pt x="460" y="1706"/>
                  </a:lnTo>
                  <a:lnTo>
                    <a:pt x="466" y="1628"/>
                  </a:lnTo>
                  <a:lnTo>
                    <a:pt x="475" y="1548"/>
                  </a:lnTo>
                  <a:lnTo>
                    <a:pt x="486" y="1467"/>
                  </a:lnTo>
                  <a:lnTo>
                    <a:pt x="498" y="1384"/>
                  </a:lnTo>
                  <a:lnTo>
                    <a:pt x="511" y="1300"/>
                  </a:lnTo>
                  <a:lnTo>
                    <a:pt x="525" y="1210"/>
                  </a:lnTo>
                  <a:lnTo>
                    <a:pt x="534" y="1124"/>
                  </a:lnTo>
                  <a:lnTo>
                    <a:pt x="538" y="1040"/>
                  </a:lnTo>
                  <a:lnTo>
                    <a:pt x="537" y="961"/>
                  </a:lnTo>
                  <a:lnTo>
                    <a:pt x="530" y="887"/>
                  </a:lnTo>
                  <a:lnTo>
                    <a:pt x="520" y="815"/>
                  </a:lnTo>
                  <a:lnTo>
                    <a:pt x="505" y="747"/>
                  </a:lnTo>
                  <a:lnTo>
                    <a:pt x="487" y="682"/>
                  </a:lnTo>
                  <a:lnTo>
                    <a:pt x="466" y="622"/>
                  </a:lnTo>
                  <a:lnTo>
                    <a:pt x="441" y="565"/>
                  </a:lnTo>
                  <a:lnTo>
                    <a:pt x="412" y="511"/>
                  </a:lnTo>
                  <a:lnTo>
                    <a:pt x="382" y="461"/>
                  </a:lnTo>
                  <a:lnTo>
                    <a:pt x="351" y="414"/>
                  </a:lnTo>
                  <a:lnTo>
                    <a:pt x="316" y="370"/>
                  </a:lnTo>
                  <a:lnTo>
                    <a:pt x="280" y="329"/>
                  </a:lnTo>
                  <a:lnTo>
                    <a:pt x="244" y="290"/>
                  </a:lnTo>
                  <a:lnTo>
                    <a:pt x="206" y="256"/>
                  </a:lnTo>
                  <a:lnTo>
                    <a:pt x="166" y="223"/>
                  </a:lnTo>
                  <a:lnTo>
                    <a:pt x="127" y="193"/>
                  </a:lnTo>
                  <a:lnTo>
                    <a:pt x="88" y="167"/>
                  </a:lnTo>
                  <a:lnTo>
                    <a:pt x="50" y="143"/>
                  </a:lnTo>
                  <a:lnTo>
                    <a:pt x="10" y="121"/>
                  </a:lnTo>
                  <a:lnTo>
                    <a:pt x="5" y="116"/>
                  </a:lnTo>
                  <a:lnTo>
                    <a:pt x="1" y="108"/>
                  </a:lnTo>
                  <a:lnTo>
                    <a:pt x="0" y="99"/>
                  </a:lnTo>
                  <a:lnTo>
                    <a:pt x="0" y="87"/>
                  </a:lnTo>
                  <a:lnTo>
                    <a:pt x="9" y="0"/>
                  </a:lnTo>
                  <a:close/>
                </a:path>
              </a:pathLst>
            </a:custGeom>
            <a:solidFill>
              <a:schemeClr val="bg2">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5" name="Freeform 65"/>
            <p:cNvSpPr>
              <a:spLocks/>
            </p:cNvSpPr>
            <p:nvPr/>
          </p:nvSpPr>
          <p:spPr bwMode="auto">
            <a:xfrm>
              <a:off x="1505066" y="4203798"/>
              <a:ext cx="504652" cy="1770466"/>
            </a:xfrm>
            <a:custGeom>
              <a:avLst/>
              <a:gdLst>
                <a:gd name="T0" fmla="*/ 724 w 724"/>
                <a:gd name="T1" fmla="*/ 0 h 2540"/>
                <a:gd name="T2" fmla="*/ 715 w 724"/>
                <a:gd name="T3" fmla="*/ 2021 h 2540"/>
                <a:gd name="T4" fmla="*/ 673 w 724"/>
                <a:gd name="T5" fmla="*/ 2030 h 2540"/>
                <a:gd name="T6" fmla="*/ 629 w 724"/>
                <a:gd name="T7" fmla="*/ 2062 h 2540"/>
                <a:gd name="T8" fmla="*/ 601 w 724"/>
                <a:gd name="T9" fmla="*/ 2110 h 2540"/>
                <a:gd name="T10" fmla="*/ 599 w 724"/>
                <a:gd name="T11" fmla="*/ 2168 h 2540"/>
                <a:gd name="T12" fmla="*/ 620 w 724"/>
                <a:gd name="T13" fmla="*/ 2220 h 2540"/>
                <a:gd name="T14" fmla="*/ 662 w 724"/>
                <a:gd name="T15" fmla="*/ 2255 h 2540"/>
                <a:gd name="T16" fmla="*/ 710 w 724"/>
                <a:gd name="T17" fmla="*/ 2270 h 2540"/>
                <a:gd name="T18" fmla="*/ 724 w 724"/>
                <a:gd name="T19" fmla="*/ 2269 h 2540"/>
                <a:gd name="T20" fmla="*/ 723 w 724"/>
                <a:gd name="T21" fmla="*/ 2540 h 2540"/>
                <a:gd name="T22" fmla="*/ 709 w 724"/>
                <a:gd name="T23" fmla="*/ 2540 h 2540"/>
                <a:gd name="T24" fmla="*/ 638 w 724"/>
                <a:gd name="T25" fmla="*/ 2515 h 2540"/>
                <a:gd name="T26" fmla="*/ 580 w 724"/>
                <a:gd name="T27" fmla="*/ 2466 h 2540"/>
                <a:gd name="T28" fmla="*/ 535 w 724"/>
                <a:gd name="T29" fmla="*/ 2396 h 2540"/>
                <a:gd name="T30" fmla="*/ 499 w 724"/>
                <a:gd name="T31" fmla="*/ 2305 h 2540"/>
                <a:gd name="T32" fmla="*/ 474 w 724"/>
                <a:gd name="T33" fmla="*/ 2197 h 2540"/>
                <a:gd name="T34" fmla="*/ 459 w 724"/>
                <a:gd name="T35" fmla="*/ 2073 h 2540"/>
                <a:gd name="T36" fmla="*/ 453 w 724"/>
                <a:gd name="T37" fmla="*/ 1936 h 2540"/>
                <a:gd name="T38" fmla="*/ 456 w 724"/>
                <a:gd name="T39" fmla="*/ 1789 h 2540"/>
                <a:gd name="T40" fmla="*/ 468 w 724"/>
                <a:gd name="T41" fmla="*/ 1634 h 2540"/>
                <a:gd name="T42" fmla="*/ 486 w 724"/>
                <a:gd name="T43" fmla="*/ 1473 h 2540"/>
                <a:gd name="T44" fmla="*/ 512 w 724"/>
                <a:gd name="T45" fmla="*/ 1306 h 2540"/>
                <a:gd name="T46" fmla="*/ 536 w 724"/>
                <a:gd name="T47" fmla="*/ 1130 h 2540"/>
                <a:gd name="T48" fmla="*/ 537 w 724"/>
                <a:gd name="T49" fmla="*/ 967 h 2540"/>
                <a:gd name="T50" fmla="*/ 521 w 724"/>
                <a:gd name="T51" fmla="*/ 821 h 2540"/>
                <a:gd name="T52" fmla="*/ 489 w 724"/>
                <a:gd name="T53" fmla="*/ 688 h 2540"/>
                <a:gd name="T54" fmla="*/ 442 w 724"/>
                <a:gd name="T55" fmla="*/ 571 h 2540"/>
                <a:gd name="T56" fmla="*/ 384 w 724"/>
                <a:gd name="T57" fmla="*/ 467 h 2540"/>
                <a:gd name="T58" fmla="*/ 317 w 724"/>
                <a:gd name="T59" fmla="*/ 376 h 2540"/>
                <a:gd name="T60" fmla="*/ 244 w 724"/>
                <a:gd name="T61" fmla="*/ 296 h 2540"/>
                <a:gd name="T62" fmla="*/ 167 w 724"/>
                <a:gd name="T63" fmla="*/ 229 h 2540"/>
                <a:gd name="T64" fmla="*/ 89 w 724"/>
                <a:gd name="T65" fmla="*/ 173 h 2540"/>
                <a:gd name="T66" fmla="*/ 12 w 724"/>
                <a:gd name="T67" fmla="*/ 127 h 2540"/>
                <a:gd name="T68" fmla="*/ 3 w 724"/>
                <a:gd name="T69" fmla="*/ 114 h 2540"/>
                <a:gd name="T70" fmla="*/ 0 w 724"/>
                <a:gd name="T71" fmla="*/ 93 h 2540"/>
                <a:gd name="T72" fmla="*/ 13 w 724"/>
                <a:gd name="T73" fmla="*/ 6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24" h="2540">
                  <a:moveTo>
                    <a:pt x="13" y="0"/>
                  </a:moveTo>
                  <a:lnTo>
                    <a:pt x="724" y="0"/>
                  </a:lnTo>
                  <a:lnTo>
                    <a:pt x="724" y="2022"/>
                  </a:lnTo>
                  <a:lnTo>
                    <a:pt x="715" y="2021"/>
                  </a:lnTo>
                  <a:lnTo>
                    <a:pt x="701" y="2022"/>
                  </a:lnTo>
                  <a:lnTo>
                    <a:pt x="673" y="2030"/>
                  </a:lnTo>
                  <a:lnTo>
                    <a:pt x="648" y="2043"/>
                  </a:lnTo>
                  <a:lnTo>
                    <a:pt x="629" y="2062"/>
                  </a:lnTo>
                  <a:lnTo>
                    <a:pt x="612" y="2084"/>
                  </a:lnTo>
                  <a:lnTo>
                    <a:pt x="601" y="2110"/>
                  </a:lnTo>
                  <a:lnTo>
                    <a:pt x="596" y="2139"/>
                  </a:lnTo>
                  <a:lnTo>
                    <a:pt x="599" y="2168"/>
                  </a:lnTo>
                  <a:lnTo>
                    <a:pt x="607" y="2195"/>
                  </a:lnTo>
                  <a:lnTo>
                    <a:pt x="620" y="2220"/>
                  </a:lnTo>
                  <a:lnTo>
                    <a:pt x="639" y="2240"/>
                  </a:lnTo>
                  <a:lnTo>
                    <a:pt x="662" y="2255"/>
                  </a:lnTo>
                  <a:lnTo>
                    <a:pt x="688" y="2266"/>
                  </a:lnTo>
                  <a:lnTo>
                    <a:pt x="710" y="2270"/>
                  </a:lnTo>
                  <a:lnTo>
                    <a:pt x="720" y="2270"/>
                  </a:lnTo>
                  <a:lnTo>
                    <a:pt x="724" y="2269"/>
                  </a:lnTo>
                  <a:lnTo>
                    <a:pt x="724" y="2540"/>
                  </a:lnTo>
                  <a:lnTo>
                    <a:pt x="723" y="2540"/>
                  </a:lnTo>
                  <a:lnTo>
                    <a:pt x="715" y="2538"/>
                  </a:lnTo>
                  <a:lnTo>
                    <a:pt x="709" y="2540"/>
                  </a:lnTo>
                  <a:lnTo>
                    <a:pt x="672" y="2530"/>
                  </a:lnTo>
                  <a:lnTo>
                    <a:pt x="638" y="2515"/>
                  </a:lnTo>
                  <a:lnTo>
                    <a:pt x="608" y="2494"/>
                  </a:lnTo>
                  <a:lnTo>
                    <a:pt x="580" y="2466"/>
                  </a:lnTo>
                  <a:lnTo>
                    <a:pt x="556" y="2433"/>
                  </a:lnTo>
                  <a:lnTo>
                    <a:pt x="535" y="2396"/>
                  </a:lnTo>
                  <a:lnTo>
                    <a:pt x="515" y="2352"/>
                  </a:lnTo>
                  <a:lnTo>
                    <a:pt x="499" y="2305"/>
                  </a:lnTo>
                  <a:lnTo>
                    <a:pt x="485" y="2253"/>
                  </a:lnTo>
                  <a:lnTo>
                    <a:pt x="474" y="2197"/>
                  </a:lnTo>
                  <a:lnTo>
                    <a:pt x="465" y="2136"/>
                  </a:lnTo>
                  <a:lnTo>
                    <a:pt x="459" y="2073"/>
                  </a:lnTo>
                  <a:lnTo>
                    <a:pt x="455" y="2007"/>
                  </a:lnTo>
                  <a:lnTo>
                    <a:pt x="453" y="1936"/>
                  </a:lnTo>
                  <a:lnTo>
                    <a:pt x="453" y="1864"/>
                  </a:lnTo>
                  <a:lnTo>
                    <a:pt x="456" y="1789"/>
                  </a:lnTo>
                  <a:lnTo>
                    <a:pt x="461" y="1712"/>
                  </a:lnTo>
                  <a:lnTo>
                    <a:pt x="468" y="1634"/>
                  </a:lnTo>
                  <a:lnTo>
                    <a:pt x="476" y="1554"/>
                  </a:lnTo>
                  <a:lnTo>
                    <a:pt x="486" y="1473"/>
                  </a:lnTo>
                  <a:lnTo>
                    <a:pt x="498" y="1390"/>
                  </a:lnTo>
                  <a:lnTo>
                    <a:pt x="512" y="1306"/>
                  </a:lnTo>
                  <a:lnTo>
                    <a:pt x="527" y="1216"/>
                  </a:lnTo>
                  <a:lnTo>
                    <a:pt x="536" y="1130"/>
                  </a:lnTo>
                  <a:lnTo>
                    <a:pt x="538" y="1046"/>
                  </a:lnTo>
                  <a:lnTo>
                    <a:pt x="537" y="967"/>
                  </a:lnTo>
                  <a:lnTo>
                    <a:pt x="532" y="893"/>
                  </a:lnTo>
                  <a:lnTo>
                    <a:pt x="521" y="821"/>
                  </a:lnTo>
                  <a:lnTo>
                    <a:pt x="506" y="753"/>
                  </a:lnTo>
                  <a:lnTo>
                    <a:pt x="489" y="688"/>
                  </a:lnTo>
                  <a:lnTo>
                    <a:pt x="466" y="628"/>
                  </a:lnTo>
                  <a:lnTo>
                    <a:pt x="442" y="571"/>
                  </a:lnTo>
                  <a:lnTo>
                    <a:pt x="414" y="517"/>
                  </a:lnTo>
                  <a:lnTo>
                    <a:pt x="384" y="467"/>
                  </a:lnTo>
                  <a:lnTo>
                    <a:pt x="351" y="420"/>
                  </a:lnTo>
                  <a:lnTo>
                    <a:pt x="317" y="376"/>
                  </a:lnTo>
                  <a:lnTo>
                    <a:pt x="281" y="335"/>
                  </a:lnTo>
                  <a:lnTo>
                    <a:pt x="244" y="296"/>
                  </a:lnTo>
                  <a:lnTo>
                    <a:pt x="206" y="262"/>
                  </a:lnTo>
                  <a:lnTo>
                    <a:pt x="167" y="229"/>
                  </a:lnTo>
                  <a:lnTo>
                    <a:pt x="127" y="199"/>
                  </a:lnTo>
                  <a:lnTo>
                    <a:pt x="89" y="173"/>
                  </a:lnTo>
                  <a:lnTo>
                    <a:pt x="50" y="149"/>
                  </a:lnTo>
                  <a:lnTo>
                    <a:pt x="12" y="127"/>
                  </a:lnTo>
                  <a:lnTo>
                    <a:pt x="6" y="122"/>
                  </a:lnTo>
                  <a:lnTo>
                    <a:pt x="3" y="114"/>
                  </a:lnTo>
                  <a:lnTo>
                    <a:pt x="0" y="105"/>
                  </a:lnTo>
                  <a:lnTo>
                    <a:pt x="0" y="93"/>
                  </a:lnTo>
                  <a:lnTo>
                    <a:pt x="9" y="6"/>
                  </a:lnTo>
                  <a:lnTo>
                    <a:pt x="13" y="6"/>
                  </a:lnTo>
                  <a:lnTo>
                    <a:pt x="13"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6" name="Freeform 148"/>
            <p:cNvSpPr>
              <a:spLocks noEditPoints="1"/>
            </p:cNvSpPr>
            <p:nvPr/>
          </p:nvSpPr>
          <p:spPr bwMode="auto">
            <a:xfrm>
              <a:off x="1816640" y="5514919"/>
              <a:ext cx="368731" cy="456558"/>
            </a:xfrm>
            <a:custGeom>
              <a:avLst/>
              <a:gdLst>
                <a:gd name="T0" fmla="*/ 238 w 529"/>
                <a:gd name="T1" fmla="*/ 149 h 655"/>
                <a:gd name="T2" fmla="*/ 192 w 529"/>
                <a:gd name="T3" fmla="*/ 175 h 655"/>
                <a:gd name="T4" fmla="*/ 161 w 529"/>
                <a:gd name="T5" fmla="*/ 219 h 655"/>
                <a:gd name="T6" fmla="*/ 152 w 529"/>
                <a:gd name="T7" fmla="*/ 272 h 655"/>
                <a:gd name="T8" fmla="*/ 166 w 529"/>
                <a:gd name="T9" fmla="*/ 326 h 655"/>
                <a:gd name="T10" fmla="*/ 201 w 529"/>
                <a:gd name="T11" fmla="*/ 367 h 655"/>
                <a:gd name="T12" fmla="*/ 250 w 529"/>
                <a:gd name="T13" fmla="*/ 388 h 655"/>
                <a:gd name="T14" fmla="*/ 304 w 529"/>
                <a:gd name="T15" fmla="*/ 385 h 655"/>
                <a:gd name="T16" fmla="*/ 351 w 529"/>
                <a:gd name="T17" fmla="*/ 359 h 655"/>
                <a:gd name="T18" fmla="*/ 381 w 529"/>
                <a:gd name="T19" fmla="*/ 316 h 655"/>
                <a:gd name="T20" fmla="*/ 390 w 529"/>
                <a:gd name="T21" fmla="*/ 261 h 655"/>
                <a:gd name="T22" fmla="*/ 376 w 529"/>
                <a:gd name="T23" fmla="*/ 207 h 655"/>
                <a:gd name="T24" fmla="*/ 340 w 529"/>
                <a:gd name="T25" fmla="*/ 168 h 655"/>
                <a:gd name="T26" fmla="*/ 293 w 529"/>
                <a:gd name="T27" fmla="*/ 147 h 655"/>
                <a:gd name="T28" fmla="*/ 9 w 529"/>
                <a:gd name="T29" fmla="*/ 0 h 655"/>
                <a:gd name="T30" fmla="*/ 135 w 529"/>
                <a:gd name="T31" fmla="*/ 45 h 655"/>
                <a:gd name="T32" fmla="*/ 259 w 529"/>
                <a:gd name="T33" fmla="*/ 62 h 655"/>
                <a:gd name="T34" fmla="*/ 382 w 529"/>
                <a:gd name="T35" fmla="*/ 55 h 655"/>
                <a:gd name="T36" fmla="*/ 504 w 529"/>
                <a:gd name="T37" fmla="*/ 31 h 655"/>
                <a:gd name="T38" fmla="*/ 529 w 529"/>
                <a:gd name="T39" fmla="*/ 79 h 655"/>
                <a:gd name="T40" fmla="*/ 522 w 529"/>
                <a:gd name="T41" fmla="*/ 209 h 655"/>
                <a:gd name="T42" fmla="*/ 507 w 529"/>
                <a:gd name="T43" fmla="*/ 327 h 655"/>
                <a:gd name="T44" fmla="*/ 483 w 529"/>
                <a:gd name="T45" fmla="*/ 431 h 655"/>
                <a:gd name="T46" fmla="*/ 449 w 529"/>
                <a:gd name="T47" fmla="*/ 517 h 655"/>
                <a:gd name="T48" fmla="*/ 404 w 529"/>
                <a:gd name="T49" fmla="*/ 585 h 655"/>
                <a:gd name="T50" fmla="*/ 348 w 529"/>
                <a:gd name="T51" fmla="*/ 631 h 655"/>
                <a:gd name="T52" fmla="*/ 281 w 529"/>
                <a:gd name="T53" fmla="*/ 655 h 655"/>
                <a:gd name="T54" fmla="*/ 212 w 529"/>
                <a:gd name="T55" fmla="*/ 644 h 655"/>
                <a:gd name="T56" fmla="*/ 153 w 529"/>
                <a:gd name="T57" fmla="*/ 613 h 655"/>
                <a:gd name="T58" fmla="*/ 105 w 529"/>
                <a:gd name="T59" fmla="*/ 560 h 655"/>
                <a:gd name="T60" fmla="*/ 67 w 529"/>
                <a:gd name="T61" fmla="*/ 490 h 655"/>
                <a:gd name="T62" fmla="*/ 38 w 529"/>
                <a:gd name="T63" fmla="*/ 405 h 655"/>
                <a:gd name="T64" fmla="*/ 17 w 529"/>
                <a:gd name="T65" fmla="*/ 306 h 655"/>
                <a:gd name="T66" fmla="*/ 5 w 529"/>
                <a:gd name="T67" fmla="*/ 199 h 655"/>
                <a:gd name="T68" fmla="*/ 0 w 529"/>
                <a:gd name="T69" fmla="*/ 84 h 655"/>
                <a:gd name="T70" fmla="*/ 1 w 529"/>
                <a:gd name="T71" fmla="*/ 4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9" h="655">
                  <a:moveTo>
                    <a:pt x="264" y="144"/>
                  </a:moveTo>
                  <a:lnTo>
                    <a:pt x="238" y="149"/>
                  </a:lnTo>
                  <a:lnTo>
                    <a:pt x="213" y="160"/>
                  </a:lnTo>
                  <a:lnTo>
                    <a:pt x="192" y="175"/>
                  </a:lnTo>
                  <a:lnTo>
                    <a:pt x="174" y="195"/>
                  </a:lnTo>
                  <a:lnTo>
                    <a:pt x="161" y="219"/>
                  </a:lnTo>
                  <a:lnTo>
                    <a:pt x="154" y="245"/>
                  </a:lnTo>
                  <a:lnTo>
                    <a:pt x="152" y="272"/>
                  </a:lnTo>
                  <a:lnTo>
                    <a:pt x="157" y="301"/>
                  </a:lnTo>
                  <a:lnTo>
                    <a:pt x="166" y="326"/>
                  </a:lnTo>
                  <a:lnTo>
                    <a:pt x="182" y="348"/>
                  </a:lnTo>
                  <a:lnTo>
                    <a:pt x="201" y="367"/>
                  </a:lnTo>
                  <a:lnTo>
                    <a:pt x="224" y="380"/>
                  </a:lnTo>
                  <a:lnTo>
                    <a:pt x="250" y="388"/>
                  </a:lnTo>
                  <a:lnTo>
                    <a:pt x="277" y="389"/>
                  </a:lnTo>
                  <a:lnTo>
                    <a:pt x="304" y="385"/>
                  </a:lnTo>
                  <a:lnTo>
                    <a:pt x="328" y="374"/>
                  </a:lnTo>
                  <a:lnTo>
                    <a:pt x="351" y="359"/>
                  </a:lnTo>
                  <a:lnTo>
                    <a:pt x="368" y="338"/>
                  </a:lnTo>
                  <a:lnTo>
                    <a:pt x="381" y="316"/>
                  </a:lnTo>
                  <a:lnTo>
                    <a:pt x="389" y="289"/>
                  </a:lnTo>
                  <a:lnTo>
                    <a:pt x="390" y="261"/>
                  </a:lnTo>
                  <a:lnTo>
                    <a:pt x="386" y="233"/>
                  </a:lnTo>
                  <a:lnTo>
                    <a:pt x="376" y="207"/>
                  </a:lnTo>
                  <a:lnTo>
                    <a:pt x="360" y="186"/>
                  </a:lnTo>
                  <a:lnTo>
                    <a:pt x="340" y="168"/>
                  </a:lnTo>
                  <a:lnTo>
                    <a:pt x="318" y="155"/>
                  </a:lnTo>
                  <a:lnTo>
                    <a:pt x="293" y="147"/>
                  </a:lnTo>
                  <a:lnTo>
                    <a:pt x="264" y="144"/>
                  </a:lnTo>
                  <a:close/>
                  <a:moveTo>
                    <a:pt x="9" y="0"/>
                  </a:moveTo>
                  <a:lnTo>
                    <a:pt x="72" y="26"/>
                  </a:lnTo>
                  <a:lnTo>
                    <a:pt x="135" y="45"/>
                  </a:lnTo>
                  <a:lnTo>
                    <a:pt x="196" y="56"/>
                  </a:lnTo>
                  <a:lnTo>
                    <a:pt x="259" y="62"/>
                  </a:lnTo>
                  <a:lnTo>
                    <a:pt x="321" y="60"/>
                  </a:lnTo>
                  <a:lnTo>
                    <a:pt x="382" y="55"/>
                  </a:lnTo>
                  <a:lnTo>
                    <a:pt x="442" y="46"/>
                  </a:lnTo>
                  <a:lnTo>
                    <a:pt x="504" y="31"/>
                  </a:lnTo>
                  <a:lnTo>
                    <a:pt x="529" y="24"/>
                  </a:lnTo>
                  <a:lnTo>
                    <a:pt x="529" y="79"/>
                  </a:lnTo>
                  <a:lnTo>
                    <a:pt x="526" y="145"/>
                  </a:lnTo>
                  <a:lnTo>
                    <a:pt x="522" y="209"/>
                  </a:lnTo>
                  <a:lnTo>
                    <a:pt x="516" y="270"/>
                  </a:lnTo>
                  <a:lnTo>
                    <a:pt x="507" y="327"/>
                  </a:lnTo>
                  <a:lnTo>
                    <a:pt x="496" y="381"/>
                  </a:lnTo>
                  <a:lnTo>
                    <a:pt x="483" y="431"/>
                  </a:lnTo>
                  <a:lnTo>
                    <a:pt x="467" y="477"/>
                  </a:lnTo>
                  <a:lnTo>
                    <a:pt x="449" y="517"/>
                  </a:lnTo>
                  <a:lnTo>
                    <a:pt x="428" y="554"/>
                  </a:lnTo>
                  <a:lnTo>
                    <a:pt x="404" y="585"/>
                  </a:lnTo>
                  <a:lnTo>
                    <a:pt x="377" y="610"/>
                  </a:lnTo>
                  <a:lnTo>
                    <a:pt x="348" y="631"/>
                  </a:lnTo>
                  <a:lnTo>
                    <a:pt x="317" y="645"/>
                  </a:lnTo>
                  <a:lnTo>
                    <a:pt x="281" y="655"/>
                  </a:lnTo>
                  <a:lnTo>
                    <a:pt x="245" y="652"/>
                  </a:lnTo>
                  <a:lnTo>
                    <a:pt x="212" y="644"/>
                  </a:lnTo>
                  <a:lnTo>
                    <a:pt x="181" y="631"/>
                  </a:lnTo>
                  <a:lnTo>
                    <a:pt x="153" y="613"/>
                  </a:lnTo>
                  <a:lnTo>
                    <a:pt x="127" y="588"/>
                  </a:lnTo>
                  <a:lnTo>
                    <a:pt x="105" y="560"/>
                  </a:lnTo>
                  <a:lnTo>
                    <a:pt x="84" y="526"/>
                  </a:lnTo>
                  <a:lnTo>
                    <a:pt x="67" y="490"/>
                  </a:lnTo>
                  <a:lnTo>
                    <a:pt x="51" y="449"/>
                  </a:lnTo>
                  <a:lnTo>
                    <a:pt x="38" y="405"/>
                  </a:lnTo>
                  <a:lnTo>
                    <a:pt x="26" y="356"/>
                  </a:lnTo>
                  <a:lnTo>
                    <a:pt x="17" y="306"/>
                  </a:lnTo>
                  <a:lnTo>
                    <a:pt x="10" y="254"/>
                  </a:lnTo>
                  <a:lnTo>
                    <a:pt x="5" y="199"/>
                  </a:lnTo>
                  <a:lnTo>
                    <a:pt x="1" y="143"/>
                  </a:lnTo>
                  <a:lnTo>
                    <a:pt x="0" y="84"/>
                  </a:lnTo>
                  <a:lnTo>
                    <a:pt x="0" y="25"/>
                  </a:lnTo>
                  <a:lnTo>
                    <a:pt x="1" y="4"/>
                  </a:lnTo>
                  <a:lnTo>
                    <a:pt x="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7" name="Freeform 149"/>
            <p:cNvSpPr>
              <a:spLocks/>
            </p:cNvSpPr>
            <p:nvPr/>
          </p:nvSpPr>
          <p:spPr bwMode="auto">
            <a:xfrm>
              <a:off x="1816640" y="5514919"/>
              <a:ext cx="195169" cy="456558"/>
            </a:xfrm>
            <a:custGeom>
              <a:avLst/>
              <a:gdLst>
                <a:gd name="T0" fmla="*/ 9 w 280"/>
                <a:gd name="T1" fmla="*/ 0 h 655"/>
                <a:gd name="T2" fmla="*/ 72 w 280"/>
                <a:gd name="T3" fmla="*/ 26 h 655"/>
                <a:gd name="T4" fmla="*/ 135 w 280"/>
                <a:gd name="T5" fmla="*/ 45 h 655"/>
                <a:gd name="T6" fmla="*/ 196 w 280"/>
                <a:gd name="T7" fmla="*/ 56 h 655"/>
                <a:gd name="T8" fmla="*/ 259 w 280"/>
                <a:gd name="T9" fmla="*/ 62 h 655"/>
                <a:gd name="T10" fmla="*/ 280 w 280"/>
                <a:gd name="T11" fmla="*/ 62 h 655"/>
                <a:gd name="T12" fmla="*/ 280 w 280"/>
                <a:gd name="T13" fmla="*/ 145 h 655"/>
                <a:gd name="T14" fmla="*/ 264 w 280"/>
                <a:gd name="T15" fmla="*/ 144 h 655"/>
                <a:gd name="T16" fmla="*/ 238 w 280"/>
                <a:gd name="T17" fmla="*/ 149 h 655"/>
                <a:gd name="T18" fmla="*/ 213 w 280"/>
                <a:gd name="T19" fmla="*/ 160 h 655"/>
                <a:gd name="T20" fmla="*/ 192 w 280"/>
                <a:gd name="T21" fmla="*/ 175 h 655"/>
                <a:gd name="T22" fmla="*/ 174 w 280"/>
                <a:gd name="T23" fmla="*/ 195 h 655"/>
                <a:gd name="T24" fmla="*/ 161 w 280"/>
                <a:gd name="T25" fmla="*/ 219 h 655"/>
                <a:gd name="T26" fmla="*/ 154 w 280"/>
                <a:gd name="T27" fmla="*/ 245 h 655"/>
                <a:gd name="T28" fmla="*/ 152 w 280"/>
                <a:gd name="T29" fmla="*/ 272 h 655"/>
                <a:gd name="T30" fmla="*/ 157 w 280"/>
                <a:gd name="T31" fmla="*/ 301 h 655"/>
                <a:gd name="T32" fmla="*/ 166 w 280"/>
                <a:gd name="T33" fmla="*/ 326 h 655"/>
                <a:gd name="T34" fmla="*/ 182 w 280"/>
                <a:gd name="T35" fmla="*/ 348 h 655"/>
                <a:gd name="T36" fmla="*/ 201 w 280"/>
                <a:gd name="T37" fmla="*/ 367 h 655"/>
                <a:gd name="T38" fmla="*/ 224 w 280"/>
                <a:gd name="T39" fmla="*/ 380 h 655"/>
                <a:gd name="T40" fmla="*/ 250 w 280"/>
                <a:gd name="T41" fmla="*/ 388 h 655"/>
                <a:gd name="T42" fmla="*/ 277 w 280"/>
                <a:gd name="T43" fmla="*/ 389 h 655"/>
                <a:gd name="T44" fmla="*/ 280 w 280"/>
                <a:gd name="T45" fmla="*/ 389 h 655"/>
                <a:gd name="T46" fmla="*/ 280 w 280"/>
                <a:gd name="T47" fmla="*/ 655 h 655"/>
                <a:gd name="T48" fmla="*/ 262 w 280"/>
                <a:gd name="T49" fmla="*/ 655 h 655"/>
                <a:gd name="T50" fmla="*/ 226 w 280"/>
                <a:gd name="T51" fmla="*/ 649 h 655"/>
                <a:gd name="T52" fmla="*/ 194 w 280"/>
                <a:gd name="T53" fmla="*/ 638 h 655"/>
                <a:gd name="T54" fmla="*/ 164 w 280"/>
                <a:gd name="T55" fmla="*/ 621 h 655"/>
                <a:gd name="T56" fmla="*/ 136 w 280"/>
                <a:gd name="T57" fmla="*/ 598 h 655"/>
                <a:gd name="T58" fmla="*/ 111 w 280"/>
                <a:gd name="T59" fmla="*/ 569 h 655"/>
                <a:gd name="T60" fmla="*/ 90 w 280"/>
                <a:gd name="T61" fmla="*/ 537 h 655"/>
                <a:gd name="T62" fmla="*/ 71 w 280"/>
                <a:gd name="T63" fmla="*/ 500 h 655"/>
                <a:gd name="T64" fmla="*/ 55 w 280"/>
                <a:gd name="T65" fmla="*/ 460 h 655"/>
                <a:gd name="T66" fmla="*/ 40 w 280"/>
                <a:gd name="T67" fmla="*/ 415 h 655"/>
                <a:gd name="T68" fmla="*/ 29 w 280"/>
                <a:gd name="T69" fmla="*/ 367 h 655"/>
                <a:gd name="T70" fmla="*/ 18 w 280"/>
                <a:gd name="T71" fmla="*/ 316 h 655"/>
                <a:gd name="T72" fmla="*/ 12 w 280"/>
                <a:gd name="T73" fmla="*/ 262 h 655"/>
                <a:gd name="T74" fmla="*/ 5 w 280"/>
                <a:gd name="T75" fmla="*/ 206 h 655"/>
                <a:gd name="T76" fmla="*/ 2 w 280"/>
                <a:gd name="T77" fmla="*/ 148 h 655"/>
                <a:gd name="T78" fmla="*/ 0 w 280"/>
                <a:gd name="T79" fmla="*/ 88 h 655"/>
                <a:gd name="T80" fmla="*/ 0 w 280"/>
                <a:gd name="T81" fmla="*/ 25 h 655"/>
                <a:gd name="T82" fmla="*/ 1 w 280"/>
                <a:gd name="T83" fmla="*/ 4 h 655"/>
                <a:gd name="T84" fmla="*/ 9 w 280"/>
                <a:gd name="T85"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655">
                  <a:moveTo>
                    <a:pt x="9" y="0"/>
                  </a:moveTo>
                  <a:lnTo>
                    <a:pt x="72" y="26"/>
                  </a:lnTo>
                  <a:lnTo>
                    <a:pt x="135" y="45"/>
                  </a:lnTo>
                  <a:lnTo>
                    <a:pt x="196" y="56"/>
                  </a:lnTo>
                  <a:lnTo>
                    <a:pt x="259" y="62"/>
                  </a:lnTo>
                  <a:lnTo>
                    <a:pt x="280" y="62"/>
                  </a:lnTo>
                  <a:lnTo>
                    <a:pt x="280" y="145"/>
                  </a:lnTo>
                  <a:lnTo>
                    <a:pt x="264" y="144"/>
                  </a:lnTo>
                  <a:lnTo>
                    <a:pt x="238" y="149"/>
                  </a:lnTo>
                  <a:lnTo>
                    <a:pt x="213" y="160"/>
                  </a:lnTo>
                  <a:lnTo>
                    <a:pt x="192" y="175"/>
                  </a:lnTo>
                  <a:lnTo>
                    <a:pt x="174" y="195"/>
                  </a:lnTo>
                  <a:lnTo>
                    <a:pt x="161" y="219"/>
                  </a:lnTo>
                  <a:lnTo>
                    <a:pt x="154" y="245"/>
                  </a:lnTo>
                  <a:lnTo>
                    <a:pt x="152" y="272"/>
                  </a:lnTo>
                  <a:lnTo>
                    <a:pt x="157" y="301"/>
                  </a:lnTo>
                  <a:lnTo>
                    <a:pt x="166" y="326"/>
                  </a:lnTo>
                  <a:lnTo>
                    <a:pt x="182" y="348"/>
                  </a:lnTo>
                  <a:lnTo>
                    <a:pt x="201" y="367"/>
                  </a:lnTo>
                  <a:lnTo>
                    <a:pt x="224" y="380"/>
                  </a:lnTo>
                  <a:lnTo>
                    <a:pt x="250" y="388"/>
                  </a:lnTo>
                  <a:lnTo>
                    <a:pt x="277" y="389"/>
                  </a:lnTo>
                  <a:lnTo>
                    <a:pt x="280" y="389"/>
                  </a:lnTo>
                  <a:lnTo>
                    <a:pt x="280" y="655"/>
                  </a:lnTo>
                  <a:lnTo>
                    <a:pt x="262" y="655"/>
                  </a:lnTo>
                  <a:lnTo>
                    <a:pt x="226" y="649"/>
                  </a:lnTo>
                  <a:lnTo>
                    <a:pt x="194" y="638"/>
                  </a:lnTo>
                  <a:lnTo>
                    <a:pt x="164" y="621"/>
                  </a:lnTo>
                  <a:lnTo>
                    <a:pt x="136" y="598"/>
                  </a:lnTo>
                  <a:lnTo>
                    <a:pt x="111" y="569"/>
                  </a:lnTo>
                  <a:lnTo>
                    <a:pt x="90" y="537"/>
                  </a:lnTo>
                  <a:lnTo>
                    <a:pt x="71" y="500"/>
                  </a:lnTo>
                  <a:lnTo>
                    <a:pt x="55" y="460"/>
                  </a:lnTo>
                  <a:lnTo>
                    <a:pt x="40" y="415"/>
                  </a:lnTo>
                  <a:lnTo>
                    <a:pt x="29" y="367"/>
                  </a:lnTo>
                  <a:lnTo>
                    <a:pt x="18" y="316"/>
                  </a:lnTo>
                  <a:lnTo>
                    <a:pt x="12" y="262"/>
                  </a:lnTo>
                  <a:lnTo>
                    <a:pt x="5" y="206"/>
                  </a:lnTo>
                  <a:lnTo>
                    <a:pt x="2" y="148"/>
                  </a:lnTo>
                  <a:lnTo>
                    <a:pt x="0" y="88"/>
                  </a:lnTo>
                  <a:lnTo>
                    <a:pt x="0" y="25"/>
                  </a:lnTo>
                  <a:lnTo>
                    <a:pt x="1" y="4"/>
                  </a:lnTo>
                  <a:lnTo>
                    <a:pt x="9"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8" name="Freeform 150"/>
            <p:cNvSpPr>
              <a:spLocks/>
            </p:cNvSpPr>
            <p:nvPr/>
          </p:nvSpPr>
          <p:spPr bwMode="auto">
            <a:xfrm>
              <a:off x="1506460" y="2982594"/>
              <a:ext cx="995364" cy="462831"/>
            </a:xfrm>
            <a:custGeom>
              <a:avLst/>
              <a:gdLst>
                <a:gd name="T0" fmla="*/ 1411 w 1428"/>
                <a:gd name="T1" fmla="*/ 12 h 664"/>
                <a:gd name="T2" fmla="*/ 1424 w 1428"/>
                <a:gd name="T3" fmla="*/ 525 h 664"/>
                <a:gd name="T4" fmla="*/ 1418 w 1428"/>
                <a:gd name="T5" fmla="*/ 591 h 664"/>
                <a:gd name="T6" fmla="*/ 1371 w 1428"/>
                <a:gd name="T7" fmla="*/ 646 h 664"/>
                <a:gd name="T8" fmla="*/ 1305 w 1428"/>
                <a:gd name="T9" fmla="*/ 664 h 664"/>
                <a:gd name="T10" fmla="*/ 1253 w 1428"/>
                <a:gd name="T11" fmla="*/ 630 h 664"/>
                <a:gd name="T12" fmla="*/ 1217 w 1428"/>
                <a:gd name="T13" fmla="*/ 574 h 664"/>
                <a:gd name="T14" fmla="*/ 1183 w 1428"/>
                <a:gd name="T15" fmla="*/ 525 h 664"/>
                <a:gd name="T16" fmla="*/ 1141 w 1428"/>
                <a:gd name="T17" fmla="*/ 523 h 664"/>
                <a:gd name="T18" fmla="*/ 1097 w 1428"/>
                <a:gd name="T19" fmla="*/ 540 h 664"/>
                <a:gd name="T20" fmla="*/ 1052 w 1428"/>
                <a:gd name="T21" fmla="*/ 541 h 664"/>
                <a:gd name="T22" fmla="*/ 1007 w 1428"/>
                <a:gd name="T23" fmla="*/ 507 h 664"/>
                <a:gd name="T24" fmla="*/ 954 w 1428"/>
                <a:gd name="T25" fmla="*/ 489 h 664"/>
                <a:gd name="T26" fmla="*/ 919 w 1428"/>
                <a:gd name="T27" fmla="*/ 507 h 664"/>
                <a:gd name="T28" fmla="*/ 885 w 1428"/>
                <a:gd name="T29" fmla="*/ 533 h 664"/>
                <a:gd name="T30" fmla="*/ 822 w 1428"/>
                <a:gd name="T31" fmla="*/ 534 h 664"/>
                <a:gd name="T32" fmla="*/ 767 w 1428"/>
                <a:gd name="T33" fmla="*/ 499 h 664"/>
                <a:gd name="T34" fmla="*/ 718 w 1428"/>
                <a:gd name="T35" fmla="*/ 461 h 664"/>
                <a:gd name="T36" fmla="*/ 678 w 1428"/>
                <a:gd name="T37" fmla="*/ 460 h 664"/>
                <a:gd name="T38" fmla="*/ 615 w 1428"/>
                <a:gd name="T39" fmla="*/ 525 h 664"/>
                <a:gd name="T40" fmla="*/ 550 w 1428"/>
                <a:gd name="T41" fmla="*/ 597 h 664"/>
                <a:gd name="T42" fmla="*/ 479 w 1428"/>
                <a:gd name="T43" fmla="*/ 635 h 664"/>
                <a:gd name="T44" fmla="*/ 416 w 1428"/>
                <a:gd name="T45" fmla="*/ 622 h 664"/>
                <a:gd name="T46" fmla="*/ 366 w 1428"/>
                <a:gd name="T47" fmla="*/ 580 h 664"/>
                <a:gd name="T48" fmla="*/ 322 w 1428"/>
                <a:gd name="T49" fmla="*/ 537 h 664"/>
                <a:gd name="T50" fmla="*/ 275 w 1428"/>
                <a:gd name="T51" fmla="*/ 519 h 664"/>
                <a:gd name="T52" fmla="*/ 218 w 1428"/>
                <a:gd name="T53" fmla="*/ 530 h 664"/>
                <a:gd name="T54" fmla="*/ 166 w 1428"/>
                <a:gd name="T55" fmla="*/ 525 h 664"/>
                <a:gd name="T56" fmla="*/ 111 w 1428"/>
                <a:gd name="T57" fmla="*/ 536 h 664"/>
                <a:gd name="T58" fmla="*/ 85 w 1428"/>
                <a:gd name="T59" fmla="*/ 559 h 664"/>
                <a:gd name="T60" fmla="*/ 53 w 1428"/>
                <a:gd name="T61" fmla="*/ 578 h 664"/>
                <a:gd name="T62" fmla="*/ 21 w 1428"/>
                <a:gd name="T63" fmla="*/ 568 h 664"/>
                <a:gd name="T64" fmla="*/ 5 w 1428"/>
                <a:gd name="T65" fmla="*/ 536 h 664"/>
                <a:gd name="T66" fmla="*/ 0 w 1428"/>
                <a:gd name="T67" fmla="*/ 46 h 664"/>
                <a:gd name="T68" fmla="*/ 24 w 1428"/>
                <a:gd name="T69" fmla="*/ 29 h 664"/>
                <a:gd name="T70" fmla="*/ 82 w 1428"/>
                <a:gd name="T71" fmla="*/ 16 h 664"/>
                <a:gd name="T72" fmla="*/ 163 w 1428"/>
                <a:gd name="T73" fmla="*/ 12 h 664"/>
                <a:gd name="T74" fmla="*/ 242 w 1428"/>
                <a:gd name="T75" fmla="*/ 13 h 664"/>
                <a:gd name="T76" fmla="*/ 292 w 1428"/>
                <a:gd name="T77" fmla="*/ 15 h 664"/>
                <a:gd name="T78" fmla="*/ 999 w 1428"/>
                <a:gd name="T79" fmla="*/ 23 h 664"/>
                <a:gd name="T80" fmla="*/ 1084 w 1428"/>
                <a:gd name="T81" fmla="*/ 16 h 664"/>
                <a:gd name="T82" fmla="*/ 1178 w 1428"/>
                <a:gd name="T83" fmla="*/ 9 h 664"/>
                <a:gd name="T84" fmla="*/ 1255 w 1428"/>
                <a:gd name="T85" fmla="*/ 17 h 664"/>
                <a:gd name="T86" fmla="*/ 1278 w 1428"/>
                <a:gd name="T87" fmla="*/ 23 h 664"/>
                <a:gd name="T88" fmla="*/ 1309 w 1428"/>
                <a:gd name="T89" fmla="*/ 30 h 664"/>
                <a:gd name="T90" fmla="*/ 1346 w 1428"/>
                <a:gd name="T91" fmla="*/ 15 h 664"/>
                <a:gd name="T92" fmla="*/ 1382 w 1428"/>
                <a:gd name="T93" fmla="*/ 0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8" h="664">
                  <a:moveTo>
                    <a:pt x="1393" y="0"/>
                  </a:moveTo>
                  <a:lnTo>
                    <a:pt x="1402" y="4"/>
                  </a:lnTo>
                  <a:lnTo>
                    <a:pt x="1411" y="12"/>
                  </a:lnTo>
                  <a:lnTo>
                    <a:pt x="1419" y="26"/>
                  </a:lnTo>
                  <a:lnTo>
                    <a:pt x="1424" y="46"/>
                  </a:lnTo>
                  <a:lnTo>
                    <a:pt x="1424" y="525"/>
                  </a:lnTo>
                  <a:lnTo>
                    <a:pt x="1428" y="546"/>
                  </a:lnTo>
                  <a:lnTo>
                    <a:pt x="1426" y="568"/>
                  </a:lnTo>
                  <a:lnTo>
                    <a:pt x="1418" y="591"/>
                  </a:lnTo>
                  <a:lnTo>
                    <a:pt x="1406" y="612"/>
                  </a:lnTo>
                  <a:lnTo>
                    <a:pt x="1390" y="630"/>
                  </a:lnTo>
                  <a:lnTo>
                    <a:pt x="1371" y="646"/>
                  </a:lnTo>
                  <a:lnTo>
                    <a:pt x="1350" y="657"/>
                  </a:lnTo>
                  <a:lnTo>
                    <a:pt x="1329" y="664"/>
                  </a:lnTo>
                  <a:lnTo>
                    <a:pt x="1305" y="664"/>
                  </a:lnTo>
                  <a:lnTo>
                    <a:pt x="1284" y="657"/>
                  </a:lnTo>
                  <a:lnTo>
                    <a:pt x="1267" y="646"/>
                  </a:lnTo>
                  <a:lnTo>
                    <a:pt x="1253" y="630"/>
                  </a:lnTo>
                  <a:lnTo>
                    <a:pt x="1240" y="612"/>
                  </a:lnTo>
                  <a:lnTo>
                    <a:pt x="1228" y="593"/>
                  </a:lnTo>
                  <a:lnTo>
                    <a:pt x="1217" y="574"/>
                  </a:lnTo>
                  <a:lnTo>
                    <a:pt x="1208" y="557"/>
                  </a:lnTo>
                  <a:lnTo>
                    <a:pt x="1196" y="537"/>
                  </a:lnTo>
                  <a:lnTo>
                    <a:pt x="1183" y="525"/>
                  </a:lnTo>
                  <a:lnTo>
                    <a:pt x="1170" y="520"/>
                  </a:lnTo>
                  <a:lnTo>
                    <a:pt x="1156" y="519"/>
                  </a:lnTo>
                  <a:lnTo>
                    <a:pt x="1141" y="523"/>
                  </a:lnTo>
                  <a:lnTo>
                    <a:pt x="1127" y="528"/>
                  </a:lnTo>
                  <a:lnTo>
                    <a:pt x="1113" y="533"/>
                  </a:lnTo>
                  <a:lnTo>
                    <a:pt x="1097" y="540"/>
                  </a:lnTo>
                  <a:lnTo>
                    <a:pt x="1083" y="544"/>
                  </a:lnTo>
                  <a:lnTo>
                    <a:pt x="1067" y="545"/>
                  </a:lnTo>
                  <a:lnTo>
                    <a:pt x="1052" y="541"/>
                  </a:lnTo>
                  <a:lnTo>
                    <a:pt x="1038" y="533"/>
                  </a:lnTo>
                  <a:lnTo>
                    <a:pt x="1022" y="520"/>
                  </a:lnTo>
                  <a:lnTo>
                    <a:pt x="1007" y="507"/>
                  </a:lnTo>
                  <a:lnTo>
                    <a:pt x="990" y="495"/>
                  </a:lnTo>
                  <a:lnTo>
                    <a:pt x="970" y="489"/>
                  </a:lnTo>
                  <a:lnTo>
                    <a:pt x="954" y="489"/>
                  </a:lnTo>
                  <a:lnTo>
                    <a:pt x="941" y="493"/>
                  </a:lnTo>
                  <a:lnTo>
                    <a:pt x="929" y="498"/>
                  </a:lnTo>
                  <a:lnTo>
                    <a:pt x="919" y="507"/>
                  </a:lnTo>
                  <a:lnTo>
                    <a:pt x="908" y="516"/>
                  </a:lnTo>
                  <a:lnTo>
                    <a:pt x="897" y="525"/>
                  </a:lnTo>
                  <a:lnTo>
                    <a:pt x="885" y="533"/>
                  </a:lnTo>
                  <a:lnTo>
                    <a:pt x="863" y="540"/>
                  </a:lnTo>
                  <a:lnTo>
                    <a:pt x="842" y="540"/>
                  </a:lnTo>
                  <a:lnTo>
                    <a:pt x="822" y="534"/>
                  </a:lnTo>
                  <a:lnTo>
                    <a:pt x="802" y="525"/>
                  </a:lnTo>
                  <a:lnTo>
                    <a:pt x="784" y="512"/>
                  </a:lnTo>
                  <a:lnTo>
                    <a:pt x="767" y="499"/>
                  </a:lnTo>
                  <a:lnTo>
                    <a:pt x="750" y="485"/>
                  </a:lnTo>
                  <a:lnTo>
                    <a:pt x="734" y="472"/>
                  </a:lnTo>
                  <a:lnTo>
                    <a:pt x="718" y="461"/>
                  </a:lnTo>
                  <a:lnTo>
                    <a:pt x="704" y="456"/>
                  </a:lnTo>
                  <a:lnTo>
                    <a:pt x="690" y="455"/>
                  </a:lnTo>
                  <a:lnTo>
                    <a:pt x="678" y="460"/>
                  </a:lnTo>
                  <a:lnTo>
                    <a:pt x="657" y="478"/>
                  </a:lnTo>
                  <a:lnTo>
                    <a:pt x="636" y="500"/>
                  </a:lnTo>
                  <a:lnTo>
                    <a:pt x="615" y="525"/>
                  </a:lnTo>
                  <a:lnTo>
                    <a:pt x="594" y="550"/>
                  </a:lnTo>
                  <a:lnTo>
                    <a:pt x="572" y="575"/>
                  </a:lnTo>
                  <a:lnTo>
                    <a:pt x="550" y="597"/>
                  </a:lnTo>
                  <a:lnTo>
                    <a:pt x="527" y="616"/>
                  </a:lnTo>
                  <a:lnTo>
                    <a:pt x="504" y="629"/>
                  </a:lnTo>
                  <a:lnTo>
                    <a:pt x="479" y="635"/>
                  </a:lnTo>
                  <a:lnTo>
                    <a:pt x="455" y="635"/>
                  </a:lnTo>
                  <a:lnTo>
                    <a:pt x="434" y="631"/>
                  </a:lnTo>
                  <a:lnTo>
                    <a:pt x="416" y="622"/>
                  </a:lnTo>
                  <a:lnTo>
                    <a:pt x="398" y="610"/>
                  </a:lnTo>
                  <a:lnTo>
                    <a:pt x="382" y="596"/>
                  </a:lnTo>
                  <a:lnTo>
                    <a:pt x="366" y="580"/>
                  </a:lnTo>
                  <a:lnTo>
                    <a:pt x="351" y="565"/>
                  </a:lnTo>
                  <a:lnTo>
                    <a:pt x="336" y="550"/>
                  </a:lnTo>
                  <a:lnTo>
                    <a:pt x="322" y="537"/>
                  </a:lnTo>
                  <a:lnTo>
                    <a:pt x="307" y="527"/>
                  </a:lnTo>
                  <a:lnTo>
                    <a:pt x="292" y="520"/>
                  </a:lnTo>
                  <a:lnTo>
                    <a:pt x="275" y="519"/>
                  </a:lnTo>
                  <a:lnTo>
                    <a:pt x="258" y="523"/>
                  </a:lnTo>
                  <a:lnTo>
                    <a:pt x="237" y="529"/>
                  </a:lnTo>
                  <a:lnTo>
                    <a:pt x="218" y="530"/>
                  </a:lnTo>
                  <a:lnTo>
                    <a:pt x="201" y="529"/>
                  </a:lnTo>
                  <a:lnTo>
                    <a:pt x="184" y="527"/>
                  </a:lnTo>
                  <a:lnTo>
                    <a:pt x="166" y="525"/>
                  </a:lnTo>
                  <a:lnTo>
                    <a:pt x="148" y="527"/>
                  </a:lnTo>
                  <a:lnTo>
                    <a:pt x="125" y="530"/>
                  </a:lnTo>
                  <a:lnTo>
                    <a:pt x="111" y="536"/>
                  </a:lnTo>
                  <a:lnTo>
                    <a:pt x="100" y="544"/>
                  </a:lnTo>
                  <a:lnTo>
                    <a:pt x="93" y="551"/>
                  </a:lnTo>
                  <a:lnTo>
                    <a:pt x="85" y="559"/>
                  </a:lnTo>
                  <a:lnTo>
                    <a:pt x="76" y="567"/>
                  </a:lnTo>
                  <a:lnTo>
                    <a:pt x="66" y="574"/>
                  </a:lnTo>
                  <a:lnTo>
                    <a:pt x="53" y="578"/>
                  </a:lnTo>
                  <a:lnTo>
                    <a:pt x="36" y="579"/>
                  </a:lnTo>
                  <a:lnTo>
                    <a:pt x="27" y="576"/>
                  </a:lnTo>
                  <a:lnTo>
                    <a:pt x="21" y="568"/>
                  </a:lnTo>
                  <a:lnTo>
                    <a:pt x="14" y="558"/>
                  </a:lnTo>
                  <a:lnTo>
                    <a:pt x="9" y="546"/>
                  </a:lnTo>
                  <a:lnTo>
                    <a:pt x="5" y="536"/>
                  </a:lnTo>
                  <a:lnTo>
                    <a:pt x="2" y="529"/>
                  </a:lnTo>
                  <a:lnTo>
                    <a:pt x="0" y="528"/>
                  </a:lnTo>
                  <a:lnTo>
                    <a:pt x="0" y="46"/>
                  </a:lnTo>
                  <a:lnTo>
                    <a:pt x="11" y="46"/>
                  </a:lnTo>
                  <a:lnTo>
                    <a:pt x="14" y="37"/>
                  </a:lnTo>
                  <a:lnTo>
                    <a:pt x="24" y="29"/>
                  </a:lnTo>
                  <a:lnTo>
                    <a:pt x="40" y="23"/>
                  </a:lnTo>
                  <a:lnTo>
                    <a:pt x="60" y="19"/>
                  </a:lnTo>
                  <a:lnTo>
                    <a:pt x="82" y="16"/>
                  </a:lnTo>
                  <a:lnTo>
                    <a:pt x="108" y="13"/>
                  </a:lnTo>
                  <a:lnTo>
                    <a:pt x="136" y="12"/>
                  </a:lnTo>
                  <a:lnTo>
                    <a:pt x="163" y="12"/>
                  </a:lnTo>
                  <a:lnTo>
                    <a:pt x="191" y="12"/>
                  </a:lnTo>
                  <a:lnTo>
                    <a:pt x="217" y="12"/>
                  </a:lnTo>
                  <a:lnTo>
                    <a:pt x="242" y="13"/>
                  </a:lnTo>
                  <a:lnTo>
                    <a:pt x="263" y="13"/>
                  </a:lnTo>
                  <a:lnTo>
                    <a:pt x="279" y="15"/>
                  </a:lnTo>
                  <a:lnTo>
                    <a:pt x="292" y="15"/>
                  </a:lnTo>
                  <a:lnTo>
                    <a:pt x="525" y="17"/>
                  </a:lnTo>
                  <a:lnTo>
                    <a:pt x="760" y="20"/>
                  </a:lnTo>
                  <a:lnTo>
                    <a:pt x="999" y="23"/>
                  </a:lnTo>
                  <a:lnTo>
                    <a:pt x="1024" y="21"/>
                  </a:lnTo>
                  <a:lnTo>
                    <a:pt x="1052" y="20"/>
                  </a:lnTo>
                  <a:lnTo>
                    <a:pt x="1084" y="16"/>
                  </a:lnTo>
                  <a:lnTo>
                    <a:pt x="1115" y="13"/>
                  </a:lnTo>
                  <a:lnTo>
                    <a:pt x="1147" y="11"/>
                  </a:lnTo>
                  <a:lnTo>
                    <a:pt x="1178" y="9"/>
                  </a:lnTo>
                  <a:lnTo>
                    <a:pt x="1207" y="9"/>
                  </a:lnTo>
                  <a:lnTo>
                    <a:pt x="1233" y="12"/>
                  </a:lnTo>
                  <a:lnTo>
                    <a:pt x="1255" y="17"/>
                  </a:lnTo>
                  <a:lnTo>
                    <a:pt x="1261" y="16"/>
                  </a:lnTo>
                  <a:lnTo>
                    <a:pt x="1268" y="17"/>
                  </a:lnTo>
                  <a:lnTo>
                    <a:pt x="1278" y="23"/>
                  </a:lnTo>
                  <a:lnTo>
                    <a:pt x="1288" y="28"/>
                  </a:lnTo>
                  <a:lnTo>
                    <a:pt x="1299" y="30"/>
                  </a:lnTo>
                  <a:lnTo>
                    <a:pt x="1309" y="30"/>
                  </a:lnTo>
                  <a:lnTo>
                    <a:pt x="1321" y="26"/>
                  </a:lnTo>
                  <a:lnTo>
                    <a:pt x="1334" y="21"/>
                  </a:lnTo>
                  <a:lnTo>
                    <a:pt x="1346" y="15"/>
                  </a:lnTo>
                  <a:lnTo>
                    <a:pt x="1359" y="8"/>
                  </a:lnTo>
                  <a:lnTo>
                    <a:pt x="1371" y="4"/>
                  </a:lnTo>
                  <a:lnTo>
                    <a:pt x="1382" y="0"/>
                  </a:lnTo>
                  <a:lnTo>
                    <a:pt x="1393"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9" name="Rectangle 151"/>
            <p:cNvSpPr>
              <a:spLocks noChangeArrowheads="1"/>
            </p:cNvSpPr>
            <p:nvPr/>
          </p:nvSpPr>
          <p:spPr bwMode="auto">
            <a:xfrm>
              <a:off x="1513430" y="3864342"/>
              <a:ext cx="985606" cy="354093"/>
            </a:xfrm>
            <a:prstGeom prst="rect">
              <a:avLst/>
            </a:prstGeom>
            <a:solidFill>
              <a:schemeClr val="bg1">
                <a:lumMod val="7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30" name="Rectangle 152"/>
            <p:cNvSpPr>
              <a:spLocks noChangeArrowheads="1"/>
            </p:cNvSpPr>
            <p:nvPr/>
          </p:nvSpPr>
          <p:spPr bwMode="auto">
            <a:xfrm>
              <a:off x="1513430" y="3864342"/>
              <a:ext cx="497682" cy="354093"/>
            </a:xfrm>
            <a:prstGeom prst="rect">
              <a:avLst/>
            </a:prstGeom>
            <a:solidFill>
              <a:schemeClr val="bg1">
                <a:lumMod val="5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31" name="Rectangle 153"/>
            <p:cNvSpPr>
              <a:spLocks noChangeArrowheads="1"/>
            </p:cNvSpPr>
            <p:nvPr/>
          </p:nvSpPr>
          <p:spPr bwMode="auto">
            <a:xfrm>
              <a:off x="1512733" y="4050450"/>
              <a:ext cx="989091" cy="35549"/>
            </a:xfrm>
            <a:prstGeom prst="rect">
              <a:avLst/>
            </a:prstGeom>
            <a:solidFill>
              <a:schemeClr val="bg1">
                <a:lumMod val="85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32" name="Freeform 154"/>
            <p:cNvSpPr>
              <a:spLocks/>
            </p:cNvSpPr>
            <p:nvPr/>
          </p:nvSpPr>
          <p:spPr bwMode="auto">
            <a:xfrm>
              <a:off x="1506460" y="2990959"/>
              <a:ext cx="501864" cy="434252"/>
            </a:xfrm>
            <a:custGeom>
              <a:avLst/>
              <a:gdLst>
                <a:gd name="T0" fmla="*/ 191 w 720"/>
                <a:gd name="T1" fmla="*/ 0 h 623"/>
                <a:gd name="T2" fmla="*/ 242 w 720"/>
                <a:gd name="T3" fmla="*/ 1 h 623"/>
                <a:gd name="T4" fmla="*/ 279 w 720"/>
                <a:gd name="T5" fmla="*/ 3 h 623"/>
                <a:gd name="T6" fmla="*/ 466 w 720"/>
                <a:gd name="T7" fmla="*/ 4 h 623"/>
                <a:gd name="T8" fmla="*/ 720 w 720"/>
                <a:gd name="T9" fmla="*/ 8 h 623"/>
                <a:gd name="T10" fmla="*/ 718 w 720"/>
                <a:gd name="T11" fmla="*/ 449 h 623"/>
                <a:gd name="T12" fmla="*/ 690 w 720"/>
                <a:gd name="T13" fmla="*/ 443 h 623"/>
                <a:gd name="T14" fmla="*/ 657 w 720"/>
                <a:gd name="T15" fmla="*/ 466 h 623"/>
                <a:gd name="T16" fmla="*/ 615 w 720"/>
                <a:gd name="T17" fmla="*/ 513 h 623"/>
                <a:gd name="T18" fmla="*/ 572 w 720"/>
                <a:gd name="T19" fmla="*/ 563 h 623"/>
                <a:gd name="T20" fmla="*/ 527 w 720"/>
                <a:gd name="T21" fmla="*/ 604 h 623"/>
                <a:gd name="T22" fmla="*/ 479 w 720"/>
                <a:gd name="T23" fmla="*/ 623 h 623"/>
                <a:gd name="T24" fmla="*/ 434 w 720"/>
                <a:gd name="T25" fmla="*/ 619 h 623"/>
                <a:gd name="T26" fmla="*/ 398 w 720"/>
                <a:gd name="T27" fmla="*/ 598 h 623"/>
                <a:gd name="T28" fmla="*/ 366 w 720"/>
                <a:gd name="T29" fmla="*/ 568 h 623"/>
                <a:gd name="T30" fmla="*/ 336 w 720"/>
                <a:gd name="T31" fmla="*/ 538 h 623"/>
                <a:gd name="T32" fmla="*/ 307 w 720"/>
                <a:gd name="T33" fmla="*/ 515 h 623"/>
                <a:gd name="T34" fmla="*/ 275 w 720"/>
                <a:gd name="T35" fmla="*/ 507 h 623"/>
                <a:gd name="T36" fmla="*/ 237 w 720"/>
                <a:gd name="T37" fmla="*/ 517 h 623"/>
                <a:gd name="T38" fmla="*/ 201 w 720"/>
                <a:gd name="T39" fmla="*/ 517 h 623"/>
                <a:gd name="T40" fmla="*/ 166 w 720"/>
                <a:gd name="T41" fmla="*/ 513 h 623"/>
                <a:gd name="T42" fmla="*/ 125 w 720"/>
                <a:gd name="T43" fmla="*/ 518 h 623"/>
                <a:gd name="T44" fmla="*/ 100 w 720"/>
                <a:gd name="T45" fmla="*/ 532 h 623"/>
                <a:gd name="T46" fmla="*/ 85 w 720"/>
                <a:gd name="T47" fmla="*/ 547 h 623"/>
                <a:gd name="T48" fmla="*/ 66 w 720"/>
                <a:gd name="T49" fmla="*/ 562 h 623"/>
                <a:gd name="T50" fmla="*/ 36 w 720"/>
                <a:gd name="T51" fmla="*/ 567 h 623"/>
                <a:gd name="T52" fmla="*/ 21 w 720"/>
                <a:gd name="T53" fmla="*/ 556 h 623"/>
                <a:gd name="T54" fmla="*/ 9 w 720"/>
                <a:gd name="T55" fmla="*/ 534 h 623"/>
                <a:gd name="T56" fmla="*/ 2 w 720"/>
                <a:gd name="T57" fmla="*/ 517 h 623"/>
                <a:gd name="T58" fmla="*/ 0 w 720"/>
                <a:gd name="T59" fmla="*/ 34 h 623"/>
                <a:gd name="T60" fmla="*/ 14 w 720"/>
                <a:gd name="T61" fmla="*/ 25 h 623"/>
                <a:gd name="T62" fmla="*/ 40 w 720"/>
                <a:gd name="T63" fmla="*/ 11 h 623"/>
                <a:gd name="T64" fmla="*/ 82 w 720"/>
                <a:gd name="T65" fmla="*/ 4 h 623"/>
                <a:gd name="T66" fmla="*/ 136 w 720"/>
                <a:gd name="T67" fmla="*/ 0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0" h="623">
                  <a:moveTo>
                    <a:pt x="163" y="0"/>
                  </a:moveTo>
                  <a:lnTo>
                    <a:pt x="191" y="0"/>
                  </a:lnTo>
                  <a:lnTo>
                    <a:pt x="217" y="0"/>
                  </a:lnTo>
                  <a:lnTo>
                    <a:pt x="242" y="1"/>
                  </a:lnTo>
                  <a:lnTo>
                    <a:pt x="263" y="1"/>
                  </a:lnTo>
                  <a:lnTo>
                    <a:pt x="279" y="3"/>
                  </a:lnTo>
                  <a:lnTo>
                    <a:pt x="292" y="3"/>
                  </a:lnTo>
                  <a:lnTo>
                    <a:pt x="466" y="4"/>
                  </a:lnTo>
                  <a:lnTo>
                    <a:pt x="643" y="7"/>
                  </a:lnTo>
                  <a:lnTo>
                    <a:pt x="720" y="8"/>
                  </a:lnTo>
                  <a:lnTo>
                    <a:pt x="720" y="450"/>
                  </a:lnTo>
                  <a:lnTo>
                    <a:pt x="718" y="449"/>
                  </a:lnTo>
                  <a:lnTo>
                    <a:pt x="704" y="443"/>
                  </a:lnTo>
                  <a:lnTo>
                    <a:pt x="690" y="443"/>
                  </a:lnTo>
                  <a:lnTo>
                    <a:pt x="678" y="448"/>
                  </a:lnTo>
                  <a:lnTo>
                    <a:pt x="657" y="466"/>
                  </a:lnTo>
                  <a:lnTo>
                    <a:pt x="636" y="488"/>
                  </a:lnTo>
                  <a:lnTo>
                    <a:pt x="615" y="513"/>
                  </a:lnTo>
                  <a:lnTo>
                    <a:pt x="594" y="538"/>
                  </a:lnTo>
                  <a:lnTo>
                    <a:pt x="572" y="563"/>
                  </a:lnTo>
                  <a:lnTo>
                    <a:pt x="550" y="585"/>
                  </a:lnTo>
                  <a:lnTo>
                    <a:pt x="527" y="604"/>
                  </a:lnTo>
                  <a:lnTo>
                    <a:pt x="504" y="617"/>
                  </a:lnTo>
                  <a:lnTo>
                    <a:pt x="479" y="623"/>
                  </a:lnTo>
                  <a:lnTo>
                    <a:pt x="455" y="623"/>
                  </a:lnTo>
                  <a:lnTo>
                    <a:pt x="434" y="619"/>
                  </a:lnTo>
                  <a:lnTo>
                    <a:pt x="416" y="610"/>
                  </a:lnTo>
                  <a:lnTo>
                    <a:pt x="398" y="598"/>
                  </a:lnTo>
                  <a:lnTo>
                    <a:pt x="382" y="584"/>
                  </a:lnTo>
                  <a:lnTo>
                    <a:pt x="366" y="568"/>
                  </a:lnTo>
                  <a:lnTo>
                    <a:pt x="351" y="553"/>
                  </a:lnTo>
                  <a:lnTo>
                    <a:pt x="336" y="538"/>
                  </a:lnTo>
                  <a:lnTo>
                    <a:pt x="322" y="525"/>
                  </a:lnTo>
                  <a:lnTo>
                    <a:pt x="307" y="515"/>
                  </a:lnTo>
                  <a:lnTo>
                    <a:pt x="292" y="508"/>
                  </a:lnTo>
                  <a:lnTo>
                    <a:pt x="275" y="507"/>
                  </a:lnTo>
                  <a:lnTo>
                    <a:pt x="258" y="511"/>
                  </a:lnTo>
                  <a:lnTo>
                    <a:pt x="237" y="517"/>
                  </a:lnTo>
                  <a:lnTo>
                    <a:pt x="218" y="518"/>
                  </a:lnTo>
                  <a:lnTo>
                    <a:pt x="201" y="517"/>
                  </a:lnTo>
                  <a:lnTo>
                    <a:pt x="184" y="515"/>
                  </a:lnTo>
                  <a:lnTo>
                    <a:pt x="166" y="513"/>
                  </a:lnTo>
                  <a:lnTo>
                    <a:pt x="148" y="515"/>
                  </a:lnTo>
                  <a:lnTo>
                    <a:pt x="125" y="518"/>
                  </a:lnTo>
                  <a:lnTo>
                    <a:pt x="111" y="524"/>
                  </a:lnTo>
                  <a:lnTo>
                    <a:pt x="100" y="532"/>
                  </a:lnTo>
                  <a:lnTo>
                    <a:pt x="93" y="539"/>
                  </a:lnTo>
                  <a:lnTo>
                    <a:pt x="85" y="547"/>
                  </a:lnTo>
                  <a:lnTo>
                    <a:pt x="76" y="555"/>
                  </a:lnTo>
                  <a:lnTo>
                    <a:pt x="66" y="562"/>
                  </a:lnTo>
                  <a:lnTo>
                    <a:pt x="53" y="566"/>
                  </a:lnTo>
                  <a:lnTo>
                    <a:pt x="36" y="567"/>
                  </a:lnTo>
                  <a:lnTo>
                    <a:pt x="27" y="564"/>
                  </a:lnTo>
                  <a:lnTo>
                    <a:pt x="21" y="556"/>
                  </a:lnTo>
                  <a:lnTo>
                    <a:pt x="14" y="546"/>
                  </a:lnTo>
                  <a:lnTo>
                    <a:pt x="9" y="534"/>
                  </a:lnTo>
                  <a:lnTo>
                    <a:pt x="5" y="524"/>
                  </a:lnTo>
                  <a:lnTo>
                    <a:pt x="2" y="517"/>
                  </a:lnTo>
                  <a:lnTo>
                    <a:pt x="0" y="516"/>
                  </a:lnTo>
                  <a:lnTo>
                    <a:pt x="0" y="34"/>
                  </a:lnTo>
                  <a:lnTo>
                    <a:pt x="11" y="34"/>
                  </a:lnTo>
                  <a:lnTo>
                    <a:pt x="14" y="25"/>
                  </a:lnTo>
                  <a:lnTo>
                    <a:pt x="24" y="17"/>
                  </a:lnTo>
                  <a:lnTo>
                    <a:pt x="40" y="11"/>
                  </a:lnTo>
                  <a:lnTo>
                    <a:pt x="60" y="7"/>
                  </a:lnTo>
                  <a:lnTo>
                    <a:pt x="82" y="4"/>
                  </a:lnTo>
                  <a:lnTo>
                    <a:pt x="108" y="1"/>
                  </a:lnTo>
                  <a:lnTo>
                    <a:pt x="136" y="0"/>
                  </a:lnTo>
                  <a:lnTo>
                    <a:pt x="163" y="0"/>
                  </a:lnTo>
                  <a:close/>
                </a:path>
              </a:pathLst>
            </a:custGeom>
            <a:solidFill>
              <a:schemeClr val="accent5">
                <a:lumMod val="75000"/>
                <a:alpha val="51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7" name="Group 136"/>
          <p:cNvGrpSpPr/>
          <p:nvPr/>
        </p:nvGrpSpPr>
        <p:grpSpPr>
          <a:xfrm>
            <a:off x="3475256" y="863710"/>
            <a:ext cx="853066" cy="918859"/>
            <a:chOff x="688975" y="2427288"/>
            <a:chExt cx="957263" cy="1050925"/>
          </a:xfrm>
          <a:solidFill>
            <a:schemeClr val="bg1"/>
          </a:solidFill>
        </p:grpSpPr>
        <p:sp>
          <p:nvSpPr>
            <p:cNvPr id="138" name="Freeform 159"/>
            <p:cNvSpPr>
              <a:spLocks noEditPoints="1"/>
            </p:cNvSpPr>
            <p:nvPr/>
          </p:nvSpPr>
          <p:spPr bwMode="auto">
            <a:xfrm>
              <a:off x="846138" y="2589213"/>
              <a:ext cx="644525" cy="889000"/>
            </a:xfrm>
            <a:custGeom>
              <a:avLst/>
              <a:gdLst>
                <a:gd name="T0" fmla="*/ 751 w 2030"/>
                <a:gd name="T1" fmla="*/ 300 h 2803"/>
                <a:gd name="T2" fmla="*/ 479 w 2030"/>
                <a:gd name="T3" fmla="*/ 467 h 2803"/>
                <a:gd name="T4" fmla="*/ 304 w 2030"/>
                <a:gd name="T5" fmla="*/ 724 h 2803"/>
                <a:gd name="T6" fmla="*/ 259 w 2030"/>
                <a:gd name="T7" fmla="*/ 1035 h 2803"/>
                <a:gd name="T8" fmla="*/ 313 w 2030"/>
                <a:gd name="T9" fmla="*/ 1285 h 2803"/>
                <a:gd name="T10" fmla="*/ 414 w 2030"/>
                <a:gd name="T11" fmla="*/ 1473 h 2803"/>
                <a:gd name="T12" fmla="*/ 530 w 2030"/>
                <a:gd name="T13" fmla="*/ 1648 h 2803"/>
                <a:gd name="T14" fmla="*/ 603 w 2030"/>
                <a:gd name="T15" fmla="*/ 1845 h 2803"/>
                <a:gd name="T16" fmla="*/ 647 w 2030"/>
                <a:gd name="T17" fmla="*/ 1980 h 2803"/>
                <a:gd name="T18" fmla="*/ 1346 w 2030"/>
                <a:gd name="T19" fmla="*/ 2014 h 2803"/>
                <a:gd name="T20" fmla="*/ 1422 w 2030"/>
                <a:gd name="T21" fmla="*/ 1915 h 2803"/>
                <a:gd name="T22" fmla="*/ 1461 w 2030"/>
                <a:gd name="T23" fmla="*/ 1723 h 2803"/>
                <a:gd name="T24" fmla="*/ 1571 w 2030"/>
                <a:gd name="T25" fmla="*/ 1540 h 2803"/>
                <a:gd name="T26" fmla="*/ 1679 w 2030"/>
                <a:gd name="T27" fmla="*/ 1366 h 2803"/>
                <a:gd name="T28" fmla="*/ 1757 w 2030"/>
                <a:gd name="T29" fmla="*/ 1144 h 2803"/>
                <a:gd name="T30" fmla="*/ 1762 w 2030"/>
                <a:gd name="T31" fmla="*/ 846 h 2803"/>
                <a:gd name="T32" fmla="*/ 1635 w 2030"/>
                <a:gd name="T33" fmla="*/ 560 h 2803"/>
                <a:gd name="T34" fmla="*/ 1398 w 2030"/>
                <a:gd name="T35" fmla="*/ 353 h 2803"/>
                <a:gd name="T36" fmla="*/ 1084 w 2030"/>
                <a:gd name="T37" fmla="*/ 259 h 2803"/>
                <a:gd name="T38" fmla="*/ 1258 w 2030"/>
                <a:gd name="T39" fmla="*/ 30 h 2803"/>
                <a:gd name="T40" fmla="*/ 1614 w 2030"/>
                <a:gd name="T41" fmla="*/ 189 h 2803"/>
                <a:gd name="T42" fmla="*/ 1878 w 2030"/>
                <a:gd name="T43" fmla="*/ 462 h 2803"/>
                <a:gd name="T44" fmla="*/ 2016 w 2030"/>
                <a:gd name="T45" fmla="*/ 816 h 2803"/>
                <a:gd name="T46" fmla="*/ 2014 w 2030"/>
                <a:gd name="T47" fmla="*/ 1167 h 2803"/>
                <a:gd name="T48" fmla="*/ 1936 w 2030"/>
                <a:gd name="T49" fmla="*/ 1425 h 2803"/>
                <a:gd name="T50" fmla="*/ 1827 w 2030"/>
                <a:gd name="T51" fmla="*/ 1619 h 2803"/>
                <a:gd name="T52" fmla="*/ 1715 w 2030"/>
                <a:gd name="T53" fmla="*/ 1787 h 2803"/>
                <a:gd name="T54" fmla="*/ 1678 w 2030"/>
                <a:gd name="T55" fmla="*/ 1936 h 2803"/>
                <a:gd name="T56" fmla="*/ 1573 w 2030"/>
                <a:gd name="T57" fmla="*/ 2152 h 2803"/>
                <a:gd name="T58" fmla="*/ 1488 w 2030"/>
                <a:gd name="T59" fmla="*/ 2297 h 2803"/>
                <a:gd name="T60" fmla="*/ 1481 w 2030"/>
                <a:gd name="T61" fmla="*/ 2432 h 2803"/>
                <a:gd name="T62" fmla="*/ 1477 w 2030"/>
                <a:gd name="T63" fmla="*/ 2494 h 2803"/>
                <a:gd name="T64" fmla="*/ 1447 w 2030"/>
                <a:gd name="T65" fmla="*/ 2578 h 2803"/>
                <a:gd name="T66" fmla="*/ 1341 w 2030"/>
                <a:gd name="T67" fmla="*/ 2669 h 2803"/>
                <a:gd name="T68" fmla="*/ 1185 w 2030"/>
                <a:gd name="T69" fmla="*/ 2782 h 2803"/>
                <a:gd name="T70" fmla="*/ 891 w 2030"/>
                <a:gd name="T71" fmla="*/ 2800 h 2803"/>
                <a:gd name="T72" fmla="*/ 762 w 2030"/>
                <a:gd name="T73" fmla="*/ 2701 h 2803"/>
                <a:gd name="T74" fmla="*/ 607 w 2030"/>
                <a:gd name="T75" fmla="*/ 2609 h 2803"/>
                <a:gd name="T76" fmla="*/ 556 w 2030"/>
                <a:gd name="T77" fmla="*/ 2512 h 2803"/>
                <a:gd name="T78" fmla="*/ 551 w 2030"/>
                <a:gd name="T79" fmla="*/ 2468 h 2803"/>
                <a:gd name="T80" fmla="*/ 545 w 2030"/>
                <a:gd name="T81" fmla="*/ 2353 h 2803"/>
                <a:gd name="T82" fmla="*/ 538 w 2030"/>
                <a:gd name="T83" fmla="*/ 2224 h 2803"/>
                <a:gd name="T84" fmla="*/ 376 w 2030"/>
                <a:gd name="T85" fmla="*/ 2027 h 2803"/>
                <a:gd name="T86" fmla="*/ 340 w 2030"/>
                <a:gd name="T87" fmla="*/ 1841 h 2803"/>
                <a:gd name="T88" fmla="*/ 247 w 2030"/>
                <a:gd name="T89" fmla="*/ 1684 h 2803"/>
                <a:gd name="T90" fmla="*/ 137 w 2030"/>
                <a:gd name="T91" fmla="*/ 1510 h 2803"/>
                <a:gd name="T92" fmla="*/ 41 w 2030"/>
                <a:gd name="T93" fmla="*/ 1280 h 2803"/>
                <a:gd name="T94" fmla="*/ 0 w 2030"/>
                <a:gd name="T95" fmla="*/ 975 h 2803"/>
                <a:gd name="T96" fmla="*/ 80 w 2030"/>
                <a:gd name="T97" fmla="*/ 596 h 2803"/>
                <a:gd name="T98" fmla="*/ 298 w 2030"/>
                <a:gd name="T99" fmla="*/ 287 h 2803"/>
                <a:gd name="T100" fmla="*/ 621 w 2030"/>
                <a:gd name="T101" fmla="*/ 77 h 2803"/>
                <a:gd name="T102" fmla="*/ 1015 w 2030"/>
                <a:gd name="T103" fmla="*/ 0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30" h="2803">
                  <a:moveTo>
                    <a:pt x="1015" y="255"/>
                  </a:moveTo>
                  <a:lnTo>
                    <a:pt x="946" y="259"/>
                  </a:lnTo>
                  <a:lnTo>
                    <a:pt x="879" y="267"/>
                  </a:lnTo>
                  <a:lnTo>
                    <a:pt x="814" y="281"/>
                  </a:lnTo>
                  <a:lnTo>
                    <a:pt x="751" y="300"/>
                  </a:lnTo>
                  <a:lnTo>
                    <a:pt x="690" y="325"/>
                  </a:lnTo>
                  <a:lnTo>
                    <a:pt x="632" y="354"/>
                  </a:lnTo>
                  <a:lnTo>
                    <a:pt x="578" y="388"/>
                  </a:lnTo>
                  <a:lnTo>
                    <a:pt x="527" y="425"/>
                  </a:lnTo>
                  <a:lnTo>
                    <a:pt x="479" y="467"/>
                  </a:lnTo>
                  <a:lnTo>
                    <a:pt x="435" y="511"/>
                  </a:lnTo>
                  <a:lnTo>
                    <a:pt x="396" y="560"/>
                  </a:lnTo>
                  <a:lnTo>
                    <a:pt x="361" y="612"/>
                  </a:lnTo>
                  <a:lnTo>
                    <a:pt x="330" y="667"/>
                  </a:lnTo>
                  <a:lnTo>
                    <a:pt x="304" y="724"/>
                  </a:lnTo>
                  <a:lnTo>
                    <a:pt x="284" y="784"/>
                  </a:lnTo>
                  <a:lnTo>
                    <a:pt x="269" y="846"/>
                  </a:lnTo>
                  <a:lnTo>
                    <a:pt x="260" y="909"/>
                  </a:lnTo>
                  <a:lnTo>
                    <a:pt x="257" y="975"/>
                  </a:lnTo>
                  <a:lnTo>
                    <a:pt x="259" y="1035"/>
                  </a:lnTo>
                  <a:lnTo>
                    <a:pt x="264" y="1091"/>
                  </a:lnTo>
                  <a:lnTo>
                    <a:pt x="273" y="1144"/>
                  </a:lnTo>
                  <a:lnTo>
                    <a:pt x="284" y="1194"/>
                  </a:lnTo>
                  <a:lnTo>
                    <a:pt x="298" y="1241"/>
                  </a:lnTo>
                  <a:lnTo>
                    <a:pt x="313" y="1285"/>
                  </a:lnTo>
                  <a:lnTo>
                    <a:pt x="331" y="1327"/>
                  </a:lnTo>
                  <a:lnTo>
                    <a:pt x="351" y="1366"/>
                  </a:lnTo>
                  <a:lnTo>
                    <a:pt x="371" y="1404"/>
                  </a:lnTo>
                  <a:lnTo>
                    <a:pt x="393" y="1439"/>
                  </a:lnTo>
                  <a:lnTo>
                    <a:pt x="414" y="1473"/>
                  </a:lnTo>
                  <a:lnTo>
                    <a:pt x="437" y="1507"/>
                  </a:lnTo>
                  <a:lnTo>
                    <a:pt x="458" y="1539"/>
                  </a:lnTo>
                  <a:lnTo>
                    <a:pt x="483" y="1575"/>
                  </a:lnTo>
                  <a:lnTo>
                    <a:pt x="507" y="1612"/>
                  </a:lnTo>
                  <a:lnTo>
                    <a:pt x="530" y="1648"/>
                  </a:lnTo>
                  <a:lnTo>
                    <a:pt x="551" y="1685"/>
                  </a:lnTo>
                  <a:lnTo>
                    <a:pt x="569" y="1723"/>
                  </a:lnTo>
                  <a:lnTo>
                    <a:pt x="584" y="1762"/>
                  </a:lnTo>
                  <a:lnTo>
                    <a:pt x="595" y="1802"/>
                  </a:lnTo>
                  <a:lnTo>
                    <a:pt x="603" y="1845"/>
                  </a:lnTo>
                  <a:lnTo>
                    <a:pt x="605" y="1890"/>
                  </a:lnTo>
                  <a:lnTo>
                    <a:pt x="608" y="1915"/>
                  </a:lnTo>
                  <a:lnTo>
                    <a:pt x="618" y="1939"/>
                  </a:lnTo>
                  <a:lnTo>
                    <a:pt x="630" y="1960"/>
                  </a:lnTo>
                  <a:lnTo>
                    <a:pt x="647" y="1980"/>
                  </a:lnTo>
                  <a:lnTo>
                    <a:pt x="665" y="1998"/>
                  </a:lnTo>
                  <a:lnTo>
                    <a:pt x="684" y="2014"/>
                  </a:lnTo>
                  <a:lnTo>
                    <a:pt x="701" y="2027"/>
                  </a:lnTo>
                  <a:lnTo>
                    <a:pt x="1328" y="2027"/>
                  </a:lnTo>
                  <a:lnTo>
                    <a:pt x="1346" y="2014"/>
                  </a:lnTo>
                  <a:lnTo>
                    <a:pt x="1365" y="1998"/>
                  </a:lnTo>
                  <a:lnTo>
                    <a:pt x="1384" y="1980"/>
                  </a:lnTo>
                  <a:lnTo>
                    <a:pt x="1400" y="1960"/>
                  </a:lnTo>
                  <a:lnTo>
                    <a:pt x="1412" y="1939"/>
                  </a:lnTo>
                  <a:lnTo>
                    <a:pt x="1422" y="1915"/>
                  </a:lnTo>
                  <a:lnTo>
                    <a:pt x="1425" y="1890"/>
                  </a:lnTo>
                  <a:lnTo>
                    <a:pt x="1427" y="1845"/>
                  </a:lnTo>
                  <a:lnTo>
                    <a:pt x="1434" y="1802"/>
                  </a:lnTo>
                  <a:lnTo>
                    <a:pt x="1446" y="1762"/>
                  </a:lnTo>
                  <a:lnTo>
                    <a:pt x="1461" y="1723"/>
                  </a:lnTo>
                  <a:lnTo>
                    <a:pt x="1478" y="1686"/>
                  </a:lnTo>
                  <a:lnTo>
                    <a:pt x="1499" y="1648"/>
                  </a:lnTo>
                  <a:lnTo>
                    <a:pt x="1521" y="1612"/>
                  </a:lnTo>
                  <a:lnTo>
                    <a:pt x="1546" y="1576"/>
                  </a:lnTo>
                  <a:lnTo>
                    <a:pt x="1571" y="1540"/>
                  </a:lnTo>
                  <a:lnTo>
                    <a:pt x="1593" y="1508"/>
                  </a:lnTo>
                  <a:lnTo>
                    <a:pt x="1615" y="1474"/>
                  </a:lnTo>
                  <a:lnTo>
                    <a:pt x="1637" y="1440"/>
                  </a:lnTo>
                  <a:lnTo>
                    <a:pt x="1659" y="1404"/>
                  </a:lnTo>
                  <a:lnTo>
                    <a:pt x="1679" y="1366"/>
                  </a:lnTo>
                  <a:lnTo>
                    <a:pt x="1699" y="1327"/>
                  </a:lnTo>
                  <a:lnTo>
                    <a:pt x="1716" y="1285"/>
                  </a:lnTo>
                  <a:lnTo>
                    <a:pt x="1732" y="1241"/>
                  </a:lnTo>
                  <a:lnTo>
                    <a:pt x="1746" y="1194"/>
                  </a:lnTo>
                  <a:lnTo>
                    <a:pt x="1757" y="1144"/>
                  </a:lnTo>
                  <a:lnTo>
                    <a:pt x="1766" y="1091"/>
                  </a:lnTo>
                  <a:lnTo>
                    <a:pt x="1771" y="1035"/>
                  </a:lnTo>
                  <a:lnTo>
                    <a:pt x="1773" y="975"/>
                  </a:lnTo>
                  <a:lnTo>
                    <a:pt x="1770" y="909"/>
                  </a:lnTo>
                  <a:lnTo>
                    <a:pt x="1762" y="846"/>
                  </a:lnTo>
                  <a:lnTo>
                    <a:pt x="1746" y="783"/>
                  </a:lnTo>
                  <a:lnTo>
                    <a:pt x="1726" y="724"/>
                  </a:lnTo>
                  <a:lnTo>
                    <a:pt x="1701" y="667"/>
                  </a:lnTo>
                  <a:lnTo>
                    <a:pt x="1669" y="611"/>
                  </a:lnTo>
                  <a:lnTo>
                    <a:pt x="1635" y="560"/>
                  </a:lnTo>
                  <a:lnTo>
                    <a:pt x="1595" y="511"/>
                  </a:lnTo>
                  <a:lnTo>
                    <a:pt x="1551" y="467"/>
                  </a:lnTo>
                  <a:lnTo>
                    <a:pt x="1504" y="425"/>
                  </a:lnTo>
                  <a:lnTo>
                    <a:pt x="1452" y="387"/>
                  </a:lnTo>
                  <a:lnTo>
                    <a:pt x="1398" y="353"/>
                  </a:lnTo>
                  <a:lnTo>
                    <a:pt x="1340" y="325"/>
                  </a:lnTo>
                  <a:lnTo>
                    <a:pt x="1279" y="300"/>
                  </a:lnTo>
                  <a:lnTo>
                    <a:pt x="1216" y="281"/>
                  </a:lnTo>
                  <a:lnTo>
                    <a:pt x="1151" y="267"/>
                  </a:lnTo>
                  <a:lnTo>
                    <a:pt x="1084" y="259"/>
                  </a:lnTo>
                  <a:lnTo>
                    <a:pt x="1015" y="255"/>
                  </a:lnTo>
                  <a:close/>
                  <a:moveTo>
                    <a:pt x="1015" y="0"/>
                  </a:moveTo>
                  <a:lnTo>
                    <a:pt x="1098" y="4"/>
                  </a:lnTo>
                  <a:lnTo>
                    <a:pt x="1180" y="14"/>
                  </a:lnTo>
                  <a:lnTo>
                    <a:pt x="1258" y="30"/>
                  </a:lnTo>
                  <a:lnTo>
                    <a:pt x="1336" y="50"/>
                  </a:lnTo>
                  <a:lnTo>
                    <a:pt x="1409" y="77"/>
                  </a:lnTo>
                  <a:lnTo>
                    <a:pt x="1481" y="110"/>
                  </a:lnTo>
                  <a:lnTo>
                    <a:pt x="1549" y="147"/>
                  </a:lnTo>
                  <a:lnTo>
                    <a:pt x="1614" y="189"/>
                  </a:lnTo>
                  <a:lnTo>
                    <a:pt x="1675" y="236"/>
                  </a:lnTo>
                  <a:lnTo>
                    <a:pt x="1732" y="287"/>
                  </a:lnTo>
                  <a:lnTo>
                    <a:pt x="1785" y="341"/>
                  </a:lnTo>
                  <a:lnTo>
                    <a:pt x="1834" y="400"/>
                  </a:lnTo>
                  <a:lnTo>
                    <a:pt x="1878" y="462"/>
                  </a:lnTo>
                  <a:lnTo>
                    <a:pt x="1917" y="527"/>
                  </a:lnTo>
                  <a:lnTo>
                    <a:pt x="1950" y="596"/>
                  </a:lnTo>
                  <a:lnTo>
                    <a:pt x="1978" y="668"/>
                  </a:lnTo>
                  <a:lnTo>
                    <a:pt x="2001" y="740"/>
                  </a:lnTo>
                  <a:lnTo>
                    <a:pt x="2016" y="816"/>
                  </a:lnTo>
                  <a:lnTo>
                    <a:pt x="2027" y="895"/>
                  </a:lnTo>
                  <a:lnTo>
                    <a:pt x="2030" y="975"/>
                  </a:lnTo>
                  <a:lnTo>
                    <a:pt x="2028" y="1042"/>
                  </a:lnTo>
                  <a:lnTo>
                    <a:pt x="2023" y="1107"/>
                  </a:lnTo>
                  <a:lnTo>
                    <a:pt x="2014" y="1167"/>
                  </a:lnTo>
                  <a:lnTo>
                    <a:pt x="2003" y="1226"/>
                  </a:lnTo>
                  <a:lnTo>
                    <a:pt x="1989" y="1280"/>
                  </a:lnTo>
                  <a:lnTo>
                    <a:pt x="1973" y="1331"/>
                  </a:lnTo>
                  <a:lnTo>
                    <a:pt x="1955" y="1380"/>
                  </a:lnTo>
                  <a:lnTo>
                    <a:pt x="1936" y="1425"/>
                  </a:lnTo>
                  <a:lnTo>
                    <a:pt x="1915" y="1468"/>
                  </a:lnTo>
                  <a:lnTo>
                    <a:pt x="1894" y="1509"/>
                  </a:lnTo>
                  <a:lnTo>
                    <a:pt x="1871" y="1548"/>
                  </a:lnTo>
                  <a:lnTo>
                    <a:pt x="1849" y="1585"/>
                  </a:lnTo>
                  <a:lnTo>
                    <a:pt x="1827" y="1619"/>
                  </a:lnTo>
                  <a:lnTo>
                    <a:pt x="1805" y="1651"/>
                  </a:lnTo>
                  <a:lnTo>
                    <a:pt x="1783" y="1683"/>
                  </a:lnTo>
                  <a:lnTo>
                    <a:pt x="1757" y="1721"/>
                  </a:lnTo>
                  <a:lnTo>
                    <a:pt x="1734" y="1755"/>
                  </a:lnTo>
                  <a:lnTo>
                    <a:pt x="1715" y="1787"/>
                  </a:lnTo>
                  <a:lnTo>
                    <a:pt x="1701" y="1815"/>
                  </a:lnTo>
                  <a:lnTo>
                    <a:pt x="1690" y="1841"/>
                  </a:lnTo>
                  <a:lnTo>
                    <a:pt x="1683" y="1866"/>
                  </a:lnTo>
                  <a:lnTo>
                    <a:pt x="1681" y="1890"/>
                  </a:lnTo>
                  <a:lnTo>
                    <a:pt x="1678" y="1936"/>
                  </a:lnTo>
                  <a:lnTo>
                    <a:pt x="1668" y="1982"/>
                  </a:lnTo>
                  <a:lnTo>
                    <a:pt x="1654" y="2027"/>
                  </a:lnTo>
                  <a:lnTo>
                    <a:pt x="1632" y="2071"/>
                  </a:lnTo>
                  <a:lnTo>
                    <a:pt x="1605" y="2112"/>
                  </a:lnTo>
                  <a:lnTo>
                    <a:pt x="1573" y="2152"/>
                  </a:lnTo>
                  <a:lnTo>
                    <a:pt x="1535" y="2189"/>
                  </a:lnTo>
                  <a:lnTo>
                    <a:pt x="1492" y="2224"/>
                  </a:lnTo>
                  <a:lnTo>
                    <a:pt x="1491" y="2245"/>
                  </a:lnTo>
                  <a:lnTo>
                    <a:pt x="1490" y="2270"/>
                  </a:lnTo>
                  <a:lnTo>
                    <a:pt x="1488" y="2297"/>
                  </a:lnTo>
                  <a:lnTo>
                    <a:pt x="1487" y="2325"/>
                  </a:lnTo>
                  <a:lnTo>
                    <a:pt x="1485" y="2353"/>
                  </a:lnTo>
                  <a:lnTo>
                    <a:pt x="1484" y="2381"/>
                  </a:lnTo>
                  <a:lnTo>
                    <a:pt x="1482" y="2408"/>
                  </a:lnTo>
                  <a:lnTo>
                    <a:pt x="1481" y="2432"/>
                  </a:lnTo>
                  <a:lnTo>
                    <a:pt x="1479" y="2452"/>
                  </a:lnTo>
                  <a:lnTo>
                    <a:pt x="1478" y="2468"/>
                  </a:lnTo>
                  <a:lnTo>
                    <a:pt x="1478" y="2479"/>
                  </a:lnTo>
                  <a:lnTo>
                    <a:pt x="1477" y="2482"/>
                  </a:lnTo>
                  <a:lnTo>
                    <a:pt x="1477" y="2494"/>
                  </a:lnTo>
                  <a:lnTo>
                    <a:pt x="1475" y="2509"/>
                  </a:lnTo>
                  <a:lnTo>
                    <a:pt x="1471" y="2525"/>
                  </a:lnTo>
                  <a:lnTo>
                    <a:pt x="1466" y="2541"/>
                  </a:lnTo>
                  <a:lnTo>
                    <a:pt x="1457" y="2560"/>
                  </a:lnTo>
                  <a:lnTo>
                    <a:pt x="1447" y="2578"/>
                  </a:lnTo>
                  <a:lnTo>
                    <a:pt x="1433" y="2596"/>
                  </a:lnTo>
                  <a:lnTo>
                    <a:pt x="1417" y="2616"/>
                  </a:lnTo>
                  <a:lnTo>
                    <a:pt x="1396" y="2634"/>
                  </a:lnTo>
                  <a:lnTo>
                    <a:pt x="1370" y="2653"/>
                  </a:lnTo>
                  <a:lnTo>
                    <a:pt x="1341" y="2669"/>
                  </a:lnTo>
                  <a:lnTo>
                    <a:pt x="1308" y="2686"/>
                  </a:lnTo>
                  <a:lnTo>
                    <a:pt x="1268" y="2701"/>
                  </a:lnTo>
                  <a:lnTo>
                    <a:pt x="1245" y="2730"/>
                  </a:lnTo>
                  <a:lnTo>
                    <a:pt x="1216" y="2757"/>
                  </a:lnTo>
                  <a:lnTo>
                    <a:pt x="1185" y="2782"/>
                  </a:lnTo>
                  <a:lnTo>
                    <a:pt x="1163" y="2793"/>
                  </a:lnTo>
                  <a:lnTo>
                    <a:pt x="1139" y="2800"/>
                  </a:lnTo>
                  <a:lnTo>
                    <a:pt x="1114" y="2803"/>
                  </a:lnTo>
                  <a:lnTo>
                    <a:pt x="916" y="2803"/>
                  </a:lnTo>
                  <a:lnTo>
                    <a:pt x="891" y="2800"/>
                  </a:lnTo>
                  <a:lnTo>
                    <a:pt x="867" y="2793"/>
                  </a:lnTo>
                  <a:lnTo>
                    <a:pt x="845" y="2782"/>
                  </a:lnTo>
                  <a:lnTo>
                    <a:pt x="814" y="2757"/>
                  </a:lnTo>
                  <a:lnTo>
                    <a:pt x="785" y="2730"/>
                  </a:lnTo>
                  <a:lnTo>
                    <a:pt x="762" y="2701"/>
                  </a:lnTo>
                  <a:lnTo>
                    <a:pt x="720" y="2684"/>
                  </a:lnTo>
                  <a:lnTo>
                    <a:pt x="685" y="2667"/>
                  </a:lnTo>
                  <a:lnTo>
                    <a:pt x="653" y="2648"/>
                  </a:lnTo>
                  <a:lnTo>
                    <a:pt x="628" y="2629"/>
                  </a:lnTo>
                  <a:lnTo>
                    <a:pt x="607" y="2609"/>
                  </a:lnTo>
                  <a:lnTo>
                    <a:pt x="590" y="2588"/>
                  </a:lnTo>
                  <a:lnTo>
                    <a:pt x="578" y="2568"/>
                  </a:lnTo>
                  <a:lnTo>
                    <a:pt x="567" y="2549"/>
                  </a:lnTo>
                  <a:lnTo>
                    <a:pt x="561" y="2530"/>
                  </a:lnTo>
                  <a:lnTo>
                    <a:pt x="556" y="2512"/>
                  </a:lnTo>
                  <a:lnTo>
                    <a:pt x="554" y="2496"/>
                  </a:lnTo>
                  <a:lnTo>
                    <a:pt x="552" y="2482"/>
                  </a:lnTo>
                  <a:lnTo>
                    <a:pt x="552" y="2482"/>
                  </a:lnTo>
                  <a:lnTo>
                    <a:pt x="552" y="2479"/>
                  </a:lnTo>
                  <a:lnTo>
                    <a:pt x="551" y="2468"/>
                  </a:lnTo>
                  <a:lnTo>
                    <a:pt x="550" y="2452"/>
                  </a:lnTo>
                  <a:lnTo>
                    <a:pt x="549" y="2432"/>
                  </a:lnTo>
                  <a:lnTo>
                    <a:pt x="548" y="2408"/>
                  </a:lnTo>
                  <a:lnTo>
                    <a:pt x="546" y="2381"/>
                  </a:lnTo>
                  <a:lnTo>
                    <a:pt x="545" y="2353"/>
                  </a:lnTo>
                  <a:lnTo>
                    <a:pt x="543" y="2325"/>
                  </a:lnTo>
                  <a:lnTo>
                    <a:pt x="542" y="2297"/>
                  </a:lnTo>
                  <a:lnTo>
                    <a:pt x="540" y="2270"/>
                  </a:lnTo>
                  <a:lnTo>
                    <a:pt x="539" y="2245"/>
                  </a:lnTo>
                  <a:lnTo>
                    <a:pt x="538" y="2224"/>
                  </a:lnTo>
                  <a:lnTo>
                    <a:pt x="495" y="2189"/>
                  </a:lnTo>
                  <a:lnTo>
                    <a:pt x="457" y="2152"/>
                  </a:lnTo>
                  <a:lnTo>
                    <a:pt x="425" y="2112"/>
                  </a:lnTo>
                  <a:lnTo>
                    <a:pt x="398" y="2071"/>
                  </a:lnTo>
                  <a:lnTo>
                    <a:pt x="376" y="2027"/>
                  </a:lnTo>
                  <a:lnTo>
                    <a:pt x="362" y="1982"/>
                  </a:lnTo>
                  <a:lnTo>
                    <a:pt x="352" y="1936"/>
                  </a:lnTo>
                  <a:lnTo>
                    <a:pt x="349" y="1890"/>
                  </a:lnTo>
                  <a:lnTo>
                    <a:pt x="347" y="1866"/>
                  </a:lnTo>
                  <a:lnTo>
                    <a:pt x="340" y="1841"/>
                  </a:lnTo>
                  <a:lnTo>
                    <a:pt x="329" y="1815"/>
                  </a:lnTo>
                  <a:lnTo>
                    <a:pt x="314" y="1787"/>
                  </a:lnTo>
                  <a:lnTo>
                    <a:pt x="296" y="1755"/>
                  </a:lnTo>
                  <a:lnTo>
                    <a:pt x="274" y="1721"/>
                  </a:lnTo>
                  <a:lnTo>
                    <a:pt x="247" y="1684"/>
                  </a:lnTo>
                  <a:lnTo>
                    <a:pt x="226" y="1652"/>
                  </a:lnTo>
                  <a:lnTo>
                    <a:pt x="204" y="1619"/>
                  </a:lnTo>
                  <a:lnTo>
                    <a:pt x="181" y="1585"/>
                  </a:lnTo>
                  <a:lnTo>
                    <a:pt x="159" y="1548"/>
                  </a:lnTo>
                  <a:lnTo>
                    <a:pt x="137" y="1510"/>
                  </a:lnTo>
                  <a:lnTo>
                    <a:pt x="115" y="1468"/>
                  </a:lnTo>
                  <a:lnTo>
                    <a:pt x="94" y="1425"/>
                  </a:lnTo>
                  <a:lnTo>
                    <a:pt x="75" y="1380"/>
                  </a:lnTo>
                  <a:lnTo>
                    <a:pt x="56" y="1331"/>
                  </a:lnTo>
                  <a:lnTo>
                    <a:pt x="41" y="1280"/>
                  </a:lnTo>
                  <a:lnTo>
                    <a:pt x="27" y="1226"/>
                  </a:lnTo>
                  <a:lnTo>
                    <a:pt x="16" y="1167"/>
                  </a:lnTo>
                  <a:lnTo>
                    <a:pt x="7" y="1107"/>
                  </a:lnTo>
                  <a:lnTo>
                    <a:pt x="2" y="1042"/>
                  </a:lnTo>
                  <a:lnTo>
                    <a:pt x="0" y="975"/>
                  </a:lnTo>
                  <a:lnTo>
                    <a:pt x="3" y="895"/>
                  </a:lnTo>
                  <a:lnTo>
                    <a:pt x="13" y="816"/>
                  </a:lnTo>
                  <a:lnTo>
                    <a:pt x="29" y="740"/>
                  </a:lnTo>
                  <a:lnTo>
                    <a:pt x="52" y="668"/>
                  </a:lnTo>
                  <a:lnTo>
                    <a:pt x="80" y="596"/>
                  </a:lnTo>
                  <a:lnTo>
                    <a:pt x="113" y="527"/>
                  </a:lnTo>
                  <a:lnTo>
                    <a:pt x="152" y="462"/>
                  </a:lnTo>
                  <a:lnTo>
                    <a:pt x="196" y="400"/>
                  </a:lnTo>
                  <a:lnTo>
                    <a:pt x="245" y="341"/>
                  </a:lnTo>
                  <a:lnTo>
                    <a:pt x="298" y="287"/>
                  </a:lnTo>
                  <a:lnTo>
                    <a:pt x="355" y="236"/>
                  </a:lnTo>
                  <a:lnTo>
                    <a:pt x="416" y="189"/>
                  </a:lnTo>
                  <a:lnTo>
                    <a:pt x="481" y="147"/>
                  </a:lnTo>
                  <a:lnTo>
                    <a:pt x="549" y="110"/>
                  </a:lnTo>
                  <a:lnTo>
                    <a:pt x="621" y="77"/>
                  </a:lnTo>
                  <a:lnTo>
                    <a:pt x="695" y="50"/>
                  </a:lnTo>
                  <a:lnTo>
                    <a:pt x="772" y="30"/>
                  </a:lnTo>
                  <a:lnTo>
                    <a:pt x="850" y="14"/>
                  </a:lnTo>
                  <a:lnTo>
                    <a:pt x="932" y="4"/>
                  </a:lnTo>
                  <a:lnTo>
                    <a:pt x="10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39" name="Freeform 160"/>
            <p:cNvSpPr>
              <a:spLocks/>
            </p:cNvSpPr>
            <p:nvPr/>
          </p:nvSpPr>
          <p:spPr bwMode="auto">
            <a:xfrm>
              <a:off x="1147763" y="2427288"/>
              <a:ext cx="39688" cy="101600"/>
            </a:xfrm>
            <a:custGeom>
              <a:avLst/>
              <a:gdLst>
                <a:gd name="T0" fmla="*/ 64 w 128"/>
                <a:gd name="T1" fmla="*/ 0 h 318"/>
                <a:gd name="T2" fmla="*/ 64 w 128"/>
                <a:gd name="T3" fmla="*/ 0 h 318"/>
                <a:gd name="T4" fmla="*/ 81 w 128"/>
                <a:gd name="T5" fmla="*/ 2 h 318"/>
                <a:gd name="T6" fmla="*/ 96 w 128"/>
                <a:gd name="T7" fmla="*/ 9 h 318"/>
                <a:gd name="T8" fmla="*/ 109 w 128"/>
                <a:gd name="T9" fmla="*/ 19 h 318"/>
                <a:gd name="T10" fmla="*/ 120 w 128"/>
                <a:gd name="T11" fmla="*/ 32 h 318"/>
                <a:gd name="T12" fmla="*/ 126 w 128"/>
                <a:gd name="T13" fmla="*/ 47 h 318"/>
                <a:gd name="T14" fmla="*/ 128 w 128"/>
                <a:gd name="T15" fmla="*/ 64 h 318"/>
                <a:gd name="T16" fmla="*/ 128 w 128"/>
                <a:gd name="T17" fmla="*/ 254 h 318"/>
                <a:gd name="T18" fmla="*/ 126 w 128"/>
                <a:gd name="T19" fmla="*/ 272 h 318"/>
                <a:gd name="T20" fmla="*/ 120 w 128"/>
                <a:gd name="T21" fmla="*/ 287 h 318"/>
                <a:gd name="T22" fmla="*/ 109 w 128"/>
                <a:gd name="T23" fmla="*/ 300 h 318"/>
                <a:gd name="T24" fmla="*/ 96 w 128"/>
                <a:gd name="T25" fmla="*/ 310 h 318"/>
                <a:gd name="T26" fmla="*/ 81 w 128"/>
                <a:gd name="T27" fmla="*/ 316 h 318"/>
                <a:gd name="T28" fmla="*/ 64 w 128"/>
                <a:gd name="T29" fmla="*/ 318 h 318"/>
                <a:gd name="T30" fmla="*/ 47 w 128"/>
                <a:gd name="T31" fmla="*/ 316 h 318"/>
                <a:gd name="T32" fmla="*/ 31 w 128"/>
                <a:gd name="T33" fmla="*/ 310 h 318"/>
                <a:gd name="T34" fmla="*/ 19 w 128"/>
                <a:gd name="T35" fmla="*/ 300 h 318"/>
                <a:gd name="T36" fmla="*/ 8 w 128"/>
                <a:gd name="T37" fmla="*/ 287 h 318"/>
                <a:gd name="T38" fmla="*/ 2 w 128"/>
                <a:gd name="T39" fmla="*/ 272 h 318"/>
                <a:gd name="T40" fmla="*/ 0 w 128"/>
                <a:gd name="T41" fmla="*/ 254 h 318"/>
                <a:gd name="T42" fmla="*/ 0 w 128"/>
                <a:gd name="T43" fmla="*/ 64 h 318"/>
                <a:gd name="T44" fmla="*/ 2 w 128"/>
                <a:gd name="T45" fmla="*/ 47 h 318"/>
                <a:gd name="T46" fmla="*/ 8 w 128"/>
                <a:gd name="T47" fmla="*/ 32 h 318"/>
                <a:gd name="T48" fmla="*/ 19 w 128"/>
                <a:gd name="T49" fmla="*/ 19 h 318"/>
                <a:gd name="T50" fmla="*/ 31 w 128"/>
                <a:gd name="T51" fmla="*/ 9 h 318"/>
                <a:gd name="T52" fmla="*/ 47 w 128"/>
                <a:gd name="T53" fmla="*/ 2 h 318"/>
                <a:gd name="T54" fmla="*/ 64 w 128"/>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318">
                  <a:moveTo>
                    <a:pt x="64" y="0"/>
                  </a:moveTo>
                  <a:lnTo>
                    <a:pt x="64" y="0"/>
                  </a:lnTo>
                  <a:lnTo>
                    <a:pt x="81" y="2"/>
                  </a:lnTo>
                  <a:lnTo>
                    <a:pt x="96" y="9"/>
                  </a:lnTo>
                  <a:lnTo>
                    <a:pt x="109" y="19"/>
                  </a:lnTo>
                  <a:lnTo>
                    <a:pt x="120" y="32"/>
                  </a:lnTo>
                  <a:lnTo>
                    <a:pt x="126" y="47"/>
                  </a:lnTo>
                  <a:lnTo>
                    <a:pt x="128" y="64"/>
                  </a:lnTo>
                  <a:lnTo>
                    <a:pt x="128" y="254"/>
                  </a:lnTo>
                  <a:lnTo>
                    <a:pt x="126" y="272"/>
                  </a:lnTo>
                  <a:lnTo>
                    <a:pt x="120" y="287"/>
                  </a:lnTo>
                  <a:lnTo>
                    <a:pt x="109" y="300"/>
                  </a:lnTo>
                  <a:lnTo>
                    <a:pt x="96" y="310"/>
                  </a:lnTo>
                  <a:lnTo>
                    <a:pt x="81" y="316"/>
                  </a:lnTo>
                  <a:lnTo>
                    <a:pt x="64" y="318"/>
                  </a:lnTo>
                  <a:lnTo>
                    <a:pt x="47" y="316"/>
                  </a:lnTo>
                  <a:lnTo>
                    <a:pt x="31" y="310"/>
                  </a:lnTo>
                  <a:lnTo>
                    <a:pt x="19" y="300"/>
                  </a:lnTo>
                  <a:lnTo>
                    <a:pt x="8" y="287"/>
                  </a:lnTo>
                  <a:lnTo>
                    <a:pt x="2" y="272"/>
                  </a:lnTo>
                  <a:lnTo>
                    <a:pt x="0" y="254"/>
                  </a:lnTo>
                  <a:lnTo>
                    <a:pt x="0" y="64"/>
                  </a:lnTo>
                  <a:lnTo>
                    <a:pt x="2" y="47"/>
                  </a:lnTo>
                  <a:lnTo>
                    <a:pt x="8" y="32"/>
                  </a:lnTo>
                  <a:lnTo>
                    <a:pt x="19" y="19"/>
                  </a:lnTo>
                  <a:lnTo>
                    <a:pt x="31" y="9"/>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0" name="Freeform 161"/>
            <p:cNvSpPr>
              <a:spLocks/>
            </p:cNvSpPr>
            <p:nvPr/>
          </p:nvSpPr>
          <p:spPr bwMode="auto">
            <a:xfrm>
              <a:off x="917575" y="2487613"/>
              <a:ext cx="71438" cy="93663"/>
            </a:xfrm>
            <a:custGeom>
              <a:avLst/>
              <a:gdLst>
                <a:gd name="T0" fmla="*/ 64 w 225"/>
                <a:gd name="T1" fmla="*/ 0 h 293"/>
                <a:gd name="T2" fmla="*/ 81 w 225"/>
                <a:gd name="T3" fmla="*/ 2 h 293"/>
                <a:gd name="T4" fmla="*/ 96 w 225"/>
                <a:gd name="T5" fmla="*/ 8 h 293"/>
                <a:gd name="T6" fmla="*/ 110 w 225"/>
                <a:gd name="T7" fmla="*/ 19 h 293"/>
                <a:gd name="T8" fmla="*/ 120 w 225"/>
                <a:gd name="T9" fmla="*/ 32 h 293"/>
                <a:gd name="T10" fmla="*/ 216 w 225"/>
                <a:gd name="T11" fmla="*/ 198 h 293"/>
                <a:gd name="T12" fmla="*/ 223 w 225"/>
                <a:gd name="T13" fmla="*/ 213 h 293"/>
                <a:gd name="T14" fmla="*/ 225 w 225"/>
                <a:gd name="T15" fmla="*/ 230 h 293"/>
                <a:gd name="T16" fmla="*/ 223 w 225"/>
                <a:gd name="T17" fmla="*/ 246 h 293"/>
                <a:gd name="T18" fmla="*/ 216 w 225"/>
                <a:gd name="T19" fmla="*/ 261 h 293"/>
                <a:gd name="T20" fmla="*/ 207 w 225"/>
                <a:gd name="T21" fmla="*/ 275 h 293"/>
                <a:gd name="T22" fmla="*/ 193 w 225"/>
                <a:gd name="T23" fmla="*/ 285 h 293"/>
                <a:gd name="T24" fmla="*/ 178 w 225"/>
                <a:gd name="T25" fmla="*/ 291 h 293"/>
                <a:gd name="T26" fmla="*/ 161 w 225"/>
                <a:gd name="T27" fmla="*/ 293 h 293"/>
                <a:gd name="T28" fmla="*/ 144 w 225"/>
                <a:gd name="T29" fmla="*/ 291 h 293"/>
                <a:gd name="T30" fmla="*/ 129 w 225"/>
                <a:gd name="T31" fmla="*/ 285 h 293"/>
                <a:gd name="T32" fmla="*/ 116 w 225"/>
                <a:gd name="T33" fmla="*/ 275 h 293"/>
                <a:gd name="T34" fmla="*/ 105 w 225"/>
                <a:gd name="T35" fmla="*/ 261 h 293"/>
                <a:gd name="T36" fmla="*/ 9 w 225"/>
                <a:gd name="T37" fmla="*/ 96 h 293"/>
                <a:gd name="T38" fmla="*/ 3 w 225"/>
                <a:gd name="T39" fmla="*/ 80 h 293"/>
                <a:gd name="T40" fmla="*/ 0 w 225"/>
                <a:gd name="T41" fmla="*/ 63 h 293"/>
                <a:gd name="T42" fmla="*/ 3 w 225"/>
                <a:gd name="T43" fmla="*/ 48 h 293"/>
                <a:gd name="T44" fmla="*/ 9 w 225"/>
                <a:gd name="T45" fmla="*/ 32 h 293"/>
                <a:gd name="T46" fmla="*/ 19 w 225"/>
                <a:gd name="T47" fmla="*/ 20 h 293"/>
                <a:gd name="T48" fmla="*/ 32 w 225"/>
                <a:gd name="T49" fmla="*/ 9 h 293"/>
                <a:gd name="T50" fmla="*/ 49 w 225"/>
                <a:gd name="T51" fmla="*/ 2 h 293"/>
                <a:gd name="T52" fmla="*/ 64 w 225"/>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5" h="293">
                  <a:moveTo>
                    <a:pt x="64" y="0"/>
                  </a:moveTo>
                  <a:lnTo>
                    <a:pt x="81" y="2"/>
                  </a:lnTo>
                  <a:lnTo>
                    <a:pt x="96" y="8"/>
                  </a:lnTo>
                  <a:lnTo>
                    <a:pt x="110" y="19"/>
                  </a:lnTo>
                  <a:lnTo>
                    <a:pt x="120" y="32"/>
                  </a:lnTo>
                  <a:lnTo>
                    <a:pt x="216" y="198"/>
                  </a:lnTo>
                  <a:lnTo>
                    <a:pt x="223" y="213"/>
                  </a:lnTo>
                  <a:lnTo>
                    <a:pt x="225" y="230"/>
                  </a:lnTo>
                  <a:lnTo>
                    <a:pt x="223" y="246"/>
                  </a:lnTo>
                  <a:lnTo>
                    <a:pt x="216" y="261"/>
                  </a:lnTo>
                  <a:lnTo>
                    <a:pt x="207" y="275"/>
                  </a:lnTo>
                  <a:lnTo>
                    <a:pt x="193" y="285"/>
                  </a:lnTo>
                  <a:lnTo>
                    <a:pt x="178" y="291"/>
                  </a:lnTo>
                  <a:lnTo>
                    <a:pt x="161" y="293"/>
                  </a:lnTo>
                  <a:lnTo>
                    <a:pt x="144" y="291"/>
                  </a:lnTo>
                  <a:lnTo>
                    <a:pt x="129" y="285"/>
                  </a:lnTo>
                  <a:lnTo>
                    <a:pt x="116" y="275"/>
                  </a:lnTo>
                  <a:lnTo>
                    <a:pt x="105" y="261"/>
                  </a:lnTo>
                  <a:lnTo>
                    <a:pt x="9" y="96"/>
                  </a:lnTo>
                  <a:lnTo>
                    <a:pt x="3" y="80"/>
                  </a:lnTo>
                  <a:lnTo>
                    <a:pt x="0" y="63"/>
                  </a:lnTo>
                  <a:lnTo>
                    <a:pt x="3" y="48"/>
                  </a:lnTo>
                  <a:lnTo>
                    <a:pt x="9" y="32"/>
                  </a:lnTo>
                  <a:lnTo>
                    <a:pt x="19" y="20"/>
                  </a:lnTo>
                  <a:lnTo>
                    <a:pt x="32" y="9"/>
                  </a:lnTo>
                  <a:lnTo>
                    <a:pt x="49"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1" name="Freeform 162"/>
            <p:cNvSpPr>
              <a:spLocks/>
            </p:cNvSpPr>
            <p:nvPr/>
          </p:nvSpPr>
          <p:spPr bwMode="auto">
            <a:xfrm>
              <a:off x="750888" y="2655888"/>
              <a:ext cx="93663" cy="69850"/>
            </a:xfrm>
            <a:custGeom>
              <a:avLst/>
              <a:gdLst>
                <a:gd name="T0" fmla="*/ 64 w 295"/>
                <a:gd name="T1" fmla="*/ 0 h 222"/>
                <a:gd name="T2" fmla="*/ 80 w 295"/>
                <a:gd name="T3" fmla="*/ 2 h 222"/>
                <a:gd name="T4" fmla="*/ 96 w 295"/>
                <a:gd name="T5" fmla="*/ 8 h 222"/>
                <a:gd name="T6" fmla="*/ 263 w 295"/>
                <a:gd name="T7" fmla="*/ 103 h 222"/>
                <a:gd name="T8" fmla="*/ 277 w 295"/>
                <a:gd name="T9" fmla="*/ 114 h 222"/>
                <a:gd name="T10" fmla="*/ 286 w 295"/>
                <a:gd name="T11" fmla="*/ 127 h 222"/>
                <a:gd name="T12" fmla="*/ 293 w 295"/>
                <a:gd name="T13" fmla="*/ 142 h 222"/>
                <a:gd name="T14" fmla="*/ 295 w 295"/>
                <a:gd name="T15" fmla="*/ 158 h 222"/>
                <a:gd name="T16" fmla="*/ 293 w 295"/>
                <a:gd name="T17" fmla="*/ 174 h 222"/>
                <a:gd name="T18" fmla="*/ 286 w 295"/>
                <a:gd name="T19" fmla="*/ 190 h 222"/>
                <a:gd name="T20" fmla="*/ 276 w 295"/>
                <a:gd name="T21" fmla="*/ 204 h 222"/>
                <a:gd name="T22" fmla="*/ 262 w 295"/>
                <a:gd name="T23" fmla="*/ 214 h 222"/>
                <a:gd name="T24" fmla="*/ 246 w 295"/>
                <a:gd name="T25" fmla="*/ 220 h 222"/>
                <a:gd name="T26" fmla="*/ 231 w 295"/>
                <a:gd name="T27" fmla="*/ 222 h 222"/>
                <a:gd name="T28" fmla="*/ 214 w 295"/>
                <a:gd name="T29" fmla="*/ 220 h 222"/>
                <a:gd name="T30" fmla="*/ 198 w 295"/>
                <a:gd name="T31" fmla="*/ 213 h 222"/>
                <a:gd name="T32" fmla="*/ 31 w 295"/>
                <a:gd name="T33" fmla="*/ 118 h 222"/>
                <a:gd name="T34" fmla="*/ 18 w 295"/>
                <a:gd name="T35" fmla="*/ 108 h 222"/>
                <a:gd name="T36" fmla="*/ 8 w 295"/>
                <a:gd name="T37" fmla="*/ 94 h 222"/>
                <a:gd name="T38" fmla="*/ 2 w 295"/>
                <a:gd name="T39" fmla="*/ 80 h 222"/>
                <a:gd name="T40" fmla="*/ 0 w 295"/>
                <a:gd name="T41" fmla="*/ 63 h 222"/>
                <a:gd name="T42" fmla="*/ 2 w 295"/>
                <a:gd name="T43" fmla="*/ 46 h 222"/>
                <a:gd name="T44" fmla="*/ 8 w 295"/>
                <a:gd name="T45" fmla="*/ 31 h 222"/>
                <a:gd name="T46" fmla="*/ 19 w 295"/>
                <a:gd name="T47" fmla="*/ 17 h 222"/>
                <a:gd name="T48" fmla="*/ 32 w 295"/>
                <a:gd name="T49" fmla="*/ 8 h 222"/>
                <a:gd name="T50" fmla="*/ 47 w 295"/>
                <a:gd name="T51" fmla="*/ 2 h 222"/>
                <a:gd name="T52" fmla="*/ 64 w 295"/>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5" h="222">
                  <a:moveTo>
                    <a:pt x="64" y="0"/>
                  </a:moveTo>
                  <a:lnTo>
                    <a:pt x="80" y="2"/>
                  </a:lnTo>
                  <a:lnTo>
                    <a:pt x="96" y="8"/>
                  </a:lnTo>
                  <a:lnTo>
                    <a:pt x="263" y="103"/>
                  </a:lnTo>
                  <a:lnTo>
                    <a:pt x="277" y="114"/>
                  </a:lnTo>
                  <a:lnTo>
                    <a:pt x="286" y="127"/>
                  </a:lnTo>
                  <a:lnTo>
                    <a:pt x="293" y="142"/>
                  </a:lnTo>
                  <a:lnTo>
                    <a:pt x="295" y="158"/>
                  </a:lnTo>
                  <a:lnTo>
                    <a:pt x="293" y="174"/>
                  </a:lnTo>
                  <a:lnTo>
                    <a:pt x="286" y="190"/>
                  </a:lnTo>
                  <a:lnTo>
                    <a:pt x="276" y="204"/>
                  </a:lnTo>
                  <a:lnTo>
                    <a:pt x="262" y="214"/>
                  </a:lnTo>
                  <a:lnTo>
                    <a:pt x="246" y="220"/>
                  </a:lnTo>
                  <a:lnTo>
                    <a:pt x="231" y="222"/>
                  </a:lnTo>
                  <a:lnTo>
                    <a:pt x="214" y="220"/>
                  </a:lnTo>
                  <a:lnTo>
                    <a:pt x="198" y="213"/>
                  </a:lnTo>
                  <a:lnTo>
                    <a:pt x="31" y="118"/>
                  </a:lnTo>
                  <a:lnTo>
                    <a:pt x="18" y="108"/>
                  </a:lnTo>
                  <a:lnTo>
                    <a:pt x="8" y="94"/>
                  </a:lnTo>
                  <a:lnTo>
                    <a:pt x="2" y="80"/>
                  </a:lnTo>
                  <a:lnTo>
                    <a:pt x="0" y="63"/>
                  </a:lnTo>
                  <a:lnTo>
                    <a:pt x="2" y="46"/>
                  </a:lnTo>
                  <a:lnTo>
                    <a:pt x="8" y="31"/>
                  </a:lnTo>
                  <a:lnTo>
                    <a:pt x="19" y="17"/>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2" name="Freeform 163"/>
            <p:cNvSpPr>
              <a:spLocks/>
            </p:cNvSpPr>
            <p:nvPr/>
          </p:nvSpPr>
          <p:spPr bwMode="auto">
            <a:xfrm>
              <a:off x="688975" y="2882900"/>
              <a:ext cx="101600" cy="39688"/>
            </a:xfrm>
            <a:custGeom>
              <a:avLst/>
              <a:gdLst>
                <a:gd name="T0" fmla="*/ 64 w 321"/>
                <a:gd name="T1" fmla="*/ 0 h 128"/>
                <a:gd name="T2" fmla="*/ 257 w 321"/>
                <a:gd name="T3" fmla="*/ 0 h 128"/>
                <a:gd name="T4" fmla="*/ 274 w 321"/>
                <a:gd name="T5" fmla="*/ 3 h 128"/>
                <a:gd name="T6" fmla="*/ 289 w 321"/>
                <a:gd name="T7" fmla="*/ 9 h 128"/>
                <a:gd name="T8" fmla="*/ 302 w 321"/>
                <a:gd name="T9" fmla="*/ 18 h 128"/>
                <a:gd name="T10" fmla="*/ 312 w 321"/>
                <a:gd name="T11" fmla="*/ 32 h 128"/>
                <a:gd name="T12" fmla="*/ 319 w 321"/>
                <a:gd name="T13" fmla="*/ 47 h 128"/>
                <a:gd name="T14" fmla="*/ 321 w 321"/>
                <a:gd name="T15" fmla="*/ 64 h 128"/>
                <a:gd name="T16" fmla="*/ 319 w 321"/>
                <a:gd name="T17" fmla="*/ 81 h 128"/>
                <a:gd name="T18" fmla="*/ 312 w 321"/>
                <a:gd name="T19" fmla="*/ 95 h 128"/>
                <a:gd name="T20" fmla="*/ 302 w 321"/>
                <a:gd name="T21" fmla="*/ 109 h 128"/>
                <a:gd name="T22" fmla="*/ 289 w 321"/>
                <a:gd name="T23" fmla="*/ 118 h 128"/>
                <a:gd name="T24" fmla="*/ 274 w 321"/>
                <a:gd name="T25" fmla="*/ 126 h 128"/>
                <a:gd name="T26" fmla="*/ 257 w 321"/>
                <a:gd name="T27" fmla="*/ 128 h 128"/>
                <a:gd name="T28" fmla="*/ 64 w 321"/>
                <a:gd name="T29" fmla="*/ 128 h 128"/>
                <a:gd name="T30" fmla="*/ 47 w 321"/>
                <a:gd name="T31" fmla="*/ 126 h 128"/>
                <a:gd name="T32" fmla="*/ 32 w 321"/>
                <a:gd name="T33" fmla="*/ 118 h 128"/>
                <a:gd name="T34" fmla="*/ 19 w 321"/>
                <a:gd name="T35" fmla="*/ 109 h 128"/>
                <a:gd name="T36" fmla="*/ 9 w 321"/>
                <a:gd name="T37" fmla="*/ 95 h 128"/>
                <a:gd name="T38" fmla="*/ 2 w 321"/>
                <a:gd name="T39" fmla="*/ 81 h 128"/>
                <a:gd name="T40" fmla="*/ 0 w 321"/>
                <a:gd name="T41" fmla="*/ 64 h 128"/>
                <a:gd name="T42" fmla="*/ 2 w 321"/>
                <a:gd name="T43" fmla="*/ 47 h 128"/>
                <a:gd name="T44" fmla="*/ 9 w 321"/>
                <a:gd name="T45" fmla="*/ 32 h 128"/>
                <a:gd name="T46" fmla="*/ 19 w 321"/>
                <a:gd name="T47" fmla="*/ 18 h 128"/>
                <a:gd name="T48" fmla="*/ 32 w 321"/>
                <a:gd name="T49" fmla="*/ 9 h 128"/>
                <a:gd name="T50" fmla="*/ 47 w 321"/>
                <a:gd name="T51" fmla="*/ 3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3"/>
                  </a:lnTo>
                  <a:lnTo>
                    <a:pt x="289" y="9"/>
                  </a:lnTo>
                  <a:lnTo>
                    <a:pt x="302" y="18"/>
                  </a:lnTo>
                  <a:lnTo>
                    <a:pt x="312" y="32"/>
                  </a:lnTo>
                  <a:lnTo>
                    <a:pt x="319" y="47"/>
                  </a:lnTo>
                  <a:lnTo>
                    <a:pt x="321" y="64"/>
                  </a:lnTo>
                  <a:lnTo>
                    <a:pt x="319" y="81"/>
                  </a:lnTo>
                  <a:lnTo>
                    <a:pt x="312" y="95"/>
                  </a:lnTo>
                  <a:lnTo>
                    <a:pt x="302" y="109"/>
                  </a:lnTo>
                  <a:lnTo>
                    <a:pt x="289" y="118"/>
                  </a:lnTo>
                  <a:lnTo>
                    <a:pt x="274" y="126"/>
                  </a:lnTo>
                  <a:lnTo>
                    <a:pt x="257" y="128"/>
                  </a:lnTo>
                  <a:lnTo>
                    <a:pt x="64" y="128"/>
                  </a:lnTo>
                  <a:lnTo>
                    <a:pt x="47" y="126"/>
                  </a:lnTo>
                  <a:lnTo>
                    <a:pt x="32" y="118"/>
                  </a:lnTo>
                  <a:lnTo>
                    <a:pt x="19" y="109"/>
                  </a:lnTo>
                  <a:lnTo>
                    <a:pt x="9" y="95"/>
                  </a:lnTo>
                  <a:lnTo>
                    <a:pt x="2" y="81"/>
                  </a:lnTo>
                  <a:lnTo>
                    <a:pt x="0" y="64"/>
                  </a:lnTo>
                  <a:lnTo>
                    <a:pt x="2" y="47"/>
                  </a:lnTo>
                  <a:lnTo>
                    <a:pt x="9" y="32"/>
                  </a:lnTo>
                  <a:lnTo>
                    <a:pt x="19" y="18"/>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3" name="Freeform 164"/>
            <p:cNvSpPr>
              <a:spLocks/>
            </p:cNvSpPr>
            <p:nvPr/>
          </p:nvSpPr>
          <p:spPr bwMode="auto">
            <a:xfrm>
              <a:off x="750888" y="3079750"/>
              <a:ext cx="93663" cy="71438"/>
            </a:xfrm>
            <a:custGeom>
              <a:avLst/>
              <a:gdLst>
                <a:gd name="T0" fmla="*/ 231 w 295"/>
                <a:gd name="T1" fmla="*/ 0 h 224"/>
                <a:gd name="T2" fmla="*/ 247 w 295"/>
                <a:gd name="T3" fmla="*/ 3 h 224"/>
                <a:gd name="T4" fmla="*/ 262 w 295"/>
                <a:gd name="T5" fmla="*/ 8 h 224"/>
                <a:gd name="T6" fmla="*/ 276 w 295"/>
                <a:gd name="T7" fmla="*/ 19 h 224"/>
                <a:gd name="T8" fmla="*/ 286 w 295"/>
                <a:gd name="T9" fmla="*/ 32 h 224"/>
                <a:gd name="T10" fmla="*/ 293 w 295"/>
                <a:gd name="T11" fmla="*/ 48 h 224"/>
                <a:gd name="T12" fmla="*/ 295 w 295"/>
                <a:gd name="T13" fmla="*/ 65 h 224"/>
                <a:gd name="T14" fmla="*/ 293 w 295"/>
                <a:gd name="T15" fmla="*/ 80 h 224"/>
                <a:gd name="T16" fmla="*/ 286 w 295"/>
                <a:gd name="T17" fmla="*/ 96 h 224"/>
                <a:gd name="T18" fmla="*/ 276 w 295"/>
                <a:gd name="T19" fmla="*/ 109 h 224"/>
                <a:gd name="T20" fmla="*/ 263 w 295"/>
                <a:gd name="T21" fmla="*/ 120 h 224"/>
                <a:gd name="T22" fmla="*/ 96 w 295"/>
                <a:gd name="T23" fmla="*/ 215 h 224"/>
                <a:gd name="T24" fmla="*/ 81 w 295"/>
                <a:gd name="T25" fmla="*/ 221 h 224"/>
                <a:gd name="T26" fmla="*/ 64 w 295"/>
                <a:gd name="T27" fmla="*/ 224 h 224"/>
                <a:gd name="T28" fmla="*/ 47 w 295"/>
                <a:gd name="T29" fmla="*/ 221 h 224"/>
                <a:gd name="T30" fmla="*/ 32 w 295"/>
                <a:gd name="T31" fmla="*/ 216 h 224"/>
                <a:gd name="T32" fmla="*/ 19 w 295"/>
                <a:gd name="T33" fmla="*/ 205 h 224"/>
                <a:gd name="T34" fmla="*/ 8 w 295"/>
                <a:gd name="T35" fmla="*/ 192 h 224"/>
                <a:gd name="T36" fmla="*/ 2 w 295"/>
                <a:gd name="T37" fmla="*/ 176 h 224"/>
                <a:gd name="T38" fmla="*/ 0 w 295"/>
                <a:gd name="T39" fmla="*/ 159 h 224"/>
                <a:gd name="T40" fmla="*/ 2 w 295"/>
                <a:gd name="T41" fmla="*/ 144 h 224"/>
                <a:gd name="T42" fmla="*/ 8 w 295"/>
                <a:gd name="T43" fmla="*/ 128 h 224"/>
                <a:gd name="T44" fmla="*/ 18 w 295"/>
                <a:gd name="T45" fmla="*/ 116 h 224"/>
                <a:gd name="T46" fmla="*/ 31 w 295"/>
                <a:gd name="T47" fmla="*/ 105 h 224"/>
                <a:gd name="T48" fmla="*/ 198 w 295"/>
                <a:gd name="T49" fmla="*/ 10 h 224"/>
                <a:gd name="T50" fmla="*/ 215 w 295"/>
                <a:gd name="T51" fmla="*/ 2 h 224"/>
                <a:gd name="T52" fmla="*/ 231 w 295"/>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5" h="224">
                  <a:moveTo>
                    <a:pt x="231" y="0"/>
                  </a:moveTo>
                  <a:lnTo>
                    <a:pt x="247" y="3"/>
                  </a:lnTo>
                  <a:lnTo>
                    <a:pt x="262" y="8"/>
                  </a:lnTo>
                  <a:lnTo>
                    <a:pt x="276" y="19"/>
                  </a:lnTo>
                  <a:lnTo>
                    <a:pt x="286" y="32"/>
                  </a:lnTo>
                  <a:lnTo>
                    <a:pt x="293" y="48"/>
                  </a:lnTo>
                  <a:lnTo>
                    <a:pt x="295" y="65"/>
                  </a:lnTo>
                  <a:lnTo>
                    <a:pt x="293" y="80"/>
                  </a:lnTo>
                  <a:lnTo>
                    <a:pt x="286" y="96"/>
                  </a:lnTo>
                  <a:lnTo>
                    <a:pt x="276" y="109"/>
                  </a:lnTo>
                  <a:lnTo>
                    <a:pt x="263" y="120"/>
                  </a:lnTo>
                  <a:lnTo>
                    <a:pt x="96" y="215"/>
                  </a:lnTo>
                  <a:lnTo>
                    <a:pt x="81"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4" name="Freeform 165"/>
            <p:cNvSpPr>
              <a:spLocks/>
            </p:cNvSpPr>
            <p:nvPr/>
          </p:nvSpPr>
          <p:spPr bwMode="auto">
            <a:xfrm>
              <a:off x="1492250" y="3079750"/>
              <a:ext cx="93663" cy="71438"/>
            </a:xfrm>
            <a:custGeom>
              <a:avLst/>
              <a:gdLst>
                <a:gd name="T0" fmla="*/ 64 w 295"/>
                <a:gd name="T1" fmla="*/ 0 h 224"/>
                <a:gd name="T2" fmla="*/ 81 w 295"/>
                <a:gd name="T3" fmla="*/ 2 h 224"/>
                <a:gd name="T4" fmla="*/ 97 w 295"/>
                <a:gd name="T5" fmla="*/ 10 h 224"/>
                <a:gd name="T6" fmla="*/ 263 w 295"/>
                <a:gd name="T7" fmla="*/ 105 h 224"/>
                <a:gd name="T8" fmla="*/ 277 w 295"/>
                <a:gd name="T9" fmla="*/ 116 h 224"/>
                <a:gd name="T10" fmla="*/ 287 w 295"/>
                <a:gd name="T11" fmla="*/ 128 h 224"/>
                <a:gd name="T12" fmla="*/ 293 w 295"/>
                <a:gd name="T13" fmla="*/ 144 h 224"/>
                <a:gd name="T14" fmla="*/ 295 w 295"/>
                <a:gd name="T15" fmla="*/ 159 h 224"/>
                <a:gd name="T16" fmla="*/ 293 w 295"/>
                <a:gd name="T17" fmla="*/ 176 h 224"/>
                <a:gd name="T18" fmla="*/ 287 w 295"/>
                <a:gd name="T19" fmla="*/ 192 h 224"/>
                <a:gd name="T20" fmla="*/ 276 w 295"/>
                <a:gd name="T21" fmla="*/ 205 h 224"/>
                <a:gd name="T22" fmla="*/ 262 w 295"/>
                <a:gd name="T23" fmla="*/ 216 h 224"/>
                <a:gd name="T24" fmla="*/ 248 w 295"/>
                <a:gd name="T25" fmla="*/ 221 h 224"/>
                <a:gd name="T26" fmla="*/ 231 w 295"/>
                <a:gd name="T27" fmla="*/ 224 h 224"/>
                <a:gd name="T28" fmla="*/ 214 w 295"/>
                <a:gd name="T29" fmla="*/ 221 h 224"/>
                <a:gd name="T30" fmla="*/ 198 w 295"/>
                <a:gd name="T31" fmla="*/ 215 h 224"/>
                <a:gd name="T32" fmla="*/ 32 w 295"/>
                <a:gd name="T33" fmla="*/ 120 h 224"/>
                <a:gd name="T34" fmla="*/ 19 w 295"/>
                <a:gd name="T35" fmla="*/ 109 h 224"/>
                <a:gd name="T36" fmla="*/ 9 w 295"/>
                <a:gd name="T37" fmla="*/ 96 h 224"/>
                <a:gd name="T38" fmla="*/ 2 w 295"/>
                <a:gd name="T39" fmla="*/ 80 h 224"/>
                <a:gd name="T40" fmla="*/ 0 w 295"/>
                <a:gd name="T41" fmla="*/ 65 h 224"/>
                <a:gd name="T42" fmla="*/ 2 w 295"/>
                <a:gd name="T43" fmla="*/ 48 h 224"/>
                <a:gd name="T44" fmla="*/ 9 w 295"/>
                <a:gd name="T45" fmla="*/ 32 h 224"/>
                <a:gd name="T46" fmla="*/ 19 w 295"/>
                <a:gd name="T47" fmla="*/ 19 h 224"/>
                <a:gd name="T48" fmla="*/ 33 w 295"/>
                <a:gd name="T49" fmla="*/ 8 h 224"/>
                <a:gd name="T50" fmla="*/ 47 w 295"/>
                <a:gd name="T51" fmla="*/ 3 h 224"/>
                <a:gd name="T52" fmla="*/ 64 w 295"/>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5" h="224">
                  <a:moveTo>
                    <a:pt x="64" y="0"/>
                  </a:moveTo>
                  <a:lnTo>
                    <a:pt x="81" y="2"/>
                  </a:lnTo>
                  <a:lnTo>
                    <a:pt x="97" y="10"/>
                  </a:lnTo>
                  <a:lnTo>
                    <a:pt x="263" y="105"/>
                  </a:lnTo>
                  <a:lnTo>
                    <a:pt x="277" y="116"/>
                  </a:lnTo>
                  <a:lnTo>
                    <a:pt x="287" y="128"/>
                  </a:lnTo>
                  <a:lnTo>
                    <a:pt x="293" y="144"/>
                  </a:lnTo>
                  <a:lnTo>
                    <a:pt x="295" y="159"/>
                  </a:lnTo>
                  <a:lnTo>
                    <a:pt x="293" y="176"/>
                  </a:lnTo>
                  <a:lnTo>
                    <a:pt x="287" y="192"/>
                  </a:lnTo>
                  <a:lnTo>
                    <a:pt x="276" y="205"/>
                  </a:lnTo>
                  <a:lnTo>
                    <a:pt x="262" y="216"/>
                  </a:lnTo>
                  <a:lnTo>
                    <a:pt x="248" y="221"/>
                  </a:lnTo>
                  <a:lnTo>
                    <a:pt x="231" y="224"/>
                  </a:lnTo>
                  <a:lnTo>
                    <a:pt x="214" y="221"/>
                  </a:lnTo>
                  <a:lnTo>
                    <a:pt x="198" y="215"/>
                  </a:lnTo>
                  <a:lnTo>
                    <a:pt x="32" y="120"/>
                  </a:lnTo>
                  <a:lnTo>
                    <a:pt x="19" y="109"/>
                  </a:lnTo>
                  <a:lnTo>
                    <a:pt x="9" y="96"/>
                  </a:lnTo>
                  <a:lnTo>
                    <a:pt x="2" y="80"/>
                  </a:lnTo>
                  <a:lnTo>
                    <a:pt x="0" y="65"/>
                  </a:lnTo>
                  <a:lnTo>
                    <a:pt x="2" y="48"/>
                  </a:lnTo>
                  <a:lnTo>
                    <a:pt x="9" y="32"/>
                  </a:lnTo>
                  <a:lnTo>
                    <a:pt x="19" y="19"/>
                  </a:lnTo>
                  <a:lnTo>
                    <a:pt x="33" y="8"/>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5" name="Freeform 166"/>
            <p:cNvSpPr>
              <a:spLocks/>
            </p:cNvSpPr>
            <p:nvPr/>
          </p:nvSpPr>
          <p:spPr bwMode="auto">
            <a:xfrm>
              <a:off x="1544638" y="2882900"/>
              <a:ext cx="101600" cy="39688"/>
            </a:xfrm>
            <a:custGeom>
              <a:avLst/>
              <a:gdLst>
                <a:gd name="T0" fmla="*/ 64 w 321"/>
                <a:gd name="T1" fmla="*/ 0 h 128"/>
                <a:gd name="T2" fmla="*/ 257 w 321"/>
                <a:gd name="T3" fmla="*/ 0 h 128"/>
                <a:gd name="T4" fmla="*/ 274 w 321"/>
                <a:gd name="T5" fmla="*/ 3 h 128"/>
                <a:gd name="T6" fmla="*/ 289 w 321"/>
                <a:gd name="T7" fmla="*/ 9 h 128"/>
                <a:gd name="T8" fmla="*/ 302 w 321"/>
                <a:gd name="T9" fmla="*/ 18 h 128"/>
                <a:gd name="T10" fmla="*/ 311 w 321"/>
                <a:gd name="T11" fmla="*/ 32 h 128"/>
                <a:gd name="T12" fmla="*/ 319 w 321"/>
                <a:gd name="T13" fmla="*/ 47 h 128"/>
                <a:gd name="T14" fmla="*/ 321 w 321"/>
                <a:gd name="T15" fmla="*/ 64 h 128"/>
                <a:gd name="T16" fmla="*/ 319 w 321"/>
                <a:gd name="T17" fmla="*/ 81 h 128"/>
                <a:gd name="T18" fmla="*/ 311 w 321"/>
                <a:gd name="T19" fmla="*/ 95 h 128"/>
                <a:gd name="T20" fmla="*/ 302 w 321"/>
                <a:gd name="T21" fmla="*/ 109 h 128"/>
                <a:gd name="T22" fmla="*/ 289 w 321"/>
                <a:gd name="T23" fmla="*/ 118 h 128"/>
                <a:gd name="T24" fmla="*/ 274 w 321"/>
                <a:gd name="T25" fmla="*/ 126 h 128"/>
                <a:gd name="T26" fmla="*/ 257 w 321"/>
                <a:gd name="T27" fmla="*/ 128 h 128"/>
                <a:gd name="T28" fmla="*/ 64 w 321"/>
                <a:gd name="T29" fmla="*/ 128 h 128"/>
                <a:gd name="T30" fmla="*/ 47 w 321"/>
                <a:gd name="T31" fmla="*/ 126 h 128"/>
                <a:gd name="T32" fmla="*/ 31 w 321"/>
                <a:gd name="T33" fmla="*/ 118 h 128"/>
                <a:gd name="T34" fmla="*/ 19 w 321"/>
                <a:gd name="T35" fmla="*/ 109 h 128"/>
                <a:gd name="T36" fmla="*/ 8 w 321"/>
                <a:gd name="T37" fmla="*/ 95 h 128"/>
                <a:gd name="T38" fmla="*/ 2 w 321"/>
                <a:gd name="T39" fmla="*/ 81 h 128"/>
                <a:gd name="T40" fmla="*/ 0 w 321"/>
                <a:gd name="T41" fmla="*/ 64 h 128"/>
                <a:gd name="T42" fmla="*/ 2 w 321"/>
                <a:gd name="T43" fmla="*/ 47 h 128"/>
                <a:gd name="T44" fmla="*/ 8 w 321"/>
                <a:gd name="T45" fmla="*/ 32 h 128"/>
                <a:gd name="T46" fmla="*/ 19 w 321"/>
                <a:gd name="T47" fmla="*/ 18 h 128"/>
                <a:gd name="T48" fmla="*/ 31 w 321"/>
                <a:gd name="T49" fmla="*/ 9 h 128"/>
                <a:gd name="T50" fmla="*/ 47 w 321"/>
                <a:gd name="T51" fmla="*/ 3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3"/>
                  </a:lnTo>
                  <a:lnTo>
                    <a:pt x="289" y="9"/>
                  </a:lnTo>
                  <a:lnTo>
                    <a:pt x="302" y="18"/>
                  </a:lnTo>
                  <a:lnTo>
                    <a:pt x="311" y="32"/>
                  </a:lnTo>
                  <a:lnTo>
                    <a:pt x="319" y="47"/>
                  </a:lnTo>
                  <a:lnTo>
                    <a:pt x="321" y="64"/>
                  </a:lnTo>
                  <a:lnTo>
                    <a:pt x="319" y="81"/>
                  </a:lnTo>
                  <a:lnTo>
                    <a:pt x="311" y="95"/>
                  </a:lnTo>
                  <a:lnTo>
                    <a:pt x="302" y="109"/>
                  </a:lnTo>
                  <a:lnTo>
                    <a:pt x="289" y="118"/>
                  </a:lnTo>
                  <a:lnTo>
                    <a:pt x="274" y="126"/>
                  </a:lnTo>
                  <a:lnTo>
                    <a:pt x="257" y="128"/>
                  </a:lnTo>
                  <a:lnTo>
                    <a:pt x="64" y="128"/>
                  </a:lnTo>
                  <a:lnTo>
                    <a:pt x="47" y="126"/>
                  </a:lnTo>
                  <a:lnTo>
                    <a:pt x="31" y="118"/>
                  </a:lnTo>
                  <a:lnTo>
                    <a:pt x="19" y="109"/>
                  </a:lnTo>
                  <a:lnTo>
                    <a:pt x="8" y="95"/>
                  </a:lnTo>
                  <a:lnTo>
                    <a:pt x="2" y="81"/>
                  </a:lnTo>
                  <a:lnTo>
                    <a:pt x="0" y="64"/>
                  </a:lnTo>
                  <a:lnTo>
                    <a:pt x="2" y="47"/>
                  </a:lnTo>
                  <a:lnTo>
                    <a:pt x="8" y="32"/>
                  </a:lnTo>
                  <a:lnTo>
                    <a:pt x="19" y="18"/>
                  </a:lnTo>
                  <a:lnTo>
                    <a:pt x="31"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6" name="Freeform 167"/>
            <p:cNvSpPr>
              <a:spLocks/>
            </p:cNvSpPr>
            <p:nvPr/>
          </p:nvSpPr>
          <p:spPr bwMode="auto">
            <a:xfrm>
              <a:off x="1492250" y="2655888"/>
              <a:ext cx="93663" cy="69850"/>
            </a:xfrm>
            <a:custGeom>
              <a:avLst/>
              <a:gdLst>
                <a:gd name="T0" fmla="*/ 231 w 295"/>
                <a:gd name="T1" fmla="*/ 0 h 222"/>
                <a:gd name="T2" fmla="*/ 248 w 295"/>
                <a:gd name="T3" fmla="*/ 2 h 222"/>
                <a:gd name="T4" fmla="*/ 262 w 295"/>
                <a:gd name="T5" fmla="*/ 8 h 222"/>
                <a:gd name="T6" fmla="*/ 276 w 295"/>
                <a:gd name="T7" fmla="*/ 17 h 222"/>
                <a:gd name="T8" fmla="*/ 287 w 295"/>
                <a:gd name="T9" fmla="*/ 31 h 222"/>
                <a:gd name="T10" fmla="*/ 293 w 295"/>
                <a:gd name="T11" fmla="*/ 46 h 222"/>
                <a:gd name="T12" fmla="*/ 295 w 295"/>
                <a:gd name="T13" fmla="*/ 63 h 222"/>
                <a:gd name="T14" fmla="*/ 293 w 295"/>
                <a:gd name="T15" fmla="*/ 80 h 222"/>
                <a:gd name="T16" fmla="*/ 287 w 295"/>
                <a:gd name="T17" fmla="*/ 94 h 222"/>
                <a:gd name="T18" fmla="*/ 277 w 295"/>
                <a:gd name="T19" fmla="*/ 108 h 222"/>
                <a:gd name="T20" fmla="*/ 263 w 295"/>
                <a:gd name="T21" fmla="*/ 118 h 222"/>
                <a:gd name="T22" fmla="*/ 97 w 295"/>
                <a:gd name="T23" fmla="*/ 213 h 222"/>
                <a:gd name="T24" fmla="*/ 81 w 295"/>
                <a:gd name="T25" fmla="*/ 220 h 222"/>
                <a:gd name="T26" fmla="*/ 64 w 295"/>
                <a:gd name="T27" fmla="*/ 222 h 222"/>
                <a:gd name="T28" fmla="*/ 48 w 295"/>
                <a:gd name="T29" fmla="*/ 220 h 222"/>
                <a:gd name="T30" fmla="*/ 33 w 295"/>
                <a:gd name="T31" fmla="*/ 214 h 222"/>
                <a:gd name="T32" fmla="*/ 19 w 295"/>
                <a:gd name="T33" fmla="*/ 204 h 222"/>
                <a:gd name="T34" fmla="*/ 9 w 295"/>
                <a:gd name="T35" fmla="*/ 190 h 222"/>
                <a:gd name="T36" fmla="*/ 2 w 295"/>
                <a:gd name="T37" fmla="*/ 174 h 222"/>
                <a:gd name="T38" fmla="*/ 0 w 295"/>
                <a:gd name="T39" fmla="*/ 158 h 222"/>
                <a:gd name="T40" fmla="*/ 2 w 295"/>
                <a:gd name="T41" fmla="*/ 142 h 222"/>
                <a:gd name="T42" fmla="*/ 9 w 295"/>
                <a:gd name="T43" fmla="*/ 127 h 222"/>
                <a:gd name="T44" fmla="*/ 19 w 295"/>
                <a:gd name="T45" fmla="*/ 114 h 222"/>
                <a:gd name="T46" fmla="*/ 32 w 295"/>
                <a:gd name="T47" fmla="*/ 103 h 222"/>
                <a:gd name="T48" fmla="*/ 198 w 295"/>
                <a:gd name="T49" fmla="*/ 8 h 222"/>
                <a:gd name="T50" fmla="*/ 215 w 295"/>
                <a:gd name="T51" fmla="*/ 2 h 222"/>
                <a:gd name="T52" fmla="*/ 231 w 295"/>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5" h="222">
                  <a:moveTo>
                    <a:pt x="231" y="0"/>
                  </a:moveTo>
                  <a:lnTo>
                    <a:pt x="248" y="2"/>
                  </a:lnTo>
                  <a:lnTo>
                    <a:pt x="262" y="8"/>
                  </a:lnTo>
                  <a:lnTo>
                    <a:pt x="276" y="17"/>
                  </a:lnTo>
                  <a:lnTo>
                    <a:pt x="287" y="31"/>
                  </a:lnTo>
                  <a:lnTo>
                    <a:pt x="293" y="46"/>
                  </a:lnTo>
                  <a:lnTo>
                    <a:pt x="295" y="63"/>
                  </a:lnTo>
                  <a:lnTo>
                    <a:pt x="293" y="80"/>
                  </a:lnTo>
                  <a:lnTo>
                    <a:pt x="287" y="94"/>
                  </a:lnTo>
                  <a:lnTo>
                    <a:pt x="277" y="108"/>
                  </a:lnTo>
                  <a:lnTo>
                    <a:pt x="263" y="118"/>
                  </a:lnTo>
                  <a:lnTo>
                    <a:pt x="97" y="213"/>
                  </a:lnTo>
                  <a:lnTo>
                    <a:pt x="81" y="220"/>
                  </a:lnTo>
                  <a:lnTo>
                    <a:pt x="64" y="222"/>
                  </a:lnTo>
                  <a:lnTo>
                    <a:pt x="48" y="220"/>
                  </a:lnTo>
                  <a:lnTo>
                    <a:pt x="33" y="214"/>
                  </a:lnTo>
                  <a:lnTo>
                    <a:pt x="19" y="204"/>
                  </a:lnTo>
                  <a:lnTo>
                    <a:pt x="9" y="190"/>
                  </a:lnTo>
                  <a:lnTo>
                    <a:pt x="2" y="174"/>
                  </a:lnTo>
                  <a:lnTo>
                    <a:pt x="0" y="158"/>
                  </a:lnTo>
                  <a:lnTo>
                    <a:pt x="2" y="142"/>
                  </a:lnTo>
                  <a:lnTo>
                    <a:pt x="9" y="127"/>
                  </a:lnTo>
                  <a:lnTo>
                    <a:pt x="19" y="114"/>
                  </a:lnTo>
                  <a:lnTo>
                    <a:pt x="32" y="103"/>
                  </a:lnTo>
                  <a:lnTo>
                    <a:pt x="198" y="8"/>
                  </a:lnTo>
                  <a:lnTo>
                    <a:pt x="215" y="2"/>
                  </a:lnTo>
                  <a:lnTo>
                    <a:pt x="2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7" name="Freeform 168"/>
            <p:cNvSpPr>
              <a:spLocks/>
            </p:cNvSpPr>
            <p:nvPr/>
          </p:nvSpPr>
          <p:spPr bwMode="auto">
            <a:xfrm>
              <a:off x="1346200" y="2487613"/>
              <a:ext cx="71438" cy="93663"/>
            </a:xfrm>
            <a:custGeom>
              <a:avLst/>
              <a:gdLst>
                <a:gd name="T0" fmla="*/ 159 w 224"/>
                <a:gd name="T1" fmla="*/ 0 h 292"/>
                <a:gd name="T2" fmla="*/ 176 w 224"/>
                <a:gd name="T3" fmla="*/ 2 h 292"/>
                <a:gd name="T4" fmla="*/ 192 w 224"/>
                <a:gd name="T5" fmla="*/ 9 h 292"/>
                <a:gd name="T6" fmla="*/ 206 w 224"/>
                <a:gd name="T7" fmla="*/ 20 h 292"/>
                <a:gd name="T8" fmla="*/ 216 w 224"/>
                <a:gd name="T9" fmla="*/ 32 h 292"/>
                <a:gd name="T10" fmla="*/ 222 w 224"/>
                <a:gd name="T11" fmla="*/ 48 h 292"/>
                <a:gd name="T12" fmla="*/ 224 w 224"/>
                <a:gd name="T13" fmla="*/ 63 h 292"/>
                <a:gd name="T14" fmla="*/ 222 w 224"/>
                <a:gd name="T15" fmla="*/ 80 h 292"/>
                <a:gd name="T16" fmla="*/ 216 w 224"/>
                <a:gd name="T17" fmla="*/ 96 h 292"/>
                <a:gd name="T18" fmla="*/ 120 w 224"/>
                <a:gd name="T19" fmla="*/ 261 h 292"/>
                <a:gd name="T20" fmla="*/ 109 w 224"/>
                <a:gd name="T21" fmla="*/ 275 h 292"/>
                <a:gd name="T22" fmla="*/ 95 w 224"/>
                <a:gd name="T23" fmla="*/ 285 h 292"/>
                <a:gd name="T24" fmla="*/ 81 w 224"/>
                <a:gd name="T25" fmla="*/ 290 h 292"/>
                <a:gd name="T26" fmla="*/ 64 w 224"/>
                <a:gd name="T27" fmla="*/ 292 h 292"/>
                <a:gd name="T28" fmla="*/ 48 w 224"/>
                <a:gd name="T29" fmla="*/ 290 h 292"/>
                <a:gd name="T30" fmla="*/ 33 w 224"/>
                <a:gd name="T31" fmla="*/ 284 h 292"/>
                <a:gd name="T32" fmla="*/ 18 w 224"/>
                <a:gd name="T33" fmla="*/ 274 h 292"/>
                <a:gd name="T34" fmla="*/ 8 w 224"/>
                <a:gd name="T35" fmla="*/ 261 h 292"/>
                <a:gd name="T36" fmla="*/ 2 w 224"/>
                <a:gd name="T37" fmla="*/ 246 h 292"/>
                <a:gd name="T38" fmla="*/ 0 w 224"/>
                <a:gd name="T39" fmla="*/ 230 h 292"/>
                <a:gd name="T40" fmla="*/ 2 w 224"/>
                <a:gd name="T41" fmla="*/ 213 h 292"/>
                <a:gd name="T42" fmla="*/ 8 w 224"/>
                <a:gd name="T43" fmla="*/ 198 h 292"/>
                <a:gd name="T44" fmla="*/ 105 w 224"/>
                <a:gd name="T45" fmla="*/ 32 h 292"/>
                <a:gd name="T46" fmla="*/ 115 w 224"/>
                <a:gd name="T47" fmla="*/ 19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6" y="20"/>
                  </a:lnTo>
                  <a:lnTo>
                    <a:pt x="216" y="32"/>
                  </a:lnTo>
                  <a:lnTo>
                    <a:pt x="222" y="48"/>
                  </a:lnTo>
                  <a:lnTo>
                    <a:pt x="224" y="63"/>
                  </a:lnTo>
                  <a:lnTo>
                    <a:pt x="222" y="80"/>
                  </a:lnTo>
                  <a:lnTo>
                    <a:pt x="216" y="96"/>
                  </a:lnTo>
                  <a:lnTo>
                    <a:pt x="120" y="261"/>
                  </a:lnTo>
                  <a:lnTo>
                    <a:pt x="109" y="275"/>
                  </a:lnTo>
                  <a:lnTo>
                    <a:pt x="95" y="285"/>
                  </a:lnTo>
                  <a:lnTo>
                    <a:pt x="81" y="290"/>
                  </a:lnTo>
                  <a:lnTo>
                    <a:pt x="64" y="292"/>
                  </a:lnTo>
                  <a:lnTo>
                    <a:pt x="48" y="290"/>
                  </a:lnTo>
                  <a:lnTo>
                    <a:pt x="33" y="284"/>
                  </a:lnTo>
                  <a:lnTo>
                    <a:pt x="18" y="274"/>
                  </a:lnTo>
                  <a:lnTo>
                    <a:pt x="8" y="261"/>
                  </a:lnTo>
                  <a:lnTo>
                    <a:pt x="2" y="246"/>
                  </a:lnTo>
                  <a:lnTo>
                    <a:pt x="0" y="230"/>
                  </a:lnTo>
                  <a:lnTo>
                    <a:pt x="2" y="213"/>
                  </a:lnTo>
                  <a:lnTo>
                    <a:pt x="8" y="198"/>
                  </a:lnTo>
                  <a:lnTo>
                    <a:pt x="105" y="32"/>
                  </a:lnTo>
                  <a:lnTo>
                    <a:pt x="115" y="19"/>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8" name="Freeform 169"/>
            <p:cNvSpPr>
              <a:spLocks/>
            </p:cNvSpPr>
            <p:nvPr/>
          </p:nvSpPr>
          <p:spPr bwMode="auto">
            <a:xfrm>
              <a:off x="1119188" y="2732088"/>
              <a:ext cx="96838" cy="315913"/>
            </a:xfrm>
            <a:custGeom>
              <a:avLst/>
              <a:gdLst>
                <a:gd name="T0" fmla="*/ 154 w 308"/>
                <a:gd name="T1" fmla="*/ 0 h 992"/>
                <a:gd name="T2" fmla="*/ 185 w 308"/>
                <a:gd name="T3" fmla="*/ 2 h 992"/>
                <a:gd name="T4" fmla="*/ 213 w 308"/>
                <a:gd name="T5" fmla="*/ 7 h 992"/>
                <a:gd name="T6" fmla="*/ 238 w 308"/>
                <a:gd name="T7" fmla="*/ 17 h 992"/>
                <a:gd name="T8" fmla="*/ 259 w 308"/>
                <a:gd name="T9" fmla="*/ 30 h 992"/>
                <a:gd name="T10" fmla="*/ 277 w 308"/>
                <a:gd name="T11" fmla="*/ 47 h 992"/>
                <a:gd name="T12" fmla="*/ 290 w 308"/>
                <a:gd name="T13" fmla="*/ 67 h 992"/>
                <a:gd name="T14" fmla="*/ 301 w 308"/>
                <a:gd name="T15" fmla="*/ 91 h 992"/>
                <a:gd name="T16" fmla="*/ 306 w 308"/>
                <a:gd name="T17" fmla="*/ 119 h 992"/>
                <a:gd name="T18" fmla="*/ 308 w 308"/>
                <a:gd name="T19" fmla="*/ 150 h 992"/>
                <a:gd name="T20" fmla="*/ 308 w 308"/>
                <a:gd name="T21" fmla="*/ 375 h 992"/>
                <a:gd name="T22" fmla="*/ 307 w 308"/>
                <a:gd name="T23" fmla="*/ 405 h 992"/>
                <a:gd name="T24" fmla="*/ 304 w 308"/>
                <a:gd name="T25" fmla="*/ 435 h 992"/>
                <a:gd name="T26" fmla="*/ 301 w 308"/>
                <a:gd name="T27" fmla="*/ 467 h 992"/>
                <a:gd name="T28" fmla="*/ 240 w 308"/>
                <a:gd name="T29" fmla="*/ 920 h 992"/>
                <a:gd name="T30" fmla="*/ 236 w 308"/>
                <a:gd name="T31" fmla="*/ 942 h 992"/>
                <a:gd name="T32" fmla="*/ 228 w 308"/>
                <a:gd name="T33" fmla="*/ 960 h 992"/>
                <a:gd name="T34" fmla="*/ 219 w 308"/>
                <a:gd name="T35" fmla="*/ 972 h 992"/>
                <a:gd name="T36" fmla="*/ 206 w 308"/>
                <a:gd name="T37" fmla="*/ 982 h 992"/>
                <a:gd name="T38" fmla="*/ 192 w 308"/>
                <a:gd name="T39" fmla="*/ 988 h 992"/>
                <a:gd name="T40" fmla="*/ 174 w 308"/>
                <a:gd name="T41" fmla="*/ 991 h 992"/>
                <a:gd name="T42" fmla="*/ 154 w 308"/>
                <a:gd name="T43" fmla="*/ 992 h 992"/>
                <a:gd name="T44" fmla="*/ 134 w 308"/>
                <a:gd name="T45" fmla="*/ 991 h 992"/>
                <a:gd name="T46" fmla="*/ 116 w 308"/>
                <a:gd name="T47" fmla="*/ 988 h 992"/>
                <a:gd name="T48" fmla="*/ 102 w 308"/>
                <a:gd name="T49" fmla="*/ 982 h 992"/>
                <a:gd name="T50" fmla="*/ 89 w 308"/>
                <a:gd name="T51" fmla="*/ 972 h 992"/>
                <a:gd name="T52" fmla="*/ 79 w 308"/>
                <a:gd name="T53" fmla="*/ 960 h 992"/>
                <a:gd name="T54" fmla="*/ 72 w 308"/>
                <a:gd name="T55" fmla="*/ 942 h 992"/>
                <a:gd name="T56" fmla="*/ 68 w 308"/>
                <a:gd name="T57" fmla="*/ 920 h 992"/>
                <a:gd name="T58" fmla="*/ 7 w 308"/>
                <a:gd name="T59" fmla="*/ 467 h 992"/>
                <a:gd name="T60" fmla="*/ 4 w 308"/>
                <a:gd name="T61" fmla="*/ 435 h 992"/>
                <a:gd name="T62" fmla="*/ 1 w 308"/>
                <a:gd name="T63" fmla="*/ 405 h 992"/>
                <a:gd name="T64" fmla="*/ 0 w 308"/>
                <a:gd name="T65" fmla="*/ 375 h 992"/>
                <a:gd name="T66" fmla="*/ 0 w 308"/>
                <a:gd name="T67" fmla="*/ 150 h 992"/>
                <a:gd name="T68" fmla="*/ 2 w 308"/>
                <a:gd name="T69" fmla="*/ 119 h 992"/>
                <a:gd name="T70" fmla="*/ 7 w 308"/>
                <a:gd name="T71" fmla="*/ 91 h 992"/>
                <a:gd name="T72" fmla="*/ 18 w 308"/>
                <a:gd name="T73" fmla="*/ 67 h 992"/>
                <a:gd name="T74" fmla="*/ 31 w 308"/>
                <a:gd name="T75" fmla="*/ 47 h 992"/>
                <a:gd name="T76" fmla="*/ 49 w 308"/>
                <a:gd name="T77" fmla="*/ 30 h 992"/>
                <a:gd name="T78" fmla="*/ 70 w 308"/>
                <a:gd name="T79" fmla="*/ 17 h 992"/>
                <a:gd name="T80" fmla="*/ 95 w 308"/>
                <a:gd name="T81" fmla="*/ 7 h 992"/>
                <a:gd name="T82" fmla="*/ 122 w 308"/>
                <a:gd name="T83" fmla="*/ 2 h 992"/>
                <a:gd name="T84" fmla="*/ 154 w 308"/>
                <a:gd name="T85" fmla="*/ 0 h 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2">
                  <a:moveTo>
                    <a:pt x="154" y="0"/>
                  </a:moveTo>
                  <a:lnTo>
                    <a:pt x="185" y="2"/>
                  </a:lnTo>
                  <a:lnTo>
                    <a:pt x="213" y="7"/>
                  </a:lnTo>
                  <a:lnTo>
                    <a:pt x="238" y="17"/>
                  </a:lnTo>
                  <a:lnTo>
                    <a:pt x="259" y="30"/>
                  </a:lnTo>
                  <a:lnTo>
                    <a:pt x="277" y="47"/>
                  </a:lnTo>
                  <a:lnTo>
                    <a:pt x="290" y="67"/>
                  </a:lnTo>
                  <a:lnTo>
                    <a:pt x="301" y="91"/>
                  </a:lnTo>
                  <a:lnTo>
                    <a:pt x="306" y="119"/>
                  </a:lnTo>
                  <a:lnTo>
                    <a:pt x="308" y="150"/>
                  </a:lnTo>
                  <a:lnTo>
                    <a:pt x="308" y="375"/>
                  </a:lnTo>
                  <a:lnTo>
                    <a:pt x="307" y="405"/>
                  </a:lnTo>
                  <a:lnTo>
                    <a:pt x="304" y="435"/>
                  </a:lnTo>
                  <a:lnTo>
                    <a:pt x="301" y="467"/>
                  </a:lnTo>
                  <a:lnTo>
                    <a:pt x="240" y="920"/>
                  </a:lnTo>
                  <a:lnTo>
                    <a:pt x="236" y="942"/>
                  </a:lnTo>
                  <a:lnTo>
                    <a:pt x="228" y="960"/>
                  </a:lnTo>
                  <a:lnTo>
                    <a:pt x="219" y="972"/>
                  </a:lnTo>
                  <a:lnTo>
                    <a:pt x="206" y="982"/>
                  </a:lnTo>
                  <a:lnTo>
                    <a:pt x="192" y="988"/>
                  </a:lnTo>
                  <a:lnTo>
                    <a:pt x="174" y="991"/>
                  </a:lnTo>
                  <a:lnTo>
                    <a:pt x="154" y="992"/>
                  </a:lnTo>
                  <a:lnTo>
                    <a:pt x="134" y="991"/>
                  </a:lnTo>
                  <a:lnTo>
                    <a:pt x="116" y="988"/>
                  </a:lnTo>
                  <a:lnTo>
                    <a:pt x="102" y="982"/>
                  </a:lnTo>
                  <a:lnTo>
                    <a:pt x="89" y="972"/>
                  </a:lnTo>
                  <a:lnTo>
                    <a:pt x="79" y="960"/>
                  </a:lnTo>
                  <a:lnTo>
                    <a:pt x="72" y="942"/>
                  </a:lnTo>
                  <a:lnTo>
                    <a:pt x="68" y="920"/>
                  </a:lnTo>
                  <a:lnTo>
                    <a:pt x="7" y="467"/>
                  </a:lnTo>
                  <a:lnTo>
                    <a:pt x="4" y="435"/>
                  </a:lnTo>
                  <a:lnTo>
                    <a:pt x="1" y="405"/>
                  </a:lnTo>
                  <a:lnTo>
                    <a:pt x="0" y="375"/>
                  </a:lnTo>
                  <a:lnTo>
                    <a:pt x="0" y="150"/>
                  </a:lnTo>
                  <a:lnTo>
                    <a:pt x="2" y="119"/>
                  </a:lnTo>
                  <a:lnTo>
                    <a:pt x="7" y="91"/>
                  </a:lnTo>
                  <a:lnTo>
                    <a:pt x="18" y="67"/>
                  </a:lnTo>
                  <a:lnTo>
                    <a:pt x="31" y="47"/>
                  </a:lnTo>
                  <a:lnTo>
                    <a:pt x="49" y="30"/>
                  </a:lnTo>
                  <a:lnTo>
                    <a:pt x="70" y="17"/>
                  </a:lnTo>
                  <a:lnTo>
                    <a:pt x="95" y="7"/>
                  </a:lnTo>
                  <a:lnTo>
                    <a:pt x="122"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9" name="Freeform 170"/>
            <p:cNvSpPr>
              <a:spLocks/>
            </p:cNvSpPr>
            <p:nvPr/>
          </p:nvSpPr>
          <p:spPr bwMode="auto">
            <a:xfrm>
              <a:off x="1116013" y="3087688"/>
              <a:ext cx="103188" cy="101600"/>
            </a:xfrm>
            <a:custGeom>
              <a:avLst/>
              <a:gdLst>
                <a:gd name="T0" fmla="*/ 161 w 321"/>
                <a:gd name="T1" fmla="*/ 0 h 319"/>
                <a:gd name="T2" fmla="*/ 193 w 321"/>
                <a:gd name="T3" fmla="*/ 4 h 319"/>
                <a:gd name="T4" fmla="*/ 223 w 321"/>
                <a:gd name="T5" fmla="*/ 14 h 319"/>
                <a:gd name="T6" fmla="*/ 250 w 321"/>
                <a:gd name="T7" fmla="*/ 28 h 319"/>
                <a:gd name="T8" fmla="*/ 274 w 321"/>
                <a:gd name="T9" fmla="*/ 47 h 319"/>
                <a:gd name="T10" fmla="*/ 294 w 321"/>
                <a:gd name="T11" fmla="*/ 71 h 319"/>
                <a:gd name="T12" fmla="*/ 309 w 321"/>
                <a:gd name="T13" fmla="*/ 98 h 319"/>
                <a:gd name="T14" fmla="*/ 318 w 321"/>
                <a:gd name="T15" fmla="*/ 128 h 319"/>
                <a:gd name="T16" fmla="*/ 321 w 321"/>
                <a:gd name="T17" fmla="*/ 159 h 319"/>
                <a:gd name="T18" fmla="*/ 318 w 321"/>
                <a:gd name="T19" fmla="*/ 192 h 319"/>
                <a:gd name="T20" fmla="*/ 309 w 321"/>
                <a:gd name="T21" fmla="*/ 222 h 319"/>
                <a:gd name="T22" fmla="*/ 294 w 321"/>
                <a:gd name="T23" fmla="*/ 249 h 319"/>
                <a:gd name="T24" fmla="*/ 274 w 321"/>
                <a:gd name="T25" fmla="*/ 272 h 319"/>
                <a:gd name="T26" fmla="*/ 250 w 321"/>
                <a:gd name="T27" fmla="*/ 292 h 319"/>
                <a:gd name="T28" fmla="*/ 223 w 321"/>
                <a:gd name="T29" fmla="*/ 306 h 319"/>
                <a:gd name="T30" fmla="*/ 193 w 321"/>
                <a:gd name="T31" fmla="*/ 316 h 319"/>
                <a:gd name="T32" fmla="*/ 161 w 321"/>
                <a:gd name="T33" fmla="*/ 319 h 319"/>
                <a:gd name="T34" fmla="*/ 128 w 321"/>
                <a:gd name="T35" fmla="*/ 316 h 319"/>
                <a:gd name="T36" fmla="*/ 99 w 321"/>
                <a:gd name="T37" fmla="*/ 306 h 319"/>
                <a:gd name="T38" fmla="*/ 72 w 321"/>
                <a:gd name="T39" fmla="*/ 292 h 319"/>
                <a:gd name="T40" fmla="*/ 48 w 321"/>
                <a:gd name="T41" fmla="*/ 272 h 319"/>
                <a:gd name="T42" fmla="*/ 28 w 321"/>
                <a:gd name="T43" fmla="*/ 249 h 319"/>
                <a:gd name="T44" fmla="*/ 13 w 321"/>
                <a:gd name="T45" fmla="*/ 222 h 319"/>
                <a:gd name="T46" fmla="*/ 4 w 321"/>
                <a:gd name="T47" fmla="*/ 192 h 319"/>
                <a:gd name="T48" fmla="*/ 0 w 321"/>
                <a:gd name="T49" fmla="*/ 159 h 319"/>
                <a:gd name="T50" fmla="*/ 4 w 321"/>
                <a:gd name="T51" fmla="*/ 128 h 319"/>
                <a:gd name="T52" fmla="*/ 13 w 321"/>
                <a:gd name="T53" fmla="*/ 98 h 319"/>
                <a:gd name="T54" fmla="*/ 28 w 321"/>
                <a:gd name="T55" fmla="*/ 71 h 319"/>
                <a:gd name="T56" fmla="*/ 48 w 321"/>
                <a:gd name="T57" fmla="*/ 47 h 319"/>
                <a:gd name="T58" fmla="*/ 72 w 321"/>
                <a:gd name="T59" fmla="*/ 28 h 319"/>
                <a:gd name="T60" fmla="*/ 99 w 321"/>
                <a:gd name="T61" fmla="*/ 14 h 319"/>
                <a:gd name="T62" fmla="*/ 128 w 321"/>
                <a:gd name="T63" fmla="*/ 4 h 319"/>
                <a:gd name="T64" fmla="*/ 161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1" y="0"/>
                  </a:moveTo>
                  <a:lnTo>
                    <a:pt x="193" y="4"/>
                  </a:lnTo>
                  <a:lnTo>
                    <a:pt x="223" y="14"/>
                  </a:lnTo>
                  <a:lnTo>
                    <a:pt x="250" y="28"/>
                  </a:lnTo>
                  <a:lnTo>
                    <a:pt x="274" y="47"/>
                  </a:lnTo>
                  <a:lnTo>
                    <a:pt x="294" y="71"/>
                  </a:lnTo>
                  <a:lnTo>
                    <a:pt x="309" y="98"/>
                  </a:lnTo>
                  <a:lnTo>
                    <a:pt x="318" y="128"/>
                  </a:lnTo>
                  <a:lnTo>
                    <a:pt x="321" y="159"/>
                  </a:lnTo>
                  <a:lnTo>
                    <a:pt x="318" y="192"/>
                  </a:lnTo>
                  <a:lnTo>
                    <a:pt x="309" y="222"/>
                  </a:lnTo>
                  <a:lnTo>
                    <a:pt x="294" y="249"/>
                  </a:lnTo>
                  <a:lnTo>
                    <a:pt x="274" y="272"/>
                  </a:lnTo>
                  <a:lnTo>
                    <a:pt x="250" y="292"/>
                  </a:lnTo>
                  <a:lnTo>
                    <a:pt x="223" y="306"/>
                  </a:lnTo>
                  <a:lnTo>
                    <a:pt x="193" y="316"/>
                  </a:lnTo>
                  <a:lnTo>
                    <a:pt x="161" y="319"/>
                  </a:lnTo>
                  <a:lnTo>
                    <a:pt x="128" y="316"/>
                  </a:lnTo>
                  <a:lnTo>
                    <a:pt x="99" y="306"/>
                  </a:lnTo>
                  <a:lnTo>
                    <a:pt x="72" y="292"/>
                  </a:lnTo>
                  <a:lnTo>
                    <a:pt x="48" y="272"/>
                  </a:lnTo>
                  <a:lnTo>
                    <a:pt x="28" y="249"/>
                  </a:lnTo>
                  <a:lnTo>
                    <a:pt x="13" y="222"/>
                  </a:lnTo>
                  <a:lnTo>
                    <a:pt x="4" y="192"/>
                  </a:lnTo>
                  <a:lnTo>
                    <a:pt x="0" y="159"/>
                  </a:lnTo>
                  <a:lnTo>
                    <a:pt x="4" y="128"/>
                  </a:lnTo>
                  <a:lnTo>
                    <a:pt x="13" y="98"/>
                  </a:lnTo>
                  <a:lnTo>
                    <a:pt x="28" y="71"/>
                  </a:lnTo>
                  <a:lnTo>
                    <a:pt x="48" y="47"/>
                  </a:lnTo>
                  <a:lnTo>
                    <a:pt x="72" y="28"/>
                  </a:lnTo>
                  <a:lnTo>
                    <a:pt x="99" y="14"/>
                  </a:lnTo>
                  <a:lnTo>
                    <a:pt x="128" y="4"/>
                  </a:lnTo>
                  <a:lnTo>
                    <a:pt x="1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4" name="Title 3"/>
          <p:cNvSpPr>
            <a:spLocks noGrp="1"/>
          </p:cNvSpPr>
          <p:nvPr>
            <p:ph type="title"/>
          </p:nvPr>
        </p:nvSpPr>
        <p:spPr>
          <a:xfrm>
            <a:off x="4237781" y="1627630"/>
            <a:ext cx="6324600" cy="812801"/>
          </a:xfrm>
        </p:spPr>
        <p:txBody>
          <a:bodyPr>
            <a:normAutofit/>
          </a:bodyPr>
          <a:lstStyle/>
          <a:p>
            <a:r>
              <a:rPr lang="th-TH" sz="4800" dirty="0">
                <a:solidFill>
                  <a:schemeClr val="bg1"/>
                </a:solidFill>
              </a:rPr>
              <a:t>ศูนย์วิทยบริการและชุมชนสัมพันธ์</a:t>
            </a:r>
            <a:endParaRPr lang="en-US" sz="4800" dirty="0">
              <a:solidFill>
                <a:schemeClr val="bg1"/>
              </a:solidFill>
            </a:endParaRPr>
          </a:p>
        </p:txBody>
      </p:sp>
      <p:pic>
        <p:nvPicPr>
          <p:cNvPr id="3" name="Picture 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793961" y="3520252"/>
            <a:ext cx="3879850" cy="2454863"/>
          </a:xfrm>
          <a:prstGeom prst="rect">
            <a:avLst/>
          </a:prstGeom>
        </p:spPr>
      </p:pic>
      <p:sp>
        <p:nvSpPr>
          <p:cNvPr id="2" name="Slide Number Placeholder 1"/>
          <p:cNvSpPr>
            <a:spLocks noGrp="1"/>
          </p:cNvSpPr>
          <p:nvPr>
            <p:ph type="sldNum" sz="quarter" idx="12"/>
          </p:nvPr>
        </p:nvSpPr>
        <p:spPr/>
        <p:txBody>
          <a:bodyPr/>
          <a:lstStyle/>
          <a:p>
            <a:r>
              <a:rPr lang="en-US" dirty="0">
                <a:latin typeface="Cordia New (เนื้อความ)"/>
              </a:rPr>
              <a:t>17</a:t>
            </a:r>
          </a:p>
        </p:txBody>
      </p:sp>
    </p:spTree>
    <p:extLst>
      <p:ext uri="{BB962C8B-B14F-4D97-AF65-F5344CB8AC3E}">
        <p14:creationId xmlns:p14="http://schemas.microsoft.com/office/powerpoint/2010/main" val="25374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9"/>
          <p:cNvSpPr>
            <a:spLocks/>
          </p:cNvSpPr>
          <p:nvPr/>
        </p:nvSpPr>
        <p:spPr bwMode="auto">
          <a:xfrm flipH="1">
            <a:off x="2890201" y="2958456"/>
            <a:ext cx="7549198"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 name="Oval 102"/>
          <p:cNvSpPr/>
          <p:nvPr/>
        </p:nvSpPr>
        <p:spPr>
          <a:xfrm>
            <a:off x="-762000" y="6597060"/>
            <a:ext cx="6258977" cy="521880"/>
          </a:xfrm>
          <a:prstGeom prst="ellipse">
            <a:avLst/>
          </a:prstGeom>
          <a:gradFill flip="none" rotWithShape="1">
            <a:gsLst>
              <a:gs pos="0">
                <a:schemeClr val="tx1">
                  <a:lumMod val="95000"/>
                  <a:lumOff val="5000"/>
                  <a:alpha val="71000"/>
                </a:scheme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a:defRPr/>
            </a:pPr>
            <a:endParaRPr lang="en-US" kern="0" dirty="0">
              <a:solidFill>
                <a:sysClr val="window" lastClr="FFFFFF"/>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1219304" y="285386"/>
            <a:ext cx="9829695" cy="812801"/>
          </a:xfrm>
        </p:spPr>
        <p:txBody>
          <a:bodyPr/>
          <a:lstStyle/>
          <a:p>
            <a:r>
              <a:rPr lang="th-TH" b="1" dirty="0"/>
              <a:t>บทบาทหน้าที่ของศูนย์วิทยบริการและชุมชนสัมพันธ์</a:t>
            </a:r>
            <a:endParaRPr lang="en-US" b="1" dirty="0"/>
          </a:p>
        </p:txBody>
      </p:sp>
      <p:sp>
        <p:nvSpPr>
          <p:cNvPr id="8" name="Freeform 70"/>
          <p:cNvSpPr>
            <a:spLocks/>
          </p:cNvSpPr>
          <p:nvPr/>
        </p:nvSpPr>
        <p:spPr bwMode="auto">
          <a:xfrm>
            <a:off x="2103520" y="661275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 name="Oval 71"/>
          <p:cNvSpPr>
            <a:spLocks noChangeArrowheads="1"/>
          </p:cNvSpPr>
          <p:nvPr/>
        </p:nvSpPr>
        <p:spPr bwMode="auto">
          <a:xfrm>
            <a:off x="2014089" y="6233057"/>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 name="Freeform 72"/>
          <p:cNvSpPr>
            <a:spLocks/>
          </p:cNvSpPr>
          <p:nvPr/>
        </p:nvSpPr>
        <p:spPr bwMode="auto">
          <a:xfrm>
            <a:off x="1593601" y="5478372"/>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 name="Freeform 32"/>
          <p:cNvSpPr>
            <a:spLocks/>
          </p:cNvSpPr>
          <p:nvPr/>
        </p:nvSpPr>
        <p:spPr bwMode="auto">
          <a:xfrm>
            <a:off x="1490046" y="5260283"/>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12" name="Group 11"/>
          <p:cNvGrpSpPr/>
          <p:nvPr/>
        </p:nvGrpSpPr>
        <p:grpSpPr>
          <a:xfrm>
            <a:off x="1746577" y="5699600"/>
            <a:ext cx="1010429" cy="687217"/>
            <a:chOff x="5005388" y="5281613"/>
            <a:chExt cx="1022350" cy="695325"/>
          </a:xfrm>
          <a:solidFill>
            <a:schemeClr val="bg1">
              <a:lumMod val="85000"/>
            </a:schemeClr>
          </a:solidFill>
        </p:grpSpPr>
        <p:sp>
          <p:nvSpPr>
            <p:cNvPr id="31" name="Freeform 74"/>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 name="Freeform 74"/>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13" name="Freeform 75"/>
          <p:cNvSpPr>
            <a:spLocks/>
          </p:cNvSpPr>
          <p:nvPr/>
        </p:nvSpPr>
        <p:spPr bwMode="auto">
          <a:xfrm>
            <a:off x="1576341" y="6140486"/>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 name="Freeform 76"/>
          <p:cNvSpPr>
            <a:spLocks/>
          </p:cNvSpPr>
          <p:nvPr/>
        </p:nvSpPr>
        <p:spPr bwMode="auto">
          <a:xfrm>
            <a:off x="1576341" y="5977311"/>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5" name="Freeform 77"/>
          <p:cNvSpPr>
            <a:spLocks/>
          </p:cNvSpPr>
          <p:nvPr/>
        </p:nvSpPr>
        <p:spPr bwMode="auto">
          <a:xfrm>
            <a:off x="1576341" y="5812567"/>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6" name="Freeform 78"/>
          <p:cNvSpPr>
            <a:spLocks/>
          </p:cNvSpPr>
          <p:nvPr/>
        </p:nvSpPr>
        <p:spPr bwMode="auto">
          <a:xfrm>
            <a:off x="1576341" y="5649392"/>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7" name="Freeform 5"/>
          <p:cNvSpPr>
            <a:spLocks/>
          </p:cNvSpPr>
          <p:nvPr/>
        </p:nvSpPr>
        <p:spPr bwMode="auto">
          <a:xfrm flipH="1">
            <a:off x="2377230" y="1533931"/>
            <a:ext cx="9281369"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 name="Freeform 7"/>
          <p:cNvSpPr>
            <a:spLocks/>
          </p:cNvSpPr>
          <p:nvPr/>
        </p:nvSpPr>
        <p:spPr bwMode="auto">
          <a:xfrm>
            <a:off x="2833100" y="2249392"/>
            <a:ext cx="8215899"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 name="Freeform 8"/>
          <p:cNvSpPr>
            <a:spLocks/>
          </p:cNvSpPr>
          <p:nvPr/>
        </p:nvSpPr>
        <p:spPr bwMode="auto">
          <a:xfrm>
            <a:off x="2833102" y="2249392"/>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 name="Freeform 10"/>
          <p:cNvSpPr>
            <a:spLocks/>
          </p:cNvSpPr>
          <p:nvPr/>
        </p:nvSpPr>
        <p:spPr bwMode="auto">
          <a:xfrm>
            <a:off x="2993137" y="3741501"/>
            <a:ext cx="678072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4" name="Freeform 12"/>
          <p:cNvSpPr>
            <a:spLocks/>
          </p:cNvSpPr>
          <p:nvPr/>
        </p:nvSpPr>
        <p:spPr bwMode="auto">
          <a:xfrm flipH="1">
            <a:off x="2687990" y="4588756"/>
            <a:ext cx="6412963" cy="726443"/>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5" name="Freeform 56"/>
          <p:cNvSpPr>
            <a:spLocks/>
          </p:cNvSpPr>
          <p:nvPr/>
        </p:nvSpPr>
        <p:spPr bwMode="auto">
          <a:xfrm>
            <a:off x="1057005" y="1533931"/>
            <a:ext cx="2384864" cy="720166"/>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gradFill>
            <a:gsLst>
              <a:gs pos="0">
                <a:schemeClr val="accent4">
                  <a:lumMod val="75000"/>
                </a:schemeClr>
              </a:gs>
              <a:gs pos="25000">
                <a:schemeClr val="accent4"/>
              </a:gs>
              <a:gs pos="75000">
                <a:schemeClr val="accent4"/>
              </a:gs>
              <a:gs pos="50000">
                <a:schemeClr val="accent4">
                  <a:lumMod val="60000"/>
                  <a:lumOff val="40000"/>
                </a:schemeClr>
              </a:gs>
              <a:gs pos="100000">
                <a:schemeClr val="accent4">
                  <a:lumMod val="75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6" name="Freeform 57"/>
          <p:cNvSpPr>
            <a:spLocks/>
          </p:cNvSpPr>
          <p:nvPr/>
        </p:nvSpPr>
        <p:spPr bwMode="auto">
          <a:xfrm>
            <a:off x="779295" y="373679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gradFill>
            <a:gsLst>
              <a:gs pos="0">
                <a:schemeClr val="accent5">
                  <a:lumMod val="50000"/>
                </a:schemeClr>
              </a:gs>
              <a:gs pos="25000">
                <a:schemeClr val="accent5">
                  <a:lumMod val="75000"/>
                </a:schemeClr>
              </a:gs>
              <a:gs pos="75000">
                <a:schemeClr val="accent5">
                  <a:lumMod val="75000"/>
                </a:schemeClr>
              </a:gs>
              <a:gs pos="50000">
                <a:schemeClr val="accent5"/>
              </a:gs>
              <a:gs pos="100000">
                <a:schemeClr val="accent5">
                  <a:lumMod val="50000"/>
                </a:schemeClr>
              </a:gs>
            </a:gsLst>
            <a:lin ang="0" scaled="1"/>
          </a:gradFill>
          <a:ln w="9525">
            <a:gradFill flip="none" rotWithShape="1">
              <a:gsLst>
                <a:gs pos="25000">
                  <a:schemeClr val="accent5">
                    <a:lumMod val="75000"/>
                  </a:schemeClr>
                </a:gs>
                <a:gs pos="0">
                  <a:schemeClr val="accent5">
                    <a:lumMod val="50000"/>
                  </a:schemeClr>
                </a:gs>
                <a:gs pos="50000">
                  <a:schemeClr val="accent5"/>
                </a:gs>
                <a:gs pos="75000">
                  <a:schemeClr val="accent5">
                    <a:lumMod val="75000"/>
                  </a:schemeClr>
                </a:gs>
                <a:gs pos="100000">
                  <a:schemeClr val="accent5">
                    <a:lumMod val="50000"/>
                  </a:schemeClr>
                </a:gs>
              </a:gsLst>
              <a:lin ang="0" scaled="1"/>
              <a:tileRect/>
            </a:grad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7" name="Freeform 58"/>
          <p:cNvSpPr>
            <a:spLocks/>
          </p:cNvSpPr>
          <p:nvPr/>
        </p:nvSpPr>
        <p:spPr bwMode="auto">
          <a:xfrm>
            <a:off x="649067" y="2059544"/>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gradFill>
            <a:gsLst>
              <a:gs pos="0">
                <a:schemeClr val="accent2">
                  <a:lumMod val="50000"/>
                </a:schemeClr>
              </a:gs>
              <a:gs pos="25000">
                <a:schemeClr val="accent2">
                  <a:lumMod val="75000"/>
                </a:schemeClr>
              </a:gs>
              <a:gs pos="75000">
                <a:schemeClr val="accent2">
                  <a:lumMod val="75000"/>
                </a:schemeClr>
              </a:gs>
              <a:gs pos="50000">
                <a:schemeClr val="accent2"/>
              </a:gs>
              <a:gs pos="100000">
                <a:schemeClr val="accent2">
                  <a:lumMod val="50000"/>
                </a:schemeClr>
              </a:gs>
            </a:gsLst>
            <a:lin ang="0" scaled="1"/>
          </a:gradFill>
          <a:ln w="12700">
            <a:gradFill flip="none" rotWithShape="1">
              <a:gsLst>
                <a:gs pos="25000">
                  <a:schemeClr val="accent2">
                    <a:lumMod val="75000"/>
                  </a:schemeClr>
                </a:gs>
                <a:gs pos="0">
                  <a:schemeClr val="accent2">
                    <a:lumMod val="50000"/>
                  </a:schemeClr>
                </a:gs>
                <a:gs pos="50000">
                  <a:schemeClr val="accent2"/>
                </a:gs>
                <a:gs pos="75000">
                  <a:schemeClr val="accent2">
                    <a:lumMod val="75000"/>
                  </a:schemeClr>
                </a:gs>
                <a:gs pos="100000">
                  <a:schemeClr val="accent2">
                    <a:lumMod val="50000"/>
                  </a:schemeClr>
                </a:gs>
              </a:gsLst>
              <a:lin ang="10800000" scaled="1"/>
              <a:tileRect/>
            </a:grad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8" name="Freeform 59"/>
          <p:cNvSpPr>
            <a:spLocks/>
          </p:cNvSpPr>
          <p:nvPr/>
        </p:nvSpPr>
        <p:spPr bwMode="auto">
          <a:xfrm>
            <a:off x="633311" y="2855265"/>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gradFill>
            <a:gsLst>
              <a:gs pos="0">
                <a:schemeClr val="accent3">
                  <a:lumMod val="50000"/>
                </a:schemeClr>
              </a:gs>
              <a:gs pos="25000">
                <a:schemeClr val="accent3">
                  <a:lumMod val="75000"/>
                </a:schemeClr>
              </a:gs>
              <a:gs pos="75000">
                <a:schemeClr val="accent3">
                  <a:lumMod val="75000"/>
                </a:schemeClr>
              </a:gs>
              <a:gs pos="50000">
                <a:schemeClr val="accent3"/>
              </a:gs>
              <a:gs pos="100000">
                <a:schemeClr val="accent3">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9" name="Freeform 60"/>
          <p:cNvSpPr>
            <a:spLocks/>
          </p:cNvSpPr>
          <p:nvPr/>
        </p:nvSpPr>
        <p:spPr bwMode="auto">
          <a:xfrm>
            <a:off x="3852945" y="284874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 name="Freeform 61"/>
          <p:cNvSpPr>
            <a:spLocks/>
          </p:cNvSpPr>
          <p:nvPr/>
        </p:nvSpPr>
        <p:spPr bwMode="auto">
          <a:xfrm>
            <a:off x="1262543" y="4598169"/>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gradFill flip="none" rotWithShape="1">
            <a:gsLst>
              <a:gs pos="0">
                <a:schemeClr val="accent6">
                  <a:lumMod val="50000"/>
                </a:schemeClr>
              </a:gs>
              <a:gs pos="25000">
                <a:schemeClr val="accent6">
                  <a:lumMod val="75000"/>
                </a:schemeClr>
              </a:gs>
              <a:gs pos="75000">
                <a:schemeClr val="accent6">
                  <a:lumMod val="75000"/>
                </a:schemeClr>
              </a:gs>
              <a:gs pos="50000">
                <a:schemeClr val="accent6"/>
              </a:gs>
              <a:gs pos="100000">
                <a:schemeClr val="accent6">
                  <a:lumMod val="50000"/>
                </a:schemeClr>
              </a:gs>
            </a:gsLst>
            <a:lin ang="0" scaled="1"/>
            <a:tileRect/>
          </a:gradFill>
          <a:ln w="15875">
            <a:gradFill flip="none" rotWithShape="1">
              <a:gsLst>
                <a:gs pos="25000">
                  <a:schemeClr val="accent6">
                    <a:lumMod val="75000"/>
                  </a:schemeClr>
                </a:gs>
                <a:gs pos="0">
                  <a:schemeClr val="accent6">
                    <a:lumMod val="50000"/>
                  </a:schemeClr>
                </a:gs>
                <a:gs pos="75000">
                  <a:schemeClr val="accent6">
                    <a:lumMod val="75000"/>
                  </a:schemeClr>
                </a:gs>
                <a:gs pos="50000">
                  <a:schemeClr val="accent6"/>
                </a:gs>
                <a:gs pos="100000">
                  <a:schemeClr val="accent6">
                    <a:lumMod val="50000"/>
                  </a:schemeClr>
                </a:gs>
              </a:gsLst>
              <a:lin ang="0" scaled="1"/>
              <a:tileRect/>
            </a:grad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0" name="Freeform 6"/>
          <p:cNvSpPr>
            <a:spLocks noEditPoints="1"/>
          </p:cNvSpPr>
          <p:nvPr/>
        </p:nvSpPr>
        <p:spPr bwMode="auto">
          <a:xfrm>
            <a:off x="2014251" y="4017409"/>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46" name="Group 45"/>
          <p:cNvGrpSpPr/>
          <p:nvPr/>
        </p:nvGrpSpPr>
        <p:grpSpPr>
          <a:xfrm>
            <a:off x="1929877" y="4732606"/>
            <a:ext cx="579615" cy="476317"/>
            <a:chOff x="1370013" y="2038351"/>
            <a:chExt cx="481013" cy="395288"/>
          </a:xfrm>
          <a:solidFill>
            <a:schemeClr val="bg1"/>
          </a:solidFill>
        </p:grpSpPr>
        <p:sp>
          <p:nvSpPr>
            <p:cNvPr id="44" name="Freeform 11"/>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5" name="Freeform 12"/>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66" name="Group 65"/>
          <p:cNvGrpSpPr/>
          <p:nvPr/>
        </p:nvGrpSpPr>
        <p:grpSpPr>
          <a:xfrm>
            <a:off x="2012506" y="3165248"/>
            <a:ext cx="481013" cy="477838"/>
            <a:chOff x="1835150" y="2667001"/>
            <a:chExt cx="481013" cy="477838"/>
          </a:xfrm>
          <a:solidFill>
            <a:schemeClr val="bg1"/>
          </a:solidFill>
        </p:grpSpPr>
        <p:sp>
          <p:nvSpPr>
            <p:cNvPr id="50" name="Freeform 17"/>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1" name="Freeform 18"/>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2" name="Freeform 19"/>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3" name="Freeform 20"/>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4" name="Freeform 21"/>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5" name="Freeform 22"/>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6" name="Freeform 23"/>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7" name="Freeform 24"/>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8" name="Freeform 25"/>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9" name="Freeform 26"/>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0" name="Freeform 27"/>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 name="Freeform 28"/>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 name="Freeform 29"/>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3" name="Freeform 30"/>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4" name="Freeform 31"/>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5" name="Freeform 32"/>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82" name="Group 81"/>
          <p:cNvGrpSpPr/>
          <p:nvPr/>
        </p:nvGrpSpPr>
        <p:grpSpPr>
          <a:xfrm>
            <a:off x="2051496" y="1642591"/>
            <a:ext cx="434976" cy="477838"/>
            <a:chOff x="592138" y="2925763"/>
            <a:chExt cx="434976" cy="477838"/>
          </a:xfrm>
          <a:solidFill>
            <a:schemeClr val="bg1"/>
          </a:solidFill>
        </p:grpSpPr>
        <p:sp>
          <p:nvSpPr>
            <p:cNvPr id="70" name="Freeform 37"/>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1" name="Freeform 38"/>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2" name="Freeform 39"/>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 name="Freeform 40"/>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 name="Freeform 41"/>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5" name="Freeform 42"/>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6" name="Freeform 43"/>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7" name="Freeform 44"/>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8" name="Freeform 45"/>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9" name="Freeform 46"/>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0" name="Freeform 47"/>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1" name="Freeform 48"/>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90" name="Group 89"/>
          <p:cNvGrpSpPr/>
          <p:nvPr/>
        </p:nvGrpSpPr>
        <p:grpSpPr>
          <a:xfrm>
            <a:off x="1997475" y="2347317"/>
            <a:ext cx="546101" cy="477838"/>
            <a:chOff x="1247775" y="3403600"/>
            <a:chExt cx="571501" cy="500063"/>
          </a:xfrm>
          <a:solidFill>
            <a:schemeClr val="bg1"/>
          </a:solidFill>
        </p:grpSpPr>
        <p:sp>
          <p:nvSpPr>
            <p:cNvPr id="86" name="Freeform 53"/>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7" name="Freeform 54"/>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8" name="Freeform 55"/>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9" name="Freeform 56"/>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96" name="TextBox 95"/>
          <p:cNvSpPr txBox="1"/>
          <p:nvPr/>
        </p:nvSpPr>
        <p:spPr>
          <a:xfrm>
            <a:off x="3846436" y="3063940"/>
            <a:ext cx="3567002" cy="646331"/>
          </a:xfrm>
          <a:prstGeom prst="rect">
            <a:avLst/>
          </a:prstGeom>
        </p:spPr>
        <p:txBody>
          <a:bodyPr wrap="none">
            <a:spAutoFit/>
          </a:bodyPr>
          <a:lstStyle>
            <a:defPPr>
              <a:defRPr lang="en-US"/>
            </a:defPPr>
            <a:lvl1pPr>
              <a:defRPr sz="3200" b="1">
                <a:solidFill>
                  <a:schemeClr val="bg1"/>
                </a:solidFill>
                <a:latin typeface="Angsana New" panose="02020603050405020304" pitchFamily="18" charset="-34"/>
                <a:cs typeface="Angsana New" panose="02020603050405020304" pitchFamily="18" charset="-34"/>
              </a:defRPr>
            </a:lvl1pPr>
          </a:lstStyle>
          <a:p>
            <a:r>
              <a:rPr lang="th-TH" sz="3600" dirty="0"/>
              <a:t>แหล่งทรัพยากรทางวิชาการ</a:t>
            </a:r>
            <a:endParaRPr lang="en-US" sz="3600" dirty="0"/>
          </a:p>
        </p:txBody>
      </p:sp>
      <p:sp>
        <p:nvSpPr>
          <p:cNvPr id="98" name="TextBox 97"/>
          <p:cNvSpPr txBox="1"/>
          <p:nvPr/>
        </p:nvSpPr>
        <p:spPr>
          <a:xfrm>
            <a:off x="3631228" y="3873612"/>
            <a:ext cx="5562787" cy="646331"/>
          </a:xfrm>
          <a:prstGeom prst="rect">
            <a:avLst/>
          </a:prstGeom>
        </p:spPr>
        <p:txBody>
          <a:bodyPr wrap="square">
            <a:spAutoFit/>
          </a:bodyPr>
          <a:lstStyle>
            <a:defPPr>
              <a:defRPr lang="en-US"/>
            </a:defPPr>
            <a:lvl1pPr>
              <a:defRPr sz="3200" b="1">
                <a:solidFill>
                  <a:schemeClr val="bg1"/>
                </a:solidFill>
                <a:latin typeface="Angsana New" panose="02020603050405020304" pitchFamily="18" charset="-34"/>
                <a:cs typeface="Angsana New" panose="02020603050405020304" pitchFamily="18" charset="-34"/>
              </a:defRPr>
            </a:lvl1pPr>
          </a:lstStyle>
          <a:p>
            <a:r>
              <a:rPr lang="th-TH" sz="3600" dirty="0"/>
              <a:t>ศูนย์ข้อมูล (</a:t>
            </a:r>
            <a:r>
              <a:rPr lang="en-US" sz="3600" dirty="0"/>
              <a:t>Big data</a:t>
            </a:r>
            <a:r>
              <a:rPr lang="th-TH" sz="3600" dirty="0"/>
              <a:t>)ระดับพื้นที่ (ภูมิภาค)</a:t>
            </a:r>
            <a:endParaRPr lang="en-US" sz="3600" dirty="0"/>
          </a:p>
        </p:txBody>
      </p:sp>
      <p:sp>
        <p:nvSpPr>
          <p:cNvPr id="99" name="TextBox 98"/>
          <p:cNvSpPr txBox="1"/>
          <p:nvPr/>
        </p:nvSpPr>
        <p:spPr>
          <a:xfrm>
            <a:off x="3445403" y="1531015"/>
            <a:ext cx="7543926" cy="646331"/>
          </a:xfrm>
          <a:prstGeom prst="rect">
            <a:avLst/>
          </a:prstGeom>
          <a:noFill/>
        </p:spPr>
        <p:txBody>
          <a:bodyPr wrap="square" rtlCol="0" anchor="ctr">
            <a:spAutoFit/>
          </a:bodyPr>
          <a:lstStyle/>
          <a:p>
            <a:r>
              <a:rPr lang="th-TH" sz="3600" b="1" dirty="0">
                <a:solidFill>
                  <a:schemeClr val="bg1"/>
                </a:solidFill>
                <a:latin typeface="Calibri" panose="020F0502020204030204" pitchFamily="34" charset="0"/>
                <a:ea typeface="Calibri" panose="020F0502020204030204" pitchFamily="34" charset="0"/>
                <a:cs typeface="+mj-cs"/>
              </a:rPr>
              <a:t>ศูนย์กลางทางการศึกษาในพื้นที่กลุ่มจังหวัด</a:t>
            </a:r>
            <a:r>
              <a:rPr lang="th-TH" sz="3600" b="1" dirty="0">
                <a:solidFill>
                  <a:schemeClr val="bg1"/>
                </a:solidFill>
                <a:latin typeface="Angsana New" panose="02020603050405020304" pitchFamily="18" charset="-34"/>
                <a:ea typeface="Calibri" panose="020F0502020204030204" pitchFamily="34" charset="0"/>
                <a:cs typeface="+mj-cs"/>
              </a:rPr>
              <a:t>ที่สมบูรณ์แบบ</a:t>
            </a:r>
            <a:endParaRPr lang="en-US" sz="3600" b="1" dirty="0">
              <a:solidFill>
                <a:schemeClr val="bg1"/>
              </a:solidFill>
              <a:latin typeface="Arial" panose="020B0604020202020204" pitchFamily="34" charset="0"/>
              <a:cs typeface="+mj-cs"/>
            </a:endParaRPr>
          </a:p>
        </p:txBody>
      </p:sp>
      <p:sp>
        <p:nvSpPr>
          <p:cNvPr id="101" name="TextBox 100"/>
          <p:cNvSpPr txBox="1"/>
          <p:nvPr/>
        </p:nvSpPr>
        <p:spPr>
          <a:xfrm>
            <a:off x="2672362" y="4673723"/>
            <a:ext cx="6191118" cy="646331"/>
          </a:xfrm>
          <a:prstGeom prst="rect">
            <a:avLst/>
          </a:prstGeom>
        </p:spPr>
        <p:txBody>
          <a:bodyPr wrap="none">
            <a:spAutoFit/>
          </a:bodyPr>
          <a:lstStyle>
            <a:defPPr>
              <a:defRPr lang="en-US"/>
            </a:defPPr>
            <a:lvl1pPr>
              <a:defRPr sz="3200" b="1">
                <a:solidFill>
                  <a:schemeClr val="bg1"/>
                </a:solidFill>
                <a:latin typeface="Angsana New" panose="02020603050405020304" pitchFamily="18" charset="-34"/>
                <a:cs typeface="Angsana New" panose="02020603050405020304" pitchFamily="18" charset="-34"/>
              </a:defRPr>
            </a:lvl1pPr>
          </a:lstStyle>
          <a:p>
            <a:r>
              <a:rPr lang="th-TH" sz="3600" dirty="0"/>
              <a:t>หน่วยพันธกิจชุมชนสัมพันธ์ในพื้นที่ที่รับผิดชอบ</a:t>
            </a:r>
            <a:endParaRPr lang="en-US" sz="3600" dirty="0"/>
          </a:p>
        </p:txBody>
      </p:sp>
      <p:sp>
        <p:nvSpPr>
          <p:cNvPr id="2" name="Rectangle 1"/>
          <p:cNvSpPr/>
          <p:nvPr/>
        </p:nvSpPr>
        <p:spPr>
          <a:xfrm>
            <a:off x="3471790" y="2276686"/>
            <a:ext cx="7491153" cy="646331"/>
          </a:xfrm>
          <a:prstGeom prst="rect">
            <a:avLst/>
          </a:prstGeom>
        </p:spPr>
        <p:txBody>
          <a:bodyPr wrap="none">
            <a:spAutoFit/>
          </a:bodyPr>
          <a:lstStyle/>
          <a:p>
            <a:r>
              <a:rPr lang="th-TH" sz="3600" b="1" dirty="0">
                <a:solidFill>
                  <a:schemeClr val="bg1"/>
                </a:solidFill>
                <a:latin typeface="Angsana New" panose="02020603050405020304" pitchFamily="18" charset="-34"/>
                <a:cs typeface="Angsana New" panose="02020603050405020304" pitchFamily="18" charset="-34"/>
              </a:rPr>
              <a:t>แหล่งรองรับการจัดกิจกรรมร่วมเรียนรู้</a:t>
            </a:r>
            <a:r>
              <a:rPr lang="en-US" sz="3600" b="1" dirty="0">
                <a:solidFill>
                  <a:schemeClr val="bg1"/>
                </a:solidFill>
                <a:latin typeface="Angsana New" panose="02020603050405020304" pitchFamily="18" charset="-34"/>
                <a:cs typeface="Angsana New" panose="02020603050405020304" pitchFamily="18" charset="-34"/>
              </a:rPr>
              <a:t>(Blended Learning)</a:t>
            </a:r>
          </a:p>
        </p:txBody>
      </p:sp>
      <p:sp>
        <p:nvSpPr>
          <p:cNvPr id="3" name="Slide Number Placeholder 2"/>
          <p:cNvSpPr>
            <a:spLocks noGrp="1"/>
          </p:cNvSpPr>
          <p:nvPr>
            <p:ph type="sldNum" sz="quarter" idx="12"/>
          </p:nvPr>
        </p:nvSpPr>
        <p:spPr/>
        <p:txBody>
          <a:bodyPr/>
          <a:lstStyle/>
          <a:p>
            <a:r>
              <a:rPr lang="en-US" dirty="0">
                <a:latin typeface="Cordia New (เนื้อความ)"/>
              </a:rPr>
              <a:t>18</a:t>
            </a:r>
          </a:p>
        </p:txBody>
      </p:sp>
    </p:spTree>
    <p:extLst>
      <p:ext uri="{BB962C8B-B14F-4D97-AF65-F5344CB8AC3E}">
        <p14:creationId xmlns:p14="http://schemas.microsoft.com/office/powerpoint/2010/main" val="2130945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11277600" cy="1143000"/>
          </a:xfrm>
        </p:spPr>
        <p:txBody>
          <a:bodyPr/>
          <a:lstStyle/>
          <a:p>
            <a:pPr algn="ctr"/>
            <a:r>
              <a:rPr lang="th-TH" sz="3200" b="1" dirty="0">
                <a:solidFill>
                  <a:srgbClr val="002060"/>
                </a:solidFill>
              </a:rPr>
              <a:t>ประกาศคณะกรรมการนโยบายการบริหารงานจังหวัดและกลุ่มจังหวัดแบบบูรณาการ</a:t>
            </a:r>
            <a:r>
              <a:rPr lang="th-TH" sz="3200" b="1" dirty="0"/>
              <a:t/>
            </a:r>
            <a:br>
              <a:rPr lang="th-TH" sz="3200" b="1" dirty="0"/>
            </a:br>
            <a:r>
              <a:rPr lang="th-TH" sz="2800" b="0" dirty="0">
                <a:solidFill>
                  <a:schemeClr val="tx1"/>
                </a:solidFill>
              </a:rPr>
              <a:t>การจัดตั้งกลุ่มจังหวัดและกำหนดจังหวัดที่เป็นศูนย์ปฏิบัติการของกลุ่มจังหวัด (ฉบับที่ ๓)</a:t>
            </a:r>
            <a:endParaRPr lang="en-US" sz="2800" dirty="0">
              <a:solidFill>
                <a:schemeClr val="tx1"/>
              </a:solidFill>
            </a:endParaRPr>
          </a:p>
        </p:txBody>
      </p:sp>
      <p:sp>
        <p:nvSpPr>
          <p:cNvPr id="3" name="Slide Number Placeholder 2"/>
          <p:cNvSpPr>
            <a:spLocks noGrp="1"/>
          </p:cNvSpPr>
          <p:nvPr>
            <p:ph type="sldNum" sz="quarter" idx="12"/>
          </p:nvPr>
        </p:nvSpPr>
        <p:spPr/>
        <p:txBody>
          <a:bodyPr/>
          <a:lstStyle/>
          <a:p>
            <a:r>
              <a:rPr lang="en-US" dirty="0">
                <a:latin typeface="Cordia New (เนื้อความ)"/>
              </a:rPr>
              <a:t>19</a:t>
            </a:r>
          </a:p>
        </p:txBody>
      </p:sp>
      <p:pic>
        <p:nvPicPr>
          <p:cNvPr id="7" name="Picture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8200" y="780458"/>
            <a:ext cx="11172668" cy="5941017"/>
          </a:xfrm>
          <a:prstGeom prst="rect">
            <a:avLst/>
          </a:prstGeom>
        </p:spPr>
      </p:pic>
    </p:spTree>
    <p:extLst>
      <p:ext uri="{BB962C8B-B14F-4D97-AF65-F5344CB8AC3E}">
        <p14:creationId xmlns:p14="http://schemas.microsoft.com/office/powerpoint/2010/main" val="3047816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stou.ac.th/aboutSTOU/Images/r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831" y="0"/>
            <a:ext cx="11165306" cy="686977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a:xfrm>
            <a:off x="9119937" y="6330225"/>
            <a:ext cx="2743200" cy="365125"/>
          </a:xfrm>
        </p:spPr>
        <p:txBody>
          <a:bodyPr/>
          <a:lstStyle/>
          <a:p>
            <a:fld id="{28F39EAB-010B-4E50-8803-EECF1077C1BF}" type="slidenum">
              <a:rPr lang="th-TH" smtClean="0"/>
              <a:pPr/>
              <a:t>2</a:t>
            </a:fld>
            <a:endParaRPr lang="th-TH" dirty="0"/>
          </a:p>
        </p:txBody>
      </p:sp>
    </p:spTree>
    <p:extLst>
      <p:ext uri="{BB962C8B-B14F-4D97-AF65-F5344CB8AC3E}">
        <p14:creationId xmlns:p14="http://schemas.microsoft.com/office/powerpoint/2010/main" val="951246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r>
              <a:rPr lang="en-US" dirty="0">
                <a:latin typeface="Cordia New (เนื้อความ)."/>
              </a:rPr>
              <a:t>20</a:t>
            </a:r>
          </a:p>
        </p:txBody>
      </p:sp>
      <p:graphicFrame>
        <p:nvGraphicFramePr>
          <p:cNvPr id="3" name="Table 2"/>
          <p:cNvGraphicFramePr>
            <a:graphicFrameLocks noGrp="1"/>
          </p:cNvGraphicFramePr>
          <p:nvPr/>
        </p:nvGraphicFramePr>
        <p:xfrm>
          <a:off x="317880" y="0"/>
          <a:ext cx="5090279" cy="6984560"/>
        </p:xfrm>
        <a:graphic>
          <a:graphicData uri="http://schemas.openxmlformats.org/drawingml/2006/table">
            <a:tbl>
              <a:tblPr firstRow="1" firstCol="1" bandRow="1">
                <a:tableStyleId>{5C22544A-7EE6-4342-B048-85BDC9FD1C3A}</a:tableStyleId>
              </a:tblPr>
              <a:tblGrid>
                <a:gridCol w="571895">
                  <a:extLst>
                    <a:ext uri="{9D8B030D-6E8A-4147-A177-3AD203B41FA5}">
                      <a16:colId xmlns:a16="http://schemas.microsoft.com/office/drawing/2014/main" val="20000"/>
                    </a:ext>
                  </a:extLst>
                </a:gridCol>
                <a:gridCol w="2274065">
                  <a:extLst>
                    <a:ext uri="{9D8B030D-6E8A-4147-A177-3AD203B41FA5}">
                      <a16:colId xmlns:a16="http://schemas.microsoft.com/office/drawing/2014/main" val="20001"/>
                    </a:ext>
                  </a:extLst>
                </a:gridCol>
                <a:gridCol w="2244319">
                  <a:extLst>
                    <a:ext uri="{9D8B030D-6E8A-4147-A177-3AD203B41FA5}">
                      <a16:colId xmlns:a16="http://schemas.microsoft.com/office/drawing/2014/main" val="20002"/>
                    </a:ext>
                  </a:extLst>
                </a:gridCol>
              </a:tblGrid>
              <a:tr h="400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000" dirty="0">
                          <a:effectLst/>
                          <a:latin typeface="Angsana New" panose="02020603050405020304" pitchFamily="18" charset="-34"/>
                          <a:ea typeface="Times New Roman" panose="02020603050405020304" pitchFamily="18" charset="0"/>
                          <a:cs typeface="Angsana New" panose="02020603050405020304" pitchFamily="18" charset="-34"/>
                        </a:rPr>
                        <a:t>ที่</a:t>
                      </a:r>
                      <a:endParaRPr lang="en-US" sz="2000"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dirty="0">
                          <a:effectLst/>
                          <a:latin typeface="Angsana New" panose="02020603050405020304" pitchFamily="18" charset="-34"/>
                          <a:ea typeface="Times New Roman" panose="02020603050405020304" pitchFamily="18" charset="0"/>
                          <a:cs typeface="Angsana New" panose="02020603050405020304" pitchFamily="18" charset="-34"/>
                        </a:rPr>
                        <a:t>ศูนย์ปฏิบัติการ</a:t>
                      </a:r>
                      <a:endParaRPr lang="en-US" sz="2400"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dirty="0">
                          <a:effectLst/>
                          <a:latin typeface="Angsana New" panose="02020603050405020304" pitchFamily="18" charset="-34"/>
                          <a:ea typeface="Times New Roman" panose="02020603050405020304" pitchFamily="18" charset="0"/>
                          <a:cs typeface="Angsana New" panose="02020603050405020304" pitchFamily="18" charset="-34"/>
                        </a:rPr>
                        <a:t>เดิม/ใหม่</a:t>
                      </a:r>
                      <a:endParaRPr lang="en-US" sz="2400"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0"/>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a:t>
                      </a:r>
                    </a:p>
                  </a:txBody>
                  <a:tcPr marL="68580" marR="68580" marT="0" marB="0"/>
                </a:tc>
                <a:tc>
                  <a:txBody>
                    <a:bodyPr/>
                    <a:lstStyle/>
                    <a:p>
                      <a:pPr algn="thaiDist">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นนทบุรี (มสธ.ส่วนกลาง) </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1"/>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2</a:t>
                      </a:r>
                    </a:p>
                  </a:txBody>
                  <a:tcPr marL="68580" marR="68580" marT="0" marB="0"/>
                </a:tc>
                <a:tc>
                  <a:txBody>
                    <a:bodyPr/>
                    <a:lstStyle/>
                    <a:p>
                      <a:pPr algn="thaiDist">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พระนครศรีอยุธยา</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2"/>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3</a:t>
                      </a:r>
                    </a:p>
                  </a:txBody>
                  <a:tcPr marL="68580" marR="68580" marT="0" marB="0"/>
                </a:tc>
                <a:tc>
                  <a:txBody>
                    <a:bodyPr/>
                    <a:lstStyle/>
                    <a:p>
                      <a:pPr algn="thaiDist">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ราชบุรี</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3"/>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4</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เพชรบุรี</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4"/>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5</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นครศรีธรรมราช</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5"/>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6</a:t>
                      </a:r>
                    </a:p>
                  </a:txBody>
                  <a:tcPr marL="68580" marR="68580" marT="0" marB="0"/>
                </a:tc>
                <a:tc>
                  <a:txBody>
                    <a:bodyPr/>
                    <a:lstStyle/>
                    <a:p>
                      <a:pPr algn="thaiDist">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ภูเก็ต</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6"/>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7</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ยะลา</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7"/>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8</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จันทบุรี</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8"/>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9</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นครนายก</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09"/>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10</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อุดรธานี</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0"/>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11</a:t>
                      </a:r>
                    </a:p>
                  </a:txBody>
                  <a:tcPr marL="68580" marR="68580" marT="0" marB="0"/>
                </a:tc>
                <a:tc>
                  <a:txBody>
                    <a:bodyPr/>
                    <a:lstStyle/>
                    <a:p>
                      <a:pPr algn="thaiDist">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สกลนคร</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1"/>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12</a:t>
                      </a:r>
                    </a:p>
                  </a:txBody>
                  <a:tcPr marL="68580" marR="68580" marT="0" marB="0"/>
                </a:tc>
                <a:tc>
                  <a:txBody>
                    <a:bodyPr/>
                    <a:lstStyle/>
                    <a:p>
                      <a:pPr>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ขอนแก่น</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2"/>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13</a:t>
                      </a:r>
                    </a:p>
                  </a:txBody>
                  <a:tcPr marL="68580" marR="68580" marT="0" marB="0"/>
                </a:tc>
                <a:tc>
                  <a:txBody>
                    <a:bodyPr/>
                    <a:lstStyle/>
                    <a:p>
                      <a:pPr>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นครราชสีมา</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3"/>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14</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อุบลราชธานี</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4"/>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15</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ลำปาง</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5"/>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16</a:t>
                      </a:r>
                    </a:p>
                  </a:txBody>
                  <a:tcPr marL="68580" marR="68580" marT="0" marB="0"/>
                </a:tc>
                <a:tc>
                  <a:txBody>
                    <a:bodyPr/>
                    <a:lstStyle/>
                    <a:p>
                      <a:pPr algn="thaiDist">
                        <a:spcAft>
                          <a:spcPts val="0"/>
                        </a:spcAft>
                      </a:pPr>
                      <a:r>
                        <a:rPr lang="th-TH" sz="2400" b="1" dirty="0">
                          <a:solidFill>
                            <a:srgbClr val="FF0000"/>
                          </a:solidFill>
                          <a:effectLst/>
                          <a:latin typeface="Angsana New" panose="02020603050405020304" pitchFamily="18" charset="-34"/>
                          <a:cs typeface="Angsana New" panose="02020603050405020304" pitchFamily="18" charset="-34"/>
                        </a:rPr>
                        <a:t>เชียงราย</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h-TH"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rPr>
                        <a:t>ใหม่</a:t>
                      </a:r>
                      <a:endParaRPr lang="en-US" sz="2400" b="1" dirty="0">
                        <a:solidFill>
                          <a:srgbClr val="FF0000"/>
                        </a:solidFill>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6"/>
                  </a:ext>
                </a:extLst>
              </a:tr>
              <a:tr h="320704">
                <a:tc>
                  <a:txBody>
                    <a:bodyPr/>
                    <a:lstStyle/>
                    <a:p>
                      <a:pPr algn="ctr">
                        <a:spcAft>
                          <a:spcPts val="0"/>
                        </a:spcAft>
                      </a:pPr>
                      <a:r>
                        <a:rPr lang="en-US" sz="2000" dirty="0">
                          <a:effectLst/>
                          <a:latin typeface="Angsana New" panose="02020603050405020304" pitchFamily="18" charset="-34"/>
                          <a:ea typeface="Times New Roman" panose="02020603050405020304" pitchFamily="18" charset="0"/>
                          <a:cs typeface="Angsana New" panose="02020603050405020304" pitchFamily="18" charset="-34"/>
                        </a:rPr>
                        <a:t>17</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สุโขทัย</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7"/>
                  </a:ext>
                </a:extLst>
              </a:tr>
              <a:tr h="320704">
                <a:tc>
                  <a:txBody>
                    <a:bodyPr/>
                    <a:lstStyle/>
                    <a:p>
                      <a:pPr marL="0" algn="ctr" defTabSz="914400" rtl="0" eaLnBrk="1" latinLnBrk="0" hangingPunct="1">
                        <a:spcAft>
                          <a:spcPts val="0"/>
                        </a:spcAft>
                      </a:pPr>
                      <a:r>
                        <a:rPr lang="en-US" sz="2000" b="1" kern="1200" dirty="0">
                          <a:solidFill>
                            <a:schemeClr val="lt1"/>
                          </a:solidFill>
                          <a:effectLst/>
                          <a:latin typeface="Angsana New" panose="02020603050405020304" pitchFamily="18" charset="-34"/>
                          <a:ea typeface="Times New Roman" panose="02020603050405020304" pitchFamily="18" charset="0"/>
                          <a:cs typeface="Angsana New" panose="02020603050405020304" pitchFamily="18" charset="-34"/>
                        </a:rPr>
                        <a:t>18</a:t>
                      </a:r>
                    </a:p>
                  </a:txBody>
                  <a:tcPr marL="68580" marR="68580" marT="0" marB="0"/>
                </a:tc>
                <a:tc>
                  <a:txBody>
                    <a:bodyPr/>
                    <a:lstStyle/>
                    <a:p>
                      <a:pPr algn="thaiDist">
                        <a:spcAft>
                          <a:spcPts val="0"/>
                        </a:spcAft>
                      </a:pPr>
                      <a:r>
                        <a:rPr lang="th-TH" sz="2400" b="1" dirty="0">
                          <a:effectLst/>
                          <a:latin typeface="Angsana New" panose="02020603050405020304" pitchFamily="18" charset="-34"/>
                          <a:cs typeface="Angsana New" panose="02020603050405020304" pitchFamily="18" charset="-34"/>
                        </a:rPr>
                        <a:t>นครสวรรค์</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tc>
                  <a:txBody>
                    <a:bodyPr/>
                    <a:lstStyle/>
                    <a:p>
                      <a:pPr algn="ctr">
                        <a:spcAft>
                          <a:spcPts val="0"/>
                        </a:spcAft>
                      </a:pPr>
                      <a:r>
                        <a:rPr lang="th-TH" sz="2400" b="1" dirty="0">
                          <a:effectLst/>
                          <a:latin typeface="Angsana New" panose="02020603050405020304" pitchFamily="18" charset="-34"/>
                          <a:ea typeface="Times New Roman" panose="02020603050405020304" pitchFamily="18" charset="0"/>
                          <a:cs typeface="Angsana New" panose="02020603050405020304" pitchFamily="18" charset="-34"/>
                        </a:rPr>
                        <a:t>เดิม</a:t>
                      </a:r>
                      <a:endParaRPr lang="en-US" sz="2400" b="1" dirty="0">
                        <a:effectLst/>
                        <a:latin typeface="Angsana New" panose="02020603050405020304" pitchFamily="18" charset="-34"/>
                        <a:ea typeface="Times New Roman" panose="02020603050405020304" pitchFamily="18" charset="0"/>
                        <a:cs typeface="Angsana New" panose="02020603050405020304" pitchFamily="18" charset="-34"/>
                      </a:endParaRPr>
                    </a:p>
                  </a:txBody>
                  <a:tcPr marL="68580" marR="68580" marT="0" marB="0"/>
                </a:tc>
                <a:extLst>
                  <a:ext uri="{0D108BD9-81ED-4DB2-BD59-A6C34878D82A}">
                    <a16:rowId xmlns:a16="http://schemas.microsoft.com/office/drawing/2014/main" val="10018"/>
                  </a:ext>
                </a:extLst>
              </a:tr>
            </a:tbl>
          </a:graphicData>
        </a:graphic>
      </p:graphicFrame>
      <p:grpSp>
        <p:nvGrpSpPr>
          <p:cNvPr id="25" name="Group 32"/>
          <p:cNvGrpSpPr>
            <a:grpSpLocks/>
          </p:cNvGrpSpPr>
          <p:nvPr/>
        </p:nvGrpSpPr>
        <p:grpSpPr bwMode="auto">
          <a:xfrm>
            <a:off x="5791200" y="609600"/>
            <a:ext cx="6292850" cy="5334000"/>
            <a:chOff x="1056" y="828"/>
            <a:chExt cx="3628" cy="3192"/>
          </a:xfrm>
        </p:grpSpPr>
        <p:sp>
          <p:nvSpPr>
            <p:cNvPr id="26" name="AutoShape 3"/>
            <p:cNvSpPr>
              <a:spLocks noChangeArrowheads="1"/>
            </p:cNvSpPr>
            <p:nvPr/>
          </p:nvSpPr>
          <p:spPr bwMode="gray">
            <a:xfrm>
              <a:off x="1200" y="1536"/>
              <a:ext cx="3484" cy="1728"/>
            </a:xfrm>
            <a:prstGeom prst="upArrow">
              <a:avLst>
                <a:gd name="adj1" fmla="val 57824"/>
                <a:gd name="adj2" fmla="val 54398"/>
              </a:avLst>
            </a:prstGeom>
            <a:gradFill rotWithShape="1">
              <a:gsLst>
                <a:gs pos="0">
                  <a:schemeClr val="bg2"/>
                </a:gs>
                <a:gs pos="100000">
                  <a:schemeClr val="bg2">
                    <a:gamma/>
                    <a:tint val="0"/>
                    <a:invGamma/>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n-US" dirty="0"/>
            </a:p>
          </p:txBody>
        </p:sp>
        <p:sp>
          <p:nvSpPr>
            <p:cNvPr id="27" name="AutoShape 4"/>
            <p:cNvSpPr>
              <a:spLocks noChangeArrowheads="1"/>
            </p:cNvSpPr>
            <p:nvPr/>
          </p:nvSpPr>
          <p:spPr bwMode="gray">
            <a:xfrm>
              <a:off x="1056" y="828"/>
              <a:ext cx="3628" cy="590"/>
            </a:xfrm>
            <a:prstGeom prst="roundRect">
              <a:avLst>
                <a:gd name="adj" fmla="val 50000"/>
              </a:avLst>
            </a:prstGeom>
            <a:gradFill rotWithShape="1">
              <a:gsLst>
                <a:gs pos="0">
                  <a:srgbClr val="1B9AD9"/>
                </a:gs>
                <a:gs pos="50000">
                  <a:srgbClr val="1B9AD9">
                    <a:gamma/>
                    <a:tint val="64314"/>
                    <a:invGamma/>
                  </a:srgbClr>
                </a:gs>
                <a:gs pos="100000">
                  <a:srgbClr val="1B9AD9"/>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a:r>
                <a:rPr lang="th-TH" sz="4400" b="1" dirty="0">
                  <a:solidFill>
                    <a:schemeClr val="bg1"/>
                  </a:solidFill>
                  <a:cs typeface="+mj-cs"/>
                </a:rPr>
                <a:t>ศูนย์วิทยบริการและชุมชนสัมพันธ์</a:t>
              </a:r>
            </a:p>
          </p:txBody>
        </p:sp>
        <p:sp>
          <p:nvSpPr>
            <p:cNvPr id="28" name="Text Box 5"/>
            <p:cNvSpPr txBox="1">
              <a:spLocks noChangeArrowheads="1"/>
            </p:cNvSpPr>
            <p:nvPr/>
          </p:nvSpPr>
          <p:spPr bwMode="gray">
            <a:xfrm>
              <a:off x="2501" y="1924"/>
              <a:ext cx="805" cy="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th-TH" altLang="en-US" sz="4000" b="1" dirty="0">
                  <a:solidFill>
                    <a:schemeClr val="tx2"/>
                  </a:solidFill>
                  <a:cs typeface="+mj-cs"/>
                </a:rPr>
                <a:t>ปรับใหม่</a:t>
              </a:r>
              <a:endParaRPr lang="en-US" altLang="en-US" sz="4000" b="1" dirty="0">
                <a:solidFill>
                  <a:schemeClr val="tx2"/>
                </a:solidFill>
                <a:cs typeface="+mj-cs"/>
              </a:endParaRPr>
            </a:p>
          </p:txBody>
        </p:sp>
        <p:grpSp>
          <p:nvGrpSpPr>
            <p:cNvPr id="49" name="Group 7"/>
            <p:cNvGrpSpPr>
              <a:grpSpLocks/>
            </p:cNvGrpSpPr>
            <p:nvPr/>
          </p:nvGrpSpPr>
          <p:grpSpPr bwMode="auto">
            <a:xfrm>
              <a:off x="3006" y="2726"/>
              <a:ext cx="1014" cy="954"/>
              <a:chOff x="3864" y="1597"/>
              <a:chExt cx="1352" cy="1295"/>
            </a:xfrm>
          </p:grpSpPr>
          <p:grpSp>
            <p:nvGrpSpPr>
              <p:cNvPr id="51" name="Group 8"/>
              <p:cNvGrpSpPr>
                <a:grpSpLocks/>
              </p:cNvGrpSpPr>
              <p:nvPr/>
            </p:nvGrpSpPr>
            <p:grpSpPr bwMode="auto">
              <a:xfrm>
                <a:off x="3904" y="1597"/>
                <a:ext cx="1248" cy="1295"/>
                <a:chOff x="6431" y="1938"/>
                <a:chExt cx="1680" cy="1680"/>
              </a:xfrm>
            </p:grpSpPr>
            <p:sp>
              <p:nvSpPr>
                <p:cNvPr id="53" name="Oval 9"/>
                <p:cNvSpPr>
                  <a:spLocks noChangeArrowheads="1"/>
                </p:cNvSpPr>
                <p:nvPr/>
              </p:nvSpPr>
              <p:spPr bwMode="gray">
                <a:xfrm>
                  <a:off x="6431" y="1938"/>
                  <a:ext cx="1680" cy="1680"/>
                </a:xfrm>
                <a:prstGeom prst="ellipse">
                  <a:avLst/>
                </a:prstGeom>
                <a:gradFill rotWithShape="1">
                  <a:gsLst>
                    <a:gs pos="0">
                      <a:schemeClr val="accent2"/>
                    </a:gs>
                    <a:gs pos="100000">
                      <a:schemeClr val="accent2">
                        <a:gamma/>
                        <a:shade val="63529"/>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 name="Freeform 10"/>
                <p:cNvSpPr>
                  <a:spLocks/>
                </p:cNvSpPr>
                <p:nvPr/>
              </p:nvSpPr>
              <p:spPr bwMode="gray">
                <a:xfrm>
                  <a:off x="6639" y="1999"/>
                  <a:ext cx="1296" cy="63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en-US" dirty="0"/>
                </a:p>
              </p:txBody>
            </p:sp>
          </p:grpSp>
          <p:sp>
            <p:nvSpPr>
              <p:cNvPr id="52" name="Text Box 11"/>
              <p:cNvSpPr txBox="1">
                <a:spLocks noChangeArrowheads="1"/>
              </p:cNvSpPr>
              <p:nvPr/>
            </p:nvSpPr>
            <p:spPr bwMode="gray">
              <a:xfrm>
                <a:off x="3864" y="1649"/>
                <a:ext cx="1352" cy="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ctr" eaLnBrk="0" hangingPunct="0">
                  <a:defRPr sz="3600">
                    <a:solidFill>
                      <a:srgbClr val="FFFFFF"/>
                    </a:solidFill>
                    <a:effectLst>
                      <a:outerShdw blurRad="38100" dist="38100" dir="2700000" algn="tl">
                        <a:srgbClr val="C0C0C0"/>
                      </a:outerShdw>
                    </a:effectLst>
                    <a:latin typeface="Angsana New" panose="02020603050405020304" pitchFamily="18" charset="-34"/>
                    <a:cs typeface="Angsana New" panose="02020603050405020304" pitchFamily="18" charset="-34"/>
                  </a:defRPr>
                </a:lvl1pPr>
              </a:lstStyle>
              <a:p>
                <a:r>
                  <a:rPr lang="en-US" altLang="en-US" sz="4400" b="1" dirty="0">
                    <a:solidFill>
                      <a:schemeClr val="tx1"/>
                    </a:solidFill>
                    <a:effectLst/>
                  </a:rPr>
                  <a:t>8</a:t>
                </a:r>
                <a:r>
                  <a:rPr lang="th-TH" altLang="en-US" sz="4000" dirty="0"/>
                  <a:t> </a:t>
                </a:r>
              </a:p>
              <a:p>
                <a:r>
                  <a:rPr lang="th-TH" altLang="en-US" sz="2800" dirty="0"/>
                  <a:t>จังหวัดใหม่</a:t>
                </a:r>
                <a:endParaRPr lang="en-US" altLang="en-US" sz="2800" dirty="0"/>
              </a:p>
            </p:txBody>
          </p:sp>
        </p:grpSp>
        <p:grpSp>
          <p:nvGrpSpPr>
            <p:cNvPr id="30" name="Group 13"/>
            <p:cNvGrpSpPr>
              <a:grpSpLocks/>
            </p:cNvGrpSpPr>
            <p:nvPr/>
          </p:nvGrpSpPr>
          <p:grpSpPr bwMode="auto">
            <a:xfrm>
              <a:off x="1776" y="2716"/>
              <a:ext cx="1019" cy="1304"/>
              <a:chOff x="1776" y="2476"/>
              <a:chExt cx="1019" cy="1304"/>
            </a:xfrm>
          </p:grpSpPr>
          <p:grpSp>
            <p:nvGrpSpPr>
              <p:cNvPr id="44" name="Group 14"/>
              <p:cNvGrpSpPr>
                <a:grpSpLocks/>
              </p:cNvGrpSpPr>
              <p:nvPr/>
            </p:nvGrpSpPr>
            <p:grpSpPr bwMode="auto">
              <a:xfrm>
                <a:off x="1776" y="2476"/>
                <a:ext cx="960" cy="958"/>
                <a:chOff x="2016" y="1920"/>
                <a:chExt cx="1680" cy="1680"/>
              </a:xfrm>
            </p:grpSpPr>
            <p:sp>
              <p:nvSpPr>
                <p:cNvPr id="47"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endParaRPr lang="en-US" dirty="0"/>
                </a:p>
              </p:txBody>
            </p:sp>
            <p:sp>
              <p:nvSpPr>
                <p:cNvPr id="48" name="Freeform 16"/>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dirty="0"/>
                </a:p>
              </p:txBody>
            </p:sp>
          </p:grpSp>
          <p:sp>
            <p:nvSpPr>
              <p:cNvPr id="45" name="Text Box 17"/>
              <p:cNvSpPr txBox="1">
                <a:spLocks noChangeArrowheads="1"/>
              </p:cNvSpPr>
              <p:nvPr/>
            </p:nvSpPr>
            <p:spPr bwMode="gray">
              <a:xfrm>
                <a:off x="1800" y="2514"/>
                <a:ext cx="864" cy="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n-US" sz="4400" b="1" dirty="0">
                    <a:latin typeface="Angsana New" panose="02020603050405020304" pitchFamily="18" charset="-34"/>
                    <a:cs typeface="Angsana New" panose="02020603050405020304" pitchFamily="18" charset="-34"/>
                  </a:rPr>
                  <a:t>10</a:t>
                </a:r>
                <a:endParaRPr lang="th-TH" altLang="en-US" sz="4400" b="1" dirty="0">
                  <a:latin typeface="Angsana New" panose="02020603050405020304" pitchFamily="18" charset="-34"/>
                  <a:cs typeface="Angsana New" panose="02020603050405020304" pitchFamily="18" charset="-34"/>
                </a:endParaRPr>
              </a:p>
              <a:p>
                <a:pPr algn="ctr" eaLnBrk="0" hangingPunct="0"/>
                <a:r>
                  <a:rPr lang="th-TH" altLang="en-US" sz="2800" dirty="0">
                    <a:solidFill>
                      <a:srgbClr val="FFFFFF"/>
                    </a:solidFill>
                    <a:effectLst>
                      <a:outerShdw blurRad="38100" dist="38100" dir="2700000" algn="tl">
                        <a:srgbClr val="C0C0C0"/>
                      </a:outerShdw>
                    </a:effectLst>
                    <a:cs typeface="+mj-cs"/>
                  </a:rPr>
                  <a:t> ศูนย์วิทยฯ</a:t>
                </a:r>
                <a:endParaRPr lang="en-US" altLang="en-US" sz="2800" dirty="0">
                  <a:solidFill>
                    <a:srgbClr val="FFFFFF"/>
                  </a:solidFill>
                  <a:effectLst>
                    <a:outerShdw blurRad="38100" dist="38100" dir="2700000" algn="tl">
                      <a:srgbClr val="C0C0C0"/>
                    </a:outerShdw>
                  </a:effectLst>
                  <a:cs typeface="+mj-cs"/>
                </a:endParaRPr>
              </a:p>
            </p:txBody>
          </p:sp>
          <p:sp>
            <p:nvSpPr>
              <p:cNvPr id="46"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dirty="0"/>
              </a:p>
            </p:txBody>
          </p:sp>
        </p:grpSp>
      </p:grpSp>
      <p:sp>
        <p:nvSpPr>
          <p:cNvPr id="4" name="เครื่องหมายบวก 3">
            <a:extLst>
              <a:ext uri="{FF2B5EF4-FFF2-40B4-BE49-F238E27FC236}">
                <a16:creationId xmlns:a16="http://schemas.microsoft.com/office/drawing/2014/main" id="{7F2A5C30-2331-4097-96BE-CADC7BE458F7}"/>
              </a:ext>
            </a:extLst>
          </p:cNvPr>
          <p:cNvSpPr/>
          <p:nvPr/>
        </p:nvSpPr>
        <p:spPr>
          <a:xfrm>
            <a:off x="8755500" y="4359297"/>
            <a:ext cx="405590" cy="430301"/>
          </a:xfrm>
          <a:prstGeom prst="math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4063407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481" y="4568986"/>
            <a:ext cx="5351736" cy="812801"/>
          </a:xfrm>
        </p:spPr>
        <p:txBody>
          <a:bodyPr>
            <a:noAutofit/>
          </a:bodyPr>
          <a:lstStyle/>
          <a:p>
            <a:r>
              <a:rPr lang="th-TH" sz="3600" b="1" dirty="0"/>
              <a:t>ศูนย์</a:t>
            </a:r>
            <a:r>
              <a:rPr lang="th-TH" sz="3600" b="1" dirty="0" err="1"/>
              <a:t>วิทยบริ</a:t>
            </a:r>
            <a:r>
              <a:rPr lang="th-TH" sz="3600" b="1" dirty="0"/>
              <a:t>การและชุมชนสัมพันธ์ 18</a:t>
            </a:r>
            <a:r>
              <a:rPr lang="th-TH" sz="3200" b="1" dirty="0"/>
              <a:t> ศูนย์</a:t>
            </a:r>
            <a:endParaRPr lang="en-US" sz="3200" b="1" dirty="0"/>
          </a:p>
        </p:txBody>
      </p:sp>
      <p:sp>
        <p:nvSpPr>
          <p:cNvPr id="3" name="Slide Number Placeholder 2"/>
          <p:cNvSpPr>
            <a:spLocks noGrp="1"/>
          </p:cNvSpPr>
          <p:nvPr>
            <p:ph type="sldNum" sz="quarter" idx="12"/>
          </p:nvPr>
        </p:nvSpPr>
        <p:spPr/>
        <p:txBody>
          <a:bodyPr/>
          <a:lstStyle/>
          <a:p>
            <a:r>
              <a:rPr lang="en-US" dirty="0">
                <a:latin typeface="Cordia New (เนื้อความ)."/>
              </a:rPr>
              <a:t>21</a:t>
            </a:r>
          </a:p>
        </p:txBody>
      </p:sp>
      <p:pic>
        <p:nvPicPr>
          <p:cNvPr id="4" name="Picture 3"/>
          <p:cNvPicPr>
            <a:picLocks noChangeAspect="1"/>
          </p:cNvPicPr>
          <p:nvPr/>
        </p:nvPicPr>
        <p:blipFill rotWithShape="1">
          <a:blip r:embed="rId2">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t="24810"/>
          <a:stretch/>
        </p:blipFill>
        <p:spPr>
          <a:xfrm>
            <a:off x="914400" y="330638"/>
            <a:ext cx="7670800" cy="6527362"/>
          </a:xfrm>
          <a:prstGeom prst="rect">
            <a:avLst/>
          </a:prstGeom>
        </p:spPr>
      </p:pic>
      <p:sp>
        <p:nvSpPr>
          <p:cNvPr id="5" name="Rectangle 4"/>
          <p:cNvSpPr/>
          <p:nvPr/>
        </p:nvSpPr>
        <p:spPr>
          <a:xfrm>
            <a:off x="5550555" y="587591"/>
            <a:ext cx="6069290" cy="175432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h-TH" sz="3600" b="1" dirty="0">
                <a:ln/>
                <a:solidFill>
                  <a:schemeClr val="accent3">
                    <a:lumMod val="50000"/>
                  </a:schemeClr>
                </a:solidFill>
                <a:cs typeface="+mj-cs"/>
              </a:rPr>
              <a:t>การทำงานของมหาวิทยาลัยมุ่งเน้น</a:t>
            </a:r>
            <a:r>
              <a:rPr lang="en-US" sz="3600" b="1" dirty="0">
                <a:ln/>
                <a:solidFill>
                  <a:schemeClr val="accent3">
                    <a:lumMod val="50000"/>
                  </a:schemeClr>
                </a:solidFill>
                <a:cs typeface="+mj-cs"/>
              </a:rPr>
              <a:t> </a:t>
            </a:r>
            <a:r>
              <a:rPr lang="en-US" sz="3600" b="1" dirty="0">
                <a:ln/>
                <a:solidFill>
                  <a:schemeClr val="accent3">
                    <a:lumMod val="50000"/>
                  </a:schemeClr>
                </a:solidFill>
                <a:latin typeface="Angsana New" panose="02020603050405020304" pitchFamily="18" charset="-34"/>
                <a:cs typeface="+mj-cs"/>
              </a:rPr>
              <a:t>Area based</a:t>
            </a:r>
            <a:r>
              <a:rPr lang="th-TH" sz="3600" b="1" dirty="0">
                <a:ln/>
                <a:solidFill>
                  <a:schemeClr val="accent3">
                    <a:lumMod val="50000"/>
                  </a:schemeClr>
                </a:solidFill>
                <a:latin typeface="Angsana New" panose="02020603050405020304" pitchFamily="18" charset="-34"/>
                <a:cs typeface="+mj-cs"/>
              </a:rPr>
              <a:t> </a:t>
            </a:r>
          </a:p>
          <a:p>
            <a:pPr algn="ctr"/>
            <a:r>
              <a:rPr lang="th-TH" sz="3600" b="1" dirty="0">
                <a:ln/>
                <a:solidFill>
                  <a:schemeClr val="accent3">
                    <a:lumMod val="50000"/>
                  </a:schemeClr>
                </a:solidFill>
                <a:latin typeface="Angsana New" panose="02020603050405020304" pitchFamily="18" charset="-34"/>
                <a:cs typeface="+mj-cs"/>
              </a:rPr>
              <a:t>สอดคล้อง</a:t>
            </a:r>
            <a:r>
              <a:rPr lang="th-TH" sz="3600" b="1" dirty="0">
                <a:ln/>
                <a:solidFill>
                  <a:schemeClr val="accent3">
                    <a:lumMod val="50000"/>
                  </a:schemeClr>
                </a:solidFill>
                <a:cs typeface="+mj-cs"/>
              </a:rPr>
              <a:t>กับแผนยุทธศาสตร์ </a:t>
            </a:r>
          </a:p>
          <a:p>
            <a:pPr algn="ctr"/>
            <a:r>
              <a:rPr lang="th-TH" sz="3600" b="1" dirty="0">
                <a:ln/>
                <a:solidFill>
                  <a:schemeClr val="accent3">
                    <a:lumMod val="50000"/>
                  </a:schemeClr>
                </a:solidFill>
                <a:cs typeface="+mj-cs"/>
              </a:rPr>
              <a:t>ที่เน้นการบูรณาการเชิงพื้นที่</a:t>
            </a:r>
          </a:p>
        </p:txBody>
      </p:sp>
      <p:sp>
        <p:nvSpPr>
          <p:cNvPr id="7" name="Rectangle 6"/>
          <p:cNvSpPr/>
          <p:nvPr/>
        </p:nvSpPr>
        <p:spPr>
          <a:xfrm>
            <a:off x="6689888" y="3611578"/>
            <a:ext cx="4164923" cy="923330"/>
          </a:xfrm>
          <a:prstGeom prst="rect">
            <a:avLst/>
          </a:prstGeom>
          <a:solidFill>
            <a:schemeClr val="accent1">
              <a:lumMod val="40000"/>
              <a:lumOff val="60000"/>
            </a:schemeClr>
          </a:solidFill>
        </p:spPr>
        <p:txBody>
          <a:bodyPr wrap="none" lIns="91440" tIns="45720" rIns="91440" bIns="45720">
            <a:spAutoFit/>
          </a:bodyPr>
          <a:lstStyle/>
          <a:p>
            <a:pPr algn="ctr"/>
            <a:r>
              <a:rPr lang="en-US" sz="5400" b="1" dirty="0">
                <a:ln w="0"/>
                <a:solidFill>
                  <a:srgbClr val="002060"/>
                </a:solidFill>
                <a:effectLst>
                  <a:outerShdw blurRad="38100" dist="19050" dir="2700000" algn="tl" rotWithShape="0">
                    <a:schemeClr val="dk1">
                      <a:alpha val="40000"/>
                    </a:schemeClr>
                  </a:outerShdw>
                </a:effectLst>
                <a:latin typeface="Angsana New" panose="02020603050405020304" pitchFamily="18" charset="-34"/>
                <a:cs typeface="Angsana New" panose="02020603050405020304" pitchFamily="18" charset="-34"/>
              </a:rPr>
              <a:t>6</a:t>
            </a:r>
            <a:r>
              <a:rPr lang="th-TH" sz="5400" b="1" dirty="0">
                <a:ln w="0"/>
                <a:solidFill>
                  <a:srgbClr val="002060"/>
                </a:solidFill>
                <a:effectLst>
                  <a:outerShdw blurRad="38100" dist="19050" dir="2700000" algn="tl" rotWithShape="0">
                    <a:schemeClr val="dk1">
                      <a:alpha val="40000"/>
                    </a:schemeClr>
                  </a:outerShdw>
                </a:effectLst>
                <a:cs typeface="+mj-cs"/>
              </a:rPr>
              <a:t> ภาค </a:t>
            </a:r>
            <a:r>
              <a:rPr lang="en-US" sz="5400" b="1" dirty="0">
                <a:ln w="0"/>
                <a:solidFill>
                  <a:srgbClr val="002060"/>
                </a:solidFill>
                <a:effectLst>
                  <a:outerShdw blurRad="38100" dist="19050" dir="2700000" algn="tl" rotWithShape="0">
                    <a:schemeClr val="dk1">
                      <a:alpha val="40000"/>
                    </a:schemeClr>
                  </a:outerShdw>
                </a:effectLst>
                <a:latin typeface="Angsana New" panose="02020603050405020304" pitchFamily="18" charset="-34"/>
                <a:cs typeface="Angsana New" panose="02020603050405020304" pitchFamily="18" charset="-34"/>
              </a:rPr>
              <a:t>18</a:t>
            </a:r>
            <a:r>
              <a:rPr lang="th-TH" sz="5400" b="1" dirty="0">
                <a:ln w="0"/>
                <a:solidFill>
                  <a:srgbClr val="002060"/>
                </a:solidFill>
                <a:effectLst>
                  <a:outerShdw blurRad="38100" dist="19050" dir="2700000" algn="tl" rotWithShape="0">
                    <a:schemeClr val="dk1">
                      <a:alpha val="40000"/>
                    </a:schemeClr>
                  </a:outerShdw>
                </a:effectLst>
                <a:cs typeface="+mj-cs"/>
              </a:rPr>
              <a:t> กลุ่มจังหวัด</a:t>
            </a:r>
            <a:endParaRPr lang="en-US" sz="5400" b="1" dirty="0">
              <a:ln w="0"/>
              <a:solidFill>
                <a:srgbClr val="002060"/>
              </a:solidFill>
              <a:effectLst>
                <a:outerShdw blurRad="38100" dist="19050" dir="2700000" algn="tl" rotWithShape="0">
                  <a:schemeClr val="dk1">
                    <a:alpha val="40000"/>
                  </a:schemeClr>
                </a:outerShdw>
              </a:effectLst>
              <a:cs typeface="+mj-cs"/>
            </a:endParaRPr>
          </a:p>
        </p:txBody>
      </p:sp>
      <p:sp>
        <p:nvSpPr>
          <p:cNvPr id="8" name="Down Arrow 7"/>
          <p:cNvSpPr/>
          <p:nvPr/>
        </p:nvSpPr>
        <p:spPr>
          <a:xfrm>
            <a:off x="8049126" y="2446154"/>
            <a:ext cx="910373" cy="1259572"/>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6095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ound Diagonal Corner Rectangle 61"/>
          <p:cNvSpPr/>
          <p:nvPr/>
        </p:nvSpPr>
        <p:spPr>
          <a:xfrm>
            <a:off x="4307339" y="3451578"/>
            <a:ext cx="778955" cy="1029587"/>
          </a:xfrm>
          <a:prstGeom prst="round2DiagRect">
            <a:avLst/>
          </a:prstGeom>
          <a:solidFill>
            <a:srgbClr val="DBB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ound Diagonal Corner Rectangle 62"/>
          <p:cNvSpPr/>
          <p:nvPr/>
        </p:nvSpPr>
        <p:spPr>
          <a:xfrm>
            <a:off x="8719285" y="3439887"/>
            <a:ext cx="778955" cy="1029587"/>
          </a:xfrm>
          <a:prstGeom prst="round2DiagRect">
            <a:avLst/>
          </a:prstGeom>
          <a:solidFill>
            <a:srgbClr val="DBB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p:cNvPicPr>
            <a:picLocks noChangeAspect="1"/>
          </p:cNvPicPr>
          <p:nvPr/>
        </p:nvPicPr>
        <p:blipFill rotWithShape="1">
          <a:blip r:embed="rId3" cstate="screen">
            <a:extLst>
              <a:ext uri="{BEBA8EAE-BF5A-486C-A8C5-ECC9F3942E4B}">
                <a14:imgProps xmlns:a14="http://schemas.microsoft.com/office/drawing/2010/main">
                  <a14:imgLayer r:embed="rId4">
                    <a14:imgEffect>
                      <a14:artisticBlur/>
                    </a14:imgEffect>
                    <a14:imgEffect>
                      <a14:saturation sat="66000"/>
                    </a14:imgEffect>
                  </a14:imgLayer>
                </a14:imgProps>
              </a:ext>
              <a:ext uri="{28A0092B-C50C-407E-A947-70E740481C1C}">
                <a14:useLocalDpi xmlns:a14="http://schemas.microsoft.com/office/drawing/2010/main"/>
              </a:ext>
            </a:extLst>
          </a:blip>
          <a:srcRect l="-10355"/>
          <a:stretch/>
        </p:blipFill>
        <p:spPr>
          <a:xfrm>
            <a:off x="1905990" y="1"/>
            <a:ext cx="10286010" cy="3439886"/>
          </a:xfrm>
          <a:prstGeom prst="rect">
            <a:avLst/>
          </a:prstGeom>
        </p:spPr>
      </p:pic>
      <p:sp>
        <p:nvSpPr>
          <p:cNvPr id="52" name="Rectangle 51"/>
          <p:cNvSpPr/>
          <p:nvPr/>
        </p:nvSpPr>
        <p:spPr>
          <a:xfrm>
            <a:off x="3531846" y="1"/>
            <a:ext cx="8660153" cy="3445608"/>
          </a:xfrm>
          <a:prstGeom prst="rect">
            <a:avLst/>
          </a:prstGeom>
          <a:solidFill>
            <a:schemeClr val="tx2">
              <a:lumMod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a:spLocks/>
          </p:cNvSpPr>
          <p:nvPr/>
        </p:nvSpPr>
        <p:spPr bwMode="auto">
          <a:xfrm>
            <a:off x="0" y="0"/>
            <a:ext cx="5201971" cy="6858000"/>
          </a:xfrm>
          <a:custGeom>
            <a:avLst/>
            <a:gdLst>
              <a:gd name="connsiteX0" fmla="*/ 0 w 5201971"/>
              <a:gd name="connsiteY0" fmla="*/ 0 h 6858000"/>
              <a:gd name="connsiteX1" fmla="*/ 190573 w 5201971"/>
              <a:gd name="connsiteY1" fmla="*/ 0 h 6858000"/>
              <a:gd name="connsiteX2" fmla="*/ 4197189 w 5201971"/>
              <a:gd name="connsiteY2" fmla="*/ 0 h 6858000"/>
              <a:gd name="connsiteX3" fmla="*/ 5129670 w 5201971"/>
              <a:gd name="connsiteY3" fmla="*/ 1317100 h 6858000"/>
              <a:gd name="connsiteX4" fmla="*/ 2718865 w 5201971"/>
              <a:gd name="connsiteY4" fmla="*/ 6858000 h 6858000"/>
              <a:gd name="connsiteX5" fmla="*/ 43027 w 5201971"/>
              <a:gd name="connsiteY5" fmla="*/ 6858000 h 6858000"/>
              <a:gd name="connsiteX6" fmla="*/ 0 w 52019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01971" h="6858000">
                <a:moveTo>
                  <a:pt x="0" y="0"/>
                </a:moveTo>
                <a:lnTo>
                  <a:pt x="190573" y="0"/>
                </a:lnTo>
                <a:cubicBezTo>
                  <a:pt x="4197189" y="0"/>
                  <a:pt x="4197189" y="0"/>
                  <a:pt x="4197189" y="0"/>
                </a:cubicBezTo>
                <a:cubicBezTo>
                  <a:pt x="4197189" y="0"/>
                  <a:pt x="5520857" y="77209"/>
                  <a:pt x="5129670" y="1317100"/>
                </a:cubicBezTo>
                <a:cubicBezTo>
                  <a:pt x="4743032" y="2534281"/>
                  <a:pt x="2718865" y="6858000"/>
                  <a:pt x="2718865" y="6858000"/>
                </a:cubicBezTo>
                <a:cubicBezTo>
                  <a:pt x="1344024" y="6858000"/>
                  <a:pt x="527712" y="6858000"/>
                  <a:pt x="43027" y="6858000"/>
                </a:cubicBezTo>
                <a:lnTo>
                  <a:pt x="0" y="6858000"/>
                </a:lnTo>
                <a:close/>
              </a:path>
            </a:pathLst>
          </a:custGeom>
          <a:gradFill>
            <a:gsLst>
              <a:gs pos="0">
                <a:srgbClr val="327B63"/>
              </a:gs>
              <a:gs pos="100000">
                <a:schemeClr val="tx2">
                  <a:lumMod val="5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lt1"/>
              </a:solidFill>
            </a:endParaRPr>
          </a:p>
        </p:txBody>
      </p:sp>
      <p:sp>
        <p:nvSpPr>
          <p:cNvPr id="19" name="TextBox 18"/>
          <p:cNvSpPr txBox="1"/>
          <p:nvPr/>
        </p:nvSpPr>
        <p:spPr>
          <a:xfrm>
            <a:off x="3895110" y="4427350"/>
            <a:ext cx="4282359" cy="2412712"/>
          </a:xfrm>
          <a:prstGeom prst="rect">
            <a:avLst/>
          </a:prstGeom>
          <a:noFill/>
        </p:spPr>
        <p:txBody>
          <a:bodyPr wrap="square" lIns="0" tIns="0" rIns="0" bIns="0" rtlCol="0" anchor="ctr">
            <a:spAutoFit/>
          </a:bodyPr>
          <a:lstStyle/>
          <a:p>
            <a:r>
              <a:rPr lang="th-TH" sz="2800" b="1" dirty="0">
                <a:solidFill>
                  <a:schemeClr val="bg2">
                    <a:lumMod val="10000"/>
                  </a:schemeClr>
                </a:solidFill>
                <a:latin typeface="Calibri Light" panose="020F0302020204030204" pitchFamily="34" charset="0"/>
                <a:cs typeface="Calibri Light" panose="020F0302020204030204" pitchFamily="34" charset="0"/>
              </a:rPr>
              <a:t>ส่งเสริม ประสานงาน วางแผนและสนับสนุนทรัพยากรต่างๆ เพื่อให้ศูนย์ต่างๆ ดำเนินการได้</a:t>
            </a:r>
            <a:endParaRPr lang="en-US" sz="1600" b="1" dirty="0">
              <a:solidFill>
                <a:schemeClr val="bg2">
                  <a:lumMod val="10000"/>
                </a:schemeClr>
              </a:solidFill>
              <a:latin typeface="Calibri Light" panose="020F0302020204030204" pitchFamily="34" charset="0"/>
              <a:cs typeface="Calibri Light" panose="020F0302020204030204" pitchFamily="34" charset="0"/>
            </a:endParaRPr>
          </a:p>
        </p:txBody>
      </p:sp>
      <p:sp>
        <p:nvSpPr>
          <p:cNvPr id="20" name="TextBox 19"/>
          <p:cNvSpPr txBox="1"/>
          <p:nvPr/>
        </p:nvSpPr>
        <p:spPr>
          <a:xfrm>
            <a:off x="8276074" y="4597040"/>
            <a:ext cx="3734171" cy="1809534"/>
          </a:xfrm>
          <a:prstGeom prst="rect">
            <a:avLst/>
          </a:prstGeom>
          <a:noFill/>
        </p:spPr>
        <p:txBody>
          <a:bodyPr wrap="square" lIns="0" tIns="0" rIns="0" bIns="0" rtlCol="0" anchor="ctr">
            <a:spAutoFit/>
          </a:bodyPr>
          <a:lstStyle/>
          <a:p>
            <a:r>
              <a:rPr lang="th-TH" sz="2800" b="1" dirty="0">
                <a:solidFill>
                  <a:schemeClr val="bg2">
                    <a:lumMod val="10000"/>
                  </a:schemeClr>
                </a:solidFill>
                <a:latin typeface="Calibri Light" panose="020F0302020204030204" pitchFamily="34" charset="0"/>
                <a:cs typeface="Calibri Light" panose="020F0302020204030204" pitchFamily="34" charset="0"/>
              </a:rPr>
              <a:t>ศูนย์กลางการดำเนินงานทั้งด้าน</a:t>
            </a:r>
            <a:r>
              <a:rPr lang="th-TH" sz="2800" b="1" dirty="0" err="1">
                <a:solidFill>
                  <a:schemeClr val="bg2">
                    <a:lumMod val="10000"/>
                  </a:schemeClr>
                </a:solidFill>
                <a:latin typeface="Calibri Light" panose="020F0302020204030204" pitchFamily="34" charset="0"/>
                <a:cs typeface="Calibri Light" panose="020F0302020204030204" pitchFamily="34" charset="0"/>
              </a:rPr>
              <a:t>วิทย</a:t>
            </a:r>
            <a:r>
              <a:rPr lang="th-TH" sz="2800" b="1" dirty="0">
                <a:solidFill>
                  <a:schemeClr val="bg2">
                    <a:lumMod val="10000"/>
                  </a:schemeClr>
                </a:solidFill>
                <a:latin typeface="Calibri Light" panose="020F0302020204030204" pitchFamily="34" charset="0"/>
                <a:cs typeface="Calibri Light" panose="020F0302020204030204" pitchFamily="34" charset="0"/>
              </a:rPr>
              <a:t>บริการและชุมชนสัมพันธ์ในพื้นที่</a:t>
            </a:r>
            <a:endParaRPr lang="en-US" sz="2800" b="1" dirty="0">
              <a:solidFill>
                <a:schemeClr val="bg2">
                  <a:lumMod val="10000"/>
                </a:schemeClr>
              </a:solidFill>
              <a:latin typeface="Calibri Light" panose="020F0302020204030204" pitchFamily="34" charset="0"/>
              <a:cs typeface="Calibri Light" panose="020F0302020204030204" pitchFamily="34" charset="0"/>
            </a:endParaRPr>
          </a:p>
        </p:txBody>
      </p:sp>
      <p:sp>
        <p:nvSpPr>
          <p:cNvPr id="25" name="TextBox 24"/>
          <p:cNvSpPr txBox="1"/>
          <p:nvPr/>
        </p:nvSpPr>
        <p:spPr>
          <a:xfrm>
            <a:off x="5166668" y="3653578"/>
            <a:ext cx="1945875" cy="775533"/>
          </a:xfrm>
          <a:prstGeom prst="rect">
            <a:avLst/>
          </a:prstGeom>
          <a:noFill/>
        </p:spPr>
        <p:txBody>
          <a:bodyPr wrap="square" lIns="0" tIns="0" rIns="0" bIns="0" rtlCol="0" anchor="ctr">
            <a:spAutoFit/>
          </a:bodyPr>
          <a:lstStyle/>
          <a:p>
            <a:r>
              <a:rPr lang="th-TH" sz="3600" b="1" dirty="0">
                <a:solidFill>
                  <a:srgbClr val="327B63"/>
                </a:solidFill>
                <a:latin typeface="Calibri Light" panose="020F0302020204030204" pitchFamily="34" charset="0"/>
                <a:cs typeface="Calibri Light" panose="020F0302020204030204" pitchFamily="34" charset="0"/>
              </a:rPr>
              <a:t>ส่วนกลาง</a:t>
            </a:r>
            <a:endParaRPr lang="en-US" sz="3600" b="1" dirty="0">
              <a:solidFill>
                <a:srgbClr val="327B63"/>
              </a:solidFill>
              <a:latin typeface="Calibri Light" panose="020F0302020204030204" pitchFamily="34" charset="0"/>
              <a:cs typeface="Calibri Light" panose="020F0302020204030204" pitchFamily="34" charset="0"/>
            </a:endParaRPr>
          </a:p>
        </p:txBody>
      </p:sp>
      <p:sp>
        <p:nvSpPr>
          <p:cNvPr id="26" name="TextBox 25"/>
          <p:cNvSpPr txBox="1"/>
          <p:nvPr/>
        </p:nvSpPr>
        <p:spPr>
          <a:xfrm>
            <a:off x="9855667" y="3588553"/>
            <a:ext cx="1377196" cy="775533"/>
          </a:xfrm>
          <a:prstGeom prst="rect">
            <a:avLst/>
          </a:prstGeom>
          <a:noFill/>
        </p:spPr>
        <p:txBody>
          <a:bodyPr wrap="square" lIns="0" tIns="0" rIns="0" bIns="0" rtlCol="0" anchor="ctr">
            <a:spAutoFit/>
          </a:bodyPr>
          <a:lstStyle/>
          <a:p>
            <a:r>
              <a:rPr lang="th-TH" sz="3600" b="1" dirty="0">
                <a:solidFill>
                  <a:srgbClr val="327B63"/>
                </a:solidFill>
                <a:latin typeface="Calibri Light" panose="020F0302020204030204" pitchFamily="34" charset="0"/>
                <a:cs typeface="Calibri Light" panose="020F0302020204030204" pitchFamily="34" charset="0"/>
              </a:rPr>
              <a:t>ศูนย์</a:t>
            </a:r>
            <a:endParaRPr lang="en-US" sz="3600" b="1" dirty="0">
              <a:solidFill>
                <a:srgbClr val="327B63"/>
              </a:solidFill>
              <a:latin typeface="Calibri Light" panose="020F0302020204030204" pitchFamily="34" charset="0"/>
              <a:cs typeface="Calibri Light" panose="020F0302020204030204" pitchFamily="34" charset="0"/>
            </a:endParaRPr>
          </a:p>
        </p:txBody>
      </p:sp>
      <p:grpSp>
        <p:nvGrpSpPr>
          <p:cNvPr id="12" name="Group 11"/>
          <p:cNvGrpSpPr/>
          <p:nvPr/>
        </p:nvGrpSpPr>
        <p:grpSpPr>
          <a:xfrm>
            <a:off x="-1663638" y="-244929"/>
            <a:ext cx="5419731" cy="7347857"/>
            <a:chOff x="5730869" y="1536700"/>
            <a:chExt cx="5419731" cy="7347857"/>
          </a:xfrm>
        </p:grpSpPr>
        <p:grpSp>
          <p:nvGrpSpPr>
            <p:cNvPr id="13" name="Group 12"/>
            <p:cNvGrpSpPr/>
            <p:nvPr/>
          </p:nvGrpSpPr>
          <p:grpSpPr>
            <a:xfrm>
              <a:off x="6070856" y="1536700"/>
              <a:ext cx="5079744" cy="4337957"/>
              <a:chOff x="6070856" y="1536700"/>
              <a:chExt cx="5079744" cy="4337957"/>
            </a:xfrm>
          </p:grpSpPr>
          <p:sp>
            <p:nvSpPr>
              <p:cNvPr id="17" name="Parallelogram 16"/>
              <p:cNvSpPr/>
              <p:nvPr/>
            </p:nvSpPr>
            <p:spPr>
              <a:xfrm>
                <a:off x="7797800" y="1536700"/>
                <a:ext cx="3352800" cy="3009900"/>
              </a:xfrm>
              <a:prstGeom prst="parallelogram">
                <a:avLst>
                  <a:gd name="adj" fmla="val 42807"/>
                </a:avLst>
              </a:prstGeom>
              <a:noFill/>
              <a:ln w="3175">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arallelogram 17"/>
              <p:cNvSpPr/>
              <p:nvPr/>
            </p:nvSpPr>
            <p:spPr>
              <a:xfrm>
                <a:off x="6070856" y="2864757"/>
                <a:ext cx="3352800" cy="3009900"/>
              </a:xfrm>
              <a:prstGeom prst="parallelogram">
                <a:avLst>
                  <a:gd name="adj" fmla="val 42807"/>
                </a:avLst>
              </a:prstGeom>
              <a:noFill/>
              <a:ln w="3175">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flipH="1">
              <a:off x="5730869" y="4546600"/>
              <a:ext cx="5079744" cy="4337957"/>
              <a:chOff x="6070856" y="1536700"/>
              <a:chExt cx="5079744" cy="4337957"/>
            </a:xfrm>
          </p:grpSpPr>
          <p:sp>
            <p:nvSpPr>
              <p:cNvPr id="15" name="Parallelogram 14"/>
              <p:cNvSpPr/>
              <p:nvPr/>
            </p:nvSpPr>
            <p:spPr>
              <a:xfrm>
                <a:off x="7797800" y="1536700"/>
                <a:ext cx="3352800" cy="3009900"/>
              </a:xfrm>
              <a:prstGeom prst="parallelogram">
                <a:avLst>
                  <a:gd name="adj" fmla="val 42807"/>
                </a:avLst>
              </a:prstGeom>
              <a:noFill/>
              <a:ln w="3175">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p:cNvSpPr/>
              <p:nvPr/>
            </p:nvSpPr>
            <p:spPr>
              <a:xfrm>
                <a:off x="6070856" y="2864757"/>
                <a:ext cx="3352800" cy="3009900"/>
              </a:xfrm>
              <a:prstGeom prst="parallelogram">
                <a:avLst>
                  <a:gd name="adj" fmla="val 42807"/>
                </a:avLst>
              </a:prstGeom>
              <a:noFill/>
              <a:ln w="3175">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Title 5"/>
          <p:cNvSpPr>
            <a:spLocks noGrp="1"/>
          </p:cNvSpPr>
          <p:nvPr>
            <p:ph type="title"/>
          </p:nvPr>
        </p:nvSpPr>
        <p:spPr>
          <a:xfrm>
            <a:off x="5055475" y="1663444"/>
            <a:ext cx="6441199" cy="1348061"/>
          </a:xfrm>
        </p:spPr>
        <p:txBody>
          <a:bodyPr wrap="square" lIns="0" tIns="0" rIns="0" bIns="0">
            <a:spAutoFit/>
          </a:bodyPr>
          <a:lstStyle/>
          <a:p>
            <a:r>
              <a:rPr lang="th-TH" sz="4800" dirty="0">
                <a:solidFill>
                  <a:schemeClr val="bg1"/>
                </a:solidFill>
              </a:rPr>
              <a:t>แนวคิดการจัดศูนย์</a:t>
            </a:r>
            <a:r>
              <a:rPr lang="th-TH" sz="4800" dirty="0" err="1">
                <a:solidFill>
                  <a:schemeClr val="bg1"/>
                </a:solidFill>
              </a:rPr>
              <a:t>วิทย</a:t>
            </a:r>
            <a:r>
              <a:rPr lang="th-TH" sz="4800" dirty="0">
                <a:solidFill>
                  <a:schemeClr val="bg1"/>
                </a:solidFill>
              </a:rPr>
              <a:t>บริการและชุมชนสัมพันธ์</a:t>
            </a:r>
            <a:endParaRPr lang="en-US" sz="4800" dirty="0">
              <a:solidFill>
                <a:schemeClr val="bg1"/>
              </a:solidFill>
            </a:endParaRPr>
          </a:p>
        </p:txBody>
      </p:sp>
      <p:sp>
        <p:nvSpPr>
          <p:cNvPr id="23" name="TextBox 22"/>
          <p:cNvSpPr txBox="1"/>
          <p:nvPr/>
        </p:nvSpPr>
        <p:spPr>
          <a:xfrm>
            <a:off x="366916" y="1294057"/>
            <a:ext cx="3288692" cy="4370427"/>
          </a:xfrm>
          <a:prstGeom prst="rect">
            <a:avLst/>
          </a:prstGeom>
          <a:noFill/>
        </p:spPr>
        <p:txBody>
          <a:bodyPr wrap="square" lIns="0" tIns="0" rIns="0" bIns="0" rtlCol="0" anchor="ctr">
            <a:spAutoFit/>
          </a:bodyPr>
          <a:lstStyle/>
          <a:p>
            <a:r>
              <a:rPr lang="th-TH" sz="4000" dirty="0">
                <a:solidFill>
                  <a:schemeClr val="bg1"/>
                </a:solidFill>
                <a:latin typeface="Calibri Light" panose="020F0302020204030204" pitchFamily="34" charset="0"/>
                <a:cs typeface="+mj-cs"/>
              </a:rPr>
              <a:t>ศูนย์</a:t>
            </a:r>
            <a:r>
              <a:rPr lang="th-TH" sz="4000" dirty="0" err="1">
                <a:solidFill>
                  <a:schemeClr val="bg1"/>
                </a:solidFill>
                <a:latin typeface="Calibri Light" panose="020F0302020204030204" pitchFamily="34" charset="0"/>
                <a:cs typeface="+mj-cs"/>
              </a:rPr>
              <a:t>วิทย</a:t>
            </a:r>
            <a:r>
              <a:rPr lang="th-TH" sz="4000" dirty="0">
                <a:solidFill>
                  <a:schemeClr val="bg1"/>
                </a:solidFill>
                <a:latin typeface="Calibri Light" panose="020F0302020204030204" pitchFamily="34" charset="0"/>
                <a:cs typeface="+mj-cs"/>
              </a:rPr>
              <a:t>บริการและชุมชนสัมพันธ์คือ </a:t>
            </a:r>
            <a:r>
              <a:rPr lang="th-TH" sz="4800" b="1" u="sng" dirty="0">
                <a:solidFill>
                  <a:schemeClr val="bg1"/>
                </a:solidFill>
                <a:latin typeface="Calibri Light" panose="020F0302020204030204" pitchFamily="34" charset="0"/>
                <a:cs typeface="+mj-cs"/>
              </a:rPr>
              <a:t>ศูนย์กลาง</a:t>
            </a:r>
            <a:r>
              <a:rPr lang="th-TH" sz="4400" b="1" u="sng" dirty="0">
                <a:solidFill>
                  <a:schemeClr val="bg1"/>
                </a:solidFill>
                <a:latin typeface="Calibri Light" panose="020F0302020204030204" pitchFamily="34" charset="0"/>
                <a:cs typeface="+mj-cs"/>
              </a:rPr>
              <a:t> </a:t>
            </a:r>
            <a:r>
              <a:rPr lang="th-TH" sz="4000" dirty="0">
                <a:solidFill>
                  <a:schemeClr val="bg1"/>
                </a:solidFill>
                <a:latin typeface="Calibri Light" panose="020F0302020204030204" pitchFamily="34" charset="0"/>
                <a:cs typeface="+mj-cs"/>
              </a:rPr>
              <a:t>ทางการศึกษาของ </a:t>
            </a:r>
            <a:r>
              <a:rPr lang="th-TH" sz="4000" dirty="0" err="1">
                <a:solidFill>
                  <a:schemeClr val="bg1"/>
                </a:solidFill>
                <a:latin typeface="Calibri Light" panose="020F0302020204030204" pitchFamily="34" charset="0"/>
                <a:cs typeface="+mj-cs"/>
              </a:rPr>
              <a:t>มสธ</a:t>
            </a:r>
            <a:r>
              <a:rPr lang="th-TH" sz="4000" dirty="0">
                <a:solidFill>
                  <a:schemeClr val="bg1"/>
                </a:solidFill>
                <a:latin typeface="Calibri Light" panose="020F0302020204030204" pitchFamily="34" charset="0"/>
                <a:cs typeface="+mj-cs"/>
              </a:rPr>
              <a:t>. ในพื้นที่กลุ่มจังหวัดที่สมบูรณ์แบบ</a:t>
            </a:r>
          </a:p>
          <a:p>
            <a:endParaRPr lang="en-US" sz="3600" b="1" dirty="0">
              <a:solidFill>
                <a:schemeClr val="bg1"/>
              </a:solidFill>
              <a:latin typeface="Calibri Light" panose="020F0302020204030204" pitchFamily="34" charset="0"/>
              <a:cs typeface="Calibri Light" panose="020F0302020204030204" pitchFamily="34" charset="0"/>
            </a:endParaRPr>
          </a:p>
        </p:txBody>
      </p:sp>
      <p:grpSp>
        <p:nvGrpSpPr>
          <p:cNvPr id="27" name="Group 26"/>
          <p:cNvGrpSpPr/>
          <p:nvPr/>
        </p:nvGrpSpPr>
        <p:grpSpPr>
          <a:xfrm>
            <a:off x="8899886" y="3754181"/>
            <a:ext cx="417753" cy="444275"/>
            <a:chOff x="7758113" y="3633788"/>
            <a:chExt cx="300038" cy="319087"/>
          </a:xfrm>
        </p:grpSpPr>
        <p:sp>
          <p:nvSpPr>
            <p:cNvPr id="28" name="Freeform 27"/>
            <p:cNvSpPr>
              <a:spLocks/>
            </p:cNvSpPr>
            <p:nvPr/>
          </p:nvSpPr>
          <p:spPr bwMode="auto">
            <a:xfrm>
              <a:off x="7818438" y="3694113"/>
              <a:ext cx="179388" cy="198438"/>
            </a:xfrm>
            <a:custGeom>
              <a:avLst/>
              <a:gdLst>
                <a:gd name="T0" fmla="*/ 48 w 48"/>
                <a:gd name="T1" fmla="*/ 24 h 52"/>
                <a:gd name="T2" fmla="*/ 24 w 48"/>
                <a:gd name="T3" fmla="*/ 0 h 52"/>
                <a:gd name="T4" fmla="*/ 0 w 48"/>
                <a:gd name="T5" fmla="*/ 24 h 52"/>
                <a:gd name="T6" fmla="*/ 18 w 48"/>
                <a:gd name="T7" fmla="*/ 47 h 52"/>
                <a:gd name="T8" fmla="*/ 18 w 48"/>
                <a:gd name="T9" fmla="*/ 52 h 52"/>
                <a:gd name="T10" fmla="*/ 30 w 48"/>
                <a:gd name="T11" fmla="*/ 52 h 52"/>
                <a:gd name="T12" fmla="*/ 30 w 48"/>
                <a:gd name="T13" fmla="*/ 47 h 52"/>
                <a:gd name="T14" fmla="*/ 48 w 48"/>
                <a:gd name="T15" fmla="*/ 2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52">
                  <a:moveTo>
                    <a:pt x="48" y="24"/>
                  </a:moveTo>
                  <a:cubicBezTo>
                    <a:pt x="48" y="11"/>
                    <a:pt x="37" y="0"/>
                    <a:pt x="24" y="0"/>
                  </a:cubicBezTo>
                  <a:cubicBezTo>
                    <a:pt x="11" y="0"/>
                    <a:pt x="0" y="11"/>
                    <a:pt x="0" y="24"/>
                  </a:cubicBezTo>
                  <a:cubicBezTo>
                    <a:pt x="0" y="35"/>
                    <a:pt x="8" y="45"/>
                    <a:pt x="18" y="47"/>
                  </a:cubicBezTo>
                  <a:cubicBezTo>
                    <a:pt x="18" y="52"/>
                    <a:pt x="18" y="52"/>
                    <a:pt x="18" y="52"/>
                  </a:cubicBezTo>
                  <a:cubicBezTo>
                    <a:pt x="30" y="52"/>
                    <a:pt x="30" y="52"/>
                    <a:pt x="30" y="52"/>
                  </a:cubicBezTo>
                  <a:cubicBezTo>
                    <a:pt x="30" y="47"/>
                    <a:pt x="30" y="47"/>
                    <a:pt x="30" y="47"/>
                  </a:cubicBezTo>
                  <a:cubicBezTo>
                    <a:pt x="40" y="45"/>
                    <a:pt x="48" y="35"/>
                    <a:pt x="48" y="24"/>
                  </a:cubicBezTo>
                  <a:close/>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29" name="Line 6"/>
            <p:cNvSpPr>
              <a:spLocks noChangeShapeType="1"/>
            </p:cNvSpPr>
            <p:nvPr/>
          </p:nvSpPr>
          <p:spPr bwMode="auto">
            <a:xfrm flipH="1">
              <a:off x="7900988" y="3952875"/>
              <a:ext cx="14288"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0" name="Line 7"/>
            <p:cNvSpPr>
              <a:spLocks noChangeShapeType="1"/>
            </p:cNvSpPr>
            <p:nvPr/>
          </p:nvSpPr>
          <p:spPr bwMode="auto">
            <a:xfrm flipH="1">
              <a:off x="7885113" y="3922713"/>
              <a:ext cx="46038"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1" name="Line 8"/>
            <p:cNvSpPr>
              <a:spLocks noChangeShapeType="1"/>
            </p:cNvSpPr>
            <p:nvPr/>
          </p:nvSpPr>
          <p:spPr bwMode="auto">
            <a:xfrm>
              <a:off x="7908926" y="3633788"/>
              <a:ext cx="0" cy="30163"/>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2" name="Line 9"/>
            <p:cNvSpPr>
              <a:spLocks noChangeShapeType="1"/>
            </p:cNvSpPr>
            <p:nvPr/>
          </p:nvSpPr>
          <p:spPr bwMode="auto">
            <a:xfrm flipH="1">
              <a:off x="8027988" y="3786188"/>
              <a:ext cx="30163"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3" name="Line 10"/>
            <p:cNvSpPr>
              <a:spLocks noChangeShapeType="1"/>
            </p:cNvSpPr>
            <p:nvPr/>
          </p:nvSpPr>
          <p:spPr bwMode="auto">
            <a:xfrm>
              <a:off x="7758113" y="3786188"/>
              <a:ext cx="30163"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4" name="Line 11"/>
            <p:cNvSpPr>
              <a:spLocks noChangeShapeType="1"/>
            </p:cNvSpPr>
            <p:nvPr/>
          </p:nvSpPr>
          <p:spPr bwMode="auto">
            <a:xfrm>
              <a:off x="7791451" y="3668713"/>
              <a:ext cx="30163" cy="30163"/>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5" name="Line 12"/>
            <p:cNvSpPr>
              <a:spLocks noChangeShapeType="1"/>
            </p:cNvSpPr>
            <p:nvPr/>
          </p:nvSpPr>
          <p:spPr bwMode="auto">
            <a:xfrm flipH="1">
              <a:off x="7994651" y="3668713"/>
              <a:ext cx="30163" cy="30163"/>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p:cNvGrpSpPr/>
          <p:nvPr/>
        </p:nvGrpSpPr>
        <p:grpSpPr>
          <a:xfrm>
            <a:off x="4477793" y="3726750"/>
            <a:ext cx="438045" cy="438045"/>
            <a:chOff x="7726363" y="3255963"/>
            <a:chExt cx="346075" cy="346075"/>
          </a:xfrm>
        </p:grpSpPr>
        <p:sp>
          <p:nvSpPr>
            <p:cNvPr id="37" name="Freeform 36"/>
            <p:cNvSpPr>
              <a:spLocks/>
            </p:cNvSpPr>
            <p:nvPr/>
          </p:nvSpPr>
          <p:spPr bwMode="auto">
            <a:xfrm>
              <a:off x="7726363" y="3255963"/>
              <a:ext cx="346075" cy="315913"/>
            </a:xfrm>
            <a:custGeom>
              <a:avLst/>
              <a:gdLst>
                <a:gd name="T0" fmla="*/ 64 w 92"/>
                <a:gd name="T1" fmla="*/ 75 h 84"/>
                <a:gd name="T2" fmla="*/ 73 w 92"/>
                <a:gd name="T3" fmla="*/ 84 h 84"/>
                <a:gd name="T4" fmla="*/ 84 w 92"/>
                <a:gd name="T5" fmla="*/ 73 h 84"/>
                <a:gd name="T6" fmla="*/ 75 w 92"/>
                <a:gd name="T7" fmla="*/ 64 h 84"/>
                <a:gd name="T8" fmla="*/ 79 w 92"/>
                <a:gd name="T9" fmla="*/ 52 h 84"/>
                <a:gd name="T10" fmla="*/ 92 w 92"/>
                <a:gd name="T11" fmla="*/ 52 h 84"/>
                <a:gd name="T12" fmla="*/ 92 w 92"/>
                <a:gd name="T13" fmla="*/ 40 h 84"/>
                <a:gd name="T14" fmla="*/ 79 w 92"/>
                <a:gd name="T15" fmla="*/ 40 h 84"/>
                <a:gd name="T16" fmla="*/ 75 w 92"/>
                <a:gd name="T17" fmla="*/ 28 h 84"/>
                <a:gd name="T18" fmla="*/ 84 w 92"/>
                <a:gd name="T19" fmla="*/ 19 h 84"/>
                <a:gd name="T20" fmla="*/ 73 w 92"/>
                <a:gd name="T21" fmla="*/ 8 h 84"/>
                <a:gd name="T22" fmla="*/ 64 w 92"/>
                <a:gd name="T23" fmla="*/ 17 h 84"/>
                <a:gd name="T24" fmla="*/ 52 w 92"/>
                <a:gd name="T25" fmla="*/ 13 h 84"/>
                <a:gd name="T26" fmla="*/ 52 w 92"/>
                <a:gd name="T27" fmla="*/ 0 h 84"/>
                <a:gd name="T28" fmla="*/ 40 w 92"/>
                <a:gd name="T29" fmla="*/ 0 h 84"/>
                <a:gd name="T30" fmla="*/ 40 w 92"/>
                <a:gd name="T31" fmla="*/ 13 h 84"/>
                <a:gd name="T32" fmla="*/ 28 w 92"/>
                <a:gd name="T33" fmla="*/ 17 h 84"/>
                <a:gd name="T34" fmla="*/ 19 w 92"/>
                <a:gd name="T35" fmla="*/ 8 h 84"/>
                <a:gd name="T36" fmla="*/ 8 w 92"/>
                <a:gd name="T37" fmla="*/ 19 h 84"/>
                <a:gd name="T38" fmla="*/ 17 w 92"/>
                <a:gd name="T39" fmla="*/ 28 h 84"/>
                <a:gd name="T40" fmla="*/ 13 w 92"/>
                <a:gd name="T41" fmla="*/ 40 h 84"/>
                <a:gd name="T42" fmla="*/ 0 w 92"/>
                <a:gd name="T43" fmla="*/ 40 h 84"/>
                <a:gd name="T44" fmla="*/ 0 w 92"/>
                <a:gd name="T45" fmla="*/ 52 h 84"/>
                <a:gd name="T46" fmla="*/ 13 w 92"/>
                <a:gd name="T47" fmla="*/ 52 h 84"/>
                <a:gd name="T48" fmla="*/ 17 w 92"/>
                <a:gd name="T49" fmla="*/ 64 h 84"/>
                <a:gd name="T50" fmla="*/ 8 w 92"/>
                <a:gd name="T51" fmla="*/ 73 h 84"/>
                <a:gd name="T52" fmla="*/ 19 w 92"/>
                <a:gd name="T53" fmla="*/ 84 h 84"/>
                <a:gd name="T54" fmla="*/ 28 w 92"/>
                <a:gd name="T55"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84">
                  <a:moveTo>
                    <a:pt x="64" y="75"/>
                  </a:moveTo>
                  <a:cubicBezTo>
                    <a:pt x="73" y="84"/>
                    <a:pt x="73" y="84"/>
                    <a:pt x="73" y="84"/>
                  </a:cubicBezTo>
                  <a:cubicBezTo>
                    <a:pt x="84" y="73"/>
                    <a:pt x="84" y="73"/>
                    <a:pt x="84" y="73"/>
                  </a:cubicBezTo>
                  <a:cubicBezTo>
                    <a:pt x="75" y="64"/>
                    <a:pt x="75" y="64"/>
                    <a:pt x="75" y="64"/>
                  </a:cubicBezTo>
                  <a:cubicBezTo>
                    <a:pt x="77" y="61"/>
                    <a:pt x="78" y="55"/>
                    <a:pt x="79" y="52"/>
                  </a:cubicBezTo>
                  <a:cubicBezTo>
                    <a:pt x="92" y="52"/>
                    <a:pt x="92" y="52"/>
                    <a:pt x="92" y="52"/>
                  </a:cubicBezTo>
                  <a:cubicBezTo>
                    <a:pt x="92" y="40"/>
                    <a:pt x="92" y="40"/>
                    <a:pt x="92" y="40"/>
                  </a:cubicBezTo>
                  <a:cubicBezTo>
                    <a:pt x="79" y="40"/>
                    <a:pt x="79" y="40"/>
                    <a:pt x="79" y="40"/>
                  </a:cubicBezTo>
                  <a:cubicBezTo>
                    <a:pt x="78" y="37"/>
                    <a:pt x="77" y="31"/>
                    <a:pt x="75" y="28"/>
                  </a:cubicBezTo>
                  <a:cubicBezTo>
                    <a:pt x="84" y="19"/>
                    <a:pt x="84" y="19"/>
                    <a:pt x="84" y="19"/>
                  </a:cubicBezTo>
                  <a:cubicBezTo>
                    <a:pt x="73" y="8"/>
                    <a:pt x="73" y="8"/>
                    <a:pt x="73" y="8"/>
                  </a:cubicBezTo>
                  <a:cubicBezTo>
                    <a:pt x="64" y="17"/>
                    <a:pt x="64" y="17"/>
                    <a:pt x="64" y="17"/>
                  </a:cubicBezTo>
                  <a:cubicBezTo>
                    <a:pt x="61" y="15"/>
                    <a:pt x="55" y="14"/>
                    <a:pt x="52" y="13"/>
                  </a:cubicBezTo>
                  <a:cubicBezTo>
                    <a:pt x="52" y="0"/>
                    <a:pt x="52" y="0"/>
                    <a:pt x="52" y="0"/>
                  </a:cubicBezTo>
                  <a:cubicBezTo>
                    <a:pt x="40" y="0"/>
                    <a:pt x="40" y="0"/>
                    <a:pt x="40" y="0"/>
                  </a:cubicBezTo>
                  <a:cubicBezTo>
                    <a:pt x="40" y="13"/>
                    <a:pt x="40" y="13"/>
                    <a:pt x="40" y="13"/>
                  </a:cubicBezTo>
                  <a:cubicBezTo>
                    <a:pt x="37" y="14"/>
                    <a:pt x="31" y="15"/>
                    <a:pt x="28" y="17"/>
                  </a:cubicBezTo>
                  <a:cubicBezTo>
                    <a:pt x="19" y="8"/>
                    <a:pt x="19" y="8"/>
                    <a:pt x="19" y="8"/>
                  </a:cubicBezTo>
                  <a:cubicBezTo>
                    <a:pt x="8" y="19"/>
                    <a:pt x="8" y="19"/>
                    <a:pt x="8" y="19"/>
                  </a:cubicBezTo>
                  <a:cubicBezTo>
                    <a:pt x="17" y="28"/>
                    <a:pt x="17" y="28"/>
                    <a:pt x="17" y="28"/>
                  </a:cubicBezTo>
                  <a:cubicBezTo>
                    <a:pt x="15" y="31"/>
                    <a:pt x="14" y="37"/>
                    <a:pt x="13" y="40"/>
                  </a:cubicBezTo>
                  <a:cubicBezTo>
                    <a:pt x="0" y="40"/>
                    <a:pt x="0" y="40"/>
                    <a:pt x="0" y="40"/>
                  </a:cubicBezTo>
                  <a:cubicBezTo>
                    <a:pt x="0" y="52"/>
                    <a:pt x="0" y="52"/>
                    <a:pt x="0" y="52"/>
                  </a:cubicBezTo>
                  <a:cubicBezTo>
                    <a:pt x="13" y="52"/>
                    <a:pt x="13" y="52"/>
                    <a:pt x="13" y="52"/>
                  </a:cubicBezTo>
                  <a:cubicBezTo>
                    <a:pt x="14" y="55"/>
                    <a:pt x="15" y="61"/>
                    <a:pt x="17" y="64"/>
                  </a:cubicBezTo>
                  <a:cubicBezTo>
                    <a:pt x="8" y="73"/>
                    <a:pt x="8" y="73"/>
                    <a:pt x="8" y="73"/>
                  </a:cubicBezTo>
                  <a:cubicBezTo>
                    <a:pt x="19" y="84"/>
                    <a:pt x="19" y="84"/>
                    <a:pt x="19" y="84"/>
                  </a:cubicBezTo>
                  <a:cubicBezTo>
                    <a:pt x="28" y="75"/>
                    <a:pt x="28" y="75"/>
                    <a:pt x="28" y="75"/>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8" name="Line 121"/>
            <p:cNvSpPr>
              <a:spLocks noChangeShapeType="1"/>
            </p:cNvSpPr>
            <p:nvPr/>
          </p:nvSpPr>
          <p:spPr bwMode="auto">
            <a:xfrm>
              <a:off x="7877175" y="3557588"/>
              <a:ext cx="44450"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9" name="Line 122"/>
            <p:cNvSpPr>
              <a:spLocks noChangeShapeType="1"/>
            </p:cNvSpPr>
            <p:nvPr/>
          </p:nvSpPr>
          <p:spPr bwMode="auto">
            <a:xfrm>
              <a:off x="7877175" y="3587750"/>
              <a:ext cx="44450"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40" name="Line 123"/>
            <p:cNvSpPr>
              <a:spLocks noChangeShapeType="1"/>
            </p:cNvSpPr>
            <p:nvPr/>
          </p:nvSpPr>
          <p:spPr bwMode="auto">
            <a:xfrm>
              <a:off x="7899400" y="3587750"/>
              <a:ext cx="0" cy="14288"/>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p:cNvSpPr>
            <p:nvPr/>
          </p:nvSpPr>
          <p:spPr bwMode="auto">
            <a:xfrm>
              <a:off x="7812088" y="3346450"/>
              <a:ext cx="173038" cy="180975"/>
            </a:xfrm>
            <a:custGeom>
              <a:avLst/>
              <a:gdLst>
                <a:gd name="T0" fmla="*/ 46 w 46"/>
                <a:gd name="T1" fmla="*/ 22 h 48"/>
                <a:gd name="T2" fmla="*/ 23 w 46"/>
                <a:gd name="T3" fmla="*/ 0 h 48"/>
                <a:gd name="T4" fmla="*/ 0 w 46"/>
                <a:gd name="T5" fmla="*/ 22 h 48"/>
                <a:gd name="T6" fmla="*/ 17 w 46"/>
                <a:gd name="T7" fmla="*/ 43 h 48"/>
                <a:gd name="T8" fmla="*/ 17 w 46"/>
                <a:gd name="T9" fmla="*/ 48 h 48"/>
                <a:gd name="T10" fmla="*/ 29 w 46"/>
                <a:gd name="T11" fmla="*/ 48 h 48"/>
                <a:gd name="T12" fmla="*/ 29 w 46"/>
                <a:gd name="T13" fmla="*/ 43 h 48"/>
                <a:gd name="T14" fmla="*/ 46 w 46"/>
                <a:gd name="T15" fmla="*/ 22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8">
                  <a:moveTo>
                    <a:pt x="46" y="22"/>
                  </a:moveTo>
                  <a:cubicBezTo>
                    <a:pt x="46" y="10"/>
                    <a:pt x="36" y="0"/>
                    <a:pt x="23" y="0"/>
                  </a:cubicBezTo>
                  <a:cubicBezTo>
                    <a:pt x="10" y="0"/>
                    <a:pt x="0" y="10"/>
                    <a:pt x="0" y="22"/>
                  </a:cubicBezTo>
                  <a:cubicBezTo>
                    <a:pt x="0" y="32"/>
                    <a:pt x="7" y="41"/>
                    <a:pt x="17" y="43"/>
                  </a:cubicBezTo>
                  <a:cubicBezTo>
                    <a:pt x="17" y="48"/>
                    <a:pt x="17" y="48"/>
                    <a:pt x="17" y="48"/>
                  </a:cubicBezTo>
                  <a:cubicBezTo>
                    <a:pt x="29" y="48"/>
                    <a:pt x="29" y="48"/>
                    <a:pt x="29" y="48"/>
                  </a:cubicBezTo>
                  <a:cubicBezTo>
                    <a:pt x="29" y="43"/>
                    <a:pt x="29" y="43"/>
                    <a:pt x="29" y="43"/>
                  </a:cubicBezTo>
                  <a:cubicBezTo>
                    <a:pt x="39" y="41"/>
                    <a:pt x="46" y="32"/>
                    <a:pt x="46" y="22"/>
                  </a:cubicBezTo>
                  <a:close/>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cxnSp>
        <p:nvCxnSpPr>
          <p:cNvPr id="59" name="Straight Connector 58"/>
          <p:cNvCxnSpPr/>
          <p:nvPr/>
        </p:nvCxnSpPr>
        <p:spPr>
          <a:xfrm>
            <a:off x="5055475" y="4465034"/>
            <a:ext cx="2513578" cy="0"/>
          </a:xfrm>
          <a:prstGeom prst="line">
            <a:avLst/>
          </a:prstGeom>
          <a:ln w="12700">
            <a:solidFill>
              <a:srgbClr val="DBB186"/>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8719285" y="4465034"/>
            <a:ext cx="2513578" cy="0"/>
          </a:xfrm>
          <a:prstGeom prst="line">
            <a:avLst/>
          </a:prstGeom>
          <a:ln w="12700">
            <a:solidFill>
              <a:srgbClr val="DBB186"/>
            </a:solidFill>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flipH="1" flipV="1">
            <a:off x="562842" y="614660"/>
            <a:ext cx="761001" cy="645135"/>
            <a:chOff x="-3665538" y="2505075"/>
            <a:chExt cx="1303338" cy="1104900"/>
          </a:xfrm>
          <a:solidFill>
            <a:schemeClr val="bg1"/>
          </a:solidFill>
        </p:grpSpPr>
        <p:sp>
          <p:nvSpPr>
            <p:cNvPr id="72" name="Freeform 9"/>
            <p:cNvSpPr>
              <a:spLocks noEditPoints="1"/>
            </p:cNvSpPr>
            <p:nvPr/>
          </p:nvSpPr>
          <p:spPr bwMode="auto">
            <a:xfrm>
              <a:off x="-3665538" y="2505075"/>
              <a:ext cx="600075" cy="1104900"/>
            </a:xfrm>
            <a:custGeom>
              <a:avLst/>
              <a:gdLst>
                <a:gd name="T0" fmla="*/ 150 w 200"/>
                <a:gd name="T1" fmla="*/ 0 h 368"/>
                <a:gd name="T2" fmla="*/ 50 w 200"/>
                <a:gd name="T3" fmla="*/ 0 h 368"/>
                <a:gd name="T4" fmla="*/ 15 w 200"/>
                <a:gd name="T5" fmla="*/ 15 h 368"/>
                <a:gd name="T6" fmla="*/ 0 w 200"/>
                <a:gd name="T7" fmla="*/ 51 h 368"/>
                <a:gd name="T8" fmla="*/ 0 w 200"/>
                <a:gd name="T9" fmla="*/ 151 h 368"/>
                <a:gd name="T10" fmla="*/ 15 w 200"/>
                <a:gd name="T11" fmla="*/ 186 h 368"/>
                <a:gd name="T12" fmla="*/ 50 w 200"/>
                <a:gd name="T13" fmla="*/ 201 h 368"/>
                <a:gd name="T14" fmla="*/ 108 w 200"/>
                <a:gd name="T15" fmla="*/ 201 h 368"/>
                <a:gd name="T16" fmla="*/ 126 w 200"/>
                <a:gd name="T17" fmla="*/ 208 h 368"/>
                <a:gd name="T18" fmla="*/ 133 w 200"/>
                <a:gd name="T19" fmla="*/ 226 h 368"/>
                <a:gd name="T20" fmla="*/ 133 w 200"/>
                <a:gd name="T21" fmla="*/ 234 h 368"/>
                <a:gd name="T22" fmla="*/ 114 w 200"/>
                <a:gd name="T23" fmla="*/ 281 h 368"/>
                <a:gd name="T24" fmla="*/ 67 w 200"/>
                <a:gd name="T25" fmla="*/ 301 h 368"/>
                <a:gd name="T26" fmla="*/ 50 w 200"/>
                <a:gd name="T27" fmla="*/ 301 h 368"/>
                <a:gd name="T28" fmla="*/ 38 w 200"/>
                <a:gd name="T29" fmla="*/ 306 h 368"/>
                <a:gd name="T30" fmla="*/ 33 w 200"/>
                <a:gd name="T31" fmla="*/ 317 h 368"/>
                <a:gd name="T32" fmla="*/ 33 w 200"/>
                <a:gd name="T33" fmla="*/ 351 h 368"/>
                <a:gd name="T34" fmla="*/ 38 w 200"/>
                <a:gd name="T35" fmla="*/ 363 h 368"/>
                <a:gd name="T36" fmla="*/ 50 w 200"/>
                <a:gd name="T37" fmla="*/ 368 h 368"/>
                <a:gd name="T38" fmla="*/ 67 w 200"/>
                <a:gd name="T39" fmla="*/ 368 h 368"/>
                <a:gd name="T40" fmla="*/ 119 w 200"/>
                <a:gd name="T41" fmla="*/ 357 h 368"/>
                <a:gd name="T42" fmla="*/ 161 w 200"/>
                <a:gd name="T43" fmla="*/ 328 h 368"/>
                <a:gd name="T44" fmla="*/ 190 w 200"/>
                <a:gd name="T45" fmla="*/ 286 h 368"/>
                <a:gd name="T46" fmla="*/ 200 w 200"/>
                <a:gd name="T47" fmla="*/ 234 h 368"/>
                <a:gd name="T48" fmla="*/ 200 w 200"/>
                <a:gd name="T49" fmla="*/ 51 h 368"/>
                <a:gd name="T50" fmla="*/ 186 w 200"/>
                <a:gd name="T51" fmla="*/ 15 h 368"/>
                <a:gd name="T52" fmla="*/ 150 w 200"/>
                <a:gd name="T53" fmla="*/ 0 h 368"/>
                <a:gd name="T54" fmla="*/ 150 w 200"/>
                <a:gd name="T55" fmla="*/ 0 h 368"/>
                <a:gd name="T56" fmla="*/ 150 w 200"/>
                <a:gd name="T57"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368">
                  <a:moveTo>
                    <a:pt x="150" y="0"/>
                  </a:moveTo>
                  <a:cubicBezTo>
                    <a:pt x="50" y="0"/>
                    <a:pt x="50" y="0"/>
                    <a:pt x="50" y="0"/>
                  </a:cubicBezTo>
                  <a:cubicBezTo>
                    <a:pt x="36" y="0"/>
                    <a:pt x="24" y="5"/>
                    <a:pt x="15" y="15"/>
                  </a:cubicBezTo>
                  <a:cubicBezTo>
                    <a:pt x="5" y="25"/>
                    <a:pt x="0" y="37"/>
                    <a:pt x="0" y="51"/>
                  </a:cubicBezTo>
                  <a:cubicBezTo>
                    <a:pt x="0" y="151"/>
                    <a:pt x="0" y="151"/>
                    <a:pt x="0" y="151"/>
                  </a:cubicBezTo>
                  <a:cubicBezTo>
                    <a:pt x="0" y="165"/>
                    <a:pt x="5" y="176"/>
                    <a:pt x="15" y="186"/>
                  </a:cubicBezTo>
                  <a:cubicBezTo>
                    <a:pt x="24" y="196"/>
                    <a:pt x="36" y="201"/>
                    <a:pt x="50" y="201"/>
                  </a:cubicBezTo>
                  <a:cubicBezTo>
                    <a:pt x="108" y="201"/>
                    <a:pt x="108" y="201"/>
                    <a:pt x="108" y="201"/>
                  </a:cubicBezTo>
                  <a:cubicBezTo>
                    <a:pt x="115" y="201"/>
                    <a:pt x="121" y="203"/>
                    <a:pt x="126" y="208"/>
                  </a:cubicBezTo>
                  <a:cubicBezTo>
                    <a:pt x="131" y="213"/>
                    <a:pt x="133" y="219"/>
                    <a:pt x="133" y="226"/>
                  </a:cubicBezTo>
                  <a:cubicBezTo>
                    <a:pt x="133" y="234"/>
                    <a:pt x="133" y="234"/>
                    <a:pt x="133" y="234"/>
                  </a:cubicBezTo>
                  <a:cubicBezTo>
                    <a:pt x="133" y="252"/>
                    <a:pt x="127" y="268"/>
                    <a:pt x="114" y="281"/>
                  </a:cubicBezTo>
                  <a:cubicBezTo>
                    <a:pt x="101" y="294"/>
                    <a:pt x="85" y="301"/>
                    <a:pt x="67" y="301"/>
                  </a:cubicBezTo>
                  <a:cubicBezTo>
                    <a:pt x="50" y="301"/>
                    <a:pt x="50" y="301"/>
                    <a:pt x="50" y="301"/>
                  </a:cubicBezTo>
                  <a:cubicBezTo>
                    <a:pt x="46" y="301"/>
                    <a:pt x="42" y="302"/>
                    <a:pt x="38" y="306"/>
                  </a:cubicBezTo>
                  <a:cubicBezTo>
                    <a:pt x="35" y="309"/>
                    <a:pt x="33" y="313"/>
                    <a:pt x="33" y="317"/>
                  </a:cubicBezTo>
                  <a:cubicBezTo>
                    <a:pt x="33" y="351"/>
                    <a:pt x="33" y="351"/>
                    <a:pt x="33" y="351"/>
                  </a:cubicBezTo>
                  <a:cubicBezTo>
                    <a:pt x="33" y="355"/>
                    <a:pt x="35" y="359"/>
                    <a:pt x="38" y="363"/>
                  </a:cubicBezTo>
                  <a:cubicBezTo>
                    <a:pt x="42" y="366"/>
                    <a:pt x="46" y="368"/>
                    <a:pt x="50" y="368"/>
                  </a:cubicBezTo>
                  <a:cubicBezTo>
                    <a:pt x="67" y="368"/>
                    <a:pt x="67" y="368"/>
                    <a:pt x="67" y="368"/>
                  </a:cubicBezTo>
                  <a:cubicBezTo>
                    <a:pt x="85" y="368"/>
                    <a:pt x="102" y="364"/>
                    <a:pt x="119" y="357"/>
                  </a:cubicBezTo>
                  <a:cubicBezTo>
                    <a:pt x="135" y="350"/>
                    <a:pt x="149" y="340"/>
                    <a:pt x="161" y="328"/>
                  </a:cubicBezTo>
                  <a:cubicBezTo>
                    <a:pt x="173" y="316"/>
                    <a:pt x="183" y="302"/>
                    <a:pt x="190" y="286"/>
                  </a:cubicBezTo>
                  <a:cubicBezTo>
                    <a:pt x="197" y="269"/>
                    <a:pt x="200" y="252"/>
                    <a:pt x="200" y="234"/>
                  </a:cubicBezTo>
                  <a:cubicBezTo>
                    <a:pt x="200" y="51"/>
                    <a:pt x="200" y="51"/>
                    <a:pt x="200" y="51"/>
                  </a:cubicBezTo>
                  <a:cubicBezTo>
                    <a:pt x="200" y="37"/>
                    <a:pt x="195" y="25"/>
                    <a:pt x="186" y="15"/>
                  </a:cubicBezTo>
                  <a:cubicBezTo>
                    <a:pt x="176" y="5"/>
                    <a:pt x="164" y="0"/>
                    <a:pt x="150" y="0"/>
                  </a:cubicBezTo>
                  <a:close/>
                  <a:moveTo>
                    <a:pt x="150" y="0"/>
                  </a:moveTo>
                  <a:cubicBezTo>
                    <a:pt x="150" y="0"/>
                    <a:pt x="150" y="0"/>
                    <a:pt x="1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DBB186"/>
                </a:solidFill>
              </a:endParaRPr>
            </a:p>
          </p:txBody>
        </p:sp>
        <p:sp>
          <p:nvSpPr>
            <p:cNvPr id="73" name="Freeform 10"/>
            <p:cNvSpPr>
              <a:spLocks noEditPoints="1"/>
            </p:cNvSpPr>
            <p:nvPr/>
          </p:nvSpPr>
          <p:spPr bwMode="auto">
            <a:xfrm>
              <a:off x="-2962275" y="2505075"/>
              <a:ext cx="600075" cy="1104900"/>
            </a:xfrm>
            <a:custGeom>
              <a:avLst/>
              <a:gdLst>
                <a:gd name="T0" fmla="*/ 185 w 200"/>
                <a:gd name="T1" fmla="*/ 15 h 368"/>
                <a:gd name="T2" fmla="*/ 150 w 200"/>
                <a:gd name="T3" fmla="*/ 0 h 368"/>
                <a:gd name="T4" fmla="*/ 50 w 200"/>
                <a:gd name="T5" fmla="*/ 0 h 368"/>
                <a:gd name="T6" fmla="*/ 14 w 200"/>
                <a:gd name="T7" fmla="*/ 15 h 368"/>
                <a:gd name="T8" fmla="*/ 0 w 200"/>
                <a:gd name="T9" fmla="*/ 51 h 368"/>
                <a:gd name="T10" fmla="*/ 0 w 200"/>
                <a:gd name="T11" fmla="*/ 151 h 368"/>
                <a:gd name="T12" fmla="*/ 14 w 200"/>
                <a:gd name="T13" fmla="*/ 186 h 368"/>
                <a:gd name="T14" fmla="*/ 50 w 200"/>
                <a:gd name="T15" fmla="*/ 201 h 368"/>
                <a:gd name="T16" fmla="*/ 108 w 200"/>
                <a:gd name="T17" fmla="*/ 201 h 368"/>
                <a:gd name="T18" fmla="*/ 126 w 200"/>
                <a:gd name="T19" fmla="*/ 208 h 368"/>
                <a:gd name="T20" fmla="*/ 133 w 200"/>
                <a:gd name="T21" fmla="*/ 226 h 368"/>
                <a:gd name="T22" fmla="*/ 133 w 200"/>
                <a:gd name="T23" fmla="*/ 234 h 368"/>
                <a:gd name="T24" fmla="*/ 114 w 200"/>
                <a:gd name="T25" fmla="*/ 281 h 368"/>
                <a:gd name="T26" fmla="*/ 66 w 200"/>
                <a:gd name="T27" fmla="*/ 301 h 368"/>
                <a:gd name="T28" fmla="*/ 50 w 200"/>
                <a:gd name="T29" fmla="*/ 301 h 368"/>
                <a:gd name="T30" fmla="*/ 38 w 200"/>
                <a:gd name="T31" fmla="*/ 306 h 368"/>
                <a:gd name="T32" fmla="*/ 33 w 200"/>
                <a:gd name="T33" fmla="*/ 317 h 368"/>
                <a:gd name="T34" fmla="*/ 33 w 200"/>
                <a:gd name="T35" fmla="*/ 351 h 368"/>
                <a:gd name="T36" fmla="*/ 38 w 200"/>
                <a:gd name="T37" fmla="*/ 363 h 368"/>
                <a:gd name="T38" fmla="*/ 50 w 200"/>
                <a:gd name="T39" fmla="*/ 368 h 368"/>
                <a:gd name="T40" fmla="*/ 66 w 200"/>
                <a:gd name="T41" fmla="*/ 368 h 368"/>
                <a:gd name="T42" fmla="*/ 118 w 200"/>
                <a:gd name="T43" fmla="*/ 357 h 368"/>
                <a:gd name="T44" fmla="*/ 161 w 200"/>
                <a:gd name="T45" fmla="*/ 328 h 368"/>
                <a:gd name="T46" fmla="*/ 189 w 200"/>
                <a:gd name="T47" fmla="*/ 286 h 368"/>
                <a:gd name="T48" fmla="*/ 200 w 200"/>
                <a:gd name="T49" fmla="*/ 234 h 368"/>
                <a:gd name="T50" fmla="*/ 200 w 200"/>
                <a:gd name="T51" fmla="*/ 51 h 368"/>
                <a:gd name="T52" fmla="*/ 185 w 200"/>
                <a:gd name="T53" fmla="*/ 15 h 368"/>
                <a:gd name="T54" fmla="*/ 185 w 200"/>
                <a:gd name="T55" fmla="*/ 15 h 368"/>
                <a:gd name="T56" fmla="*/ 185 w 200"/>
                <a:gd name="T57" fmla="*/ 1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368">
                  <a:moveTo>
                    <a:pt x="185" y="15"/>
                  </a:moveTo>
                  <a:cubicBezTo>
                    <a:pt x="176" y="5"/>
                    <a:pt x="164" y="0"/>
                    <a:pt x="150" y="0"/>
                  </a:cubicBezTo>
                  <a:cubicBezTo>
                    <a:pt x="50" y="0"/>
                    <a:pt x="50" y="0"/>
                    <a:pt x="50" y="0"/>
                  </a:cubicBezTo>
                  <a:cubicBezTo>
                    <a:pt x="36" y="0"/>
                    <a:pt x="24" y="5"/>
                    <a:pt x="14" y="15"/>
                  </a:cubicBezTo>
                  <a:cubicBezTo>
                    <a:pt x="4" y="25"/>
                    <a:pt x="0" y="37"/>
                    <a:pt x="0" y="51"/>
                  </a:cubicBezTo>
                  <a:cubicBezTo>
                    <a:pt x="0" y="151"/>
                    <a:pt x="0" y="151"/>
                    <a:pt x="0" y="151"/>
                  </a:cubicBezTo>
                  <a:cubicBezTo>
                    <a:pt x="0" y="165"/>
                    <a:pt x="4" y="176"/>
                    <a:pt x="14" y="186"/>
                  </a:cubicBezTo>
                  <a:cubicBezTo>
                    <a:pt x="24" y="196"/>
                    <a:pt x="36" y="201"/>
                    <a:pt x="50" y="201"/>
                  </a:cubicBezTo>
                  <a:cubicBezTo>
                    <a:pt x="108" y="201"/>
                    <a:pt x="108" y="201"/>
                    <a:pt x="108" y="201"/>
                  </a:cubicBezTo>
                  <a:cubicBezTo>
                    <a:pt x="115" y="201"/>
                    <a:pt x="121" y="203"/>
                    <a:pt x="126" y="208"/>
                  </a:cubicBezTo>
                  <a:cubicBezTo>
                    <a:pt x="131" y="213"/>
                    <a:pt x="133" y="219"/>
                    <a:pt x="133" y="226"/>
                  </a:cubicBezTo>
                  <a:cubicBezTo>
                    <a:pt x="133" y="234"/>
                    <a:pt x="133" y="234"/>
                    <a:pt x="133" y="234"/>
                  </a:cubicBezTo>
                  <a:cubicBezTo>
                    <a:pt x="133" y="252"/>
                    <a:pt x="127" y="268"/>
                    <a:pt x="114" y="281"/>
                  </a:cubicBezTo>
                  <a:cubicBezTo>
                    <a:pt x="101" y="294"/>
                    <a:pt x="85" y="301"/>
                    <a:pt x="66" y="301"/>
                  </a:cubicBezTo>
                  <a:cubicBezTo>
                    <a:pt x="50" y="301"/>
                    <a:pt x="50" y="301"/>
                    <a:pt x="50" y="301"/>
                  </a:cubicBezTo>
                  <a:cubicBezTo>
                    <a:pt x="45" y="301"/>
                    <a:pt x="41" y="302"/>
                    <a:pt x="38" y="306"/>
                  </a:cubicBezTo>
                  <a:cubicBezTo>
                    <a:pt x="35" y="309"/>
                    <a:pt x="33" y="313"/>
                    <a:pt x="33" y="317"/>
                  </a:cubicBezTo>
                  <a:cubicBezTo>
                    <a:pt x="33" y="351"/>
                    <a:pt x="33" y="351"/>
                    <a:pt x="33" y="351"/>
                  </a:cubicBezTo>
                  <a:cubicBezTo>
                    <a:pt x="33" y="355"/>
                    <a:pt x="35" y="359"/>
                    <a:pt x="38" y="363"/>
                  </a:cubicBezTo>
                  <a:cubicBezTo>
                    <a:pt x="41" y="366"/>
                    <a:pt x="45" y="368"/>
                    <a:pt x="50" y="368"/>
                  </a:cubicBezTo>
                  <a:cubicBezTo>
                    <a:pt x="66" y="368"/>
                    <a:pt x="66" y="368"/>
                    <a:pt x="66" y="368"/>
                  </a:cubicBezTo>
                  <a:cubicBezTo>
                    <a:pt x="84" y="368"/>
                    <a:pt x="102" y="364"/>
                    <a:pt x="118" y="357"/>
                  </a:cubicBezTo>
                  <a:cubicBezTo>
                    <a:pt x="135" y="350"/>
                    <a:pt x="149" y="340"/>
                    <a:pt x="161" y="328"/>
                  </a:cubicBezTo>
                  <a:cubicBezTo>
                    <a:pt x="173" y="316"/>
                    <a:pt x="182" y="302"/>
                    <a:pt x="189" y="286"/>
                  </a:cubicBezTo>
                  <a:cubicBezTo>
                    <a:pt x="196" y="269"/>
                    <a:pt x="200" y="252"/>
                    <a:pt x="200" y="234"/>
                  </a:cubicBezTo>
                  <a:cubicBezTo>
                    <a:pt x="200" y="51"/>
                    <a:pt x="200" y="51"/>
                    <a:pt x="200" y="51"/>
                  </a:cubicBezTo>
                  <a:cubicBezTo>
                    <a:pt x="200" y="37"/>
                    <a:pt x="195" y="25"/>
                    <a:pt x="185" y="15"/>
                  </a:cubicBezTo>
                  <a:close/>
                  <a:moveTo>
                    <a:pt x="185" y="15"/>
                  </a:moveTo>
                  <a:cubicBezTo>
                    <a:pt x="185" y="15"/>
                    <a:pt x="185" y="15"/>
                    <a:pt x="185"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DBB186"/>
                </a:solidFill>
              </a:endParaRPr>
            </a:p>
          </p:txBody>
        </p:sp>
      </p:grpSp>
      <p:sp>
        <p:nvSpPr>
          <p:cNvPr id="2" name="Slide Number Placeholder 1"/>
          <p:cNvSpPr>
            <a:spLocks noGrp="1"/>
          </p:cNvSpPr>
          <p:nvPr>
            <p:ph type="sldNum" sz="quarter" idx="12"/>
          </p:nvPr>
        </p:nvSpPr>
        <p:spPr/>
        <p:txBody>
          <a:bodyPr/>
          <a:lstStyle/>
          <a:p>
            <a:fld id="{B1FB9BCB-75AA-4B15-A1DD-9475B223692A}" type="slidenum">
              <a:rPr lang="en-US" smtClean="0"/>
              <a:pPr/>
              <a:t>22</a:t>
            </a:fld>
            <a:endParaRPr lang="en-US" dirty="0"/>
          </a:p>
        </p:txBody>
      </p:sp>
    </p:spTree>
    <p:extLst>
      <p:ext uri="{BB962C8B-B14F-4D97-AF65-F5344CB8AC3E}">
        <p14:creationId xmlns:p14="http://schemas.microsoft.com/office/powerpoint/2010/main" val="3548900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9" name="Straight Connector 118">
            <a:extLst>
              <a:ext uri="{FF2B5EF4-FFF2-40B4-BE49-F238E27FC236}">
                <a16:creationId xmlns:a16="http://schemas.microsoft.com/office/drawing/2014/main" id="{825248B1-A8AC-4296-BA97-71ABC6517AB5}"/>
              </a:ext>
            </a:extLst>
          </p:cNvPr>
          <p:cNvCxnSpPr>
            <a:cxnSpLocks/>
          </p:cNvCxnSpPr>
          <p:nvPr/>
        </p:nvCxnSpPr>
        <p:spPr>
          <a:xfrm>
            <a:off x="7995094" y="4302889"/>
            <a:ext cx="535559" cy="0"/>
          </a:xfrm>
          <a:prstGeom prst="line">
            <a:avLst/>
          </a:prstGeom>
          <a:ln w="9525">
            <a:solidFill>
              <a:srgbClr val="42548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628D1848-C56B-46EB-8CFA-4DB400F937EE}"/>
              </a:ext>
            </a:extLst>
          </p:cNvPr>
          <p:cNvCxnSpPr>
            <a:cxnSpLocks/>
          </p:cNvCxnSpPr>
          <p:nvPr/>
        </p:nvCxnSpPr>
        <p:spPr>
          <a:xfrm>
            <a:off x="7995094" y="2186275"/>
            <a:ext cx="535559" cy="0"/>
          </a:xfrm>
          <a:prstGeom prst="line">
            <a:avLst/>
          </a:prstGeom>
          <a:ln w="9525">
            <a:solidFill>
              <a:srgbClr val="C14A8B"/>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4A7BC8A-0226-460A-8A30-6AABC2E492F3}"/>
              </a:ext>
            </a:extLst>
          </p:cNvPr>
          <p:cNvCxnSpPr>
            <a:cxnSpLocks/>
          </p:cNvCxnSpPr>
          <p:nvPr/>
        </p:nvCxnSpPr>
        <p:spPr>
          <a:xfrm>
            <a:off x="3655445" y="4302889"/>
            <a:ext cx="535559" cy="0"/>
          </a:xfrm>
          <a:prstGeom prst="line">
            <a:avLst/>
          </a:prstGeom>
          <a:ln w="9525">
            <a:solidFill>
              <a:srgbClr val="F1496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07C082C-9F89-4B06-9620-3207D485E155}"/>
              </a:ext>
            </a:extLst>
          </p:cNvPr>
          <p:cNvCxnSpPr>
            <a:cxnSpLocks/>
            <a:stCxn id="99" idx="6"/>
          </p:cNvCxnSpPr>
          <p:nvPr/>
        </p:nvCxnSpPr>
        <p:spPr>
          <a:xfrm>
            <a:off x="3655445" y="2186275"/>
            <a:ext cx="535559" cy="0"/>
          </a:xfrm>
          <a:prstGeom prst="line">
            <a:avLst/>
          </a:prstGeom>
          <a:ln w="9525">
            <a:solidFill>
              <a:srgbClr val="FB6F1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7DC11BE-39FD-4B32-BB86-9D9539BD4B4B}"/>
              </a:ext>
            </a:extLst>
          </p:cNvPr>
          <p:cNvSpPr>
            <a:spLocks noGrp="1"/>
          </p:cNvSpPr>
          <p:nvPr>
            <p:ph type="title"/>
          </p:nvPr>
        </p:nvSpPr>
        <p:spPr>
          <a:xfrm>
            <a:off x="533400" y="365129"/>
            <a:ext cx="11125200" cy="536575"/>
          </a:xfrm>
        </p:spPr>
        <p:txBody>
          <a:bodyPr>
            <a:normAutofit fontScale="90000"/>
          </a:bodyPr>
          <a:lstStyle/>
          <a:p>
            <a:r>
              <a:rPr lang="th-TH" sz="6000" b="1" dirty="0"/>
              <a:t>ผู้มีส่วนได้ส่วนเสีย</a:t>
            </a:r>
            <a:r>
              <a:rPr lang="th-TH" b="1" dirty="0"/>
              <a:t>สำคัญในงานบริการการศึกษาและชุมชนสัมพันธ์</a:t>
            </a:r>
            <a:endParaRPr lang="en-US" b="1" dirty="0"/>
          </a:p>
        </p:txBody>
      </p:sp>
      <p:sp>
        <p:nvSpPr>
          <p:cNvPr id="65" name="TextBox 64">
            <a:extLst>
              <a:ext uri="{FF2B5EF4-FFF2-40B4-BE49-F238E27FC236}">
                <a16:creationId xmlns:a16="http://schemas.microsoft.com/office/drawing/2014/main" id="{BB3E674E-7709-4889-A9D2-F5BF02FEECBF}"/>
              </a:ext>
            </a:extLst>
          </p:cNvPr>
          <p:cNvSpPr txBox="1"/>
          <p:nvPr/>
        </p:nvSpPr>
        <p:spPr>
          <a:xfrm>
            <a:off x="8994515" y="1697767"/>
            <a:ext cx="2720643" cy="738664"/>
          </a:xfrm>
          <a:prstGeom prst="rect">
            <a:avLst/>
          </a:prstGeom>
          <a:noFill/>
        </p:spPr>
        <p:txBody>
          <a:bodyPr wrap="square" lIns="0" tIns="0" rIns="0" bIns="0" rtlCol="0">
            <a:spAutoFit/>
          </a:bodyPr>
          <a:lstStyle/>
          <a:p>
            <a:r>
              <a:rPr lang="th-TH" sz="4800" b="1" dirty="0">
                <a:solidFill>
                  <a:srgbClr val="C14A8B"/>
                </a:solidFill>
                <a:latin typeface="+mj-lt"/>
              </a:rPr>
              <a:t>ศิษย์เก่า </a:t>
            </a:r>
            <a:endParaRPr lang="en-US" sz="4800" b="1" dirty="0">
              <a:solidFill>
                <a:srgbClr val="C14A8B"/>
              </a:solidFill>
              <a:latin typeface="+mj-lt"/>
            </a:endParaRPr>
          </a:p>
        </p:txBody>
      </p:sp>
      <p:sp>
        <p:nvSpPr>
          <p:cNvPr id="68" name="TextBox 67">
            <a:extLst>
              <a:ext uri="{FF2B5EF4-FFF2-40B4-BE49-F238E27FC236}">
                <a16:creationId xmlns:a16="http://schemas.microsoft.com/office/drawing/2014/main" id="{ABD7C8D4-D8D2-4C8D-AFED-64219C60AC67}"/>
              </a:ext>
            </a:extLst>
          </p:cNvPr>
          <p:cNvSpPr txBox="1"/>
          <p:nvPr/>
        </p:nvSpPr>
        <p:spPr>
          <a:xfrm>
            <a:off x="8893687" y="3759944"/>
            <a:ext cx="2720643" cy="1846659"/>
          </a:xfrm>
          <a:prstGeom prst="rect">
            <a:avLst/>
          </a:prstGeom>
          <a:noFill/>
        </p:spPr>
        <p:txBody>
          <a:bodyPr wrap="square" lIns="0" tIns="0" rIns="0" bIns="0" rtlCol="0">
            <a:spAutoFit/>
          </a:bodyPr>
          <a:lstStyle/>
          <a:p>
            <a:r>
              <a:rPr lang="th-TH" sz="4000" b="1" dirty="0">
                <a:solidFill>
                  <a:srgbClr val="425480"/>
                </a:solidFill>
                <a:latin typeface="+mj-lt"/>
              </a:rPr>
              <a:t>บุคลากร </a:t>
            </a:r>
            <a:r>
              <a:rPr lang="th-TH" sz="4000" b="1" dirty="0" err="1">
                <a:solidFill>
                  <a:srgbClr val="425480"/>
                </a:solidFill>
                <a:latin typeface="+mj-lt"/>
              </a:rPr>
              <a:t>มสธ</a:t>
            </a:r>
            <a:r>
              <a:rPr lang="th-TH" sz="4000" b="1" dirty="0">
                <a:solidFill>
                  <a:srgbClr val="425480"/>
                </a:solidFill>
                <a:latin typeface="+mj-lt"/>
              </a:rPr>
              <a:t>. ทั้งในส่วนกลางและส่วนภูมิภาค</a:t>
            </a:r>
            <a:endParaRPr lang="en-US" sz="4000" b="1" dirty="0">
              <a:solidFill>
                <a:srgbClr val="425480"/>
              </a:solidFill>
              <a:latin typeface="+mj-lt"/>
            </a:endParaRPr>
          </a:p>
        </p:txBody>
      </p:sp>
      <p:sp>
        <p:nvSpPr>
          <p:cNvPr id="70" name="TextBox 69">
            <a:extLst>
              <a:ext uri="{FF2B5EF4-FFF2-40B4-BE49-F238E27FC236}">
                <a16:creationId xmlns:a16="http://schemas.microsoft.com/office/drawing/2014/main" id="{0BB64182-B15A-48EB-9271-A1E91AC3B917}"/>
              </a:ext>
            </a:extLst>
          </p:cNvPr>
          <p:cNvSpPr txBox="1"/>
          <p:nvPr/>
        </p:nvSpPr>
        <p:spPr>
          <a:xfrm>
            <a:off x="76200" y="1558859"/>
            <a:ext cx="3135897" cy="1354217"/>
          </a:xfrm>
          <a:prstGeom prst="rect">
            <a:avLst/>
          </a:prstGeom>
          <a:noFill/>
        </p:spPr>
        <p:txBody>
          <a:bodyPr wrap="square" lIns="0" tIns="0" rIns="0" bIns="0" rtlCol="0">
            <a:spAutoFit/>
          </a:bodyPr>
          <a:lstStyle/>
          <a:p>
            <a:pPr algn="r"/>
            <a:r>
              <a:rPr lang="th-TH" sz="4400" b="1" dirty="0">
                <a:solidFill>
                  <a:srgbClr val="FB6F18"/>
                </a:solidFill>
                <a:latin typeface="+mj-lt"/>
              </a:rPr>
              <a:t>นักศึกษาทุกระดับและผู้เรียน</a:t>
            </a:r>
            <a:endParaRPr lang="en-US" sz="4400" b="1" dirty="0">
              <a:solidFill>
                <a:srgbClr val="FB6F18"/>
              </a:solidFill>
              <a:latin typeface="+mj-lt"/>
            </a:endParaRPr>
          </a:p>
        </p:txBody>
      </p:sp>
      <p:sp>
        <p:nvSpPr>
          <p:cNvPr id="72" name="TextBox 71">
            <a:extLst>
              <a:ext uri="{FF2B5EF4-FFF2-40B4-BE49-F238E27FC236}">
                <a16:creationId xmlns:a16="http://schemas.microsoft.com/office/drawing/2014/main" id="{7CA18C20-1242-4CD1-9DB8-F55D739C61A1}"/>
              </a:ext>
            </a:extLst>
          </p:cNvPr>
          <p:cNvSpPr txBox="1"/>
          <p:nvPr/>
        </p:nvSpPr>
        <p:spPr>
          <a:xfrm>
            <a:off x="524809" y="3868405"/>
            <a:ext cx="2712416" cy="2031325"/>
          </a:xfrm>
          <a:prstGeom prst="rect">
            <a:avLst/>
          </a:prstGeom>
          <a:noFill/>
        </p:spPr>
        <p:txBody>
          <a:bodyPr wrap="square" lIns="0" tIns="0" rIns="0" bIns="0" rtlCol="0">
            <a:spAutoFit/>
          </a:bodyPr>
          <a:lstStyle/>
          <a:p>
            <a:pPr algn="r"/>
            <a:r>
              <a:rPr lang="th-TH" sz="4400" b="1" dirty="0">
                <a:solidFill>
                  <a:srgbClr val="EF314C"/>
                </a:solidFill>
                <a:latin typeface="+mj-lt"/>
              </a:rPr>
              <a:t>องค์การ หน่วยงานและชุมชนในพื้นที่</a:t>
            </a:r>
            <a:endParaRPr lang="en-US" sz="4400" b="1" dirty="0">
              <a:solidFill>
                <a:srgbClr val="EF314C"/>
              </a:solidFill>
              <a:latin typeface="+mj-lt"/>
            </a:endParaRPr>
          </a:p>
        </p:txBody>
      </p:sp>
      <p:grpSp>
        <p:nvGrpSpPr>
          <p:cNvPr id="77" name="Group 76">
            <a:extLst>
              <a:ext uri="{FF2B5EF4-FFF2-40B4-BE49-F238E27FC236}">
                <a16:creationId xmlns:a16="http://schemas.microsoft.com/office/drawing/2014/main" id="{9E2CF731-788B-4AFF-94F9-FE5F0C380E9B}"/>
              </a:ext>
            </a:extLst>
          </p:cNvPr>
          <p:cNvGrpSpPr/>
          <p:nvPr/>
        </p:nvGrpSpPr>
        <p:grpSpPr>
          <a:xfrm>
            <a:off x="3759692" y="1087383"/>
            <a:ext cx="4683269" cy="4688184"/>
            <a:chOff x="3063519" y="1059544"/>
            <a:chExt cx="3024950" cy="3028124"/>
          </a:xfrm>
        </p:grpSpPr>
        <p:grpSp>
          <p:nvGrpSpPr>
            <p:cNvPr id="66" name="Group 65">
              <a:extLst>
                <a:ext uri="{FF2B5EF4-FFF2-40B4-BE49-F238E27FC236}">
                  <a16:creationId xmlns:a16="http://schemas.microsoft.com/office/drawing/2014/main" id="{FAA5ACED-B215-44DC-8553-A2BD84128653}"/>
                </a:ext>
              </a:extLst>
            </p:cNvPr>
            <p:cNvGrpSpPr/>
            <p:nvPr/>
          </p:nvGrpSpPr>
          <p:grpSpPr>
            <a:xfrm>
              <a:off x="3063519" y="1059544"/>
              <a:ext cx="3024950" cy="3028124"/>
              <a:chOff x="2924848" y="920727"/>
              <a:chExt cx="3302292" cy="3305757"/>
            </a:xfrm>
          </p:grpSpPr>
          <p:sp>
            <p:nvSpPr>
              <p:cNvPr id="11" name="Freeform 9">
                <a:extLst>
                  <a:ext uri="{FF2B5EF4-FFF2-40B4-BE49-F238E27FC236}">
                    <a16:creationId xmlns:a16="http://schemas.microsoft.com/office/drawing/2014/main" id="{493BD0F7-549C-4261-ADF6-AD3712D2B196}"/>
                  </a:ext>
                </a:extLst>
              </p:cNvPr>
              <p:cNvSpPr>
                <a:spLocks/>
              </p:cNvSpPr>
              <p:nvPr/>
            </p:nvSpPr>
            <p:spPr bwMode="auto">
              <a:xfrm rot="18900000">
                <a:off x="3232650" y="920727"/>
                <a:ext cx="1670401" cy="2308682"/>
              </a:xfrm>
              <a:custGeom>
                <a:avLst/>
                <a:gdLst>
                  <a:gd name="T0" fmla="*/ 233 w 467"/>
                  <a:gd name="T1" fmla="*/ 0 h 646"/>
                  <a:gd name="T2" fmla="*/ 0 w 467"/>
                  <a:gd name="T3" fmla="*/ 232 h 646"/>
                  <a:gd name="T4" fmla="*/ 10 w 467"/>
                  <a:gd name="T5" fmla="*/ 299 h 646"/>
                  <a:gd name="T6" fmla="*/ 73 w 467"/>
                  <a:gd name="T7" fmla="*/ 400 h 646"/>
                  <a:gd name="T8" fmla="*/ 73 w 467"/>
                  <a:gd name="T9" fmla="*/ 401 h 646"/>
                  <a:gd name="T10" fmla="*/ 119 w 467"/>
                  <a:gd name="T11" fmla="*/ 522 h 646"/>
                  <a:gd name="T12" fmla="*/ 79 w 467"/>
                  <a:gd name="T13" fmla="*/ 636 h 646"/>
                  <a:gd name="T14" fmla="*/ 84 w 467"/>
                  <a:gd name="T15" fmla="*/ 646 h 646"/>
                  <a:gd name="T16" fmla="*/ 169 w 467"/>
                  <a:gd name="T17" fmla="*/ 586 h 646"/>
                  <a:gd name="T18" fmla="*/ 178 w 467"/>
                  <a:gd name="T19" fmla="*/ 522 h 646"/>
                  <a:gd name="T20" fmla="*/ 169 w 467"/>
                  <a:gd name="T21" fmla="*/ 456 h 646"/>
                  <a:gd name="T22" fmla="*/ 98 w 467"/>
                  <a:gd name="T23" fmla="*/ 342 h 646"/>
                  <a:gd name="T24" fmla="*/ 59 w 467"/>
                  <a:gd name="T25" fmla="*/ 232 h 646"/>
                  <a:gd name="T26" fmla="*/ 233 w 467"/>
                  <a:gd name="T27" fmla="*/ 59 h 646"/>
                  <a:gd name="T28" fmla="*/ 408 w 467"/>
                  <a:gd name="T29" fmla="*/ 232 h 646"/>
                  <a:gd name="T30" fmla="*/ 361 w 467"/>
                  <a:gd name="T31" fmla="*/ 351 h 646"/>
                  <a:gd name="T32" fmla="*/ 457 w 467"/>
                  <a:gd name="T33" fmla="*/ 299 h 646"/>
                  <a:gd name="T34" fmla="*/ 467 w 467"/>
                  <a:gd name="T35" fmla="*/ 232 h 646"/>
                  <a:gd name="T36" fmla="*/ 233 w 467"/>
                  <a:gd name="T3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7" h="646">
                    <a:moveTo>
                      <a:pt x="233" y="0"/>
                    </a:moveTo>
                    <a:cubicBezTo>
                      <a:pt x="105" y="0"/>
                      <a:pt x="0" y="104"/>
                      <a:pt x="0" y="232"/>
                    </a:cubicBezTo>
                    <a:cubicBezTo>
                      <a:pt x="0" y="255"/>
                      <a:pt x="3" y="278"/>
                      <a:pt x="10" y="299"/>
                    </a:cubicBezTo>
                    <a:cubicBezTo>
                      <a:pt x="21" y="338"/>
                      <a:pt x="43" y="373"/>
                      <a:pt x="73" y="400"/>
                    </a:cubicBezTo>
                    <a:cubicBezTo>
                      <a:pt x="73" y="401"/>
                      <a:pt x="73" y="401"/>
                      <a:pt x="73" y="401"/>
                    </a:cubicBezTo>
                    <a:cubicBezTo>
                      <a:pt x="102" y="432"/>
                      <a:pt x="119" y="476"/>
                      <a:pt x="119" y="522"/>
                    </a:cubicBezTo>
                    <a:cubicBezTo>
                      <a:pt x="119" y="565"/>
                      <a:pt x="105" y="605"/>
                      <a:pt x="79" y="636"/>
                    </a:cubicBezTo>
                    <a:cubicBezTo>
                      <a:pt x="84" y="646"/>
                      <a:pt x="84" y="646"/>
                      <a:pt x="84" y="646"/>
                    </a:cubicBezTo>
                    <a:cubicBezTo>
                      <a:pt x="110" y="624"/>
                      <a:pt x="136" y="596"/>
                      <a:pt x="169" y="586"/>
                    </a:cubicBezTo>
                    <a:cubicBezTo>
                      <a:pt x="175" y="566"/>
                      <a:pt x="178" y="544"/>
                      <a:pt x="178" y="522"/>
                    </a:cubicBezTo>
                    <a:cubicBezTo>
                      <a:pt x="178" y="499"/>
                      <a:pt x="175" y="477"/>
                      <a:pt x="169" y="456"/>
                    </a:cubicBezTo>
                    <a:cubicBezTo>
                      <a:pt x="156" y="413"/>
                      <a:pt x="131" y="370"/>
                      <a:pt x="98" y="342"/>
                    </a:cubicBezTo>
                    <a:cubicBezTo>
                      <a:pt x="74" y="312"/>
                      <a:pt x="59" y="274"/>
                      <a:pt x="59" y="232"/>
                    </a:cubicBezTo>
                    <a:cubicBezTo>
                      <a:pt x="59" y="136"/>
                      <a:pt x="137" y="59"/>
                      <a:pt x="233" y="59"/>
                    </a:cubicBezTo>
                    <a:cubicBezTo>
                      <a:pt x="330" y="59"/>
                      <a:pt x="408" y="136"/>
                      <a:pt x="408" y="232"/>
                    </a:cubicBezTo>
                    <a:cubicBezTo>
                      <a:pt x="408" y="278"/>
                      <a:pt x="390" y="320"/>
                      <a:pt x="361" y="351"/>
                    </a:cubicBezTo>
                    <a:cubicBezTo>
                      <a:pt x="361" y="351"/>
                      <a:pt x="422" y="309"/>
                      <a:pt x="457" y="299"/>
                    </a:cubicBezTo>
                    <a:cubicBezTo>
                      <a:pt x="463" y="278"/>
                      <a:pt x="467" y="255"/>
                      <a:pt x="467" y="232"/>
                    </a:cubicBezTo>
                    <a:cubicBezTo>
                      <a:pt x="467" y="104"/>
                      <a:pt x="362" y="0"/>
                      <a:pt x="233" y="0"/>
                    </a:cubicBezTo>
                    <a:close/>
                  </a:path>
                </a:pathLst>
              </a:custGeom>
              <a:solidFill>
                <a:srgbClr val="FB6F18"/>
              </a:solidFill>
              <a:ln>
                <a:noFill/>
              </a:ln>
              <a:effectLst>
                <a:outerShdw blurRad="25400" dist="25400" dir="5400000" algn="t"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3200" kern="0">
                  <a:solidFill>
                    <a:prstClr val="black"/>
                  </a:solidFill>
                </a:endParaRPr>
              </a:p>
            </p:txBody>
          </p:sp>
          <p:sp>
            <p:nvSpPr>
              <p:cNvPr id="12" name="Line 10">
                <a:extLst>
                  <a:ext uri="{FF2B5EF4-FFF2-40B4-BE49-F238E27FC236}">
                    <a16:creationId xmlns:a16="http://schemas.microsoft.com/office/drawing/2014/main" id="{8055E869-8E03-49A6-94ED-00F12078EC7B}"/>
                  </a:ext>
                </a:extLst>
              </p:cNvPr>
              <p:cNvSpPr>
                <a:spLocks noChangeShapeType="1"/>
              </p:cNvSpPr>
              <p:nvPr/>
            </p:nvSpPr>
            <p:spPr bwMode="auto">
              <a:xfrm rot="18900000">
                <a:off x="4532522" y="1853669"/>
                <a:ext cx="0" cy="0"/>
              </a:xfrm>
              <a:prstGeom prst="line">
                <a:avLst/>
              </a:prstGeom>
              <a:noFill/>
              <a:ln w="15875"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US" sz="3200" kern="0">
                  <a:solidFill>
                    <a:prstClr val="black"/>
                  </a:solidFill>
                </a:endParaRPr>
              </a:p>
            </p:txBody>
          </p:sp>
          <p:sp>
            <p:nvSpPr>
              <p:cNvPr id="13" name="Freeform 11">
                <a:extLst>
                  <a:ext uri="{FF2B5EF4-FFF2-40B4-BE49-F238E27FC236}">
                    <a16:creationId xmlns:a16="http://schemas.microsoft.com/office/drawing/2014/main" id="{DA0BCFEC-9D66-4973-8730-1D65D4B12A0F}"/>
                  </a:ext>
                </a:extLst>
              </p:cNvPr>
              <p:cNvSpPr>
                <a:spLocks/>
              </p:cNvSpPr>
              <p:nvPr/>
            </p:nvSpPr>
            <p:spPr bwMode="auto">
              <a:xfrm rot="18900000">
                <a:off x="4242550" y="1943453"/>
                <a:ext cx="1670401" cy="2283031"/>
              </a:xfrm>
              <a:custGeom>
                <a:avLst/>
                <a:gdLst>
                  <a:gd name="T0" fmla="*/ 458 w 467"/>
                  <a:gd name="T1" fmla="*/ 343 h 639"/>
                  <a:gd name="T2" fmla="*/ 448 w 467"/>
                  <a:gd name="T3" fmla="*/ 340 h 639"/>
                  <a:gd name="T4" fmla="*/ 458 w 467"/>
                  <a:gd name="T5" fmla="*/ 343 h 639"/>
                  <a:gd name="T6" fmla="*/ 399 w 467"/>
                  <a:gd name="T7" fmla="*/ 243 h 639"/>
                  <a:gd name="T8" fmla="*/ 399 w 467"/>
                  <a:gd name="T9" fmla="*/ 243 h 639"/>
                  <a:gd name="T10" fmla="*/ 348 w 467"/>
                  <a:gd name="T11" fmla="*/ 119 h 639"/>
                  <a:gd name="T12" fmla="*/ 394 w 467"/>
                  <a:gd name="T13" fmla="*/ 2 h 639"/>
                  <a:gd name="T14" fmla="*/ 391 w 467"/>
                  <a:gd name="T15" fmla="*/ 0 h 639"/>
                  <a:gd name="T16" fmla="*/ 299 w 467"/>
                  <a:gd name="T17" fmla="*/ 52 h 639"/>
                  <a:gd name="T18" fmla="*/ 289 w 467"/>
                  <a:gd name="T19" fmla="*/ 119 h 639"/>
                  <a:gd name="T20" fmla="*/ 298 w 467"/>
                  <a:gd name="T21" fmla="*/ 183 h 639"/>
                  <a:gd name="T22" fmla="*/ 346 w 467"/>
                  <a:gd name="T23" fmla="*/ 271 h 639"/>
                  <a:gd name="T24" fmla="*/ 346 w 467"/>
                  <a:gd name="T25" fmla="*/ 271 h 639"/>
                  <a:gd name="T26" fmla="*/ 346 w 467"/>
                  <a:gd name="T27" fmla="*/ 272 h 639"/>
                  <a:gd name="T28" fmla="*/ 368 w 467"/>
                  <a:gd name="T29" fmla="*/ 294 h 639"/>
                  <a:gd name="T30" fmla="*/ 408 w 467"/>
                  <a:gd name="T31" fmla="*/ 407 h 639"/>
                  <a:gd name="T32" fmla="*/ 233 w 467"/>
                  <a:gd name="T33" fmla="*/ 580 h 639"/>
                  <a:gd name="T34" fmla="*/ 59 w 467"/>
                  <a:gd name="T35" fmla="*/ 407 h 639"/>
                  <a:gd name="T36" fmla="*/ 110 w 467"/>
                  <a:gd name="T37" fmla="*/ 284 h 639"/>
                  <a:gd name="T38" fmla="*/ 109 w 467"/>
                  <a:gd name="T39" fmla="*/ 282 h 639"/>
                  <a:gd name="T40" fmla="*/ 9 w 467"/>
                  <a:gd name="T41" fmla="*/ 342 h 639"/>
                  <a:gd name="T42" fmla="*/ 0 w 467"/>
                  <a:gd name="T43" fmla="*/ 407 h 639"/>
                  <a:gd name="T44" fmla="*/ 233 w 467"/>
                  <a:gd name="T45" fmla="*/ 639 h 639"/>
                  <a:gd name="T46" fmla="*/ 467 w 467"/>
                  <a:gd name="T47" fmla="*/ 407 h 639"/>
                  <a:gd name="T48" fmla="*/ 458 w 467"/>
                  <a:gd name="T49" fmla="*/ 343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7" h="639">
                    <a:moveTo>
                      <a:pt x="458" y="343"/>
                    </a:moveTo>
                    <a:cubicBezTo>
                      <a:pt x="455" y="342"/>
                      <a:pt x="452" y="341"/>
                      <a:pt x="448" y="340"/>
                    </a:cubicBezTo>
                    <a:cubicBezTo>
                      <a:pt x="452" y="341"/>
                      <a:pt x="455" y="342"/>
                      <a:pt x="458" y="343"/>
                    </a:cubicBezTo>
                    <a:cubicBezTo>
                      <a:pt x="447" y="305"/>
                      <a:pt x="426" y="271"/>
                      <a:pt x="399" y="243"/>
                    </a:cubicBezTo>
                    <a:cubicBezTo>
                      <a:pt x="399" y="243"/>
                      <a:pt x="399" y="243"/>
                      <a:pt x="399" y="243"/>
                    </a:cubicBezTo>
                    <a:cubicBezTo>
                      <a:pt x="367" y="212"/>
                      <a:pt x="348" y="168"/>
                      <a:pt x="348" y="119"/>
                    </a:cubicBezTo>
                    <a:cubicBezTo>
                      <a:pt x="348" y="74"/>
                      <a:pt x="365" y="33"/>
                      <a:pt x="394" y="2"/>
                    </a:cubicBezTo>
                    <a:cubicBezTo>
                      <a:pt x="391" y="0"/>
                      <a:pt x="391" y="0"/>
                      <a:pt x="391" y="0"/>
                    </a:cubicBezTo>
                    <a:cubicBezTo>
                      <a:pt x="365" y="24"/>
                      <a:pt x="333" y="42"/>
                      <a:pt x="299" y="52"/>
                    </a:cubicBezTo>
                    <a:cubicBezTo>
                      <a:pt x="292" y="74"/>
                      <a:pt x="289" y="96"/>
                      <a:pt x="289" y="119"/>
                    </a:cubicBezTo>
                    <a:cubicBezTo>
                      <a:pt x="289" y="141"/>
                      <a:pt x="292" y="163"/>
                      <a:pt x="298" y="183"/>
                    </a:cubicBezTo>
                    <a:cubicBezTo>
                      <a:pt x="307" y="216"/>
                      <a:pt x="324" y="246"/>
                      <a:pt x="346" y="271"/>
                    </a:cubicBezTo>
                    <a:cubicBezTo>
                      <a:pt x="346" y="271"/>
                      <a:pt x="346" y="271"/>
                      <a:pt x="346" y="271"/>
                    </a:cubicBezTo>
                    <a:cubicBezTo>
                      <a:pt x="346" y="271"/>
                      <a:pt x="346" y="271"/>
                      <a:pt x="346" y="272"/>
                    </a:cubicBezTo>
                    <a:cubicBezTo>
                      <a:pt x="353" y="279"/>
                      <a:pt x="360" y="287"/>
                      <a:pt x="368" y="294"/>
                    </a:cubicBezTo>
                    <a:cubicBezTo>
                      <a:pt x="393" y="324"/>
                      <a:pt x="408" y="364"/>
                      <a:pt x="408" y="407"/>
                    </a:cubicBezTo>
                    <a:cubicBezTo>
                      <a:pt x="408" y="503"/>
                      <a:pt x="330" y="580"/>
                      <a:pt x="233" y="580"/>
                    </a:cubicBezTo>
                    <a:cubicBezTo>
                      <a:pt x="137" y="580"/>
                      <a:pt x="59" y="503"/>
                      <a:pt x="59" y="407"/>
                    </a:cubicBezTo>
                    <a:cubicBezTo>
                      <a:pt x="59" y="359"/>
                      <a:pt x="78" y="315"/>
                      <a:pt x="110" y="284"/>
                    </a:cubicBezTo>
                    <a:cubicBezTo>
                      <a:pt x="109" y="282"/>
                      <a:pt x="109" y="282"/>
                      <a:pt x="109" y="282"/>
                    </a:cubicBezTo>
                    <a:cubicBezTo>
                      <a:pt x="82" y="310"/>
                      <a:pt x="47" y="331"/>
                      <a:pt x="9" y="342"/>
                    </a:cubicBezTo>
                    <a:cubicBezTo>
                      <a:pt x="3" y="363"/>
                      <a:pt x="0" y="384"/>
                      <a:pt x="0" y="407"/>
                    </a:cubicBezTo>
                    <a:cubicBezTo>
                      <a:pt x="0" y="535"/>
                      <a:pt x="105" y="639"/>
                      <a:pt x="233" y="639"/>
                    </a:cubicBezTo>
                    <a:cubicBezTo>
                      <a:pt x="362" y="639"/>
                      <a:pt x="467" y="535"/>
                      <a:pt x="467" y="407"/>
                    </a:cubicBezTo>
                    <a:cubicBezTo>
                      <a:pt x="467" y="385"/>
                      <a:pt x="464" y="363"/>
                      <a:pt x="458" y="343"/>
                    </a:cubicBezTo>
                    <a:close/>
                  </a:path>
                </a:pathLst>
              </a:custGeom>
              <a:solidFill>
                <a:srgbClr val="425480"/>
              </a:solidFill>
              <a:ln>
                <a:noFill/>
              </a:ln>
              <a:effectLst>
                <a:outerShdw blurRad="25400" dist="25400" dir="5400000" algn="t"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3200" kern="0">
                  <a:solidFill>
                    <a:prstClr val="black"/>
                  </a:solidFill>
                </a:endParaRPr>
              </a:p>
            </p:txBody>
          </p:sp>
          <p:sp>
            <p:nvSpPr>
              <p:cNvPr id="14" name="Freeform 12">
                <a:extLst>
                  <a:ext uri="{FF2B5EF4-FFF2-40B4-BE49-F238E27FC236}">
                    <a16:creationId xmlns:a16="http://schemas.microsoft.com/office/drawing/2014/main" id="{D53BB5B1-D3F2-4472-AC03-EEBBEC955FE2}"/>
                  </a:ext>
                </a:extLst>
              </p:cNvPr>
              <p:cNvSpPr>
                <a:spLocks/>
              </p:cNvSpPr>
              <p:nvPr/>
            </p:nvSpPr>
            <p:spPr bwMode="auto">
              <a:xfrm rot="18900000">
                <a:off x="3948635" y="1232659"/>
                <a:ext cx="2278505" cy="1661347"/>
              </a:xfrm>
              <a:custGeom>
                <a:avLst/>
                <a:gdLst>
                  <a:gd name="T0" fmla="*/ 403 w 637"/>
                  <a:gd name="T1" fmla="*/ 0 h 465"/>
                  <a:gd name="T2" fmla="*/ 338 w 637"/>
                  <a:gd name="T3" fmla="*/ 9 h 465"/>
                  <a:gd name="T4" fmla="*/ 242 w 637"/>
                  <a:gd name="T5" fmla="*/ 61 h 465"/>
                  <a:gd name="T6" fmla="*/ 114 w 637"/>
                  <a:gd name="T7" fmla="*/ 116 h 465"/>
                  <a:gd name="T8" fmla="*/ 0 w 637"/>
                  <a:gd name="T9" fmla="*/ 74 h 465"/>
                  <a:gd name="T10" fmla="*/ 50 w 637"/>
                  <a:gd name="T11" fmla="*/ 166 h 465"/>
                  <a:gd name="T12" fmla="*/ 114 w 637"/>
                  <a:gd name="T13" fmla="*/ 175 h 465"/>
                  <a:gd name="T14" fmla="*/ 180 w 637"/>
                  <a:gd name="T15" fmla="*/ 165 h 465"/>
                  <a:gd name="T16" fmla="*/ 274 w 637"/>
                  <a:gd name="T17" fmla="*/ 116 h 465"/>
                  <a:gd name="T18" fmla="*/ 285 w 637"/>
                  <a:gd name="T19" fmla="*/ 105 h 465"/>
                  <a:gd name="T20" fmla="*/ 403 w 637"/>
                  <a:gd name="T21" fmla="*/ 59 h 465"/>
                  <a:gd name="T22" fmla="*/ 578 w 637"/>
                  <a:gd name="T23" fmla="*/ 232 h 465"/>
                  <a:gd name="T24" fmla="*/ 403 w 637"/>
                  <a:gd name="T25" fmla="*/ 406 h 465"/>
                  <a:gd name="T26" fmla="*/ 281 w 637"/>
                  <a:gd name="T27" fmla="*/ 356 h 465"/>
                  <a:gd name="T28" fmla="*/ 280 w 637"/>
                  <a:gd name="T29" fmla="*/ 356 h 465"/>
                  <a:gd name="T30" fmla="*/ 280 w 637"/>
                  <a:gd name="T31" fmla="*/ 356 h 465"/>
                  <a:gd name="T32" fmla="*/ 339 w 637"/>
                  <a:gd name="T33" fmla="*/ 456 h 465"/>
                  <a:gd name="T34" fmla="*/ 403 w 637"/>
                  <a:gd name="T35" fmla="*/ 465 h 465"/>
                  <a:gd name="T36" fmla="*/ 637 w 637"/>
                  <a:gd name="T37" fmla="*/ 232 h 465"/>
                  <a:gd name="T38" fmla="*/ 403 w 637"/>
                  <a:gd name="T39"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37" h="465">
                    <a:moveTo>
                      <a:pt x="403" y="0"/>
                    </a:moveTo>
                    <a:cubicBezTo>
                      <a:pt x="381" y="0"/>
                      <a:pt x="359" y="3"/>
                      <a:pt x="338" y="9"/>
                    </a:cubicBezTo>
                    <a:cubicBezTo>
                      <a:pt x="303" y="19"/>
                      <a:pt x="242" y="61"/>
                      <a:pt x="242" y="61"/>
                    </a:cubicBezTo>
                    <a:cubicBezTo>
                      <a:pt x="210" y="95"/>
                      <a:pt x="165" y="116"/>
                      <a:pt x="114" y="116"/>
                    </a:cubicBezTo>
                    <a:cubicBezTo>
                      <a:pt x="71" y="116"/>
                      <a:pt x="31" y="100"/>
                      <a:pt x="0" y="74"/>
                    </a:cubicBezTo>
                    <a:cubicBezTo>
                      <a:pt x="23" y="100"/>
                      <a:pt x="40" y="133"/>
                      <a:pt x="50" y="166"/>
                    </a:cubicBezTo>
                    <a:cubicBezTo>
                      <a:pt x="70" y="171"/>
                      <a:pt x="92" y="175"/>
                      <a:pt x="114" y="175"/>
                    </a:cubicBezTo>
                    <a:cubicBezTo>
                      <a:pt x="137" y="175"/>
                      <a:pt x="159" y="171"/>
                      <a:pt x="180" y="165"/>
                    </a:cubicBezTo>
                    <a:cubicBezTo>
                      <a:pt x="214" y="155"/>
                      <a:pt x="248" y="139"/>
                      <a:pt x="274" y="116"/>
                    </a:cubicBezTo>
                    <a:cubicBezTo>
                      <a:pt x="278" y="112"/>
                      <a:pt x="282" y="108"/>
                      <a:pt x="285" y="105"/>
                    </a:cubicBezTo>
                    <a:cubicBezTo>
                      <a:pt x="316" y="76"/>
                      <a:pt x="358" y="59"/>
                      <a:pt x="403" y="59"/>
                    </a:cubicBezTo>
                    <a:cubicBezTo>
                      <a:pt x="500" y="59"/>
                      <a:pt x="578" y="136"/>
                      <a:pt x="578" y="232"/>
                    </a:cubicBezTo>
                    <a:cubicBezTo>
                      <a:pt x="578" y="328"/>
                      <a:pt x="500" y="406"/>
                      <a:pt x="403" y="406"/>
                    </a:cubicBezTo>
                    <a:cubicBezTo>
                      <a:pt x="355" y="406"/>
                      <a:pt x="312" y="387"/>
                      <a:pt x="281" y="356"/>
                    </a:cubicBezTo>
                    <a:cubicBezTo>
                      <a:pt x="280" y="356"/>
                      <a:pt x="280" y="356"/>
                      <a:pt x="280" y="356"/>
                    </a:cubicBezTo>
                    <a:cubicBezTo>
                      <a:pt x="280" y="356"/>
                      <a:pt x="280" y="356"/>
                      <a:pt x="280" y="356"/>
                    </a:cubicBezTo>
                    <a:cubicBezTo>
                      <a:pt x="307" y="384"/>
                      <a:pt x="328" y="418"/>
                      <a:pt x="339" y="456"/>
                    </a:cubicBezTo>
                    <a:cubicBezTo>
                      <a:pt x="359" y="462"/>
                      <a:pt x="381" y="465"/>
                      <a:pt x="403" y="465"/>
                    </a:cubicBezTo>
                    <a:cubicBezTo>
                      <a:pt x="532" y="465"/>
                      <a:pt x="637" y="360"/>
                      <a:pt x="637" y="232"/>
                    </a:cubicBezTo>
                    <a:cubicBezTo>
                      <a:pt x="637" y="104"/>
                      <a:pt x="532" y="0"/>
                      <a:pt x="403" y="0"/>
                    </a:cubicBezTo>
                    <a:close/>
                  </a:path>
                </a:pathLst>
              </a:custGeom>
              <a:solidFill>
                <a:srgbClr val="C14A8B"/>
              </a:solidFill>
              <a:ln>
                <a:noFill/>
              </a:ln>
              <a:effectLst>
                <a:outerShdw blurRad="25400" dist="25400" dir="5400000" algn="t"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3200" kern="0">
                  <a:solidFill>
                    <a:prstClr val="black"/>
                  </a:solidFill>
                </a:endParaRPr>
              </a:p>
            </p:txBody>
          </p:sp>
          <p:sp>
            <p:nvSpPr>
              <p:cNvPr id="15" name="Freeform 13">
                <a:extLst>
                  <a:ext uri="{FF2B5EF4-FFF2-40B4-BE49-F238E27FC236}">
                    <a16:creationId xmlns:a16="http://schemas.microsoft.com/office/drawing/2014/main" id="{F8986FC0-7F04-43E0-90A3-B84A9C72BA0B}"/>
                  </a:ext>
                </a:extLst>
              </p:cNvPr>
              <p:cNvSpPr>
                <a:spLocks noEditPoints="1"/>
              </p:cNvSpPr>
              <p:nvPr/>
            </p:nvSpPr>
            <p:spPr bwMode="auto">
              <a:xfrm rot="18900000">
                <a:off x="2924848" y="2261232"/>
                <a:ext cx="2260397" cy="1661347"/>
              </a:xfrm>
              <a:custGeom>
                <a:avLst/>
                <a:gdLst>
                  <a:gd name="T0" fmla="*/ 586 w 632"/>
                  <a:gd name="T1" fmla="*/ 304 h 465"/>
                  <a:gd name="T2" fmla="*/ 584 w 632"/>
                  <a:gd name="T3" fmla="*/ 297 h 465"/>
                  <a:gd name="T4" fmla="*/ 519 w 632"/>
                  <a:gd name="T5" fmla="*/ 288 h 465"/>
                  <a:gd name="T6" fmla="*/ 453 w 632"/>
                  <a:gd name="T7" fmla="*/ 298 h 465"/>
                  <a:gd name="T8" fmla="*/ 340 w 632"/>
                  <a:gd name="T9" fmla="*/ 373 h 465"/>
                  <a:gd name="T10" fmla="*/ 234 w 632"/>
                  <a:gd name="T11" fmla="*/ 406 h 465"/>
                  <a:gd name="T12" fmla="*/ 59 w 632"/>
                  <a:gd name="T13" fmla="*/ 233 h 465"/>
                  <a:gd name="T14" fmla="*/ 234 w 632"/>
                  <a:gd name="T15" fmla="*/ 59 h 465"/>
                  <a:gd name="T16" fmla="*/ 357 w 632"/>
                  <a:gd name="T17" fmla="*/ 110 h 465"/>
                  <a:gd name="T18" fmla="*/ 357 w 632"/>
                  <a:gd name="T19" fmla="*/ 110 h 465"/>
                  <a:gd name="T20" fmla="*/ 357 w 632"/>
                  <a:gd name="T21" fmla="*/ 110 h 465"/>
                  <a:gd name="T22" fmla="*/ 296 w 632"/>
                  <a:gd name="T23" fmla="*/ 10 h 465"/>
                  <a:gd name="T24" fmla="*/ 295 w 632"/>
                  <a:gd name="T25" fmla="*/ 9 h 465"/>
                  <a:gd name="T26" fmla="*/ 234 w 632"/>
                  <a:gd name="T27" fmla="*/ 0 h 465"/>
                  <a:gd name="T28" fmla="*/ 0 w 632"/>
                  <a:gd name="T29" fmla="*/ 233 h 465"/>
                  <a:gd name="T30" fmla="*/ 234 w 632"/>
                  <a:gd name="T31" fmla="*/ 465 h 465"/>
                  <a:gd name="T32" fmla="*/ 299 w 632"/>
                  <a:gd name="T33" fmla="*/ 456 h 465"/>
                  <a:gd name="T34" fmla="*/ 300 w 632"/>
                  <a:gd name="T35" fmla="*/ 455 h 465"/>
                  <a:gd name="T36" fmla="*/ 396 w 632"/>
                  <a:gd name="T37" fmla="*/ 396 h 465"/>
                  <a:gd name="T38" fmla="*/ 395 w 632"/>
                  <a:gd name="T39" fmla="*/ 396 h 465"/>
                  <a:gd name="T40" fmla="*/ 396 w 632"/>
                  <a:gd name="T41" fmla="*/ 398 h 465"/>
                  <a:gd name="T42" fmla="*/ 519 w 632"/>
                  <a:gd name="T43" fmla="*/ 347 h 465"/>
                  <a:gd name="T44" fmla="*/ 632 w 632"/>
                  <a:gd name="T45" fmla="*/ 385 h 465"/>
                  <a:gd name="T46" fmla="*/ 632 w 632"/>
                  <a:gd name="T47" fmla="*/ 385 h 465"/>
                  <a:gd name="T48" fmla="*/ 586 w 632"/>
                  <a:gd name="T49" fmla="*/ 304 h 465"/>
                  <a:gd name="T50" fmla="*/ 406 w 632"/>
                  <a:gd name="T51" fmla="*/ 385 h 465"/>
                  <a:gd name="T52" fmla="*/ 399 w 632"/>
                  <a:gd name="T53" fmla="*/ 392 h 465"/>
                  <a:gd name="T54" fmla="*/ 406 w 632"/>
                  <a:gd name="T55" fmla="*/ 385 h 465"/>
                  <a:gd name="T56" fmla="*/ 449 w 632"/>
                  <a:gd name="T57" fmla="*/ 312 h 465"/>
                  <a:gd name="T58" fmla="*/ 447 w 632"/>
                  <a:gd name="T59" fmla="*/ 316 h 465"/>
                  <a:gd name="T60" fmla="*/ 449 w 632"/>
                  <a:gd name="T61" fmla="*/ 312 h 465"/>
                  <a:gd name="T62" fmla="*/ 444 w 632"/>
                  <a:gd name="T63" fmla="*/ 325 h 465"/>
                  <a:gd name="T64" fmla="*/ 441 w 632"/>
                  <a:gd name="T65" fmla="*/ 330 h 465"/>
                  <a:gd name="T66" fmla="*/ 444 w 632"/>
                  <a:gd name="T67" fmla="*/ 325 h 465"/>
                  <a:gd name="T68" fmla="*/ 437 w 632"/>
                  <a:gd name="T69" fmla="*/ 338 h 465"/>
                  <a:gd name="T70" fmla="*/ 435 w 632"/>
                  <a:gd name="T71" fmla="*/ 343 h 465"/>
                  <a:gd name="T72" fmla="*/ 437 w 632"/>
                  <a:gd name="T73" fmla="*/ 338 h 465"/>
                  <a:gd name="T74" fmla="*/ 431 w 632"/>
                  <a:gd name="T75" fmla="*/ 351 h 465"/>
                  <a:gd name="T76" fmla="*/ 427 w 632"/>
                  <a:gd name="T77" fmla="*/ 356 h 465"/>
                  <a:gd name="T78" fmla="*/ 431 w 632"/>
                  <a:gd name="T79" fmla="*/ 351 h 465"/>
                  <a:gd name="T80" fmla="*/ 423 w 632"/>
                  <a:gd name="T81" fmla="*/ 363 h 465"/>
                  <a:gd name="T82" fmla="*/ 419 w 632"/>
                  <a:gd name="T83" fmla="*/ 369 h 465"/>
                  <a:gd name="T84" fmla="*/ 423 w 632"/>
                  <a:gd name="T85" fmla="*/ 363 h 465"/>
                  <a:gd name="T86" fmla="*/ 415 w 632"/>
                  <a:gd name="T87" fmla="*/ 374 h 465"/>
                  <a:gd name="T88" fmla="*/ 409 w 632"/>
                  <a:gd name="T89" fmla="*/ 381 h 465"/>
                  <a:gd name="T90" fmla="*/ 415 w 632"/>
                  <a:gd name="T91" fmla="*/ 374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2" h="465">
                    <a:moveTo>
                      <a:pt x="586" y="304"/>
                    </a:moveTo>
                    <a:cubicBezTo>
                      <a:pt x="585" y="302"/>
                      <a:pt x="584" y="299"/>
                      <a:pt x="584" y="297"/>
                    </a:cubicBezTo>
                    <a:cubicBezTo>
                      <a:pt x="563" y="291"/>
                      <a:pt x="542" y="288"/>
                      <a:pt x="519" y="288"/>
                    </a:cubicBezTo>
                    <a:cubicBezTo>
                      <a:pt x="496" y="288"/>
                      <a:pt x="474" y="292"/>
                      <a:pt x="453" y="298"/>
                    </a:cubicBezTo>
                    <a:cubicBezTo>
                      <a:pt x="408" y="311"/>
                      <a:pt x="369" y="337"/>
                      <a:pt x="340" y="373"/>
                    </a:cubicBezTo>
                    <a:cubicBezTo>
                      <a:pt x="310" y="394"/>
                      <a:pt x="273" y="406"/>
                      <a:pt x="234" y="406"/>
                    </a:cubicBezTo>
                    <a:cubicBezTo>
                      <a:pt x="137" y="406"/>
                      <a:pt x="59" y="329"/>
                      <a:pt x="59" y="233"/>
                    </a:cubicBezTo>
                    <a:cubicBezTo>
                      <a:pt x="59" y="137"/>
                      <a:pt x="137" y="59"/>
                      <a:pt x="234" y="59"/>
                    </a:cubicBezTo>
                    <a:cubicBezTo>
                      <a:pt x="282" y="59"/>
                      <a:pt x="325" y="79"/>
                      <a:pt x="357" y="110"/>
                    </a:cubicBezTo>
                    <a:cubicBezTo>
                      <a:pt x="357" y="110"/>
                      <a:pt x="357" y="110"/>
                      <a:pt x="357" y="110"/>
                    </a:cubicBezTo>
                    <a:cubicBezTo>
                      <a:pt x="357" y="110"/>
                      <a:pt x="357" y="110"/>
                      <a:pt x="357" y="110"/>
                    </a:cubicBezTo>
                    <a:cubicBezTo>
                      <a:pt x="329" y="83"/>
                      <a:pt x="307" y="48"/>
                      <a:pt x="296" y="10"/>
                    </a:cubicBezTo>
                    <a:cubicBezTo>
                      <a:pt x="295" y="9"/>
                      <a:pt x="295" y="9"/>
                      <a:pt x="295" y="9"/>
                    </a:cubicBezTo>
                    <a:cubicBezTo>
                      <a:pt x="276" y="3"/>
                      <a:pt x="255" y="0"/>
                      <a:pt x="234" y="0"/>
                    </a:cubicBezTo>
                    <a:cubicBezTo>
                      <a:pt x="105" y="0"/>
                      <a:pt x="0" y="105"/>
                      <a:pt x="0" y="233"/>
                    </a:cubicBezTo>
                    <a:cubicBezTo>
                      <a:pt x="0" y="361"/>
                      <a:pt x="105" y="465"/>
                      <a:pt x="234" y="465"/>
                    </a:cubicBezTo>
                    <a:cubicBezTo>
                      <a:pt x="256" y="465"/>
                      <a:pt x="279" y="462"/>
                      <a:pt x="299" y="456"/>
                    </a:cubicBezTo>
                    <a:cubicBezTo>
                      <a:pt x="300" y="455"/>
                      <a:pt x="300" y="455"/>
                      <a:pt x="300" y="455"/>
                    </a:cubicBezTo>
                    <a:cubicBezTo>
                      <a:pt x="337" y="443"/>
                      <a:pt x="370" y="423"/>
                      <a:pt x="396" y="396"/>
                    </a:cubicBezTo>
                    <a:cubicBezTo>
                      <a:pt x="396" y="396"/>
                      <a:pt x="396" y="396"/>
                      <a:pt x="395" y="396"/>
                    </a:cubicBezTo>
                    <a:cubicBezTo>
                      <a:pt x="396" y="398"/>
                      <a:pt x="396" y="398"/>
                      <a:pt x="396" y="398"/>
                    </a:cubicBezTo>
                    <a:cubicBezTo>
                      <a:pt x="428" y="367"/>
                      <a:pt x="471" y="347"/>
                      <a:pt x="519" y="347"/>
                    </a:cubicBezTo>
                    <a:cubicBezTo>
                      <a:pt x="561" y="347"/>
                      <a:pt x="601" y="360"/>
                      <a:pt x="632" y="385"/>
                    </a:cubicBezTo>
                    <a:cubicBezTo>
                      <a:pt x="632" y="385"/>
                      <a:pt x="632" y="385"/>
                      <a:pt x="632" y="385"/>
                    </a:cubicBezTo>
                    <a:cubicBezTo>
                      <a:pt x="611" y="361"/>
                      <a:pt x="596" y="334"/>
                      <a:pt x="586" y="304"/>
                    </a:cubicBezTo>
                    <a:close/>
                    <a:moveTo>
                      <a:pt x="406" y="385"/>
                    </a:moveTo>
                    <a:cubicBezTo>
                      <a:pt x="403" y="388"/>
                      <a:pt x="401" y="390"/>
                      <a:pt x="399" y="392"/>
                    </a:cubicBezTo>
                    <a:cubicBezTo>
                      <a:pt x="401" y="390"/>
                      <a:pt x="403" y="388"/>
                      <a:pt x="406" y="385"/>
                    </a:cubicBezTo>
                    <a:close/>
                    <a:moveTo>
                      <a:pt x="449" y="312"/>
                    </a:moveTo>
                    <a:cubicBezTo>
                      <a:pt x="448" y="313"/>
                      <a:pt x="448" y="314"/>
                      <a:pt x="447" y="316"/>
                    </a:cubicBezTo>
                    <a:cubicBezTo>
                      <a:pt x="448" y="314"/>
                      <a:pt x="448" y="313"/>
                      <a:pt x="449" y="312"/>
                    </a:cubicBezTo>
                    <a:close/>
                    <a:moveTo>
                      <a:pt x="444" y="325"/>
                    </a:moveTo>
                    <a:cubicBezTo>
                      <a:pt x="443" y="327"/>
                      <a:pt x="442" y="328"/>
                      <a:pt x="441" y="330"/>
                    </a:cubicBezTo>
                    <a:cubicBezTo>
                      <a:pt x="442" y="328"/>
                      <a:pt x="443" y="327"/>
                      <a:pt x="444" y="325"/>
                    </a:cubicBezTo>
                    <a:close/>
                    <a:moveTo>
                      <a:pt x="437" y="338"/>
                    </a:moveTo>
                    <a:cubicBezTo>
                      <a:pt x="437" y="340"/>
                      <a:pt x="436" y="342"/>
                      <a:pt x="435" y="343"/>
                    </a:cubicBezTo>
                    <a:cubicBezTo>
                      <a:pt x="436" y="342"/>
                      <a:pt x="437" y="340"/>
                      <a:pt x="437" y="338"/>
                    </a:cubicBezTo>
                    <a:close/>
                    <a:moveTo>
                      <a:pt x="431" y="351"/>
                    </a:moveTo>
                    <a:cubicBezTo>
                      <a:pt x="429" y="353"/>
                      <a:pt x="428" y="354"/>
                      <a:pt x="427" y="356"/>
                    </a:cubicBezTo>
                    <a:cubicBezTo>
                      <a:pt x="428" y="354"/>
                      <a:pt x="429" y="353"/>
                      <a:pt x="431" y="351"/>
                    </a:cubicBezTo>
                    <a:close/>
                    <a:moveTo>
                      <a:pt x="423" y="363"/>
                    </a:moveTo>
                    <a:cubicBezTo>
                      <a:pt x="422" y="365"/>
                      <a:pt x="420" y="367"/>
                      <a:pt x="419" y="369"/>
                    </a:cubicBezTo>
                    <a:cubicBezTo>
                      <a:pt x="420" y="367"/>
                      <a:pt x="422" y="365"/>
                      <a:pt x="423" y="363"/>
                    </a:cubicBezTo>
                    <a:close/>
                    <a:moveTo>
                      <a:pt x="415" y="374"/>
                    </a:moveTo>
                    <a:cubicBezTo>
                      <a:pt x="413" y="376"/>
                      <a:pt x="411" y="379"/>
                      <a:pt x="409" y="381"/>
                    </a:cubicBezTo>
                    <a:cubicBezTo>
                      <a:pt x="411" y="379"/>
                      <a:pt x="413" y="376"/>
                      <a:pt x="415" y="374"/>
                    </a:cubicBezTo>
                    <a:close/>
                  </a:path>
                </a:pathLst>
              </a:custGeom>
              <a:solidFill>
                <a:srgbClr val="EF314C"/>
              </a:solidFill>
              <a:ln>
                <a:noFill/>
              </a:ln>
              <a:effectLst>
                <a:outerShdw blurRad="25400" dist="25400" dir="5400000" algn="t"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3200" kern="0">
                  <a:solidFill>
                    <a:srgbClr val="EF314C"/>
                  </a:solidFill>
                </a:endParaRPr>
              </a:p>
            </p:txBody>
          </p:sp>
        </p:grpSp>
        <p:sp>
          <p:nvSpPr>
            <p:cNvPr id="73" name="TextBox 72">
              <a:extLst>
                <a:ext uri="{FF2B5EF4-FFF2-40B4-BE49-F238E27FC236}">
                  <a16:creationId xmlns:a16="http://schemas.microsoft.com/office/drawing/2014/main" id="{AA94D811-C680-42F7-8AEA-F44BD1215DC5}"/>
                </a:ext>
              </a:extLst>
            </p:cNvPr>
            <p:cNvSpPr txBox="1"/>
            <p:nvPr/>
          </p:nvSpPr>
          <p:spPr>
            <a:xfrm>
              <a:off x="3658634" y="2122605"/>
              <a:ext cx="451892" cy="207865"/>
            </a:xfrm>
            <a:prstGeom prst="rect">
              <a:avLst/>
            </a:prstGeom>
            <a:noFill/>
          </p:spPr>
          <p:txBody>
            <a:bodyPr wrap="square" lIns="0" tIns="0" rIns="0" bIns="0" rtlCol="0">
              <a:spAutoFit/>
            </a:bodyPr>
            <a:lstStyle/>
            <a:p>
              <a:pPr algn="ctr">
                <a:lnSpc>
                  <a:spcPct val="120000"/>
                </a:lnSpc>
              </a:pPr>
              <a:r>
                <a:rPr lang="en-US" sz="1867" b="1" dirty="0">
                  <a:solidFill>
                    <a:schemeClr val="tx1">
                      <a:lumMod val="85000"/>
                      <a:lumOff val="15000"/>
                    </a:schemeClr>
                  </a:solidFill>
                  <a:latin typeface="+mj-lt"/>
                </a:rPr>
                <a:t>1</a:t>
              </a:r>
            </a:p>
          </p:txBody>
        </p:sp>
        <p:sp>
          <p:nvSpPr>
            <p:cNvPr id="74" name="TextBox 73">
              <a:extLst>
                <a:ext uri="{FF2B5EF4-FFF2-40B4-BE49-F238E27FC236}">
                  <a16:creationId xmlns:a16="http://schemas.microsoft.com/office/drawing/2014/main" id="{D2F51C7A-DF02-453A-83FE-83823828EC52}"/>
                </a:ext>
              </a:extLst>
            </p:cNvPr>
            <p:cNvSpPr txBox="1"/>
            <p:nvPr/>
          </p:nvSpPr>
          <p:spPr>
            <a:xfrm>
              <a:off x="5007499" y="2122605"/>
              <a:ext cx="451892" cy="207865"/>
            </a:xfrm>
            <a:prstGeom prst="rect">
              <a:avLst/>
            </a:prstGeom>
            <a:noFill/>
          </p:spPr>
          <p:txBody>
            <a:bodyPr wrap="square" lIns="0" tIns="0" rIns="0" bIns="0" rtlCol="0">
              <a:spAutoFit/>
            </a:bodyPr>
            <a:lstStyle/>
            <a:p>
              <a:pPr algn="ctr">
                <a:lnSpc>
                  <a:spcPct val="120000"/>
                </a:lnSpc>
              </a:pPr>
              <a:r>
                <a:rPr lang="en-US" sz="1867" b="1" dirty="0">
                  <a:solidFill>
                    <a:schemeClr val="tx1">
                      <a:lumMod val="85000"/>
                      <a:lumOff val="15000"/>
                    </a:schemeClr>
                  </a:solidFill>
                  <a:latin typeface="+mj-lt"/>
                </a:rPr>
                <a:t>2</a:t>
              </a:r>
            </a:p>
          </p:txBody>
        </p:sp>
        <p:sp>
          <p:nvSpPr>
            <p:cNvPr id="75" name="TextBox 74">
              <a:extLst>
                <a:ext uri="{FF2B5EF4-FFF2-40B4-BE49-F238E27FC236}">
                  <a16:creationId xmlns:a16="http://schemas.microsoft.com/office/drawing/2014/main" id="{4129138A-FC78-4677-820B-4358AC94BDDB}"/>
                </a:ext>
              </a:extLst>
            </p:cNvPr>
            <p:cNvSpPr txBox="1"/>
            <p:nvPr/>
          </p:nvSpPr>
          <p:spPr>
            <a:xfrm>
              <a:off x="3658634" y="3457059"/>
              <a:ext cx="451892" cy="207865"/>
            </a:xfrm>
            <a:prstGeom prst="rect">
              <a:avLst/>
            </a:prstGeom>
            <a:noFill/>
          </p:spPr>
          <p:txBody>
            <a:bodyPr wrap="square" lIns="0" tIns="0" rIns="0" bIns="0" rtlCol="0">
              <a:spAutoFit/>
            </a:bodyPr>
            <a:lstStyle/>
            <a:p>
              <a:pPr algn="ctr">
                <a:lnSpc>
                  <a:spcPct val="120000"/>
                </a:lnSpc>
              </a:pPr>
              <a:r>
                <a:rPr lang="en-US" sz="1867" b="1" dirty="0">
                  <a:solidFill>
                    <a:schemeClr val="tx1">
                      <a:lumMod val="85000"/>
                      <a:lumOff val="15000"/>
                    </a:schemeClr>
                  </a:solidFill>
                  <a:latin typeface="+mj-lt"/>
                </a:rPr>
                <a:t>3</a:t>
              </a:r>
            </a:p>
          </p:txBody>
        </p:sp>
        <p:sp>
          <p:nvSpPr>
            <p:cNvPr id="76" name="TextBox 75">
              <a:extLst>
                <a:ext uri="{FF2B5EF4-FFF2-40B4-BE49-F238E27FC236}">
                  <a16:creationId xmlns:a16="http://schemas.microsoft.com/office/drawing/2014/main" id="{48C26424-B37B-4A61-A5F6-5FADA15C0E04}"/>
                </a:ext>
              </a:extLst>
            </p:cNvPr>
            <p:cNvSpPr txBox="1"/>
            <p:nvPr/>
          </p:nvSpPr>
          <p:spPr>
            <a:xfrm>
              <a:off x="5007499" y="3457059"/>
              <a:ext cx="451892" cy="222691"/>
            </a:xfrm>
            <a:prstGeom prst="rect">
              <a:avLst/>
            </a:prstGeom>
            <a:noFill/>
          </p:spPr>
          <p:txBody>
            <a:bodyPr wrap="square" lIns="0" tIns="0" rIns="0" bIns="0" rtlCol="0">
              <a:spAutoFit/>
            </a:bodyPr>
            <a:lstStyle/>
            <a:p>
              <a:pPr algn="ctr">
                <a:lnSpc>
                  <a:spcPct val="120000"/>
                </a:lnSpc>
              </a:pPr>
              <a:r>
                <a:rPr lang="en-US" sz="1867" b="1" dirty="0">
                  <a:solidFill>
                    <a:schemeClr val="tx1">
                      <a:lumMod val="85000"/>
                      <a:lumOff val="15000"/>
                    </a:schemeClr>
                  </a:solidFill>
                  <a:latin typeface="+mj-lt"/>
                </a:rPr>
                <a:t>4</a:t>
              </a:r>
            </a:p>
          </p:txBody>
        </p:sp>
      </p:grpSp>
      <p:grpSp>
        <p:nvGrpSpPr>
          <p:cNvPr id="78" name="Group 77">
            <a:extLst>
              <a:ext uri="{FF2B5EF4-FFF2-40B4-BE49-F238E27FC236}">
                <a16:creationId xmlns:a16="http://schemas.microsoft.com/office/drawing/2014/main" id="{76ED88A7-9B58-42B9-BA18-F4EE02DA3131}"/>
              </a:ext>
            </a:extLst>
          </p:cNvPr>
          <p:cNvGrpSpPr/>
          <p:nvPr/>
        </p:nvGrpSpPr>
        <p:grpSpPr>
          <a:xfrm>
            <a:off x="6837188" y="2083665"/>
            <a:ext cx="606945" cy="551259"/>
            <a:chOff x="1168401" y="747713"/>
            <a:chExt cx="346075" cy="314325"/>
          </a:xfrm>
        </p:grpSpPr>
        <p:sp>
          <p:nvSpPr>
            <p:cNvPr id="79" name="Freeform 23">
              <a:extLst>
                <a:ext uri="{FF2B5EF4-FFF2-40B4-BE49-F238E27FC236}">
                  <a16:creationId xmlns:a16="http://schemas.microsoft.com/office/drawing/2014/main" id="{5C3C97E9-0A8D-4645-B8A4-5A960C753612}"/>
                </a:ext>
              </a:extLst>
            </p:cNvPr>
            <p:cNvSpPr>
              <a:spLocks/>
            </p:cNvSpPr>
            <p:nvPr/>
          </p:nvSpPr>
          <p:spPr bwMode="auto">
            <a:xfrm>
              <a:off x="1168401" y="747713"/>
              <a:ext cx="269875" cy="239713"/>
            </a:xfrm>
            <a:custGeom>
              <a:avLst/>
              <a:gdLst>
                <a:gd name="T0" fmla="*/ 56 w 72"/>
                <a:gd name="T1" fmla="*/ 0 h 64"/>
                <a:gd name="T2" fmla="*/ 16 w 72"/>
                <a:gd name="T3" fmla="*/ 0 h 64"/>
                <a:gd name="T4" fmla="*/ 0 w 72"/>
                <a:gd name="T5" fmla="*/ 16 h 64"/>
                <a:gd name="T6" fmla="*/ 0 w 72"/>
                <a:gd name="T7" fmla="*/ 32 h 64"/>
                <a:gd name="T8" fmla="*/ 16 w 72"/>
                <a:gd name="T9" fmla="*/ 48 h 64"/>
                <a:gd name="T10" fmla="*/ 22 w 72"/>
                <a:gd name="T11" fmla="*/ 48 h 64"/>
                <a:gd name="T12" fmla="*/ 22 w 72"/>
                <a:gd name="T13" fmla="*/ 64 h 64"/>
                <a:gd name="T14" fmla="*/ 38 w 72"/>
                <a:gd name="T15" fmla="*/ 48 h 64"/>
                <a:gd name="T16" fmla="*/ 56 w 72"/>
                <a:gd name="T17" fmla="*/ 48 h 64"/>
                <a:gd name="T18" fmla="*/ 72 w 72"/>
                <a:gd name="T19" fmla="*/ 32 h 64"/>
                <a:gd name="T20" fmla="*/ 72 w 72"/>
                <a:gd name="T21" fmla="*/ 16 h 64"/>
                <a:gd name="T22" fmla="*/ 56 w 72"/>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64">
                  <a:moveTo>
                    <a:pt x="56" y="0"/>
                  </a:moveTo>
                  <a:cubicBezTo>
                    <a:pt x="16" y="0"/>
                    <a:pt x="16" y="0"/>
                    <a:pt x="16" y="0"/>
                  </a:cubicBezTo>
                  <a:cubicBezTo>
                    <a:pt x="7" y="0"/>
                    <a:pt x="0" y="7"/>
                    <a:pt x="0" y="16"/>
                  </a:cubicBezTo>
                  <a:cubicBezTo>
                    <a:pt x="0" y="32"/>
                    <a:pt x="0" y="32"/>
                    <a:pt x="0" y="32"/>
                  </a:cubicBezTo>
                  <a:cubicBezTo>
                    <a:pt x="0" y="41"/>
                    <a:pt x="7" y="48"/>
                    <a:pt x="16" y="48"/>
                  </a:cubicBezTo>
                  <a:cubicBezTo>
                    <a:pt x="22" y="48"/>
                    <a:pt x="22" y="48"/>
                    <a:pt x="22" y="48"/>
                  </a:cubicBezTo>
                  <a:cubicBezTo>
                    <a:pt x="22" y="64"/>
                    <a:pt x="22" y="64"/>
                    <a:pt x="22" y="64"/>
                  </a:cubicBezTo>
                  <a:cubicBezTo>
                    <a:pt x="38" y="48"/>
                    <a:pt x="38" y="48"/>
                    <a:pt x="38" y="48"/>
                  </a:cubicBezTo>
                  <a:cubicBezTo>
                    <a:pt x="56" y="48"/>
                    <a:pt x="56" y="48"/>
                    <a:pt x="56" y="48"/>
                  </a:cubicBezTo>
                  <a:cubicBezTo>
                    <a:pt x="65" y="48"/>
                    <a:pt x="72" y="41"/>
                    <a:pt x="72" y="32"/>
                  </a:cubicBezTo>
                  <a:cubicBezTo>
                    <a:pt x="72" y="16"/>
                    <a:pt x="72" y="16"/>
                    <a:pt x="72" y="16"/>
                  </a:cubicBezTo>
                  <a:cubicBezTo>
                    <a:pt x="72" y="7"/>
                    <a:pt x="65" y="0"/>
                    <a:pt x="56" y="0"/>
                  </a:cubicBezTo>
                  <a:close/>
                </a:path>
              </a:pathLst>
            </a:custGeom>
            <a:noFill/>
            <a:ln w="25400" cap="rnd">
              <a:solidFill>
                <a:srgbClr val="C14A8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80" name="Freeform 24">
              <a:extLst>
                <a:ext uri="{FF2B5EF4-FFF2-40B4-BE49-F238E27FC236}">
                  <a16:creationId xmlns:a16="http://schemas.microsoft.com/office/drawing/2014/main" id="{4AFA905A-265D-48B6-8228-D60DE2B9E70C}"/>
                </a:ext>
              </a:extLst>
            </p:cNvPr>
            <p:cNvSpPr>
              <a:spLocks/>
            </p:cNvSpPr>
            <p:nvPr/>
          </p:nvSpPr>
          <p:spPr bwMode="auto">
            <a:xfrm>
              <a:off x="1333501" y="912813"/>
              <a:ext cx="180975" cy="149225"/>
            </a:xfrm>
            <a:custGeom>
              <a:avLst/>
              <a:gdLst>
                <a:gd name="T0" fmla="*/ 0 w 48"/>
                <a:gd name="T1" fmla="*/ 18 h 40"/>
                <a:gd name="T2" fmla="*/ 10 w 48"/>
                <a:gd name="T3" fmla="*/ 28 h 40"/>
                <a:gd name="T4" fmla="*/ 20 w 48"/>
                <a:gd name="T5" fmla="*/ 28 h 40"/>
                <a:gd name="T6" fmla="*/ 32 w 48"/>
                <a:gd name="T7" fmla="*/ 40 h 40"/>
                <a:gd name="T8" fmla="*/ 32 w 48"/>
                <a:gd name="T9" fmla="*/ 28 h 40"/>
                <a:gd name="T10" fmla="*/ 38 w 48"/>
                <a:gd name="T11" fmla="*/ 28 h 40"/>
                <a:gd name="T12" fmla="*/ 48 w 48"/>
                <a:gd name="T13" fmla="*/ 18 h 40"/>
                <a:gd name="T14" fmla="*/ 48 w 48"/>
                <a:gd name="T15" fmla="*/ 10 h 40"/>
                <a:gd name="T16" fmla="*/ 38 w 4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0">
                  <a:moveTo>
                    <a:pt x="0" y="18"/>
                  </a:moveTo>
                  <a:cubicBezTo>
                    <a:pt x="0" y="24"/>
                    <a:pt x="4" y="28"/>
                    <a:pt x="10" y="28"/>
                  </a:cubicBezTo>
                  <a:cubicBezTo>
                    <a:pt x="20" y="28"/>
                    <a:pt x="20" y="28"/>
                    <a:pt x="20" y="28"/>
                  </a:cubicBezTo>
                  <a:cubicBezTo>
                    <a:pt x="32" y="40"/>
                    <a:pt x="32" y="40"/>
                    <a:pt x="32" y="40"/>
                  </a:cubicBezTo>
                  <a:cubicBezTo>
                    <a:pt x="32" y="28"/>
                    <a:pt x="32" y="28"/>
                    <a:pt x="32" y="28"/>
                  </a:cubicBezTo>
                  <a:cubicBezTo>
                    <a:pt x="38" y="28"/>
                    <a:pt x="38" y="28"/>
                    <a:pt x="38" y="28"/>
                  </a:cubicBezTo>
                  <a:cubicBezTo>
                    <a:pt x="44" y="28"/>
                    <a:pt x="48" y="24"/>
                    <a:pt x="48" y="18"/>
                  </a:cubicBezTo>
                  <a:cubicBezTo>
                    <a:pt x="48" y="10"/>
                    <a:pt x="48" y="10"/>
                    <a:pt x="48" y="10"/>
                  </a:cubicBezTo>
                  <a:cubicBezTo>
                    <a:pt x="48" y="4"/>
                    <a:pt x="44" y="0"/>
                    <a:pt x="38" y="0"/>
                  </a:cubicBezTo>
                </a:path>
              </a:pathLst>
            </a:custGeom>
            <a:noFill/>
            <a:ln w="25400" cap="rnd">
              <a:solidFill>
                <a:srgbClr val="C14A8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grpSp>
      <p:grpSp>
        <p:nvGrpSpPr>
          <p:cNvPr id="81" name="Group 80">
            <a:extLst>
              <a:ext uri="{FF2B5EF4-FFF2-40B4-BE49-F238E27FC236}">
                <a16:creationId xmlns:a16="http://schemas.microsoft.com/office/drawing/2014/main" id="{001F4574-D594-483C-BA14-7EC0D6C0EF26}"/>
              </a:ext>
            </a:extLst>
          </p:cNvPr>
          <p:cNvGrpSpPr/>
          <p:nvPr/>
        </p:nvGrpSpPr>
        <p:grpSpPr>
          <a:xfrm>
            <a:off x="4751173" y="2015158"/>
            <a:ext cx="606945" cy="606943"/>
            <a:chOff x="2678113" y="4700588"/>
            <a:chExt cx="346075" cy="346075"/>
          </a:xfrm>
        </p:grpSpPr>
        <p:sp>
          <p:nvSpPr>
            <p:cNvPr id="82" name="Oval 183">
              <a:extLst>
                <a:ext uri="{FF2B5EF4-FFF2-40B4-BE49-F238E27FC236}">
                  <a16:creationId xmlns:a16="http://schemas.microsoft.com/office/drawing/2014/main" id="{C8DA398E-508C-4741-AE67-A5DF0784FD73}"/>
                </a:ext>
              </a:extLst>
            </p:cNvPr>
            <p:cNvSpPr>
              <a:spLocks noChangeArrowheads="1"/>
            </p:cNvSpPr>
            <p:nvPr/>
          </p:nvSpPr>
          <p:spPr bwMode="auto">
            <a:xfrm>
              <a:off x="2678113" y="4700588"/>
              <a:ext cx="239713" cy="241300"/>
            </a:xfrm>
            <a:prstGeom prst="ellipse">
              <a:avLst/>
            </a:prstGeom>
            <a:noFill/>
            <a:ln w="25400" cap="flat">
              <a:solidFill>
                <a:srgbClr val="FB6F1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83" name="Line 184">
              <a:extLst>
                <a:ext uri="{FF2B5EF4-FFF2-40B4-BE49-F238E27FC236}">
                  <a16:creationId xmlns:a16="http://schemas.microsoft.com/office/drawing/2014/main" id="{A97DA47F-903B-4A02-9FBB-0D579C06C3FB}"/>
                </a:ext>
              </a:extLst>
            </p:cNvPr>
            <p:cNvSpPr>
              <a:spLocks noChangeShapeType="1"/>
            </p:cNvSpPr>
            <p:nvPr/>
          </p:nvSpPr>
          <p:spPr bwMode="auto">
            <a:xfrm>
              <a:off x="2884488" y="4908550"/>
              <a:ext cx="139700" cy="138113"/>
            </a:xfrm>
            <a:prstGeom prst="line">
              <a:avLst/>
            </a:prstGeom>
            <a:noFill/>
            <a:ln w="25400" cap="rnd">
              <a:solidFill>
                <a:srgbClr val="FB6F18"/>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grpSp>
      <p:grpSp>
        <p:nvGrpSpPr>
          <p:cNvPr id="84" name="Group 83">
            <a:extLst>
              <a:ext uri="{FF2B5EF4-FFF2-40B4-BE49-F238E27FC236}">
                <a16:creationId xmlns:a16="http://schemas.microsoft.com/office/drawing/2014/main" id="{A236F3AD-461B-48F7-8416-C5511371FBAE}"/>
              </a:ext>
            </a:extLst>
          </p:cNvPr>
          <p:cNvGrpSpPr/>
          <p:nvPr/>
        </p:nvGrpSpPr>
        <p:grpSpPr>
          <a:xfrm>
            <a:off x="4751173" y="4088633"/>
            <a:ext cx="606945" cy="606943"/>
            <a:chOff x="5562600" y="3979863"/>
            <a:chExt cx="346076" cy="346075"/>
          </a:xfrm>
        </p:grpSpPr>
        <p:sp>
          <p:nvSpPr>
            <p:cNvPr id="85" name="Oval 84">
              <a:extLst>
                <a:ext uri="{FF2B5EF4-FFF2-40B4-BE49-F238E27FC236}">
                  <a16:creationId xmlns:a16="http://schemas.microsoft.com/office/drawing/2014/main" id="{E3ECBF17-0BA4-49DE-8576-FD201F754152}"/>
                </a:ext>
              </a:extLst>
            </p:cNvPr>
            <p:cNvSpPr>
              <a:spLocks noChangeArrowheads="1"/>
            </p:cNvSpPr>
            <p:nvPr/>
          </p:nvSpPr>
          <p:spPr bwMode="auto">
            <a:xfrm>
              <a:off x="5637213" y="4160838"/>
              <a:ext cx="90488" cy="90488"/>
            </a:xfrm>
            <a:prstGeom prst="ellipse">
              <a:avLst/>
            </a:prstGeom>
            <a:noFill/>
            <a:ln w="25400" cap="flat">
              <a:solidFill>
                <a:srgbClr val="F149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86" name="Oval 85">
              <a:extLst>
                <a:ext uri="{FF2B5EF4-FFF2-40B4-BE49-F238E27FC236}">
                  <a16:creationId xmlns:a16="http://schemas.microsoft.com/office/drawing/2014/main" id="{68D9093C-5506-407C-8FF9-7CC38E695BE3}"/>
                </a:ext>
              </a:extLst>
            </p:cNvPr>
            <p:cNvSpPr>
              <a:spLocks noChangeArrowheads="1"/>
            </p:cNvSpPr>
            <p:nvPr/>
          </p:nvSpPr>
          <p:spPr bwMode="auto">
            <a:xfrm>
              <a:off x="5818188" y="4024313"/>
              <a:ext cx="44450" cy="46038"/>
            </a:xfrm>
            <a:prstGeom prst="ellipse">
              <a:avLst/>
            </a:prstGeom>
            <a:noFill/>
            <a:ln w="25400" cap="flat">
              <a:solidFill>
                <a:srgbClr val="F149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87" name="Freeform 66">
              <a:extLst>
                <a:ext uri="{FF2B5EF4-FFF2-40B4-BE49-F238E27FC236}">
                  <a16:creationId xmlns:a16="http://schemas.microsoft.com/office/drawing/2014/main" id="{EEE4C275-0FFA-4B8F-8286-F1AB89DA69D3}"/>
                </a:ext>
              </a:extLst>
            </p:cNvPr>
            <p:cNvSpPr>
              <a:spLocks/>
            </p:cNvSpPr>
            <p:nvPr/>
          </p:nvSpPr>
          <p:spPr bwMode="auto">
            <a:xfrm>
              <a:off x="5562600" y="4084638"/>
              <a:ext cx="241300" cy="241300"/>
            </a:xfrm>
            <a:custGeom>
              <a:avLst/>
              <a:gdLst>
                <a:gd name="T0" fmla="*/ 58 w 64"/>
                <a:gd name="T1" fmla="*/ 32 h 64"/>
                <a:gd name="T2" fmla="*/ 57 w 64"/>
                <a:gd name="T3" fmla="*/ 27 h 64"/>
                <a:gd name="T4" fmla="*/ 64 w 64"/>
                <a:gd name="T5" fmla="*/ 23 h 64"/>
                <a:gd name="T6" fmla="*/ 56 w 64"/>
                <a:gd name="T7" fmla="*/ 9 h 64"/>
                <a:gd name="T8" fmla="*/ 50 w 64"/>
                <a:gd name="T9" fmla="*/ 13 h 64"/>
                <a:gd name="T10" fmla="*/ 40 w 64"/>
                <a:gd name="T11" fmla="*/ 7 h 64"/>
                <a:gd name="T12" fmla="*/ 40 w 64"/>
                <a:gd name="T13" fmla="*/ 0 h 64"/>
                <a:gd name="T14" fmla="*/ 24 w 64"/>
                <a:gd name="T15" fmla="*/ 0 h 64"/>
                <a:gd name="T16" fmla="*/ 24 w 64"/>
                <a:gd name="T17" fmla="*/ 7 h 64"/>
                <a:gd name="T18" fmla="*/ 15 w 64"/>
                <a:gd name="T19" fmla="*/ 13 h 64"/>
                <a:gd name="T20" fmla="*/ 8 w 64"/>
                <a:gd name="T21" fmla="*/ 9 h 64"/>
                <a:gd name="T22" fmla="*/ 0 w 64"/>
                <a:gd name="T23" fmla="*/ 23 h 64"/>
                <a:gd name="T24" fmla="*/ 7 w 64"/>
                <a:gd name="T25" fmla="*/ 27 h 64"/>
                <a:gd name="T26" fmla="*/ 6 w 64"/>
                <a:gd name="T27" fmla="*/ 32 h 64"/>
                <a:gd name="T28" fmla="*/ 7 w 64"/>
                <a:gd name="T29" fmla="*/ 37 h 64"/>
                <a:gd name="T30" fmla="*/ 0 w 64"/>
                <a:gd name="T31" fmla="*/ 41 h 64"/>
                <a:gd name="T32" fmla="*/ 8 w 64"/>
                <a:gd name="T33" fmla="*/ 55 h 64"/>
                <a:gd name="T34" fmla="*/ 15 w 64"/>
                <a:gd name="T35" fmla="*/ 51 h 64"/>
                <a:gd name="T36" fmla="*/ 24 w 64"/>
                <a:gd name="T37" fmla="*/ 57 h 64"/>
                <a:gd name="T38" fmla="*/ 24 w 64"/>
                <a:gd name="T39" fmla="*/ 64 h 64"/>
                <a:gd name="T40" fmla="*/ 40 w 64"/>
                <a:gd name="T41" fmla="*/ 64 h 64"/>
                <a:gd name="T42" fmla="*/ 40 w 64"/>
                <a:gd name="T43" fmla="*/ 57 h 64"/>
                <a:gd name="T44" fmla="*/ 50 w 64"/>
                <a:gd name="T45" fmla="*/ 51 h 64"/>
                <a:gd name="T46" fmla="*/ 56 w 64"/>
                <a:gd name="T47" fmla="*/ 55 h 64"/>
                <a:gd name="T48" fmla="*/ 64 w 64"/>
                <a:gd name="T49" fmla="*/ 41 h 64"/>
                <a:gd name="T50" fmla="*/ 57 w 64"/>
                <a:gd name="T51" fmla="*/ 37 h 64"/>
                <a:gd name="T52" fmla="*/ 58 w 64"/>
                <a:gd name="T53"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 h="64">
                  <a:moveTo>
                    <a:pt x="58" y="32"/>
                  </a:moveTo>
                  <a:cubicBezTo>
                    <a:pt x="58" y="30"/>
                    <a:pt x="58" y="28"/>
                    <a:pt x="57" y="27"/>
                  </a:cubicBezTo>
                  <a:cubicBezTo>
                    <a:pt x="64" y="23"/>
                    <a:pt x="64" y="23"/>
                    <a:pt x="64" y="23"/>
                  </a:cubicBezTo>
                  <a:cubicBezTo>
                    <a:pt x="56" y="9"/>
                    <a:pt x="56" y="9"/>
                    <a:pt x="56" y="9"/>
                  </a:cubicBezTo>
                  <a:cubicBezTo>
                    <a:pt x="50" y="13"/>
                    <a:pt x="50" y="13"/>
                    <a:pt x="50" y="13"/>
                  </a:cubicBezTo>
                  <a:cubicBezTo>
                    <a:pt x="47" y="10"/>
                    <a:pt x="44" y="8"/>
                    <a:pt x="40" y="7"/>
                  </a:cubicBezTo>
                  <a:cubicBezTo>
                    <a:pt x="40" y="0"/>
                    <a:pt x="40" y="0"/>
                    <a:pt x="40" y="0"/>
                  </a:cubicBezTo>
                  <a:cubicBezTo>
                    <a:pt x="24" y="0"/>
                    <a:pt x="24" y="0"/>
                    <a:pt x="24" y="0"/>
                  </a:cubicBezTo>
                  <a:cubicBezTo>
                    <a:pt x="24" y="7"/>
                    <a:pt x="24" y="7"/>
                    <a:pt x="24" y="7"/>
                  </a:cubicBezTo>
                  <a:cubicBezTo>
                    <a:pt x="20" y="8"/>
                    <a:pt x="17" y="10"/>
                    <a:pt x="15" y="13"/>
                  </a:cubicBezTo>
                  <a:cubicBezTo>
                    <a:pt x="8" y="9"/>
                    <a:pt x="8" y="9"/>
                    <a:pt x="8" y="9"/>
                  </a:cubicBezTo>
                  <a:cubicBezTo>
                    <a:pt x="0" y="23"/>
                    <a:pt x="0" y="23"/>
                    <a:pt x="0" y="23"/>
                  </a:cubicBezTo>
                  <a:cubicBezTo>
                    <a:pt x="7" y="27"/>
                    <a:pt x="7" y="27"/>
                    <a:pt x="7" y="27"/>
                  </a:cubicBezTo>
                  <a:cubicBezTo>
                    <a:pt x="6" y="28"/>
                    <a:pt x="6" y="30"/>
                    <a:pt x="6" y="32"/>
                  </a:cubicBezTo>
                  <a:cubicBezTo>
                    <a:pt x="6" y="34"/>
                    <a:pt x="6" y="36"/>
                    <a:pt x="7" y="37"/>
                  </a:cubicBezTo>
                  <a:cubicBezTo>
                    <a:pt x="0" y="41"/>
                    <a:pt x="0" y="41"/>
                    <a:pt x="0" y="41"/>
                  </a:cubicBezTo>
                  <a:cubicBezTo>
                    <a:pt x="8" y="55"/>
                    <a:pt x="8" y="55"/>
                    <a:pt x="8" y="55"/>
                  </a:cubicBezTo>
                  <a:cubicBezTo>
                    <a:pt x="15" y="51"/>
                    <a:pt x="15" y="51"/>
                    <a:pt x="15" y="51"/>
                  </a:cubicBezTo>
                  <a:cubicBezTo>
                    <a:pt x="17" y="54"/>
                    <a:pt x="20" y="56"/>
                    <a:pt x="24" y="57"/>
                  </a:cubicBezTo>
                  <a:cubicBezTo>
                    <a:pt x="24" y="64"/>
                    <a:pt x="24" y="64"/>
                    <a:pt x="24" y="64"/>
                  </a:cubicBezTo>
                  <a:cubicBezTo>
                    <a:pt x="40" y="64"/>
                    <a:pt x="40" y="64"/>
                    <a:pt x="40" y="64"/>
                  </a:cubicBezTo>
                  <a:cubicBezTo>
                    <a:pt x="40" y="57"/>
                    <a:pt x="40" y="57"/>
                    <a:pt x="40" y="57"/>
                  </a:cubicBezTo>
                  <a:cubicBezTo>
                    <a:pt x="44" y="56"/>
                    <a:pt x="47" y="54"/>
                    <a:pt x="50" y="51"/>
                  </a:cubicBezTo>
                  <a:cubicBezTo>
                    <a:pt x="56" y="55"/>
                    <a:pt x="56" y="55"/>
                    <a:pt x="56" y="55"/>
                  </a:cubicBezTo>
                  <a:cubicBezTo>
                    <a:pt x="64" y="41"/>
                    <a:pt x="64" y="41"/>
                    <a:pt x="64" y="41"/>
                  </a:cubicBezTo>
                  <a:cubicBezTo>
                    <a:pt x="57" y="37"/>
                    <a:pt x="57" y="37"/>
                    <a:pt x="57" y="37"/>
                  </a:cubicBezTo>
                  <a:cubicBezTo>
                    <a:pt x="58" y="36"/>
                    <a:pt x="58" y="34"/>
                    <a:pt x="58" y="32"/>
                  </a:cubicBezTo>
                  <a:close/>
                </a:path>
              </a:pathLst>
            </a:custGeom>
            <a:noFill/>
            <a:ln w="25400" cap="flat">
              <a:solidFill>
                <a:srgbClr val="F149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88" name="Freeform 67">
              <a:extLst>
                <a:ext uri="{FF2B5EF4-FFF2-40B4-BE49-F238E27FC236}">
                  <a16:creationId xmlns:a16="http://schemas.microsoft.com/office/drawing/2014/main" id="{1C1F64B8-0E8A-46FE-9809-C218D1F66A7F}"/>
                </a:ext>
              </a:extLst>
            </p:cNvPr>
            <p:cNvSpPr>
              <a:spLocks/>
            </p:cNvSpPr>
            <p:nvPr/>
          </p:nvSpPr>
          <p:spPr bwMode="auto">
            <a:xfrm>
              <a:off x="5773738" y="3979863"/>
              <a:ext cx="134938" cy="134938"/>
            </a:xfrm>
            <a:custGeom>
              <a:avLst/>
              <a:gdLst>
                <a:gd name="T0" fmla="*/ 32 w 36"/>
                <a:gd name="T1" fmla="*/ 18 h 36"/>
                <a:gd name="T2" fmla="*/ 32 w 36"/>
                <a:gd name="T3" fmla="*/ 15 h 36"/>
                <a:gd name="T4" fmla="*/ 36 w 36"/>
                <a:gd name="T5" fmla="*/ 12 h 36"/>
                <a:gd name="T6" fmla="*/ 32 w 36"/>
                <a:gd name="T7" fmla="*/ 6 h 36"/>
                <a:gd name="T8" fmla="*/ 28 w 36"/>
                <a:gd name="T9" fmla="*/ 8 h 36"/>
                <a:gd name="T10" fmla="*/ 22 w 36"/>
                <a:gd name="T11" fmla="*/ 5 h 36"/>
                <a:gd name="T12" fmla="*/ 22 w 36"/>
                <a:gd name="T13" fmla="*/ 0 h 36"/>
                <a:gd name="T14" fmla="*/ 14 w 36"/>
                <a:gd name="T15" fmla="*/ 0 h 36"/>
                <a:gd name="T16" fmla="*/ 14 w 36"/>
                <a:gd name="T17" fmla="*/ 5 h 36"/>
                <a:gd name="T18" fmla="*/ 9 w 36"/>
                <a:gd name="T19" fmla="*/ 8 h 36"/>
                <a:gd name="T20" fmla="*/ 5 w 36"/>
                <a:gd name="T21" fmla="*/ 6 h 36"/>
                <a:gd name="T22" fmla="*/ 0 w 36"/>
                <a:gd name="T23" fmla="*/ 12 h 36"/>
                <a:gd name="T24" fmla="*/ 4 w 36"/>
                <a:gd name="T25" fmla="*/ 15 h 36"/>
                <a:gd name="T26" fmla="*/ 4 w 36"/>
                <a:gd name="T27" fmla="*/ 18 h 36"/>
                <a:gd name="T28" fmla="*/ 4 w 36"/>
                <a:gd name="T29" fmla="*/ 21 h 36"/>
                <a:gd name="T30" fmla="*/ 0 w 36"/>
                <a:gd name="T31" fmla="*/ 24 h 36"/>
                <a:gd name="T32" fmla="*/ 4 w 36"/>
                <a:gd name="T33" fmla="*/ 30 h 36"/>
                <a:gd name="T34" fmla="*/ 9 w 36"/>
                <a:gd name="T35" fmla="*/ 28 h 36"/>
                <a:gd name="T36" fmla="*/ 14 w 36"/>
                <a:gd name="T37" fmla="*/ 31 h 36"/>
                <a:gd name="T38" fmla="*/ 14 w 36"/>
                <a:gd name="T39" fmla="*/ 36 h 36"/>
                <a:gd name="T40" fmla="*/ 22 w 36"/>
                <a:gd name="T41" fmla="*/ 36 h 36"/>
                <a:gd name="T42" fmla="*/ 22 w 36"/>
                <a:gd name="T43" fmla="*/ 31 h 36"/>
                <a:gd name="T44" fmla="*/ 28 w 36"/>
                <a:gd name="T45" fmla="*/ 28 h 36"/>
                <a:gd name="T46" fmla="*/ 32 w 36"/>
                <a:gd name="T47" fmla="*/ 30 h 36"/>
                <a:gd name="T48" fmla="*/ 36 w 36"/>
                <a:gd name="T49" fmla="*/ 24 h 36"/>
                <a:gd name="T50" fmla="*/ 32 w 36"/>
                <a:gd name="T51" fmla="*/ 21 h 36"/>
                <a:gd name="T52" fmla="*/ 32 w 36"/>
                <a:gd name="T53"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36">
                  <a:moveTo>
                    <a:pt x="32" y="18"/>
                  </a:moveTo>
                  <a:cubicBezTo>
                    <a:pt x="32" y="17"/>
                    <a:pt x="32" y="16"/>
                    <a:pt x="32" y="15"/>
                  </a:cubicBezTo>
                  <a:cubicBezTo>
                    <a:pt x="36" y="12"/>
                    <a:pt x="36" y="12"/>
                    <a:pt x="36" y="12"/>
                  </a:cubicBezTo>
                  <a:cubicBezTo>
                    <a:pt x="32" y="6"/>
                    <a:pt x="32" y="6"/>
                    <a:pt x="32" y="6"/>
                  </a:cubicBezTo>
                  <a:cubicBezTo>
                    <a:pt x="28" y="8"/>
                    <a:pt x="28" y="8"/>
                    <a:pt x="28" y="8"/>
                  </a:cubicBezTo>
                  <a:cubicBezTo>
                    <a:pt x="26" y="6"/>
                    <a:pt x="24" y="5"/>
                    <a:pt x="22" y="5"/>
                  </a:cubicBezTo>
                  <a:cubicBezTo>
                    <a:pt x="22" y="0"/>
                    <a:pt x="22" y="0"/>
                    <a:pt x="22" y="0"/>
                  </a:cubicBezTo>
                  <a:cubicBezTo>
                    <a:pt x="14" y="0"/>
                    <a:pt x="14" y="0"/>
                    <a:pt x="14" y="0"/>
                  </a:cubicBezTo>
                  <a:cubicBezTo>
                    <a:pt x="14" y="5"/>
                    <a:pt x="14" y="5"/>
                    <a:pt x="14" y="5"/>
                  </a:cubicBezTo>
                  <a:cubicBezTo>
                    <a:pt x="12" y="5"/>
                    <a:pt x="10" y="6"/>
                    <a:pt x="9" y="8"/>
                  </a:cubicBezTo>
                  <a:cubicBezTo>
                    <a:pt x="5" y="6"/>
                    <a:pt x="5" y="6"/>
                    <a:pt x="5" y="6"/>
                  </a:cubicBezTo>
                  <a:cubicBezTo>
                    <a:pt x="0" y="12"/>
                    <a:pt x="0" y="12"/>
                    <a:pt x="0" y="12"/>
                  </a:cubicBezTo>
                  <a:cubicBezTo>
                    <a:pt x="4" y="15"/>
                    <a:pt x="4" y="15"/>
                    <a:pt x="4" y="15"/>
                  </a:cubicBezTo>
                  <a:cubicBezTo>
                    <a:pt x="4" y="16"/>
                    <a:pt x="4" y="17"/>
                    <a:pt x="4" y="18"/>
                  </a:cubicBezTo>
                  <a:cubicBezTo>
                    <a:pt x="4" y="19"/>
                    <a:pt x="4" y="20"/>
                    <a:pt x="4" y="21"/>
                  </a:cubicBezTo>
                  <a:cubicBezTo>
                    <a:pt x="0" y="24"/>
                    <a:pt x="0" y="24"/>
                    <a:pt x="0" y="24"/>
                  </a:cubicBezTo>
                  <a:cubicBezTo>
                    <a:pt x="4" y="30"/>
                    <a:pt x="4" y="30"/>
                    <a:pt x="4" y="30"/>
                  </a:cubicBezTo>
                  <a:cubicBezTo>
                    <a:pt x="9" y="28"/>
                    <a:pt x="9" y="28"/>
                    <a:pt x="9" y="28"/>
                  </a:cubicBezTo>
                  <a:cubicBezTo>
                    <a:pt x="10" y="30"/>
                    <a:pt x="12" y="31"/>
                    <a:pt x="14" y="31"/>
                  </a:cubicBezTo>
                  <a:cubicBezTo>
                    <a:pt x="14" y="36"/>
                    <a:pt x="14" y="36"/>
                    <a:pt x="14" y="36"/>
                  </a:cubicBezTo>
                  <a:cubicBezTo>
                    <a:pt x="22" y="36"/>
                    <a:pt x="22" y="36"/>
                    <a:pt x="22" y="36"/>
                  </a:cubicBezTo>
                  <a:cubicBezTo>
                    <a:pt x="22" y="31"/>
                    <a:pt x="22" y="31"/>
                    <a:pt x="22" y="31"/>
                  </a:cubicBezTo>
                  <a:cubicBezTo>
                    <a:pt x="24" y="31"/>
                    <a:pt x="26" y="30"/>
                    <a:pt x="28" y="28"/>
                  </a:cubicBezTo>
                  <a:cubicBezTo>
                    <a:pt x="32" y="30"/>
                    <a:pt x="32" y="30"/>
                    <a:pt x="32" y="30"/>
                  </a:cubicBezTo>
                  <a:cubicBezTo>
                    <a:pt x="36" y="24"/>
                    <a:pt x="36" y="24"/>
                    <a:pt x="36" y="24"/>
                  </a:cubicBezTo>
                  <a:cubicBezTo>
                    <a:pt x="32" y="21"/>
                    <a:pt x="32" y="21"/>
                    <a:pt x="32" y="21"/>
                  </a:cubicBezTo>
                  <a:cubicBezTo>
                    <a:pt x="32" y="20"/>
                    <a:pt x="32" y="19"/>
                    <a:pt x="32" y="18"/>
                  </a:cubicBezTo>
                  <a:close/>
                </a:path>
              </a:pathLst>
            </a:custGeom>
            <a:noFill/>
            <a:ln w="25400" cap="flat">
              <a:solidFill>
                <a:srgbClr val="F149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grpSp>
      <p:grpSp>
        <p:nvGrpSpPr>
          <p:cNvPr id="106" name="Group 105">
            <a:extLst>
              <a:ext uri="{FF2B5EF4-FFF2-40B4-BE49-F238E27FC236}">
                <a16:creationId xmlns:a16="http://schemas.microsoft.com/office/drawing/2014/main" id="{E30DFC69-D312-4870-BDC1-A774FED08325}"/>
              </a:ext>
            </a:extLst>
          </p:cNvPr>
          <p:cNvGrpSpPr/>
          <p:nvPr/>
        </p:nvGrpSpPr>
        <p:grpSpPr>
          <a:xfrm>
            <a:off x="6822430" y="4116377"/>
            <a:ext cx="606945" cy="606943"/>
            <a:chOff x="5071942" y="3033231"/>
            <a:chExt cx="417436" cy="417434"/>
          </a:xfrm>
        </p:grpSpPr>
        <p:sp>
          <p:nvSpPr>
            <p:cNvPr id="90" name="Oval 89">
              <a:extLst>
                <a:ext uri="{FF2B5EF4-FFF2-40B4-BE49-F238E27FC236}">
                  <a16:creationId xmlns:a16="http://schemas.microsoft.com/office/drawing/2014/main" id="{6EC26926-A319-4762-95C0-25205573BB97}"/>
                </a:ext>
              </a:extLst>
            </p:cNvPr>
            <p:cNvSpPr>
              <a:spLocks noChangeArrowheads="1"/>
            </p:cNvSpPr>
            <p:nvPr/>
          </p:nvSpPr>
          <p:spPr bwMode="auto">
            <a:xfrm>
              <a:off x="5071942" y="3033231"/>
              <a:ext cx="417436" cy="417434"/>
            </a:xfrm>
            <a:prstGeom prst="ellipse">
              <a:avLst/>
            </a:prstGeom>
            <a:noFill/>
            <a:ln w="25400" cap="rnd">
              <a:solidFill>
                <a:srgbClr val="4254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91" name="Line 35">
              <a:extLst>
                <a:ext uri="{FF2B5EF4-FFF2-40B4-BE49-F238E27FC236}">
                  <a16:creationId xmlns:a16="http://schemas.microsoft.com/office/drawing/2014/main" id="{B95DEF1D-F55F-461A-BDDA-22EAC2D220D5}"/>
                </a:ext>
              </a:extLst>
            </p:cNvPr>
            <p:cNvSpPr>
              <a:spLocks noChangeShapeType="1"/>
            </p:cNvSpPr>
            <p:nvPr/>
          </p:nvSpPr>
          <p:spPr bwMode="auto">
            <a:xfrm flipH="1" flipV="1">
              <a:off x="5299808" y="3261096"/>
              <a:ext cx="89998" cy="89998"/>
            </a:xfrm>
            <a:prstGeom prst="line">
              <a:avLst/>
            </a:prstGeom>
            <a:noFill/>
            <a:ln w="25400" cap="rnd">
              <a:solidFill>
                <a:srgbClr val="425480"/>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92" name="Oval 91">
              <a:extLst>
                <a:ext uri="{FF2B5EF4-FFF2-40B4-BE49-F238E27FC236}">
                  <a16:creationId xmlns:a16="http://schemas.microsoft.com/office/drawing/2014/main" id="{7669E6CC-CD78-4619-B68D-DC00907EDBDF}"/>
                </a:ext>
              </a:extLst>
            </p:cNvPr>
            <p:cNvSpPr>
              <a:spLocks noChangeArrowheads="1"/>
            </p:cNvSpPr>
            <p:nvPr/>
          </p:nvSpPr>
          <p:spPr bwMode="auto">
            <a:xfrm>
              <a:off x="5253852" y="3215140"/>
              <a:ext cx="53616" cy="53615"/>
            </a:xfrm>
            <a:prstGeom prst="ellipse">
              <a:avLst/>
            </a:prstGeom>
            <a:noFill/>
            <a:ln w="25400" cap="rnd">
              <a:solidFill>
                <a:srgbClr val="4254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93" name="Line 37">
              <a:extLst>
                <a:ext uri="{FF2B5EF4-FFF2-40B4-BE49-F238E27FC236}">
                  <a16:creationId xmlns:a16="http://schemas.microsoft.com/office/drawing/2014/main" id="{4D532945-58F8-4655-BBDB-2864D0A42040}"/>
                </a:ext>
              </a:extLst>
            </p:cNvPr>
            <p:cNvSpPr>
              <a:spLocks noChangeShapeType="1"/>
            </p:cNvSpPr>
            <p:nvPr/>
          </p:nvSpPr>
          <p:spPr bwMode="auto">
            <a:xfrm>
              <a:off x="5273000" y="3142376"/>
              <a:ext cx="0" cy="72764"/>
            </a:xfrm>
            <a:prstGeom prst="line">
              <a:avLst/>
            </a:prstGeom>
            <a:noFill/>
            <a:ln w="25400" cap="rnd">
              <a:solidFill>
                <a:srgbClr val="425480"/>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grpSp>
      <p:grpSp>
        <p:nvGrpSpPr>
          <p:cNvPr id="109" name="Group 108">
            <a:extLst>
              <a:ext uri="{FF2B5EF4-FFF2-40B4-BE49-F238E27FC236}">
                <a16:creationId xmlns:a16="http://schemas.microsoft.com/office/drawing/2014/main" id="{97BDDED9-4FAD-4AA5-A133-E3B2FBF6E4F2}"/>
              </a:ext>
            </a:extLst>
          </p:cNvPr>
          <p:cNvGrpSpPr/>
          <p:nvPr/>
        </p:nvGrpSpPr>
        <p:grpSpPr>
          <a:xfrm>
            <a:off x="3437433" y="2077269"/>
            <a:ext cx="218011" cy="218011"/>
            <a:chOff x="2686194" y="1464429"/>
            <a:chExt cx="198154" cy="198154"/>
          </a:xfrm>
        </p:grpSpPr>
        <p:sp>
          <p:nvSpPr>
            <p:cNvPr id="99" name="Oval 98">
              <a:extLst>
                <a:ext uri="{FF2B5EF4-FFF2-40B4-BE49-F238E27FC236}">
                  <a16:creationId xmlns:a16="http://schemas.microsoft.com/office/drawing/2014/main" id="{C74E402F-FE54-46B7-BA0C-B1C8E8B17AFD}"/>
                </a:ext>
              </a:extLst>
            </p:cNvPr>
            <p:cNvSpPr/>
            <p:nvPr/>
          </p:nvSpPr>
          <p:spPr>
            <a:xfrm>
              <a:off x="2686194" y="1464429"/>
              <a:ext cx="198154" cy="198154"/>
            </a:xfrm>
            <a:prstGeom prst="ellipse">
              <a:avLst/>
            </a:prstGeom>
            <a:noFill/>
            <a:ln w="9525">
              <a:solidFill>
                <a:srgbClr val="FB6F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Oval 94">
              <a:extLst>
                <a:ext uri="{FF2B5EF4-FFF2-40B4-BE49-F238E27FC236}">
                  <a16:creationId xmlns:a16="http://schemas.microsoft.com/office/drawing/2014/main" id="{86CAE360-2723-459C-9021-257A6F518D64}"/>
                </a:ext>
              </a:extLst>
            </p:cNvPr>
            <p:cNvSpPr/>
            <p:nvPr/>
          </p:nvSpPr>
          <p:spPr>
            <a:xfrm>
              <a:off x="2735955" y="1514190"/>
              <a:ext cx="98632" cy="98632"/>
            </a:xfrm>
            <a:prstGeom prst="ellipse">
              <a:avLst/>
            </a:prstGeom>
            <a:solidFill>
              <a:srgbClr val="FB6F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08" name="Group 107">
            <a:extLst>
              <a:ext uri="{FF2B5EF4-FFF2-40B4-BE49-F238E27FC236}">
                <a16:creationId xmlns:a16="http://schemas.microsoft.com/office/drawing/2014/main" id="{BF6D7D50-E1F4-4FED-8CAA-713D72D31A48}"/>
              </a:ext>
            </a:extLst>
          </p:cNvPr>
          <p:cNvGrpSpPr/>
          <p:nvPr/>
        </p:nvGrpSpPr>
        <p:grpSpPr>
          <a:xfrm>
            <a:off x="3437433" y="4193885"/>
            <a:ext cx="218011" cy="218011"/>
            <a:chOff x="2686194" y="2952830"/>
            <a:chExt cx="198154" cy="198154"/>
          </a:xfrm>
        </p:grpSpPr>
        <p:sp>
          <p:nvSpPr>
            <p:cNvPr id="100" name="Oval 99">
              <a:extLst>
                <a:ext uri="{FF2B5EF4-FFF2-40B4-BE49-F238E27FC236}">
                  <a16:creationId xmlns:a16="http://schemas.microsoft.com/office/drawing/2014/main" id="{ED79517B-6BF6-46B8-81ED-48F4B3801E41}"/>
                </a:ext>
              </a:extLst>
            </p:cNvPr>
            <p:cNvSpPr/>
            <p:nvPr/>
          </p:nvSpPr>
          <p:spPr>
            <a:xfrm>
              <a:off x="2686194" y="2952830"/>
              <a:ext cx="198154" cy="198154"/>
            </a:xfrm>
            <a:prstGeom prst="ellipse">
              <a:avLst/>
            </a:prstGeom>
            <a:noFill/>
            <a:ln w="9525">
              <a:solidFill>
                <a:srgbClr val="F149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6" name="Oval 95">
              <a:extLst>
                <a:ext uri="{FF2B5EF4-FFF2-40B4-BE49-F238E27FC236}">
                  <a16:creationId xmlns:a16="http://schemas.microsoft.com/office/drawing/2014/main" id="{6545EE25-F932-45AB-BE70-49D9EE703F41}"/>
                </a:ext>
              </a:extLst>
            </p:cNvPr>
            <p:cNvSpPr/>
            <p:nvPr/>
          </p:nvSpPr>
          <p:spPr>
            <a:xfrm>
              <a:off x="2735955" y="3002591"/>
              <a:ext cx="98632" cy="98632"/>
            </a:xfrm>
            <a:prstGeom prst="ellipse">
              <a:avLst/>
            </a:prstGeom>
            <a:solidFill>
              <a:srgbClr val="EF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11" name="Group 110">
            <a:extLst>
              <a:ext uri="{FF2B5EF4-FFF2-40B4-BE49-F238E27FC236}">
                <a16:creationId xmlns:a16="http://schemas.microsoft.com/office/drawing/2014/main" id="{005F0C66-38E3-4098-B538-F3B918B4BB2F}"/>
              </a:ext>
            </a:extLst>
          </p:cNvPr>
          <p:cNvGrpSpPr/>
          <p:nvPr/>
        </p:nvGrpSpPr>
        <p:grpSpPr>
          <a:xfrm>
            <a:off x="8530649" y="2077269"/>
            <a:ext cx="218011" cy="218011"/>
            <a:chOff x="6256303" y="1464429"/>
            <a:chExt cx="198154" cy="198154"/>
          </a:xfrm>
        </p:grpSpPr>
        <p:sp>
          <p:nvSpPr>
            <p:cNvPr id="102" name="Oval 101">
              <a:extLst>
                <a:ext uri="{FF2B5EF4-FFF2-40B4-BE49-F238E27FC236}">
                  <a16:creationId xmlns:a16="http://schemas.microsoft.com/office/drawing/2014/main" id="{D0F1C880-350B-480D-836D-8E22306DB57D}"/>
                </a:ext>
              </a:extLst>
            </p:cNvPr>
            <p:cNvSpPr/>
            <p:nvPr/>
          </p:nvSpPr>
          <p:spPr>
            <a:xfrm>
              <a:off x="6256303" y="1464429"/>
              <a:ext cx="198154" cy="198154"/>
            </a:xfrm>
            <a:prstGeom prst="ellipse">
              <a:avLst/>
            </a:prstGeom>
            <a:noFill/>
            <a:ln w="9525">
              <a:solidFill>
                <a:srgbClr val="C14A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7" name="Oval 96">
              <a:extLst>
                <a:ext uri="{FF2B5EF4-FFF2-40B4-BE49-F238E27FC236}">
                  <a16:creationId xmlns:a16="http://schemas.microsoft.com/office/drawing/2014/main" id="{0FBCC9F5-5AD9-42FA-B932-170DF47F8417}"/>
                </a:ext>
              </a:extLst>
            </p:cNvPr>
            <p:cNvSpPr/>
            <p:nvPr/>
          </p:nvSpPr>
          <p:spPr>
            <a:xfrm>
              <a:off x="6306064" y="1514190"/>
              <a:ext cx="98632" cy="98632"/>
            </a:xfrm>
            <a:prstGeom prst="ellipse">
              <a:avLst/>
            </a:prstGeom>
            <a:solidFill>
              <a:srgbClr val="C14A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10" name="Group 109">
            <a:extLst>
              <a:ext uri="{FF2B5EF4-FFF2-40B4-BE49-F238E27FC236}">
                <a16:creationId xmlns:a16="http://schemas.microsoft.com/office/drawing/2014/main" id="{4B4D5C39-479A-47F2-A921-C04BC4C68780}"/>
              </a:ext>
            </a:extLst>
          </p:cNvPr>
          <p:cNvGrpSpPr/>
          <p:nvPr/>
        </p:nvGrpSpPr>
        <p:grpSpPr>
          <a:xfrm>
            <a:off x="8530649" y="4193885"/>
            <a:ext cx="218011" cy="218011"/>
            <a:chOff x="6256303" y="2952830"/>
            <a:chExt cx="198154" cy="198154"/>
          </a:xfrm>
        </p:grpSpPr>
        <p:sp>
          <p:nvSpPr>
            <p:cNvPr id="101" name="Oval 100">
              <a:extLst>
                <a:ext uri="{FF2B5EF4-FFF2-40B4-BE49-F238E27FC236}">
                  <a16:creationId xmlns:a16="http://schemas.microsoft.com/office/drawing/2014/main" id="{3ADCE1A3-3C35-4AF9-BB3A-07CDCC0B3238}"/>
                </a:ext>
              </a:extLst>
            </p:cNvPr>
            <p:cNvSpPr/>
            <p:nvPr/>
          </p:nvSpPr>
          <p:spPr>
            <a:xfrm>
              <a:off x="6256303" y="2952830"/>
              <a:ext cx="198154" cy="198154"/>
            </a:xfrm>
            <a:prstGeom prst="ellipse">
              <a:avLst/>
            </a:prstGeom>
            <a:noFill/>
            <a:ln w="9525">
              <a:solidFill>
                <a:srgbClr val="4254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8" name="Oval 97">
              <a:extLst>
                <a:ext uri="{FF2B5EF4-FFF2-40B4-BE49-F238E27FC236}">
                  <a16:creationId xmlns:a16="http://schemas.microsoft.com/office/drawing/2014/main" id="{ADB1E7DC-B9DB-4DD1-B605-373312ED1D96}"/>
                </a:ext>
              </a:extLst>
            </p:cNvPr>
            <p:cNvSpPr/>
            <p:nvPr/>
          </p:nvSpPr>
          <p:spPr>
            <a:xfrm>
              <a:off x="6306064" y="3002591"/>
              <a:ext cx="98632" cy="98632"/>
            </a:xfrm>
            <a:prstGeom prst="ellipse">
              <a:avLst/>
            </a:prstGeom>
            <a:solidFill>
              <a:srgbClr val="4254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 name="Slide Number Placeholder 2">
            <a:extLst>
              <a:ext uri="{FF2B5EF4-FFF2-40B4-BE49-F238E27FC236}">
                <a16:creationId xmlns:a16="http://schemas.microsoft.com/office/drawing/2014/main" id="{BCAA72D1-AB7A-4511-9E19-CD86FBF5759C}"/>
              </a:ext>
            </a:extLst>
          </p:cNvPr>
          <p:cNvSpPr>
            <a:spLocks noGrp="1"/>
          </p:cNvSpPr>
          <p:nvPr>
            <p:ph type="sldNum" sz="quarter" idx="12"/>
          </p:nvPr>
        </p:nvSpPr>
        <p:spPr/>
        <p:txBody>
          <a:bodyPr/>
          <a:lstStyle/>
          <a:p>
            <a:fld id="{C77F0986-6865-4511-87B8-11313F12EDA9}" type="slidenum">
              <a:rPr lang="en-US" smtClean="0"/>
              <a:pPr/>
              <a:t>23</a:t>
            </a:fld>
            <a:endParaRPr lang="en-US" dirty="0"/>
          </a:p>
        </p:txBody>
      </p:sp>
      <p:sp>
        <p:nvSpPr>
          <p:cNvPr id="103" name="Freeform: Shape 102">
            <a:extLst>
              <a:ext uri="{FF2B5EF4-FFF2-40B4-BE49-F238E27FC236}">
                <a16:creationId xmlns:a16="http://schemas.microsoft.com/office/drawing/2014/main" id="{7E4AE263-51B7-499D-9C71-8D466C49109E}"/>
              </a:ext>
            </a:extLst>
          </p:cNvPr>
          <p:cNvSpPr/>
          <p:nvPr/>
        </p:nvSpPr>
        <p:spPr>
          <a:xfrm rot="16200000" flipH="1">
            <a:off x="11446933" y="1"/>
            <a:ext cx="772457" cy="772457"/>
          </a:xfrm>
          <a:custGeom>
            <a:avLst/>
            <a:gdLst>
              <a:gd name="connsiteX0" fmla="*/ 0 w 1492249"/>
              <a:gd name="connsiteY0" fmla="*/ 738191 h 1492249"/>
              <a:gd name="connsiteX1" fmla="*/ 0 w 1492249"/>
              <a:gd name="connsiteY1" fmla="*/ 0 h 1492249"/>
              <a:gd name="connsiteX2" fmla="*/ 754058 w 1492249"/>
              <a:gd name="connsiteY2" fmla="*/ 0 h 1492249"/>
              <a:gd name="connsiteX3" fmla="*/ 1492249 w 1492249"/>
              <a:gd name="connsiteY3" fmla="*/ 0 h 1492249"/>
              <a:gd name="connsiteX4" fmla="*/ 1492249 w 1492249"/>
              <a:gd name="connsiteY4" fmla="*/ 738191 h 1492249"/>
              <a:gd name="connsiteX5" fmla="*/ 1492249 w 1492249"/>
              <a:gd name="connsiteY5" fmla="*/ 1492249 h 1492249"/>
              <a:gd name="connsiteX6" fmla="*/ 754058 w 1492249"/>
              <a:gd name="connsiteY6" fmla="*/ 1492249 h 1492249"/>
              <a:gd name="connsiteX7" fmla="*/ 754058 w 1492249"/>
              <a:gd name="connsiteY7" fmla="*/ 738191 h 149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2249" h="1492249">
                <a:moveTo>
                  <a:pt x="0" y="738191"/>
                </a:moveTo>
                <a:lnTo>
                  <a:pt x="0" y="0"/>
                </a:lnTo>
                <a:lnTo>
                  <a:pt x="754058" y="0"/>
                </a:lnTo>
                <a:lnTo>
                  <a:pt x="1492249" y="0"/>
                </a:lnTo>
                <a:lnTo>
                  <a:pt x="1492249" y="738191"/>
                </a:lnTo>
                <a:lnTo>
                  <a:pt x="1492249" y="1492249"/>
                </a:lnTo>
                <a:lnTo>
                  <a:pt x="754058" y="1492249"/>
                </a:lnTo>
                <a:lnTo>
                  <a:pt x="754058" y="738191"/>
                </a:lnTo>
                <a:close/>
              </a:path>
            </a:pathLst>
          </a:custGeom>
          <a:gradFill flip="none" rotWithShape="1">
            <a:gsLst>
              <a:gs pos="0">
                <a:srgbClr val="EF314C"/>
              </a:gs>
              <a:gs pos="100000">
                <a:srgbClr val="FB6F18"/>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ounded Rectangle 3"/>
          <p:cNvSpPr/>
          <p:nvPr/>
        </p:nvSpPr>
        <p:spPr>
          <a:xfrm>
            <a:off x="8795182" y="1337481"/>
            <a:ext cx="2245857" cy="1395748"/>
          </a:xfrm>
          <a:prstGeom prst="roundRect">
            <a:avLst/>
          </a:prstGeom>
          <a:noFill/>
          <a:ln w="57150">
            <a:solidFill>
              <a:srgbClr val="7030A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2659272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2BE9C9D8-A235-824F-958F-3E426745C8C7}"/>
              </a:ext>
            </a:extLst>
          </p:cNvPr>
          <p:cNvGrpSpPr/>
          <p:nvPr/>
        </p:nvGrpSpPr>
        <p:grpSpPr>
          <a:xfrm>
            <a:off x="704566" y="3709286"/>
            <a:ext cx="5324069" cy="2317144"/>
            <a:chOff x="681480" y="1236054"/>
            <a:chExt cx="5324069" cy="2317144"/>
          </a:xfrm>
        </p:grpSpPr>
        <p:sp>
          <p:nvSpPr>
            <p:cNvPr id="43" name="Rounded Rectangle 42">
              <a:extLst>
                <a:ext uri="{FF2B5EF4-FFF2-40B4-BE49-F238E27FC236}">
                  <a16:creationId xmlns:a16="http://schemas.microsoft.com/office/drawing/2014/main" id="{400221F9-2130-0849-9F61-F24625BD5477}"/>
                </a:ext>
              </a:extLst>
            </p:cNvPr>
            <p:cNvSpPr/>
            <p:nvPr/>
          </p:nvSpPr>
          <p:spPr>
            <a:xfrm>
              <a:off x="681480" y="1236054"/>
              <a:ext cx="5324069" cy="2317144"/>
            </a:xfrm>
            <a:prstGeom prst="roundRect">
              <a:avLst>
                <a:gd name="adj" fmla="val 753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CAE5EC7-2001-624E-9544-35A93C765191}"/>
                </a:ext>
              </a:extLst>
            </p:cNvPr>
            <p:cNvSpPr txBox="1"/>
            <p:nvPr/>
          </p:nvSpPr>
          <p:spPr>
            <a:xfrm>
              <a:off x="3170060" y="1444407"/>
              <a:ext cx="2577229" cy="1717393"/>
            </a:xfrm>
            <a:prstGeom prst="rect">
              <a:avLst/>
            </a:prstGeom>
            <a:noFill/>
          </p:spPr>
          <p:txBody>
            <a:bodyPr wrap="square" rtlCol="0">
              <a:spAutoFit/>
            </a:bodyPr>
            <a:lstStyle/>
            <a:p>
              <a:pPr>
                <a:lnSpc>
                  <a:spcPct val="80000"/>
                </a:lnSpc>
              </a:pPr>
              <a:r>
                <a:rPr lang="th-TH" sz="4400" b="1" dirty="0">
                  <a:solidFill>
                    <a:schemeClr val="bg1"/>
                  </a:solidFill>
                  <a:latin typeface="Arial" panose="020B0604020202020204" pitchFamily="34" charset="0"/>
                </a:rPr>
                <a:t>บริการแนะแนวและให้คำปรึกษา</a:t>
              </a:r>
              <a:endParaRPr lang="en-US" sz="4400" b="1" dirty="0">
                <a:solidFill>
                  <a:schemeClr val="bg1"/>
                </a:solidFill>
                <a:latin typeface="Arial" panose="020B0604020202020204" pitchFamily="34" charset="0"/>
              </a:endParaRPr>
            </a:p>
          </p:txBody>
        </p:sp>
        <p:sp>
          <p:nvSpPr>
            <p:cNvPr id="46" name="Merge 45">
              <a:extLst>
                <a:ext uri="{FF2B5EF4-FFF2-40B4-BE49-F238E27FC236}">
                  <a16:creationId xmlns:a16="http://schemas.microsoft.com/office/drawing/2014/main" id="{09AF43F7-A016-1B43-939A-2AC1F13ED286}"/>
                </a:ext>
              </a:extLst>
            </p:cNvPr>
            <p:cNvSpPr/>
            <p:nvPr/>
          </p:nvSpPr>
          <p:spPr>
            <a:xfrm>
              <a:off x="2770466" y="1236054"/>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Merge 46">
              <a:extLst>
                <a:ext uri="{FF2B5EF4-FFF2-40B4-BE49-F238E27FC236}">
                  <a16:creationId xmlns:a16="http://schemas.microsoft.com/office/drawing/2014/main" id="{334AA32A-EE45-8845-BB96-DCEEE029A121}"/>
                </a:ext>
              </a:extLst>
            </p:cNvPr>
            <p:cNvSpPr/>
            <p:nvPr/>
          </p:nvSpPr>
          <p:spPr>
            <a:xfrm rot="10800000">
              <a:off x="2770466" y="3446680"/>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a:extLst>
                <a:ext uri="{FF2B5EF4-FFF2-40B4-BE49-F238E27FC236}">
                  <a16:creationId xmlns:a16="http://schemas.microsoft.com/office/drawing/2014/main" id="{40AE42DB-007A-984D-9568-BEC73940DDFF}"/>
                </a:ext>
              </a:extLst>
            </p:cNvPr>
            <p:cNvCxnSpPr>
              <a:cxnSpLocks/>
            </p:cNvCxnSpPr>
            <p:nvPr/>
          </p:nvCxnSpPr>
          <p:spPr>
            <a:xfrm>
              <a:off x="2859143" y="1296021"/>
              <a:ext cx="1" cy="222060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Round Same Side Corner Rectangle 48">
              <a:extLst>
                <a:ext uri="{FF2B5EF4-FFF2-40B4-BE49-F238E27FC236}">
                  <a16:creationId xmlns:a16="http://schemas.microsoft.com/office/drawing/2014/main" id="{BDD9F47C-BC79-EA46-9F21-17235549D868}"/>
                </a:ext>
              </a:extLst>
            </p:cNvPr>
            <p:cNvSpPr/>
            <p:nvPr/>
          </p:nvSpPr>
          <p:spPr>
            <a:xfrm rot="5400000">
              <a:off x="3397553" y="3001648"/>
              <a:ext cx="55320" cy="55335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8AC28FCD-90AE-714A-8480-E7790B62BE19}"/>
                </a:ext>
              </a:extLst>
            </p:cNvPr>
            <p:cNvSpPr/>
            <p:nvPr/>
          </p:nvSpPr>
          <p:spPr>
            <a:xfrm>
              <a:off x="1015999" y="1632857"/>
              <a:ext cx="1524000" cy="152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0CC96A3C-8CD6-324A-892E-CEFA134E0560}"/>
              </a:ext>
            </a:extLst>
          </p:cNvPr>
          <p:cNvGrpSpPr/>
          <p:nvPr/>
        </p:nvGrpSpPr>
        <p:grpSpPr>
          <a:xfrm>
            <a:off x="6178486" y="3660214"/>
            <a:ext cx="5324069" cy="2317144"/>
            <a:chOff x="681480" y="1236054"/>
            <a:chExt cx="5324069" cy="2317144"/>
          </a:xfrm>
        </p:grpSpPr>
        <p:sp>
          <p:nvSpPr>
            <p:cNvPr id="52" name="Rounded Rectangle 51">
              <a:extLst>
                <a:ext uri="{FF2B5EF4-FFF2-40B4-BE49-F238E27FC236}">
                  <a16:creationId xmlns:a16="http://schemas.microsoft.com/office/drawing/2014/main" id="{61A7E048-B951-1E4D-86E0-1EFAA8ECC741}"/>
                </a:ext>
              </a:extLst>
            </p:cNvPr>
            <p:cNvSpPr/>
            <p:nvPr/>
          </p:nvSpPr>
          <p:spPr>
            <a:xfrm>
              <a:off x="681480" y="1236054"/>
              <a:ext cx="5324069" cy="2317144"/>
            </a:xfrm>
            <a:prstGeom prst="roundRect">
              <a:avLst>
                <a:gd name="adj" fmla="val 75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D2023C8D-8F77-FE46-9DE3-9926F911ACB8}"/>
                </a:ext>
              </a:extLst>
            </p:cNvPr>
            <p:cNvSpPr txBox="1"/>
            <p:nvPr/>
          </p:nvSpPr>
          <p:spPr>
            <a:xfrm>
              <a:off x="3205009" y="1565168"/>
              <a:ext cx="2577229" cy="1311128"/>
            </a:xfrm>
            <a:prstGeom prst="rect">
              <a:avLst/>
            </a:prstGeom>
            <a:noFill/>
          </p:spPr>
          <p:txBody>
            <a:bodyPr wrap="square" rtlCol="0">
              <a:spAutoFit/>
            </a:bodyPr>
            <a:lstStyle/>
            <a:p>
              <a:pPr>
                <a:lnSpc>
                  <a:spcPct val="80000"/>
                </a:lnSpc>
              </a:pPr>
              <a:r>
                <a:rPr lang="th-TH" sz="4800" b="1" dirty="0">
                  <a:solidFill>
                    <a:schemeClr val="bg1"/>
                  </a:solidFill>
                  <a:latin typeface="Arial" panose="020B0604020202020204" pitchFamily="34" charset="0"/>
                </a:rPr>
                <a:t>ทรัพยากรการเรียนรู้</a:t>
              </a:r>
              <a:endParaRPr lang="en-US" sz="4800" b="1" dirty="0">
                <a:solidFill>
                  <a:schemeClr val="bg1"/>
                </a:solidFill>
                <a:latin typeface="Arial" panose="020B0604020202020204" pitchFamily="34" charset="0"/>
              </a:endParaRPr>
            </a:p>
          </p:txBody>
        </p:sp>
        <p:sp>
          <p:nvSpPr>
            <p:cNvPr id="55" name="Merge 54">
              <a:extLst>
                <a:ext uri="{FF2B5EF4-FFF2-40B4-BE49-F238E27FC236}">
                  <a16:creationId xmlns:a16="http://schemas.microsoft.com/office/drawing/2014/main" id="{9CBB0B1B-A1B5-3A41-80E4-D2C121ABBB71}"/>
                </a:ext>
              </a:extLst>
            </p:cNvPr>
            <p:cNvSpPr/>
            <p:nvPr/>
          </p:nvSpPr>
          <p:spPr>
            <a:xfrm>
              <a:off x="2770466" y="1236054"/>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Merge 55">
              <a:extLst>
                <a:ext uri="{FF2B5EF4-FFF2-40B4-BE49-F238E27FC236}">
                  <a16:creationId xmlns:a16="http://schemas.microsoft.com/office/drawing/2014/main" id="{8D79A9BB-4B0E-124E-8444-4C824F18A3DD}"/>
                </a:ext>
              </a:extLst>
            </p:cNvPr>
            <p:cNvSpPr/>
            <p:nvPr/>
          </p:nvSpPr>
          <p:spPr>
            <a:xfrm rot="10800000">
              <a:off x="2770466" y="3446680"/>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E3E70672-5373-564E-8466-4BA92CFACDE0}"/>
                </a:ext>
              </a:extLst>
            </p:cNvPr>
            <p:cNvCxnSpPr>
              <a:cxnSpLocks/>
            </p:cNvCxnSpPr>
            <p:nvPr/>
          </p:nvCxnSpPr>
          <p:spPr>
            <a:xfrm>
              <a:off x="2859143" y="1296021"/>
              <a:ext cx="1" cy="222060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Round Same Side Corner Rectangle 57">
              <a:extLst>
                <a:ext uri="{FF2B5EF4-FFF2-40B4-BE49-F238E27FC236}">
                  <a16:creationId xmlns:a16="http://schemas.microsoft.com/office/drawing/2014/main" id="{A8165856-187B-F84A-AF51-1C0DC2361E77}"/>
                </a:ext>
              </a:extLst>
            </p:cNvPr>
            <p:cNvSpPr/>
            <p:nvPr/>
          </p:nvSpPr>
          <p:spPr>
            <a:xfrm rot="5400000" flipH="1">
              <a:off x="3537235" y="2952113"/>
              <a:ext cx="45719" cy="55335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D648FC58-51ED-7D44-9E2E-6B6B5F4A5D69}"/>
                </a:ext>
              </a:extLst>
            </p:cNvPr>
            <p:cNvSpPr/>
            <p:nvPr/>
          </p:nvSpPr>
          <p:spPr>
            <a:xfrm>
              <a:off x="1015999" y="1632857"/>
              <a:ext cx="1524000" cy="152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id="{AD9B6454-57F1-3641-B5C3-70DD80AD4AC7}"/>
              </a:ext>
            </a:extLst>
          </p:cNvPr>
          <p:cNvSpPr>
            <a:spLocks noGrp="1"/>
          </p:cNvSpPr>
          <p:nvPr>
            <p:ph type="title"/>
          </p:nvPr>
        </p:nvSpPr>
        <p:spPr/>
        <p:txBody>
          <a:bodyPr/>
          <a:lstStyle/>
          <a:p>
            <a:r>
              <a:rPr lang="th-TH" sz="4800" b="1" dirty="0"/>
              <a:t>งานด้าน</a:t>
            </a:r>
            <a:r>
              <a:rPr lang="th-TH" sz="4800" b="1" dirty="0" err="1"/>
              <a:t>วิทย</a:t>
            </a:r>
            <a:r>
              <a:rPr lang="th-TH" sz="4800" b="1" dirty="0"/>
              <a:t>บริการ </a:t>
            </a:r>
            <a:endParaRPr lang="en-US" sz="4800" b="1" dirty="0"/>
          </a:p>
        </p:txBody>
      </p:sp>
      <p:grpSp>
        <p:nvGrpSpPr>
          <p:cNvPr id="32" name="Group 31">
            <a:extLst>
              <a:ext uri="{FF2B5EF4-FFF2-40B4-BE49-F238E27FC236}">
                <a16:creationId xmlns:a16="http://schemas.microsoft.com/office/drawing/2014/main" id="{CCA00B6B-D6E4-3943-B9A4-99910F14FDC5}"/>
              </a:ext>
            </a:extLst>
          </p:cNvPr>
          <p:cNvGrpSpPr/>
          <p:nvPr/>
        </p:nvGrpSpPr>
        <p:grpSpPr>
          <a:xfrm>
            <a:off x="729643" y="1323816"/>
            <a:ext cx="5324069" cy="2317144"/>
            <a:chOff x="681480" y="1236054"/>
            <a:chExt cx="5324069" cy="2317144"/>
          </a:xfrm>
        </p:grpSpPr>
        <p:sp>
          <p:nvSpPr>
            <p:cNvPr id="13" name="Rounded Rectangle 12">
              <a:extLst>
                <a:ext uri="{FF2B5EF4-FFF2-40B4-BE49-F238E27FC236}">
                  <a16:creationId xmlns:a16="http://schemas.microsoft.com/office/drawing/2014/main" id="{AAB397F3-9B17-974B-BC9F-EFA20754CAE0}"/>
                </a:ext>
              </a:extLst>
            </p:cNvPr>
            <p:cNvSpPr/>
            <p:nvPr/>
          </p:nvSpPr>
          <p:spPr>
            <a:xfrm>
              <a:off x="681480" y="1236054"/>
              <a:ext cx="5324069" cy="2317144"/>
            </a:xfrm>
            <a:prstGeom prst="roundRect">
              <a:avLst>
                <a:gd name="adj" fmla="val 75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8C8104D-C493-4244-A381-1E0E64738A4C}"/>
                </a:ext>
              </a:extLst>
            </p:cNvPr>
            <p:cNvSpPr txBox="1"/>
            <p:nvPr/>
          </p:nvSpPr>
          <p:spPr>
            <a:xfrm>
              <a:off x="3024112" y="1326022"/>
              <a:ext cx="2931064" cy="2092881"/>
            </a:xfrm>
            <a:prstGeom prst="rect">
              <a:avLst/>
            </a:prstGeom>
            <a:noFill/>
          </p:spPr>
          <p:txBody>
            <a:bodyPr wrap="square" rtlCol="0">
              <a:spAutoFit/>
            </a:bodyPr>
            <a:lstStyle/>
            <a:p>
              <a:pPr>
                <a:lnSpc>
                  <a:spcPct val="80000"/>
                </a:lnSpc>
              </a:pPr>
              <a:r>
                <a:rPr lang="th-TH" sz="4000" b="1" dirty="0">
                  <a:solidFill>
                    <a:schemeClr val="bg1"/>
                  </a:solidFill>
                  <a:latin typeface="Arial" panose="020B0604020202020204" pitchFamily="34" charset="0"/>
                </a:rPr>
                <a:t>การจัดกิจกรรมร่วมเรียนรู้และกิจกรรมการเรียนการสอน</a:t>
              </a:r>
              <a:endParaRPr lang="en-US" sz="4000" b="1" dirty="0">
                <a:solidFill>
                  <a:schemeClr val="bg1"/>
                </a:solidFill>
                <a:latin typeface="Arial" panose="020B0604020202020204" pitchFamily="34" charset="0"/>
              </a:endParaRPr>
            </a:p>
          </p:txBody>
        </p:sp>
        <p:sp>
          <p:nvSpPr>
            <p:cNvPr id="24" name="Merge 23">
              <a:extLst>
                <a:ext uri="{FF2B5EF4-FFF2-40B4-BE49-F238E27FC236}">
                  <a16:creationId xmlns:a16="http://schemas.microsoft.com/office/drawing/2014/main" id="{9B4BA55A-042C-5C4C-BA8E-89D16CAD147E}"/>
                </a:ext>
              </a:extLst>
            </p:cNvPr>
            <p:cNvSpPr/>
            <p:nvPr/>
          </p:nvSpPr>
          <p:spPr>
            <a:xfrm>
              <a:off x="2770466" y="1236054"/>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Merge 24">
              <a:extLst>
                <a:ext uri="{FF2B5EF4-FFF2-40B4-BE49-F238E27FC236}">
                  <a16:creationId xmlns:a16="http://schemas.microsoft.com/office/drawing/2014/main" id="{D611DD1B-FBF7-FF4D-BC98-B05E86ED8E49}"/>
                </a:ext>
              </a:extLst>
            </p:cNvPr>
            <p:cNvSpPr/>
            <p:nvPr/>
          </p:nvSpPr>
          <p:spPr>
            <a:xfrm rot="10800000">
              <a:off x="2770466" y="3446680"/>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B743D36A-89FD-CE48-B125-D1F9A4CC1CE4}"/>
                </a:ext>
              </a:extLst>
            </p:cNvPr>
            <p:cNvCxnSpPr>
              <a:cxnSpLocks/>
            </p:cNvCxnSpPr>
            <p:nvPr/>
          </p:nvCxnSpPr>
          <p:spPr>
            <a:xfrm>
              <a:off x="2859143" y="1296021"/>
              <a:ext cx="1" cy="222060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Round Same Side Corner Rectangle 29">
              <a:extLst>
                <a:ext uri="{FF2B5EF4-FFF2-40B4-BE49-F238E27FC236}">
                  <a16:creationId xmlns:a16="http://schemas.microsoft.com/office/drawing/2014/main" id="{FE4C48AA-48EC-CE4D-A6B8-EFC5DF728F6C}"/>
                </a:ext>
              </a:extLst>
            </p:cNvPr>
            <p:cNvSpPr/>
            <p:nvPr/>
          </p:nvSpPr>
          <p:spPr>
            <a:xfrm rot="5400000">
              <a:off x="3298125" y="3042325"/>
              <a:ext cx="55320" cy="55335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3C58A2AC-B588-FB44-8CB3-DCBD2886AE24}"/>
                </a:ext>
              </a:extLst>
            </p:cNvPr>
            <p:cNvSpPr/>
            <p:nvPr/>
          </p:nvSpPr>
          <p:spPr>
            <a:xfrm>
              <a:off x="1015999" y="1632857"/>
              <a:ext cx="1524000" cy="152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07C58866-44CC-FA4E-8143-D690D5699B0F}"/>
              </a:ext>
            </a:extLst>
          </p:cNvPr>
          <p:cNvGrpSpPr/>
          <p:nvPr/>
        </p:nvGrpSpPr>
        <p:grpSpPr>
          <a:xfrm>
            <a:off x="6178487" y="1236054"/>
            <a:ext cx="5324069" cy="2394221"/>
            <a:chOff x="681480" y="1236054"/>
            <a:chExt cx="5324069" cy="2394221"/>
          </a:xfrm>
        </p:grpSpPr>
        <p:sp>
          <p:nvSpPr>
            <p:cNvPr id="34" name="Rounded Rectangle 33">
              <a:extLst>
                <a:ext uri="{FF2B5EF4-FFF2-40B4-BE49-F238E27FC236}">
                  <a16:creationId xmlns:a16="http://schemas.microsoft.com/office/drawing/2014/main" id="{1A137E67-96A8-6447-8B94-D6F95EF7BB05}"/>
                </a:ext>
              </a:extLst>
            </p:cNvPr>
            <p:cNvSpPr/>
            <p:nvPr/>
          </p:nvSpPr>
          <p:spPr>
            <a:xfrm>
              <a:off x="681480" y="1313131"/>
              <a:ext cx="5324069" cy="2317144"/>
            </a:xfrm>
            <a:prstGeom prst="roundRect">
              <a:avLst>
                <a:gd name="adj" fmla="val 7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269DFDCA-BEA2-7140-B4C7-219BB8EB5235}"/>
                </a:ext>
              </a:extLst>
            </p:cNvPr>
            <p:cNvSpPr txBox="1"/>
            <p:nvPr/>
          </p:nvSpPr>
          <p:spPr>
            <a:xfrm>
              <a:off x="3001624" y="1399437"/>
              <a:ext cx="2861817" cy="1963614"/>
            </a:xfrm>
            <a:prstGeom prst="rect">
              <a:avLst/>
            </a:prstGeom>
            <a:noFill/>
          </p:spPr>
          <p:txBody>
            <a:bodyPr wrap="square" rtlCol="0">
              <a:spAutoFit/>
            </a:bodyPr>
            <a:lstStyle/>
            <a:p>
              <a:pPr>
                <a:lnSpc>
                  <a:spcPct val="80000"/>
                </a:lnSpc>
              </a:pPr>
              <a:r>
                <a:rPr lang="th-TH" sz="3600" b="1" dirty="0">
                  <a:solidFill>
                    <a:schemeClr val="bg1"/>
                  </a:solidFill>
                  <a:latin typeface="Arial" panose="020B0604020202020204" pitchFamily="34" charset="0"/>
                </a:rPr>
                <a:t>นักศึกษาและ</a:t>
              </a:r>
              <a:r>
                <a:rPr lang="th-TH" sz="4000" b="1" dirty="0">
                  <a:solidFill>
                    <a:schemeClr val="bg1"/>
                  </a:solidFill>
                  <a:latin typeface="Arial" panose="020B0604020202020204" pitchFamily="34" charset="0"/>
                </a:rPr>
                <a:t>ศิษย์เก่า</a:t>
              </a:r>
              <a:r>
                <a:rPr lang="th-TH" sz="3600" b="1" dirty="0">
                  <a:solidFill>
                    <a:schemeClr val="bg1"/>
                  </a:solidFill>
                  <a:latin typeface="Arial" panose="020B0604020202020204" pitchFamily="34" charset="0"/>
                </a:rPr>
                <a:t>สัมพันธ์ เช่น ชมรมนักศึกษาและศิษย์เก่าในพื้นที่</a:t>
              </a:r>
              <a:endParaRPr lang="en-US" sz="3600" b="1" dirty="0">
                <a:solidFill>
                  <a:schemeClr val="bg1"/>
                </a:solidFill>
                <a:latin typeface="Arial" panose="020B0604020202020204" pitchFamily="34" charset="0"/>
              </a:endParaRPr>
            </a:p>
          </p:txBody>
        </p:sp>
        <p:sp>
          <p:nvSpPr>
            <p:cNvPr id="37" name="Merge 36">
              <a:extLst>
                <a:ext uri="{FF2B5EF4-FFF2-40B4-BE49-F238E27FC236}">
                  <a16:creationId xmlns:a16="http://schemas.microsoft.com/office/drawing/2014/main" id="{BB6198BC-31C8-ED49-9AC2-BFB5E229277B}"/>
                </a:ext>
              </a:extLst>
            </p:cNvPr>
            <p:cNvSpPr/>
            <p:nvPr/>
          </p:nvSpPr>
          <p:spPr>
            <a:xfrm>
              <a:off x="2770466" y="1236054"/>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erge 37">
              <a:extLst>
                <a:ext uri="{FF2B5EF4-FFF2-40B4-BE49-F238E27FC236}">
                  <a16:creationId xmlns:a16="http://schemas.microsoft.com/office/drawing/2014/main" id="{5ACAC636-DEB3-0D42-BC17-3CA9DDB61181}"/>
                </a:ext>
              </a:extLst>
            </p:cNvPr>
            <p:cNvSpPr/>
            <p:nvPr/>
          </p:nvSpPr>
          <p:spPr>
            <a:xfrm rot="10800000">
              <a:off x="2770466" y="3446680"/>
              <a:ext cx="177356" cy="106517"/>
            </a:xfrm>
            <a:prstGeom prst="flowChartMer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75988F31-9F19-1148-BD33-8A01A016EDDE}"/>
                </a:ext>
              </a:extLst>
            </p:cNvPr>
            <p:cNvCxnSpPr>
              <a:cxnSpLocks/>
            </p:cNvCxnSpPr>
            <p:nvPr/>
          </p:nvCxnSpPr>
          <p:spPr>
            <a:xfrm>
              <a:off x="2859143" y="1296021"/>
              <a:ext cx="1" cy="222060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Round Same Side Corner Rectangle 39">
              <a:extLst>
                <a:ext uri="{FF2B5EF4-FFF2-40B4-BE49-F238E27FC236}">
                  <a16:creationId xmlns:a16="http://schemas.microsoft.com/office/drawing/2014/main" id="{07674ABA-4D21-CE48-9455-7908B322016B}"/>
                </a:ext>
              </a:extLst>
            </p:cNvPr>
            <p:cNvSpPr/>
            <p:nvPr/>
          </p:nvSpPr>
          <p:spPr>
            <a:xfrm rot="5400000">
              <a:off x="3556967" y="3129005"/>
              <a:ext cx="55320" cy="55335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1A17A450-7C38-9746-B4BB-567CD4BB14B9}"/>
                </a:ext>
              </a:extLst>
            </p:cNvPr>
            <p:cNvSpPr/>
            <p:nvPr/>
          </p:nvSpPr>
          <p:spPr>
            <a:xfrm>
              <a:off x="1015999" y="1632857"/>
              <a:ext cx="1524000" cy="152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0" name="Shape">
            <a:extLst>
              <a:ext uri="{FF2B5EF4-FFF2-40B4-BE49-F238E27FC236}">
                <a16:creationId xmlns:a16="http://schemas.microsoft.com/office/drawing/2014/main" id="{6B4E7620-DB47-7A40-A55D-6881CCC84F9D}"/>
              </a:ext>
            </a:extLst>
          </p:cNvPr>
          <p:cNvSpPr/>
          <p:nvPr/>
        </p:nvSpPr>
        <p:spPr>
          <a:xfrm>
            <a:off x="1402184" y="2044545"/>
            <a:ext cx="801494" cy="725435"/>
          </a:xfrm>
          <a:custGeom>
            <a:avLst/>
            <a:gdLst/>
            <a:ahLst/>
            <a:cxnLst>
              <a:cxn ang="0">
                <a:pos x="wd2" y="hd2"/>
              </a:cxn>
              <a:cxn ang="5400000">
                <a:pos x="wd2" y="hd2"/>
              </a:cxn>
              <a:cxn ang="10800000">
                <a:pos x="wd2" y="hd2"/>
              </a:cxn>
              <a:cxn ang="16200000">
                <a:pos x="wd2" y="hd2"/>
              </a:cxn>
            </a:cxnLst>
            <a:rect l="0" t="0" r="r" b="b"/>
            <a:pathLst>
              <a:path w="21600" h="21600" extrusionOk="0">
                <a:moveTo>
                  <a:pt x="439" y="0"/>
                </a:moveTo>
                <a:cubicBezTo>
                  <a:pt x="196" y="0"/>
                  <a:pt x="0" y="238"/>
                  <a:pt x="0" y="534"/>
                </a:cubicBezTo>
                <a:lnTo>
                  <a:pt x="0" y="21066"/>
                </a:lnTo>
                <a:cubicBezTo>
                  <a:pt x="0" y="21362"/>
                  <a:pt x="196" y="21600"/>
                  <a:pt x="439" y="21600"/>
                </a:cubicBezTo>
                <a:lnTo>
                  <a:pt x="21161" y="21600"/>
                </a:lnTo>
                <a:cubicBezTo>
                  <a:pt x="21404" y="21600"/>
                  <a:pt x="21600" y="21362"/>
                  <a:pt x="21600" y="21066"/>
                </a:cubicBezTo>
                <a:lnTo>
                  <a:pt x="21600" y="534"/>
                </a:lnTo>
                <a:cubicBezTo>
                  <a:pt x="21600" y="238"/>
                  <a:pt x="21404" y="0"/>
                  <a:pt x="21161" y="0"/>
                </a:cubicBezTo>
                <a:lnTo>
                  <a:pt x="439" y="0"/>
                </a:lnTo>
                <a:close/>
                <a:moveTo>
                  <a:pt x="883" y="1073"/>
                </a:moveTo>
                <a:cubicBezTo>
                  <a:pt x="883" y="1073"/>
                  <a:pt x="20722" y="1073"/>
                  <a:pt x="20722" y="1073"/>
                </a:cubicBezTo>
                <a:lnTo>
                  <a:pt x="20722" y="4299"/>
                </a:lnTo>
                <a:lnTo>
                  <a:pt x="883" y="4299"/>
                </a:lnTo>
                <a:lnTo>
                  <a:pt x="883" y="1073"/>
                </a:lnTo>
                <a:close/>
                <a:moveTo>
                  <a:pt x="3313" y="2135"/>
                </a:moveTo>
                <a:cubicBezTo>
                  <a:pt x="3070" y="2135"/>
                  <a:pt x="2874" y="2372"/>
                  <a:pt x="2874" y="2668"/>
                </a:cubicBezTo>
                <a:cubicBezTo>
                  <a:pt x="2874" y="2964"/>
                  <a:pt x="3070" y="3208"/>
                  <a:pt x="3313" y="3208"/>
                </a:cubicBezTo>
                <a:lnTo>
                  <a:pt x="3533" y="3208"/>
                </a:lnTo>
                <a:cubicBezTo>
                  <a:pt x="3776" y="3208"/>
                  <a:pt x="3972" y="2964"/>
                  <a:pt x="3972" y="2668"/>
                </a:cubicBezTo>
                <a:cubicBezTo>
                  <a:pt x="3972" y="2372"/>
                  <a:pt x="3776" y="2135"/>
                  <a:pt x="3533" y="2135"/>
                </a:cubicBezTo>
                <a:lnTo>
                  <a:pt x="3313" y="2135"/>
                </a:lnTo>
                <a:close/>
                <a:moveTo>
                  <a:pt x="5229" y="2135"/>
                </a:moveTo>
                <a:cubicBezTo>
                  <a:pt x="4986" y="2135"/>
                  <a:pt x="4790" y="2372"/>
                  <a:pt x="4790" y="2668"/>
                </a:cubicBezTo>
                <a:cubicBezTo>
                  <a:pt x="4790" y="2964"/>
                  <a:pt x="4986" y="3208"/>
                  <a:pt x="5229" y="3208"/>
                </a:cubicBezTo>
                <a:lnTo>
                  <a:pt x="5449" y="3208"/>
                </a:lnTo>
                <a:cubicBezTo>
                  <a:pt x="5692" y="3208"/>
                  <a:pt x="5888" y="2964"/>
                  <a:pt x="5888" y="2668"/>
                </a:cubicBezTo>
                <a:cubicBezTo>
                  <a:pt x="5888" y="2372"/>
                  <a:pt x="5692" y="2135"/>
                  <a:pt x="5449" y="2135"/>
                </a:cubicBezTo>
                <a:lnTo>
                  <a:pt x="5229" y="2135"/>
                </a:lnTo>
                <a:close/>
                <a:moveTo>
                  <a:pt x="6985" y="2135"/>
                </a:moveTo>
                <a:cubicBezTo>
                  <a:pt x="6742" y="2135"/>
                  <a:pt x="6546" y="2372"/>
                  <a:pt x="6546" y="2668"/>
                </a:cubicBezTo>
                <a:cubicBezTo>
                  <a:pt x="6546" y="2964"/>
                  <a:pt x="6742" y="3208"/>
                  <a:pt x="6985" y="3208"/>
                </a:cubicBezTo>
                <a:lnTo>
                  <a:pt x="7205" y="3208"/>
                </a:lnTo>
                <a:cubicBezTo>
                  <a:pt x="7449" y="3208"/>
                  <a:pt x="7644" y="2964"/>
                  <a:pt x="7644" y="2668"/>
                </a:cubicBezTo>
                <a:cubicBezTo>
                  <a:pt x="7644" y="2372"/>
                  <a:pt x="7449" y="2135"/>
                  <a:pt x="7205" y="2135"/>
                </a:cubicBezTo>
                <a:lnTo>
                  <a:pt x="6985" y="2135"/>
                </a:lnTo>
                <a:close/>
                <a:moveTo>
                  <a:pt x="883" y="5373"/>
                </a:moveTo>
                <a:lnTo>
                  <a:pt x="20722" y="5373"/>
                </a:lnTo>
                <a:lnTo>
                  <a:pt x="20722" y="20533"/>
                </a:lnTo>
                <a:cubicBezTo>
                  <a:pt x="20722" y="20533"/>
                  <a:pt x="883" y="20533"/>
                  <a:pt x="883" y="20533"/>
                </a:cubicBezTo>
                <a:lnTo>
                  <a:pt x="883" y="5373"/>
                </a:lnTo>
                <a:close/>
                <a:moveTo>
                  <a:pt x="3313" y="8150"/>
                </a:moveTo>
                <a:cubicBezTo>
                  <a:pt x="3070" y="8150"/>
                  <a:pt x="2874" y="8388"/>
                  <a:pt x="2874" y="8684"/>
                </a:cubicBezTo>
                <a:lnTo>
                  <a:pt x="2874" y="13025"/>
                </a:lnTo>
                <a:cubicBezTo>
                  <a:pt x="2874" y="13321"/>
                  <a:pt x="3070" y="13559"/>
                  <a:pt x="3313" y="13559"/>
                </a:cubicBezTo>
                <a:lnTo>
                  <a:pt x="6841" y="13559"/>
                </a:lnTo>
                <a:cubicBezTo>
                  <a:pt x="7084" y="13559"/>
                  <a:pt x="7280" y="13321"/>
                  <a:pt x="7280" y="13025"/>
                </a:cubicBezTo>
                <a:lnTo>
                  <a:pt x="7280" y="8684"/>
                </a:lnTo>
                <a:cubicBezTo>
                  <a:pt x="7280" y="8388"/>
                  <a:pt x="7084" y="8150"/>
                  <a:pt x="6841" y="8150"/>
                </a:cubicBezTo>
                <a:lnTo>
                  <a:pt x="3313" y="8150"/>
                </a:lnTo>
                <a:close/>
                <a:moveTo>
                  <a:pt x="9061" y="8150"/>
                </a:moveTo>
                <a:cubicBezTo>
                  <a:pt x="8817" y="8150"/>
                  <a:pt x="8622" y="8388"/>
                  <a:pt x="8622" y="8684"/>
                </a:cubicBezTo>
                <a:lnTo>
                  <a:pt x="8622" y="13025"/>
                </a:lnTo>
                <a:cubicBezTo>
                  <a:pt x="8622" y="13321"/>
                  <a:pt x="8817" y="13559"/>
                  <a:pt x="9061" y="13559"/>
                </a:cubicBezTo>
                <a:lnTo>
                  <a:pt x="12589" y="13559"/>
                </a:lnTo>
                <a:cubicBezTo>
                  <a:pt x="12832" y="13559"/>
                  <a:pt x="13028" y="13321"/>
                  <a:pt x="13028" y="13025"/>
                </a:cubicBezTo>
                <a:lnTo>
                  <a:pt x="13028" y="8684"/>
                </a:lnTo>
                <a:cubicBezTo>
                  <a:pt x="13028" y="8388"/>
                  <a:pt x="12832" y="8150"/>
                  <a:pt x="12589" y="8150"/>
                </a:cubicBezTo>
                <a:lnTo>
                  <a:pt x="9061" y="8150"/>
                </a:lnTo>
                <a:close/>
                <a:moveTo>
                  <a:pt x="14649" y="8150"/>
                </a:moveTo>
                <a:cubicBezTo>
                  <a:pt x="14406" y="8150"/>
                  <a:pt x="14210" y="8388"/>
                  <a:pt x="14210" y="8684"/>
                </a:cubicBezTo>
                <a:lnTo>
                  <a:pt x="14210" y="13025"/>
                </a:lnTo>
                <a:cubicBezTo>
                  <a:pt x="14210" y="13321"/>
                  <a:pt x="14406" y="13559"/>
                  <a:pt x="14649" y="13559"/>
                </a:cubicBezTo>
                <a:lnTo>
                  <a:pt x="18177" y="13559"/>
                </a:lnTo>
                <a:cubicBezTo>
                  <a:pt x="18420" y="13559"/>
                  <a:pt x="18616" y="13321"/>
                  <a:pt x="18616" y="13025"/>
                </a:cubicBezTo>
                <a:lnTo>
                  <a:pt x="18616" y="8684"/>
                </a:lnTo>
                <a:cubicBezTo>
                  <a:pt x="18616" y="8388"/>
                  <a:pt x="18420" y="8150"/>
                  <a:pt x="18177" y="8150"/>
                </a:cubicBezTo>
                <a:lnTo>
                  <a:pt x="14649" y="8150"/>
                </a:lnTo>
                <a:close/>
                <a:moveTo>
                  <a:pt x="3757" y="9223"/>
                </a:moveTo>
                <a:lnTo>
                  <a:pt x="6402" y="9223"/>
                </a:lnTo>
                <a:cubicBezTo>
                  <a:pt x="6402" y="9223"/>
                  <a:pt x="6402" y="12492"/>
                  <a:pt x="6402" y="12492"/>
                </a:cubicBezTo>
                <a:lnTo>
                  <a:pt x="3757" y="12492"/>
                </a:lnTo>
                <a:lnTo>
                  <a:pt x="3757" y="9223"/>
                </a:lnTo>
                <a:close/>
                <a:moveTo>
                  <a:pt x="9505" y="9223"/>
                </a:moveTo>
                <a:lnTo>
                  <a:pt x="12145" y="9223"/>
                </a:lnTo>
                <a:lnTo>
                  <a:pt x="12145" y="12492"/>
                </a:lnTo>
                <a:lnTo>
                  <a:pt x="9505" y="12492"/>
                </a:lnTo>
                <a:cubicBezTo>
                  <a:pt x="9505" y="12492"/>
                  <a:pt x="9505" y="9223"/>
                  <a:pt x="9505" y="9223"/>
                </a:cubicBezTo>
                <a:close/>
                <a:moveTo>
                  <a:pt x="15094" y="9223"/>
                </a:moveTo>
                <a:lnTo>
                  <a:pt x="17738" y="9223"/>
                </a:lnTo>
                <a:lnTo>
                  <a:pt x="17738" y="12492"/>
                </a:lnTo>
                <a:lnTo>
                  <a:pt x="15094" y="12492"/>
                </a:lnTo>
                <a:cubicBezTo>
                  <a:pt x="15094" y="12492"/>
                  <a:pt x="15094" y="9223"/>
                  <a:pt x="15094" y="9223"/>
                </a:cubicBezTo>
                <a:close/>
                <a:moveTo>
                  <a:pt x="3313" y="14942"/>
                </a:moveTo>
                <a:cubicBezTo>
                  <a:pt x="3070" y="14942"/>
                  <a:pt x="2874" y="15179"/>
                  <a:pt x="2874" y="15475"/>
                </a:cubicBezTo>
                <a:cubicBezTo>
                  <a:pt x="2874" y="15771"/>
                  <a:pt x="3070" y="16015"/>
                  <a:pt x="3313" y="16015"/>
                </a:cubicBezTo>
                <a:lnTo>
                  <a:pt x="6841" y="16015"/>
                </a:lnTo>
                <a:cubicBezTo>
                  <a:pt x="7084" y="16015"/>
                  <a:pt x="7280" y="15771"/>
                  <a:pt x="7280" y="15475"/>
                </a:cubicBezTo>
                <a:cubicBezTo>
                  <a:pt x="7280" y="15180"/>
                  <a:pt x="7084" y="14942"/>
                  <a:pt x="6841" y="14942"/>
                </a:cubicBezTo>
                <a:lnTo>
                  <a:pt x="3313" y="14942"/>
                </a:lnTo>
                <a:close/>
                <a:moveTo>
                  <a:pt x="9061" y="14942"/>
                </a:moveTo>
                <a:cubicBezTo>
                  <a:pt x="8818" y="14942"/>
                  <a:pt x="8622" y="15179"/>
                  <a:pt x="8622" y="15475"/>
                </a:cubicBezTo>
                <a:cubicBezTo>
                  <a:pt x="8622" y="15771"/>
                  <a:pt x="8818" y="16015"/>
                  <a:pt x="9061" y="16015"/>
                </a:cubicBezTo>
                <a:lnTo>
                  <a:pt x="12589" y="16015"/>
                </a:lnTo>
                <a:cubicBezTo>
                  <a:pt x="12832" y="16015"/>
                  <a:pt x="13028" y="15771"/>
                  <a:pt x="13028" y="15475"/>
                </a:cubicBezTo>
                <a:cubicBezTo>
                  <a:pt x="13028" y="15180"/>
                  <a:pt x="12832" y="14942"/>
                  <a:pt x="12589" y="14942"/>
                </a:cubicBezTo>
                <a:lnTo>
                  <a:pt x="9061" y="14942"/>
                </a:lnTo>
                <a:close/>
                <a:moveTo>
                  <a:pt x="14649" y="14942"/>
                </a:moveTo>
                <a:cubicBezTo>
                  <a:pt x="14406" y="14942"/>
                  <a:pt x="14210" y="15179"/>
                  <a:pt x="14210" y="15475"/>
                </a:cubicBezTo>
                <a:cubicBezTo>
                  <a:pt x="14210" y="15771"/>
                  <a:pt x="14406" y="16015"/>
                  <a:pt x="14649" y="16015"/>
                </a:cubicBezTo>
                <a:lnTo>
                  <a:pt x="18177" y="16015"/>
                </a:lnTo>
                <a:cubicBezTo>
                  <a:pt x="18421" y="16015"/>
                  <a:pt x="18616" y="15771"/>
                  <a:pt x="18616" y="15475"/>
                </a:cubicBezTo>
                <a:cubicBezTo>
                  <a:pt x="18616" y="15180"/>
                  <a:pt x="18421" y="14942"/>
                  <a:pt x="18177" y="14942"/>
                </a:cubicBezTo>
                <a:lnTo>
                  <a:pt x="14649" y="14942"/>
                </a:lnTo>
                <a:close/>
                <a:moveTo>
                  <a:pt x="3313" y="16882"/>
                </a:moveTo>
                <a:cubicBezTo>
                  <a:pt x="3070" y="16882"/>
                  <a:pt x="2874" y="17120"/>
                  <a:pt x="2874" y="17416"/>
                </a:cubicBezTo>
                <a:cubicBezTo>
                  <a:pt x="2874" y="17712"/>
                  <a:pt x="3070" y="17956"/>
                  <a:pt x="3313" y="17956"/>
                </a:cubicBezTo>
                <a:lnTo>
                  <a:pt x="6841" y="17956"/>
                </a:lnTo>
                <a:cubicBezTo>
                  <a:pt x="7084" y="17956"/>
                  <a:pt x="7280" y="17712"/>
                  <a:pt x="7280" y="17416"/>
                </a:cubicBezTo>
                <a:cubicBezTo>
                  <a:pt x="7280" y="17120"/>
                  <a:pt x="7084" y="16882"/>
                  <a:pt x="6841" y="16882"/>
                </a:cubicBezTo>
                <a:lnTo>
                  <a:pt x="3313" y="16882"/>
                </a:lnTo>
                <a:close/>
                <a:moveTo>
                  <a:pt x="9061" y="16882"/>
                </a:moveTo>
                <a:cubicBezTo>
                  <a:pt x="8818" y="16882"/>
                  <a:pt x="8622" y="17120"/>
                  <a:pt x="8622" y="17416"/>
                </a:cubicBezTo>
                <a:cubicBezTo>
                  <a:pt x="8622" y="17712"/>
                  <a:pt x="8818" y="17956"/>
                  <a:pt x="9061" y="17956"/>
                </a:cubicBezTo>
                <a:lnTo>
                  <a:pt x="12589" y="17956"/>
                </a:lnTo>
                <a:cubicBezTo>
                  <a:pt x="12832" y="17956"/>
                  <a:pt x="13028" y="17712"/>
                  <a:pt x="13028" y="17416"/>
                </a:cubicBezTo>
                <a:cubicBezTo>
                  <a:pt x="13028" y="17120"/>
                  <a:pt x="12832" y="16882"/>
                  <a:pt x="12589" y="16882"/>
                </a:cubicBezTo>
                <a:lnTo>
                  <a:pt x="9061" y="16882"/>
                </a:lnTo>
                <a:close/>
                <a:moveTo>
                  <a:pt x="14649" y="16882"/>
                </a:moveTo>
                <a:cubicBezTo>
                  <a:pt x="14406" y="16882"/>
                  <a:pt x="14210" y="17120"/>
                  <a:pt x="14210" y="17416"/>
                </a:cubicBezTo>
                <a:cubicBezTo>
                  <a:pt x="14210" y="17712"/>
                  <a:pt x="14406" y="17956"/>
                  <a:pt x="14649" y="17956"/>
                </a:cubicBezTo>
                <a:lnTo>
                  <a:pt x="18177" y="17956"/>
                </a:lnTo>
                <a:cubicBezTo>
                  <a:pt x="18421" y="17956"/>
                  <a:pt x="18616" y="17712"/>
                  <a:pt x="18616" y="17416"/>
                </a:cubicBezTo>
                <a:cubicBezTo>
                  <a:pt x="18616" y="17120"/>
                  <a:pt x="18421" y="16882"/>
                  <a:pt x="18177" y="16882"/>
                </a:cubicBezTo>
                <a:lnTo>
                  <a:pt x="14649" y="16882"/>
                </a:lnTo>
                <a:close/>
              </a:path>
            </a:pathLst>
          </a:custGeom>
          <a:solidFill>
            <a:schemeClr val="accent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1" name="Shape">
            <a:extLst>
              <a:ext uri="{FF2B5EF4-FFF2-40B4-BE49-F238E27FC236}">
                <a16:creationId xmlns:a16="http://schemas.microsoft.com/office/drawing/2014/main" id="{4114A446-EECE-7741-A03C-ACC0A528D66F}"/>
              </a:ext>
            </a:extLst>
          </p:cNvPr>
          <p:cNvSpPr/>
          <p:nvPr/>
        </p:nvSpPr>
        <p:spPr>
          <a:xfrm>
            <a:off x="6871950" y="1998915"/>
            <a:ext cx="837529" cy="837549"/>
          </a:xfrm>
          <a:custGeom>
            <a:avLst/>
            <a:gdLst/>
            <a:ahLst/>
            <a:cxnLst>
              <a:cxn ang="0">
                <a:pos x="wd2" y="hd2"/>
              </a:cxn>
              <a:cxn ang="5400000">
                <a:pos x="wd2" y="hd2"/>
              </a:cxn>
              <a:cxn ang="10800000">
                <a:pos x="wd2" y="hd2"/>
              </a:cxn>
              <a:cxn ang="16200000">
                <a:pos x="wd2" y="hd2"/>
              </a:cxn>
            </a:cxnLst>
            <a:rect l="0" t="0" r="r" b="b"/>
            <a:pathLst>
              <a:path w="21401" h="21500" extrusionOk="0">
                <a:moveTo>
                  <a:pt x="20218" y="20311"/>
                </a:moveTo>
                <a:lnTo>
                  <a:pt x="16963" y="19042"/>
                </a:lnTo>
                <a:lnTo>
                  <a:pt x="18953" y="17043"/>
                </a:lnTo>
                <a:cubicBezTo>
                  <a:pt x="18953" y="17043"/>
                  <a:pt x="20218" y="20311"/>
                  <a:pt x="20218" y="20311"/>
                </a:cubicBezTo>
                <a:close/>
                <a:moveTo>
                  <a:pt x="4881" y="4905"/>
                </a:moveTo>
                <a:cubicBezTo>
                  <a:pt x="4881" y="4905"/>
                  <a:pt x="4881" y="4905"/>
                  <a:pt x="4881" y="4905"/>
                </a:cubicBezTo>
                <a:cubicBezTo>
                  <a:pt x="4881" y="4905"/>
                  <a:pt x="4881" y="4905"/>
                  <a:pt x="4881" y="4905"/>
                </a:cubicBezTo>
                <a:lnTo>
                  <a:pt x="3762" y="6030"/>
                </a:lnTo>
                <a:lnTo>
                  <a:pt x="2907" y="5171"/>
                </a:lnTo>
                <a:lnTo>
                  <a:pt x="5146" y="2922"/>
                </a:lnTo>
                <a:lnTo>
                  <a:pt x="6001" y="3781"/>
                </a:lnTo>
                <a:cubicBezTo>
                  <a:pt x="6001" y="3781"/>
                  <a:pt x="4881" y="4905"/>
                  <a:pt x="4881" y="4905"/>
                </a:cubicBezTo>
                <a:close/>
                <a:moveTo>
                  <a:pt x="1396" y="3654"/>
                </a:moveTo>
                <a:cubicBezTo>
                  <a:pt x="779" y="3033"/>
                  <a:pt x="779" y="2025"/>
                  <a:pt x="1396" y="1404"/>
                </a:cubicBezTo>
                <a:cubicBezTo>
                  <a:pt x="2014" y="784"/>
                  <a:pt x="3018" y="784"/>
                  <a:pt x="3635" y="1404"/>
                </a:cubicBezTo>
                <a:lnTo>
                  <a:pt x="4679" y="2453"/>
                </a:lnTo>
                <a:lnTo>
                  <a:pt x="2440" y="4702"/>
                </a:lnTo>
                <a:cubicBezTo>
                  <a:pt x="2440" y="4702"/>
                  <a:pt x="1396" y="3654"/>
                  <a:pt x="1396" y="3654"/>
                </a:cubicBezTo>
                <a:close/>
                <a:moveTo>
                  <a:pt x="10737" y="13975"/>
                </a:moveTo>
                <a:lnTo>
                  <a:pt x="10089" y="14626"/>
                </a:lnTo>
                <a:lnTo>
                  <a:pt x="9315" y="13850"/>
                </a:lnTo>
                <a:cubicBezTo>
                  <a:pt x="9186" y="13720"/>
                  <a:pt x="8977" y="13720"/>
                  <a:pt x="8848" y="13850"/>
                </a:cubicBezTo>
                <a:cubicBezTo>
                  <a:pt x="8719" y="13979"/>
                  <a:pt x="8719" y="14189"/>
                  <a:pt x="8848" y="14319"/>
                </a:cubicBezTo>
                <a:lnTo>
                  <a:pt x="9621" y="15096"/>
                </a:lnTo>
                <a:lnTo>
                  <a:pt x="8854" y="15866"/>
                </a:lnTo>
                <a:lnTo>
                  <a:pt x="7095" y="14099"/>
                </a:lnTo>
                <a:cubicBezTo>
                  <a:pt x="6966" y="13969"/>
                  <a:pt x="6757" y="13969"/>
                  <a:pt x="6628" y="14099"/>
                </a:cubicBezTo>
                <a:cubicBezTo>
                  <a:pt x="6499" y="14228"/>
                  <a:pt x="6499" y="14439"/>
                  <a:pt x="6628" y="14568"/>
                </a:cubicBezTo>
                <a:lnTo>
                  <a:pt x="8387" y="16335"/>
                </a:lnTo>
                <a:lnTo>
                  <a:pt x="7620" y="17106"/>
                </a:lnTo>
                <a:lnTo>
                  <a:pt x="6847" y="16330"/>
                </a:lnTo>
                <a:cubicBezTo>
                  <a:pt x="6718" y="16200"/>
                  <a:pt x="6509" y="16200"/>
                  <a:pt x="6380" y="16330"/>
                </a:cubicBezTo>
                <a:cubicBezTo>
                  <a:pt x="6251" y="16459"/>
                  <a:pt x="6251" y="16669"/>
                  <a:pt x="6380" y="16799"/>
                </a:cubicBezTo>
                <a:lnTo>
                  <a:pt x="7153" y="17575"/>
                </a:lnTo>
                <a:lnTo>
                  <a:pt x="6386" y="18346"/>
                </a:lnTo>
                <a:lnTo>
                  <a:pt x="5613" y="17569"/>
                </a:lnTo>
                <a:cubicBezTo>
                  <a:pt x="5484" y="17440"/>
                  <a:pt x="5274" y="17440"/>
                  <a:pt x="5146" y="17569"/>
                </a:cubicBezTo>
                <a:cubicBezTo>
                  <a:pt x="5016" y="17699"/>
                  <a:pt x="5016" y="17909"/>
                  <a:pt x="5146" y="18039"/>
                </a:cubicBezTo>
                <a:lnTo>
                  <a:pt x="5919" y="18815"/>
                </a:lnTo>
                <a:lnTo>
                  <a:pt x="5151" y="19586"/>
                </a:lnTo>
                <a:lnTo>
                  <a:pt x="3392" y="17819"/>
                </a:lnTo>
                <a:cubicBezTo>
                  <a:pt x="3263" y="17689"/>
                  <a:pt x="3054" y="17689"/>
                  <a:pt x="2925" y="17819"/>
                </a:cubicBezTo>
                <a:cubicBezTo>
                  <a:pt x="2796" y="17948"/>
                  <a:pt x="2796" y="18158"/>
                  <a:pt x="2925" y="18288"/>
                </a:cubicBezTo>
                <a:lnTo>
                  <a:pt x="4684" y="20055"/>
                </a:lnTo>
                <a:lnTo>
                  <a:pt x="4013" y="20730"/>
                </a:lnTo>
                <a:cubicBezTo>
                  <a:pt x="3945" y="20799"/>
                  <a:pt x="3854" y="20836"/>
                  <a:pt x="3757" y="20836"/>
                </a:cubicBezTo>
                <a:cubicBezTo>
                  <a:pt x="3661" y="20836"/>
                  <a:pt x="3570" y="20799"/>
                  <a:pt x="3502" y="20730"/>
                </a:cubicBezTo>
                <a:lnTo>
                  <a:pt x="766" y="17981"/>
                </a:lnTo>
                <a:cubicBezTo>
                  <a:pt x="625" y="17840"/>
                  <a:pt x="625" y="17609"/>
                  <a:pt x="766" y="17468"/>
                </a:cubicBezTo>
                <a:lnTo>
                  <a:pt x="7489" y="10713"/>
                </a:lnTo>
                <a:cubicBezTo>
                  <a:pt x="7489" y="10713"/>
                  <a:pt x="10737" y="13975"/>
                  <a:pt x="10737" y="13975"/>
                </a:cubicBezTo>
                <a:close/>
                <a:moveTo>
                  <a:pt x="21101" y="3049"/>
                </a:moveTo>
                <a:lnTo>
                  <a:pt x="18365" y="301"/>
                </a:lnTo>
                <a:cubicBezTo>
                  <a:pt x="17967" y="-100"/>
                  <a:pt x="17318" y="-100"/>
                  <a:pt x="16920" y="301"/>
                </a:cubicBezTo>
                <a:lnTo>
                  <a:pt x="11768" y="5475"/>
                </a:lnTo>
                <a:cubicBezTo>
                  <a:pt x="11639" y="5605"/>
                  <a:pt x="11639" y="5815"/>
                  <a:pt x="11768" y="5945"/>
                </a:cubicBezTo>
                <a:cubicBezTo>
                  <a:pt x="11897" y="6074"/>
                  <a:pt x="12106" y="6074"/>
                  <a:pt x="12235" y="5945"/>
                </a:cubicBezTo>
                <a:lnTo>
                  <a:pt x="17387" y="770"/>
                </a:lnTo>
                <a:cubicBezTo>
                  <a:pt x="17455" y="701"/>
                  <a:pt x="17546" y="663"/>
                  <a:pt x="17642" y="663"/>
                </a:cubicBezTo>
                <a:cubicBezTo>
                  <a:pt x="17739" y="663"/>
                  <a:pt x="17830" y="701"/>
                  <a:pt x="17898" y="770"/>
                </a:cubicBezTo>
                <a:lnTo>
                  <a:pt x="20634" y="3518"/>
                </a:lnTo>
                <a:cubicBezTo>
                  <a:pt x="20703" y="3587"/>
                  <a:pt x="20740" y="3678"/>
                  <a:pt x="20740" y="3775"/>
                </a:cubicBezTo>
                <a:cubicBezTo>
                  <a:pt x="20740" y="3872"/>
                  <a:pt x="20703" y="3963"/>
                  <a:pt x="20634" y="4032"/>
                </a:cubicBezTo>
                <a:lnTo>
                  <a:pt x="19963" y="4707"/>
                </a:lnTo>
                <a:lnTo>
                  <a:pt x="18203" y="2939"/>
                </a:lnTo>
                <a:cubicBezTo>
                  <a:pt x="18074" y="2810"/>
                  <a:pt x="17865" y="2810"/>
                  <a:pt x="17736" y="2939"/>
                </a:cubicBezTo>
                <a:cubicBezTo>
                  <a:pt x="17607" y="3069"/>
                  <a:pt x="17607" y="3279"/>
                  <a:pt x="17736" y="3409"/>
                </a:cubicBezTo>
                <a:lnTo>
                  <a:pt x="19496" y="5176"/>
                </a:lnTo>
                <a:lnTo>
                  <a:pt x="18728" y="5947"/>
                </a:lnTo>
                <a:lnTo>
                  <a:pt x="17955" y="5170"/>
                </a:lnTo>
                <a:cubicBezTo>
                  <a:pt x="17826" y="5040"/>
                  <a:pt x="17617" y="5040"/>
                  <a:pt x="17488" y="5170"/>
                </a:cubicBezTo>
                <a:cubicBezTo>
                  <a:pt x="17359" y="5299"/>
                  <a:pt x="17359" y="5509"/>
                  <a:pt x="17488" y="5639"/>
                </a:cubicBezTo>
                <a:lnTo>
                  <a:pt x="18261" y="6416"/>
                </a:lnTo>
                <a:lnTo>
                  <a:pt x="17494" y="7186"/>
                </a:lnTo>
                <a:lnTo>
                  <a:pt x="16721" y="6410"/>
                </a:lnTo>
                <a:cubicBezTo>
                  <a:pt x="16592" y="6280"/>
                  <a:pt x="16383" y="6280"/>
                  <a:pt x="16254" y="6410"/>
                </a:cubicBezTo>
                <a:cubicBezTo>
                  <a:pt x="16125" y="6539"/>
                  <a:pt x="16125" y="6749"/>
                  <a:pt x="16254" y="6879"/>
                </a:cubicBezTo>
                <a:lnTo>
                  <a:pt x="17027" y="7656"/>
                </a:lnTo>
                <a:lnTo>
                  <a:pt x="16260" y="8426"/>
                </a:lnTo>
                <a:lnTo>
                  <a:pt x="14501" y="6659"/>
                </a:lnTo>
                <a:cubicBezTo>
                  <a:pt x="14372" y="6530"/>
                  <a:pt x="14162" y="6530"/>
                  <a:pt x="14034" y="6659"/>
                </a:cubicBezTo>
                <a:cubicBezTo>
                  <a:pt x="13904" y="6789"/>
                  <a:pt x="13904" y="6999"/>
                  <a:pt x="14034" y="7128"/>
                </a:cubicBezTo>
                <a:lnTo>
                  <a:pt x="15793" y="8896"/>
                </a:lnTo>
                <a:lnTo>
                  <a:pt x="15026" y="9666"/>
                </a:lnTo>
                <a:lnTo>
                  <a:pt x="14253" y="8890"/>
                </a:lnTo>
                <a:cubicBezTo>
                  <a:pt x="14124" y="8760"/>
                  <a:pt x="13914" y="8760"/>
                  <a:pt x="13785" y="8890"/>
                </a:cubicBezTo>
                <a:cubicBezTo>
                  <a:pt x="13657" y="9019"/>
                  <a:pt x="13657" y="9229"/>
                  <a:pt x="13785" y="9359"/>
                </a:cubicBezTo>
                <a:lnTo>
                  <a:pt x="14558" y="10136"/>
                </a:lnTo>
                <a:lnTo>
                  <a:pt x="13909" y="10787"/>
                </a:lnTo>
                <a:lnTo>
                  <a:pt x="10662" y="7525"/>
                </a:lnTo>
                <a:lnTo>
                  <a:pt x="11266" y="6918"/>
                </a:lnTo>
                <a:cubicBezTo>
                  <a:pt x="11395" y="6789"/>
                  <a:pt x="11395" y="6579"/>
                  <a:pt x="11266" y="6449"/>
                </a:cubicBezTo>
                <a:cubicBezTo>
                  <a:pt x="11137" y="6320"/>
                  <a:pt x="10928" y="6320"/>
                  <a:pt x="10799" y="6449"/>
                </a:cubicBezTo>
                <a:lnTo>
                  <a:pt x="10195" y="7056"/>
                </a:lnTo>
                <a:lnTo>
                  <a:pt x="4102" y="935"/>
                </a:lnTo>
                <a:cubicBezTo>
                  <a:pt x="3678" y="509"/>
                  <a:pt x="3115" y="275"/>
                  <a:pt x="2516" y="275"/>
                </a:cubicBezTo>
                <a:cubicBezTo>
                  <a:pt x="1916" y="275"/>
                  <a:pt x="1353" y="509"/>
                  <a:pt x="929" y="935"/>
                </a:cubicBezTo>
                <a:cubicBezTo>
                  <a:pt x="505" y="1361"/>
                  <a:pt x="272" y="1927"/>
                  <a:pt x="272" y="2529"/>
                </a:cubicBezTo>
                <a:cubicBezTo>
                  <a:pt x="272" y="3131"/>
                  <a:pt x="505" y="3697"/>
                  <a:pt x="929" y="4123"/>
                </a:cubicBezTo>
                <a:lnTo>
                  <a:pt x="7022" y="10244"/>
                </a:lnTo>
                <a:lnTo>
                  <a:pt x="298" y="16998"/>
                </a:lnTo>
                <a:cubicBezTo>
                  <a:pt x="-100" y="17399"/>
                  <a:pt x="-100" y="18050"/>
                  <a:pt x="298" y="18451"/>
                </a:cubicBezTo>
                <a:lnTo>
                  <a:pt x="3035" y="21199"/>
                </a:lnTo>
                <a:cubicBezTo>
                  <a:pt x="3228" y="21393"/>
                  <a:pt x="3484" y="21500"/>
                  <a:pt x="3757" y="21500"/>
                </a:cubicBezTo>
                <a:cubicBezTo>
                  <a:pt x="4030" y="21500"/>
                  <a:pt x="4287" y="21393"/>
                  <a:pt x="4480" y="21199"/>
                </a:cubicBezTo>
                <a:lnTo>
                  <a:pt x="11204" y="14445"/>
                </a:lnTo>
                <a:lnTo>
                  <a:pt x="11683" y="14926"/>
                </a:lnTo>
                <a:cubicBezTo>
                  <a:pt x="11812" y="15055"/>
                  <a:pt x="12021" y="15055"/>
                  <a:pt x="12150" y="14926"/>
                </a:cubicBezTo>
                <a:cubicBezTo>
                  <a:pt x="12279" y="14796"/>
                  <a:pt x="12279" y="14586"/>
                  <a:pt x="12150" y="14456"/>
                </a:cubicBezTo>
                <a:lnTo>
                  <a:pt x="11489" y="13792"/>
                </a:lnTo>
                <a:cubicBezTo>
                  <a:pt x="11476" y="13772"/>
                  <a:pt x="11461" y="13753"/>
                  <a:pt x="11443" y="13735"/>
                </a:cubicBezTo>
                <a:cubicBezTo>
                  <a:pt x="11425" y="13717"/>
                  <a:pt x="11406" y="13702"/>
                  <a:pt x="11386" y="13689"/>
                </a:cubicBezTo>
                <a:lnTo>
                  <a:pt x="4229" y="6499"/>
                </a:lnTo>
                <a:lnTo>
                  <a:pt x="5115" y="5609"/>
                </a:lnTo>
                <a:lnTo>
                  <a:pt x="5662" y="6159"/>
                </a:lnTo>
                <a:cubicBezTo>
                  <a:pt x="5727" y="6224"/>
                  <a:pt x="5811" y="6257"/>
                  <a:pt x="5896" y="6257"/>
                </a:cubicBezTo>
                <a:cubicBezTo>
                  <a:pt x="5980" y="6257"/>
                  <a:pt x="6065" y="6224"/>
                  <a:pt x="6129" y="6159"/>
                </a:cubicBezTo>
                <a:cubicBezTo>
                  <a:pt x="6259" y="6030"/>
                  <a:pt x="6259" y="5820"/>
                  <a:pt x="6129" y="5690"/>
                </a:cubicBezTo>
                <a:lnTo>
                  <a:pt x="5582" y="5140"/>
                </a:lnTo>
                <a:lnTo>
                  <a:pt x="6468" y="4250"/>
                </a:lnTo>
                <a:lnTo>
                  <a:pt x="9961" y="7760"/>
                </a:lnTo>
                <a:cubicBezTo>
                  <a:pt x="9961" y="7760"/>
                  <a:pt x="9961" y="7760"/>
                  <a:pt x="9962" y="7760"/>
                </a:cubicBezTo>
                <a:cubicBezTo>
                  <a:pt x="9962" y="7760"/>
                  <a:pt x="9962" y="7760"/>
                  <a:pt x="9962" y="7761"/>
                </a:cubicBezTo>
                <a:lnTo>
                  <a:pt x="13644" y="11459"/>
                </a:lnTo>
                <a:cubicBezTo>
                  <a:pt x="13653" y="11471"/>
                  <a:pt x="13663" y="11483"/>
                  <a:pt x="13674" y="11494"/>
                </a:cubicBezTo>
                <a:cubicBezTo>
                  <a:pt x="13685" y="11505"/>
                  <a:pt x="13696" y="11515"/>
                  <a:pt x="13708" y="11524"/>
                </a:cubicBezTo>
                <a:lnTo>
                  <a:pt x="18610" y="16449"/>
                </a:lnTo>
                <a:lnTo>
                  <a:pt x="17724" y="17338"/>
                </a:lnTo>
                <a:lnTo>
                  <a:pt x="12779" y="12370"/>
                </a:lnTo>
                <a:cubicBezTo>
                  <a:pt x="12776" y="12367"/>
                  <a:pt x="12773" y="12363"/>
                  <a:pt x="12770" y="12360"/>
                </a:cubicBezTo>
                <a:lnTo>
                  <a:pt x="10798" y="10379"/>
                </a:lnTo>
                <a:cubicBezTo>
                  <a:pt x="10795" y="10376"/>
                  <a:pt x="10791" y="10373"/>
                  <a:pt x="10788" y="10370"/>
                </a:cubicBezTo>
                <a:lnTo>
                  <a:pt x="7304" y="6870"/>
                </a:lnTo>
                <a:cubicBezTo>
                  <a:pt x="7175" y="6741"/>
                  <a:pt x="6966" y="6741"/>
                  <a:pt x="6837" y="6870"/>
                </a:cubicBezTo>
                <a:cubicBezTo>
                  <a:pt x="6708" y="7000"/>
                  <a:pt x="6708" y="7210"/>
                  <a:pt x="6837" y="7339"/>
                </a:cubicBezTo>
                <a:lnTo>
                  <a:pt x="17257" y="17808"/>
                </a:lnTo>
                <a:lnTo>
                  <a:pt x="16371" y="18697"/>
                </a:lnTo>
                <a:lnTo>
                  <a:pt x="13232" y="15544"/>
                </a:lnTo>
                <a:cubicBezTo>
                  <a:pt x="13103" y="15414"/>
                  <a:pt x="12894" y="15414"/>
                  <a:pt x="12765" y="15544"/>
                </a:cubicBezTo>
                <a:cubicBezTo>
                  <a:pt x="12636" y="15674"/>
                  <a:pt x="12636" y="15884"/>
                  <a:pt x="12765" y="16013"/>
                </a:cubicBezTo>
                <a:lnTo>
                  <a:pt x="16138" y="19401"/>
                </a:lnTo>
                <a:cubicBezTo>
                  <a:pt x="16170" y="19433"/>
                  <a:pt x="16210" y="19459"/>
                  <a:pt x="16252" y="19476"/>
                </a:cubicBezTo>
                <a:lnTo>
                  <a:pt x="20243" y="21032"/>
                </a:lnTo>
                <a:cubicBezTo>
                  <a:pt x="20306" y="21057"/>
                  <a:pt x="20371" y="21069"/>
                  <a:pt x="20436" y="21069"/>
                </a:cubicBezTo>
                <a:cubicBezTo>
                  <a:pt x="20576" y="21069"/>
                  <a:pt x="20713" y="21014"/>
                  <a:pt x="20816" y="20911"/>
                </a:cubicBezTo>
                <a:cubicBezTo>
                  <a:pt x="20966" y="20760"/>
                  <a:pt x="21013" y="20534"/>
                  <a:pt x="20936" y="20336"/>
                </a:cubicBezTo>
                <a:lnTo>
                  <a:pt x="19385" y="16328"/>
                </a:lnTo>
                <a:cubicBezTo>
                  <a:pt x="19368" y="16286"/>
                  <a:pt x="19343" y="16246"/>
                  <a:pt x="19310" y="16214"/>
                </a:cubicBezTo>
                <a:lnTo>
                  <a:pt x="14377" y="11257"/>
                </a:lnTo>
                <a:lnTo>
                  <a:pt x="21101" y="4501"/>
                </a:lnTo>
                <a:cubicBezTo>
                  <a:pt x="21500" y="4101"/>
                  <a:pt x="21500" y="3450"/>
                  <a:pt x="21101" y="3049"/>
                </a:cubicBezTo>
                <a:cubicBezTo>
                  <a:pt x="21101" y="3049"/>
                  <a:pt x="21101" y="3049"/>
                  <a:pt x="21101" y="3049"/>
                </a:cubicBezTo>
                <a:close/>
              </a:path>
            </a:pathLst>
          </a:custGeom>
          <a:solidFill>
            <a:schemeClr val="accent2"/>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2" name="Shape">
            <a:extLst>
              <a:ext uri="{FF2B5EF4-FFF2-40B4-BE49-F238E27FC236}">
                <a16:creationId xmlns:a16="http://schemas.microsoft.com/office/drawing/2014/main" id="{6087AEE4-9433-0745-8D96-0CC1E03323F4}"/>
              </a:ext>
            </a:extLst>
          </p:cNvPr>
          <p:cNvSpPr/>
          <p:nvPr/>
        </p:nvSpPr>
        <p:spPr>
          <a:xfrm>
            <a:off x="1417147" y="4478453"/>
            <a:ext cx="835736" cy="837412"/>
          </a:xfrm>
          <a:custGeom>
            <a:avLst/>
            <a:gdLst/>
            <a:ahLst/>
            <a:cxnLst>
              <a:cxn ang="0">
                <a:pos x="wd2" y="hd2"/>
              </a:cxn>
              <a:cxn ang="5400000">
                <a:pos x="wd2" y="hd2"/>
              </a:cxn>
              <a:cxn ang="10800000">
                <a:pos x="wd2" y="hd2"/>
              </a:cxn>
              <a:cxn ang="16200000">
                <a:pos x="wd2" y="hd2"/>
              </a:cxn>
            </a:cxnLst>
            <a:rect l="0" t="0" r="r" b="b"/>
            <a:pathLst>
              <a:path w="21540" h="21600" extrusionOk="0">
                <a:moveTo>
                  <a:pt x="1656" y="0"/>
                </a:moveTo>
                <a:cubicBezTo>
                  <a:pt x="743" y="0"/>
                  <a:pt x="0" y="744"/>
                  <a:pt x="0" y="1657"/>
                </a:cubicBezTo>
                <a:lnTo>
                  <a:pt x="0" y="19943"/>
                </a:lnTo>
                <a:cubicBezTo>
                  <a:pt x="0" y="20856"/>
                  <a:pt x="743" y="21600"/>
                  <a:pt x="1656" y="21600"/>
                </a:cubicBezTo>
                <a:lnTo>
                  <a:pt x="12001" y="21600"/>
                </a:lnTo>
                <a:cubicBezTo>
                  <a:pt x="12914" y="21600"/>
                  <a:pt x="13657" y="20856"/>
                  <a:pt x="13657" y="19943"/>
                </a:cubicBezTo>
                <a:lnTo>
                  <a:pt x="13657" y="14737"/>
                </a:lnTo>
                <a:lnTo>
                  <a:pt x="18568" y="14040"/>
                </a:lnTo>
                <a:cubicBezTo>
                  <a:pt x="18706" y="14021"/>
                  <a:pt x="18826" y="13932"/>
                  <a:pt x="18887" y="13806"/>
                </a:cubicBezTo>
                <a:cubicBezTo>
                  <a:pt x="18949" y="13680"/>
                  <a:pt x="18943" y="13531"/>
                  <a:pt x="18873" y="13410"/>
                </a:cubicBezTo>
                <a:lnTo>
                  <a:pt x="17322" y="10721"/>
                </a:lnTo>
                <a:cubicBezTo>
                  <a:pt x="17958" y="10132"/>
                  <a:pt x="18127" y="9159"/>
                  <a:pt x="17675" y="8376"/>
                </a:cubicBezTo>
                <a:cubicBezTo>
                  <a:pt x="17421" y="7936"/>
                  <a:pt x="17011" y="7624"/>
                  <a:pt x="16521" y="7493"/>
                </a:cubicBezTo>
                <a:cubicBezTo>
                  <a:pt x="16169" y="7399"/>
                  <a:pt x="15810" y="7406"/>
                  <a:pt x="15471" y="7512"/>
                </a:cubicBezTo>
                <a:lnTo>
                  <a:pt x="13920" y="4823"/>
                </a:lnTo>
                <a:cubicBezTo>
                  <a:pt x="13850" y="4702"/>
                  <a:pt x="13725" y="4623"/>
                  <a:pt x="13586" y="4613"/>
                </a:cubicBezTo>
                <a:cubicBezTo>
                  <a:pt x="13446" y="4603"/>
                  <a:pt x="13309" y="4665"/>
                  <a:pt x="13223" y="4776"/>
                </a:cubicBezTo>
                <a:lnTo>
                  <a:pt x="8394" y="10946"/>
                </a:lnTo>
                <a:lnTo>
                  <a:pt x="6366" y="12116"/>
                </a:lnTo>
                <a:cubicBezTo>
                  <a:pt x="5210" y="12784"/>
                  <a:pt x="4815" y="14268"/>
                  <a:pt x="5483" y="15425"/>
                </a:cubicBezTo>
                <a:cubicBezTo>
                  <a:pt x="5806" y="15986"/>
                  <a:pt x="6328" y="16385"/>
                  <a:pt x="6953" y="16552"/>
                </a:cubicBezTo>
                <a:cubicBezTo>
                  <a:pt x="7161" y="16608"/>
                  <a:pt x="7372" y="16638"/>
                  <a:pt x="7583" y="16638"/>
                </a:cubicBezTo>
                <a:cubicBezTo>
                  <a:pt x="8002" y="16638"/>
                  <a:pt x="8417" y="16529"/>
                  <a:pt x="8790" y="16313"/>
                </a:cubicBezTo>
                <a:lnTo>
                  <a:pt x="9029" y="16170"/>
                </a:lnTo>
                <a:lnTo>
                  <a:pt x="9873" y="17631"/>
                </a:lnTo>
                <a:lnTo>
                  <a:pt x="845" y="17631"/>
                </a:lnTo>
                <a:lnTo>
                  <a:pt x="845" y="3543"/>
                </a:lnTo>
                <a:lnTo>
                  <a:pt x="12813" y="3543"/>
                </a:lnTo>
                <a:lnTo>
                  <a:pt x="12813" y="3672"/>
                </a:lnTo>
                <a:cubicBezTo>
                  <a:pt x="12813" y="3905"/>
                  <a:pt x="13005" y="4093"/>
                  <a:pt x="13237" y="4093"/>
                </a:cubicBezTo>
                <a:cubicBezTo>
                  <a:pt x="13470" y="4093"/>
                  <a:pt x="13657" y="3905"/>
                  <a:pt x="13657" y="3672"/>
                </a:cubicBezTo>
                <a:lnTo>
                  <a:pt x="13657" y="1657"/>
                </a:lnTo>
                <a:cubicBezTo>
                  <a:pt x="13657" y="744"/>
                  <a:pt x="12914" y="0"/>
                  <a:pt x="12001" y="0"/>
                </a:cubicBezTo>
                <a:lnTo>
                  <a:pt x="1656" y="0"/>
                </a:lnTo>
                <a:close/>
                <a:moveTo>
                  <a:pt x="1656" y="845"/>
                </a:moveTo>
                <a:lnTo>
                  <a:pt x="12001" y="845"/>
                </a:lnTo>
                <a:cubicBezTo>
                  <a:pt x="12449" y="845"/>
                  <a:pt x="12813" y="1209"/>
                  <a:pt x="12813" y="1657"/>
                </a:cubicBezTo>
                <a:lnTo>
                  <a:pt x="12813" y="2698"/>
                </a:lnTo>
                <a:lnTo>
                  <a:pt x="845" y="2698"/>
                </a:lnTo>
                <a:cubicBezTo>
                  <a:pt x="845" y="2698"/>
                  <a:pt x="845" y="1657"/>
                  <a:pt x="845" y="1657"/>
                </a:cubicBezTo>
                <a:cubicBezTo>
                  <a:pt x="845" y="1209"/>
                  <a:pt x="1208" y="845"/>
                  <a:pt x="1656" y="845"/>
                </a:cubicBezTo>
                <a:close/>
                <a:moveTo>
                  <a:pt x="5306" y="1223"/>
                </a:moveTo>
                <a:cubicBezTo>
                  <a:pt x="5074" y="1223"/>
                  <a:pt x="4886" y="1410"/>
                  <a:pt x="4886" y="1643"/>
                </a:cubicBezTo>
                <a:cubicBezTo>
                  <a:pt x="4886" y="1876"/>
                  <a:pt x="5074" y="2068"/>
                  <a:pt x="5306" y="2068"/>
                </a:cubicBezTo>
                <a:lnTo>
                  <a:pt x="8341" y="2068"/>
                </a:lnTo>
                <a:cubicBezTo>
                  <a:pt x="8574" y="2068"/>
                  <a:pt x="8766" y="1876"/>
                  <a:pt x="8766" y="1643"/>
                </a:cubicBezTo>
                <a:cubicBezTo>
                  <a:pt x="8766" y="1410"/>
                  <a:pt x="8574" y="1223"/>
                  <a:pt x="8341" y="1223"/>
                </a:cubicBezTo>
                <a:lnTo>
                  <a:pt x="5306" y="1223"/>
                </a:lnTo>
                <a:close/>
                <a:moveTo>
                  <a:pt x="17628" y="4293"/>
                </a:moveTo>
                <a:cubicBezTo>
                  <a:pt x="17403" y="4233"/>
                  <a:pt x="17173" y="4364"/>
                  <a:pt x="17112" y="4589"/>
                </a:cubicBezTo>
                <a:lnTo>
                  <a:pt x="16812" y="5716"/>
                </a:lnTo>
                <a:cubicBezTo>
                  <a:pt x="16751" y="5941"/>
                  <a:pt x="16887" y="6172"/>
                  <a:pt x="17112" y="6232"/>
                </a:cubicBezTo>
                <a:cubicBezTo>
                  <a:pt x="17149" y="6242"/>
                  <a:pt x="17181" y="6246"/>
                  <a:pt x="17217" y="6246"/>
                </a:cubicBezTo>
                <a:cubicBezTo>
                  <a:pt x="17403" y="6246"/>
                  <a:pt x="17577" y="6125"/>
                  <a:pt x="17628" y="5936"/>
                </a:cubicBezTo>
                <a:lnTo>
                  <a:pt x="17928" y="4809"/>
                </a:lnTo>
                <a:cubicBezTo>
                  <a:pt x="17988" y="4584"/>
                  <a:pt x="17853" y="4353"/>
                  <a:pt x="17628" y="4293"/>
                </a:cubicBezTo>
                <a:close/>
                <a:moveTo>
                  <a:pt x="2100" y="4737"/>
                </a:moveTo>
                <a:cubicBezTo>
                  <a:pt x="1867" y="4737"/>
                  <a:pt x="1680" y="4925"/>
                  <a:pt x="1680" y="5158"/>
                </a:cubicBezTo>
                <a:cubicBezTo>
                  <a:pt x="1680" y="5391"/>
                  <a:pt x="1867" y="5583"/>
                  <a:pt x="2100" y="5583"/>
                </a:cubicBezTo>
                <a:lnTo>
                  <a:pt x="7917" y="5583"/>
                </a:lnTo>
                <a:cubicBezTo>
                  <a:pt x="8149" y="5583"/>
                  <a:pt x="8341" y="5391"/>
                  <a:pt x="8341" y="5158"/>
                </a:cubicBezTo>
                <a:cubicBezTo>
                  <a:pt x="8341" y="4925"/>
                  <a:pt x="8149" y="4737"/>
                  <a:pt x="7917" y="4737"/>
                </a:cubicBezTo>
                <a:lnTo>
                  <a:pt x="2100" y="4737"/>
                </a:lnTo>
                <a:close/>
                <a:moveTo>
                  <a:pt x="13500" y="5788"/>
                </a:moveTo>
                <a:lnTo>
                  <a:pt x="17833" y="13290"/>
                </a:lnTo>
                <a:cubicBezTo>
                  <a:pt x="17833" y="13290"/>
                  <a:pt x="16721" y="13448"/>
                  <a:pt x="16721" y="13448"/>
                </a:cubicBezTo>
                <a:lnTo>
                  <a:pt x="12808" y="6672"/>
                </a:lnTo>
                <a:lnTo>
                  <a:pt x="13500" y="5788"/>
                </a:lnTo>
                <a:close/>
                <a:moveTo>
                  <a:pt x="21226" y="5974"/>
                </a:moveTo>
                <a:cubicBezTo>
                  <a:pt x="21122" y="5946"/>
                  <a:pt x="21007" y="5959"/>
                  <a:pt x="20906" y="6017"/>
                </a:cubicBezTo>
                <a:lnTo>
                  <a:pt x="18840" y="7211"/>
                </a:lnTo>
                <a:cubicBezTo>
                  <a:pt x="18638" y="7328"/>
                  <a:pt x="18571" y="7587"/>
                  <a:pt x="18687" y="7789"/>
                </a:cubicBezTo>
                <a:cubicBezTo>
                  <a:pt x="18765" y="7924"/>
                  <a:pt x="18904" y="7999"/>
                  <a:pt x="19050" y="7999"/>
                </a:cubicBezTo>
                <a:cubicBezTo>
                  <a:pt x="19121" y="7999"/>
                  <a:pt x="19193" y="7980"/>
                  <a:pt x="19260" y="7942"/>
                </a:cubicBezTo>
                <a:lnTo>
                  <a:pt x="21331" y="6748"/>
                </a:lnTo>
                <a:cubicBezTo>
                  <a:pt x="21532" y="6631"/>
                  <a:pt x="21600" y="6372"/>
                  <a:pt x="21483" y="6170"/>
                </a:cubicBezTo>
                <a:cubicBezTo>
                  <a:pt x="21425" y="6069"/>
                  <a:pt x="21330" y="6002"/>
                  <a:pt x="21226" y="5974"/>
                </a:cubicBezTo>
                <a:close/>
                <a:moveTo>
                  <a:pt x="2100" y="6724"/>
                </a:moveTo>
                <a:cubicBezTo>
                  <a:pt x="1867" y="6724"/>
                  <a:pt x="1680" y="6911"/>
                  <a:pt x="1680" y="7144"/>
                </a:cubicBezTo>
                <a:cubicBezTo>
                  <a:pt x="1680" y="7377"/>
                  <a:pt x="1867" y="7569"/>
                  <a:pt x="2100" y="7569"/>
                </a:cubicBezTo>
                <a:lnTo>
                  <a:pt x="6175" y="7569"/>
                </a:lnTo>
                <a:cubicBezTo>
                  <a:pt x="6408" y="7569"/>
                  <a:pt x="6595" y="7377"/>
                  <a:pt x="6595" y="7144"/>
                </a:cubicBezTo>
                <a:cubicBezTo>
                  <a:pt x="6595" y="6911"/>
                  <a:pt x="6408" y="6724"/>
                  <a:pt x="6175" y="6724"/>
                </a:cubicBezTo>
                <a:lnTo>
                  <a:pt x="2100" y="6724"/>
                </a:lnTo>
                <a:close/>
                <a:moveTo>
                  <a:pt x="7902" y="6724"/>
                </a:moveTo>
                <a:cubicBezTo>
                  <a:pt x="7791" y="6724"/>
                  <a:pt x="7685" y="6769"/>
                  <a:pt x="7607" y="6848"/>
                </a:cubicBezTo>
                <a:cubicBezTo>
                  <a:pt x="7528" y="6927"/>
                  <a:pt x="7482" y="7033"/>
                  <a:pt x="7482" y="7144"/>
                </a:cubicBezTo>
                <a:cubicBezTo>
                  <a:pt x="7482" y="7255"/>
                  <a:pt x="7528" y="7367"/>
                  <a:pt x="7607" y="7445"/>
                </a:cubicBezTo>
                <a:cubicBezTo>
                  <a:pt x="7685" y="7524"/>
                  <a:pt x="7791" y="7569"/>
                  <a:pt x="7902" y="7569"/>
                </a:cubicBezTo>
                <a:cubicBezTo>
                  <a:pt x="8013" y="7569"/>
                  <a:pt x="8125" y="7524"/>
                  <a:pt x="8203" y="7445"/>
                </a:cubicBezTo>
                <a:cubicBezTo>
                  <a:pt x="8281" y="7367"/>
                  <a:pt x="8327" y="7255"/>
                  <a:pt x="8327" y="7144"/>
                </a:cubicBezTo>
                <a:cubicBezTo>
                  <a:pt x="8327" y="7033"/>
                  <a:pt x="8281" y="6927"/>
                  <a:pt x="8203" y="6848"/>
                </a:cubicBezTo>
                <a:cubicBezTo>
                  <a:pt x="8125" y="6769"/>
                  <a:pt x="8013" y="6724"/>
                  <a:pt x="7902" y="6724"/>
                </a:cubicBezTo>
                <a:close/>
                <a:moveTo>
                  <a:pt x="12250" y="7388"/>
                </a:moveTo>
                <a:lnTo>
                  <a:pt x="15819" y="13577"/>
                </a:lnTo>
                <a:cubicBezTo>
                  <a:pt x="15819" y="13577"/>
                  <a:pt x="10899" y="14279"/>
                  <a:pt x="10899" y="14279"/>
                </a:cubicBezTo>
                <a:lnTo>
                  <a:pt x="9181" y="11304"/>
                </a:lnTo>
                <a:lnTo>
                  <a:pt x="12250" y="7388"/>
                </a:lnTo>
                <a:close/>
                <a:moveTo>
                  <a:pt x="15910" y="8276"/>
                </a:moveTo>
                <a:cubicBezTo>
                  <a:pt x="16040" y="8261"/>
                  <a:pt x="16175" y="8270"/>
                  <a:pt x="16306" y="8305"/>
                </a:cubicBezTo>
                <a:cubicBezTo>
                  <a:pt x="16578" y="8378"/>
                  <a:pt x="16804" y="8552"/>
                  <a:pt x="16945" y="8797"/>
                </a:cubicBezTo>
                <a:cubicBezTo>
                  <a:pt x="17162" y="9172"/>
                  <a:pt x="17120" y="9629"/>
                  <a:pt x="16878" y="9957"/>
                </a:cubicBezTo>
                <a:lnTo>
                  <a:pt x="15910" y="8276"/>
                </a:lnTo>
                <a:close/>
                <a:moveTo>
                  <a:pt x="2100" y="8711"/>
                </a:moveTo>
                <a:cubicBezTo>
                  <a:pt x="1867" y="8711"/>
                  <a:pt x="1680" y="8898"/>
                  <a:pt x="1680" y="9131"/>
                </a:cubicBezTo>
                <a:cubicBezTo>
                  <a:pt x="1680" y="9364"/>
                  <a:pt x="1867" y="9556"/>
                  <a:pt x="2100" y="9556"/>
                </a:cubicBezTo>
                <a:lnTo>
                  <a:pt x="2119" y="9556"/>
                </a:lnTo>
                <a:cubicBezTo>
                  <a:pt x="2352" y="9556"/>
                  <a:pt x="2543" y="9364"/>
                  <a:pt x="2543" y="9131"/>
                </a:cubicBezTo>
                <a:cubicBezTo>
                  <a:pt x="2543" y="8898"/>
                  <a:pt x="2352" y="8711"/>
                  <a:pt x="2119" y="8711"/>
                </a:cubicBezTo>
                <a:lnTo>
                  <a:pt x="2100" y="8711"/>
                </a:lnTo>
                <a:close/>
                <a:moveTo>
                  <a:pt x="3779" y="8711"/>
                </a:moveTo>
                <a:cubicBezTo>
                  <a:pt x="3547" y="8711"/>
                  <a:pt x="3359" y="8898"/>
                  <a:pt x="3359" y="9131"/>
                </a:cubicBezTo>
                <a:cubicBezTo>
                  <a:pt x="3359" y="9364"/>
                  <a:pt x="3547" y="9556"/>
                  <a:pt x="3779" y="9556"/>
                </a:cubicBezTo>
                <a:lnTo>
                  <a:pt x="6977" y="9556"/>
                </a:lnTo>
                <a:cubicBezTo>
                  <a:pt x="7209" y="9556"/>
                  <a:pt x="7397" y="9364"/>
                  <a:pt x="7397" y="9131"/>
                </a:cubicBezTo>
                <a:cubicBezTo>
                  <a:pt x="7397" y="8898"/>
                  <a:pt x="7209" y="8711"/>
                  <a:pt x="6977" y="8711"/>
                </a:cubicBezTo>
                <a:lnTo>
                  <a:pt x="3779" y="8711"/>
                </a:lnTo>
                <a:close/>
                <a:moveTo>
                  <a:pt x="19770" y="9489"/>
                </a:moveTo>
                <a:cubicBezTo>
                  <a:pt x="19545" y="9429"/>
                  <a:pt x="19315" y="9560"/>
                  <a:pt x="19255" y="9785"/>
                </a:cubicBezTo>
                <a:cubicBezTo>
                  <a:pt x="19195" y="10010"/>
                  <a:pt x="19326" y="10246"/>
                  <a:pt x="19551" y="10306"/>
                </a:cubicBezTo>
                <a:lnTo>
                  <a:pt x="20715" y="10616"/>
                </a:lnTo>
                <a:cubicBezTo>
                  <a:pt x="20752" y="10626"/>
                  <a:pt x="20789" y="10630"/>
                  <a:pt x="20825" y="10630"/>
                </a:cubicBezTo>
                <a:cubicBezTo>
                  <a:pt x="21011" y="10630"/>
                  <a:pt x="21180" y="10504"/>
                  <a:pt x="21230" y="10315"/>
                </a:cubicBezTo>
                <a:cubicBezTo>
                  <a:pt x="21291" y="10090"/>
                  <a:pt x="21159" y="9860"/>
                  <a:pt x="20935" y="9800"/>
                </a:cubicBezTo>
                <a:lnTo>
                  <a:pt x="19770" y="9489"/>
                </a:lnTo>
                <a:close/>
                <a:moveTo>
                  <a:pt x="8523" y="11843"/>
                </a:moveTo>
                <a:lnTo>
                  <a:pt x="10097" y="14580"/>
                </a:lnTo>
                <a:cubicBezTo>
                  <a:pt x="10097" y="14580"/>
                  <a:pt x="8370" y="15583"/>
                  <a:pt x="8370" y="15583"/>
                </a:cubicBezTo>
                <a:cubicBezTo>
                  <a:pt x="8005" y="15793"/>
                  <a:pt x="7579" y="15849"/>
                  <a:pt x="7172" y="15740"/>
                </a:cubicBezTo>
                <a:cubicBezTo>
                  <a:pt x="6765" y="15631"/>
                  <a:pt x="6424" y="15366"/>
                  <a:pt x="6213" y="15000"/>
                </a:cubicBezTo>
                <a:cubicBezTo>
                  <a:pt x="5778" y="14246"/>
                  <a:pt x="6037" y="13282"/>
                  <a:pt x="6791" y="12846"/>
                </a:cubicBezTo>
                <a:lnTo>
                  <a:pt x="8523" y="11843"/>
                </a:lnTo>
                <a:close/>
                <a:moveTo>
                  <a:pt x="12813" y="14857"/>
                </a:moveTo>
                <a:cubicBezTo>
                  <a:pt x="12813" y="14857"/>
                  <a:pt x="12813" y="17631"/>
                  <a:pt x="12813" y="17631"/>
                </a:cubicBezTo>
                <a:lnTo>
                  <a:pt x="12173" y="17631"/>
                </a:lnTo>
                <a:lnTo>
                  <a:pt x="12302" y="17555"/>
                </a:lnTo>
                <a:cubicBezTo>
                  <a:pt x="12504" y="17439"/>
                  <a:pt x="12576" y="17184"/>
                  <a:pt x="12460" y="16982"/>
                </a:cubicBezTo>
                <a:lnTo>
                  <a:pt x="11353" y="15067"/>
                </a:lnTo>
                <a:lnTo>
                  <a:pt x="12813" y="14857"/>
                </a:lnTo>
                <a:close/>
                <a:moveTo>
                  <a:pt x="10522" y="15311"/>
                </a:moveTo>
                <a:lnTo>
                  <a:pt x="11515" y="17035"/>
                </a:lnTo>
                <a:lnTo>
                  <a:pt x="10756" y="17474"/>
                </a:lnTo>
                <a:cubicBezTo>
                  <a:pt x="10756" y="17474"/>
                  <a:pt x="9759" y="15750"/>
                  <a:pt x="9759" y="15750"/>
                </a:cubicBezTo>
                <a:lnTo>
                  <a:pt x="10522" y="15311"/>
                </a:lnTo>
                <a:close/>
                <a:moveTo>
                  <a:pt x="845" y="18472"/>
                </a:moveTo>
                <a:lnTo>
                  <a:pt x="12813" y="18472"/>
                </a:lnTo>
                <a:cubicBezTo>
                  <a:pt x="12813" y="18472"/>
                  <a:pt x="12813" y="19943"/>
                  <a:pt x="12813" y="19943"/>
                </a:cubicBezTo>
                <a:cubicBezTo>
                  <a:pt x="12813" y="20391"/>
                  <a:pt x="12449" y="20755"/>
                  <a:pt x="12001" y="20755"/>
                </a:cubicBezTo>
                <a:lnTo>
                  <a:pt x="1656" y="20755"/>
                </a:lnTo>
                <a:cubicBezTo>
                  <a:pt x="1208" y="20755"/>
                  <a:pt x="845" y="20391"/>
                  <a:pt x="845" y="19943"/>
                </a:cubicBezTo>
                <a:lnTo>
                  <a:pt x="845" y="18472"/>
                </a:lnTo>
                <a:close/>
                <a:moveTo>
                  <a:pt x="6681" y="19102"/>
                </a:moveTo>
                <a:cubicBezTo>
                  <a:pt x="6570" y="19102"/>
                  <a:pt x="6463" y="19148"/>
                  <a:pt x="6385" y="19227"/>
                </a:cubicBezTo>
                <a:cubicBezTo>
                  <a:pt x="6307" y="19305"/>
                  <a:pt x="6261" y="19412"/>
                  <a:pt x="6261" y="19523"/>
                </a:cubicBezTo>
                <a:cubicBezTo>
                  <a:pt x="6261" y="19634"/>
                  <a:pt x="6307" y="19745"/>
                  <a:pt x="6385" y="19823"/>
                </a:cubicBezTo>
                <a:cubicBezTo>
                  <a:pt x="6463" y="19902"/>
                  <a:pt x="6570" y="19948"/>
                  <a:pt x="6681" y="19948"/>
                </a:cubicBezTo>
                <a:cubicBezTo>
                  <a:pt x="6792" y="19948"/>
                  <a:pt x="6903" y="19902"/>
                  <a:pt x="6981" y="19823"/>
                </a:cubicBezTo>
                <a:cubicBezTo>
                  <a:pt x="7060" y="19745"/>
                  <a:pt x="7105" y="19634"/>
                  <a:pt x="7105" y="19523"/>
                </a:cubicBezTo>
                <a:cubicBezTo>
                  <a:pt x="7105" y="19411"/>
                  <a:pt x="7060" y="19305"/>
                  <a:pt x="6981" y="19227"/>
                </a:cubicBezTo>
                <a:cubicBezTo>
                  <a:pt x="6903" y="19148"/>
                  <a:pt x="6792" y="19102"/>
                  <a:pt x="6681" y="19102"/>
                </a:cubicBezTo>
                <a:close/>
              </a:path>
            </a:pathLst>
          </a:custGeom>
          <a:solidFill>
            <a:schemeClr val="accent3"/>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3" name="Shape">
            <a:extLst>
              <a:ext uri="{FF2B5EF4-FFF2-40B4-BE49-F238E27FC236}">
                <a16:creationId xmlns:a16="http://schemas.microsoft.com/office/drawing/2014/main" id="{B1EC7D71-57B9-8646-80A4-DCABCAE75036}"/>
              </a:ext>
            </a:extLst>
          </p:cNvPr>
          <p:cNvSpPr/>
          <p:nvPr/>
        </p:nvSpPr>
        <p:spPr>
          <a:xfrm>
            <a:off x="6836121" y="4586810"/>
            <a:ext cx="837596" cy="735026"/>
          </a:xfrm>
          <a:custGeom>
            <a:avLst/>
            <a:gdLst/>
            <a:ahLst/>
            <a:cxnLst>
              <a:cxn ang="0">
                <a:pos x="wd2" y="hd2"/>
              </a:cxn>
              <a:cxn ang="5400000">
                <a:pos x="wd2" y="hd2"/>
              </a:cxn>
              <a:cxn ang="10800000">
                <a:pos x="wd2" y="hd2"/>
              </a:cxn>
              <a:cxn ang="16200000">
                <a:pos x="wd2" y="hd2"/>
              </a:cxn>
            </a:cxnLst>
            <a:rect l="0" t="0" r="r" b="b"/>
            <a:pathLst>
              <a:path w="21600" h="21600" extrusionOk="0">
                <a:moveTo>
                  <a:pt x="439" y="0"/>
                </a:moveTo>
                <a:cubicBezTo>
                  <a:pt x="196" y="0"/>
                  <a:pt x="0" y="223"/>
                  <a:pt x="0" y="501"/>
                </a:cubicBezTo>
                <a:lnTo>
                  <a:pt x="0" y="17819"/>
                </a:lnTo>
                <a:cubicBezTo>
                  <a:pt x="0" y="18096"/>
                  <a:pt x="196" y="18319"/>
                  <a:pt x="439" y="18319"/>
                </a:cubicBezTo>
                <a:lnTo>
                  <a:pt x="8446" y="18319"/>
                </a:lnTo>
                <a:lnTo>
                  <a:pt x="8141" y="20593"/>
                </a:lnTo>
                <a:lnTo>
                  <a:pt x="6866" y="20593"/>
                </a:lnTo>
                <a:cubicBezTo>
                  <a:pt x="6622" y="20593"/>
                  <a:pt x="6427" y="20817"/>
                  <a:pt x="6427" y="21094"/>
                </a:cubicBezTo>
                <a:cubicBezTo>
                  <a:pt x="6427" y="21371"/>
                  <a:pt x="6622" y="21600"/>
                  <a:pt x="6866" y="21600"/>
                </a:cubicBezTo>
                <a:lnTo>
                  <a:pt x="14729" y="21600"/>
                </a:lnTo>
                <a:cubicBezTo>
                  <a:pt x="14973" y="21600"/>
                  <a:pt x="15173" y="21371"/>
                  <a:pt x="15173" y="21094"/>
                </a:cubicBezTo>
                <a:cubicBezTo>
                  <a:pt x="15173" y="20817"/>
                  <a:pt x="14973" y="20593"/>
                  <a:pt x="14729" y="20593"/>
                </a:cubicBezTo>
                <a:lnTo>
                  <a:pt x="13455" y="20593"/>
                </a:lnTo>
                <a:lnTo>
                  <a:pt x="13154" y="18319"/>
                </a:lnTo>
                <a:lnTo>
                  <a:pt x="21156" y="18319"/>
                </a:lnTo>
                <a:cubicBezTo>
                  <a:pt x="21399" y="18319"/>
                  <a:pt x="21600" y="18096"/>
                  <a:pt x="21600" y="17819"/>
                </a:cubicBezTo>
                <a:lnTo>
                  <a:pt x="21600" y="501"/>
                </a:lnTo>
                <a:cubicBezTo>
                  <a:pt x="21600" y="223"/>
                  <a:pt x="21399" y="0"/>
                  <a:pt x="21156" y="0"/>
                </a:cubicBezTo>
                <a:lnTo>
                  <a:pt x="439" y="0"/>
                </a:lnTo>
                <a:close/>
                <a:moveTo>
                  <a:pt x="883" y="1007"/>
                </a:moveTo>
                <a:lnTo>
                  <a:pt x="20717" y="1007"/>
                </a:lnTo>
                <a:cubicBezTo>
                  <a:pt x="20717" y="1007"/>
                  <a:pt x="20717" y="14668"/>
                  <a:pt x="20717" y="14668"/>
                </a:cubicBezTo>
                <a:cubicBezTo>
                  <a:pt x="20637" y="14576"/>
                  <a:pt x="20524" y="14516"/>
                  <a:pt x="20402" y="14516"/>
                </a:cubicBezTo>
                <a:lnTo>
                  <a:pt x="18793" y="14516"/>
                </a:lnTo>
                <a:cubicBezTo>
                  <a:pt x="18549" y="14516"/>
                  <a:pt x="18349" y="14745"/>
                  <a:pt x="18349" y="15022"/>
                </a:cubicBezTo>
                <a:cubicBezTo>
                  <a:pt x="18349" y="15299"/>
                  <a:pt x="18549" y="15523"/>
                  <a:pt x="18793" y="15523"/>
                </a:cubicBezTo>
                <a:lnTo>
                  <a:pt x="20402" y="15523"/>
                </a:lnTo>
                <a:cubicBezTo>
                  <a:pt x="20524" y="15523"/>
                  <a:pt x="20637" y="15468"/>
                  <a:pt x="20717" y="15376"/>
                </a:cubicBezTo>
                <a:lnTo>
                  <a:pt x="20717" y="17313"/>
                </a:lnTo>
                <a:lnTo>
                  <a:pt x="883" y="17313"/>
                </a:lnTo>
                <a:lnTo>
                  <a:pt x="883" y="15523"/>
                </a:lnTo>
                <a:lnTo>
                  <a:pt x="17432" y="15523"/>
                </a:lnTo>
                <a:cubicBezTo>
                  <a:pt x="17675" y="15523"/>
                  <a:pt x="17871" y="15299"/>
                  <a:pt x="17871" y="15022"/>
                </a:cubicBezTo>
                <a:cubicBezTo>
                  <a:pt x="17871" y="14745"/>
                  <a:pt x="17675" y="14522"/>
                  <a:pt x="17432" y="14522"/>
                </a:cubicBezTo>
                <a:lnTo>
                  <a:pt x="883" y="14522"/>
                </a:lnTo>
                <a:lnTo>
                  <a:pt x="883" y="1007"/>
                </a:lnTo>
                <a:close/>
                <a:moveTo>
                  <a:pt x="2425" y="2786"/>
                </a:moveTo>
                <a:cubicBezTo>
                  <a:pt x="2182" y="2786"/>
                  <a:pt x="1986" y="3009"/>
                  <a:pt x="1986" y="3286"/>
                </a:cubicBezTo>
                <a:lnTo>
                  <a:pt x="1986" y="4429"/>
                </a:lnTo>
                <a:cubicBezTo>
                  <a:pt x="1986" y="4706"/>
                  <a:pt x="2182" y="4929"/>
                  <a:pt x="2425" y="4929"/>
                </a:cubicBezTo>
                <a:cubicBezTo>
                  <a:pt x="2669" y="4929"/>
                  <a:pt x="2869" y="4706"/>
                  <a:pt x="2869" y="4429"/>
                </a:cubicBezTo>
                <a:lnTo>
                  <a:pt x="2869" y="3286"/>
                </a:lnTo>
                <a:cubicBezTo>
                  <a:pt x="2869" y="3009"/>
                  <a:pt x="2669" y="2786"/>
                  <a:pt x="2425" y="2786"/>
                </a:cubicBezTo>
                <a:close/>
                <a:moveTo>
                  <a:pt x="7381" y="3482"/>
                </a:moveTo>
                <a:cubicBezTo>
                  <a:pt x="6597" y="3482"/>
                  <a:pt x="5959" y="4211"/>
                  <a:pt x="5959" y="5103"/>
                </a:cubicBezTo>
                <a:lnTo>
                  <a:pt x="5959" y="10474"/>
                </a:lnTo>
                <a:cubicBezTo>
                  <a:pt x="5959" y="11367"/>
                  <a:pt x="6597" y="12095"/>
                  <a:pt x="7381" y="12095"/>
                </a:cubicBezTo>
                <a:lnTo>
                  <a:pt x="13956" y="12095"/>
                </a:lnTo>
                <a:cubicBezTo>
                  <a:pt x="14741" y="12095"/>
                  <a:pt x="15379" y="11367"/>
                  <a:pt x="15379" y="10474"/>
                </a:cubicBezTo>
                <a:lnTo>
                  <a:pt x="15379" y="5103"/>
                </a:lnTo>
                <a:cubicBezTo>
                  <a:pt x="15379" y="4211"/>
                  <a:pt x="14740" y="3482"/>
                  <a:pt x="13956" y="3482"/>
                </a:cubicBezTo>
                <a:lnTo>
                  <a:pt x="7381" y="3482"/>
                </a:lnTo>
                <a:close/>
                <a:moveTo>
                  <a:pt x="7381" y="4489"/>
                </a:moveTo>
                <a:lnTo>
                  <a:pt x="13956" y="4489"/>
                </a:lnTo>
                <a:cubicBezTo>
                  <a:pt x="14255" y="4489"/>
                  <a:pt x="14500" y="4764"/>
                  <a:pt x="14500" y="5103"/>
                </a:cubicBezTo>
                <a:lnTo>
                  <a:pt x="14500" y="10474"/>
                </a:lnTo>
                <a:cubicBezTo>
                  <a:pt x="14500" y="10813"/>
                  <a:pt x="14255" y="11094"/>
                  <a:pt x="13956" y="11094"/>
                </a:cubicBezTo>
                <a:lnTo>
                  <a:pt x="7381" y="11094"/>
                </a:lnTo>
                <a:cubicBezTo>
                  <a:pt x="7083" y="11094"/>
                  <a:pt x="6842" y="10813"/>
                  <a:pt x="6842" y="10474"/>
                </a:cubicBezTo>
                <a:lnTo>
                  <a:pt x="6842" y="5103"/>
                </a:lnTo>
                <a:cubicBezTo>
                  <a:pt x="6842" y="4764"/>
                  <a:pt x="7083" y="4489"/>
                  <a:pt x="7381" y="4489"/>
                </a:cubicBezTo>
                <a:close/>
                <a:moveTo>
                  <a:pt x="2425" y="5397"/>
                </a:moveTo>
                <a:cubicBezTo>
                  <a:pt x="2182" y="5397"/>
                  <a:pt x="1986" y="5620"/>
                  <a:pt x="1986" y="5898"/>
                </a:cubicBezTo>
                <a:lnTo>
                  <a:pt x="1986" y="13080"/>
                </a:lnTo>
                <a:cubicBezTo>
                  <a:pt x="1986" y="13357"/>
                  <a:pt x="2182" y="13580"/>
                  <a:pt x="2425" y="13580"/>
                </a:cubicBezTo>
                <a:cubicBezTo>
                  <a:pt x="2669" y="13580"/>
                  <a:pt x="2869" y="13357"/>
                  <a:pt x="2869" y="13080"/>
                </a:cubicBezTo>
                <a:lnTo>
                  <a:pt x="2869" y="5898"/>
                </a:lnTo>
                <a:cubicBezTo>
                  <a:pt x="2869" y="5620"/>
                  <a:pt x="2669" y="5397"/>
                  <a:pt x="2425" y="5397"/>
                </a:cubicBezTo>
                <a:close/>
                <a:moveTo>
                  <a:pt x="9912" y="5920"/>
                </a:moveTo>
                <a:cubicBezTo>
                  <a:pt x="9836" y="5920"/>
                  <a:pt x="9760" y="5940"/>
                  <a:pt x="9692" y="5985"/>
                </a:cubicBezTo>
                <a:cubicBezTo>
                  <a:pt x="9556" y="6075"/>
                  <a:pt x="9473" y="6241"/>
                  <a:pt x="9473" y="6420"/>
                </a:cubicBezTo>
                <a:lnTo>
                  <a:pt x="9473" y="9277"/>
                </a:lnTo>
                <a:cubicBezTo>
                  <a:pt x="9473" y="9456"/>
                  <a:pt x="9556" y="9622"/>
                  <a:pt x="9692" y="9712"/>
                </a:cubicBezTo>
                <a:cubicBezTo>
                  <a:pt x="9761" y="9757"/>
                  <a:pt x="9836" y="9783"/>
                  <a:pt x="9912" y="9783"/>
                </a:cubicBezTo>
                <a:cubicBezTo>
                  <a:pt x="9988" y="9783"/>
                  <a:pt x="10064" y="9756"/>
                  <a:pt x="10132" y="9712"/>
                </a:cubicBezTo>
                <a:lnTo>
                  <a:pt x="12309" y="8286"/>
                </a:lnTo>
                <a:cubicBezTo>
                  <a:pt x="12445" y="8197"/>
                  <a:pt x="12528" y="8031"/>
                  <a:pt x="12528" y="7851"/>
                </a:cubicBezTo>
                <a:cubicBezTo>
                  <a:pt x="12528" y="7672"/>
                  <a:pt x="12445" y="7506"/>
                  <a:pt x="12309" y="7416"/>
                </a:cubicBezTo>
                <a:lnTo>
                  <a:pt x="10132" y="5985"/>
                </a:lnTo>
                <a:cubicBezTo>
                  <a:pt x="10063" y="5940"/>
                  <a:pt x="9988" y="5920"/>
                  <a:pt x="9912" y="5920"/>
                </a:cubicBezTo>
                <a:close/>
                <a:moveTo>
                  <a:pt x="10356" y="7291"/>
                </a:moveTo>
                <a:lnTo>
                  <a:pt x="11206" y="7851"/>
                </a:lnTo>
                <a:cubicBezTo>
                  <a:pt x="11206" y="7851"/>
                  <a:pt x="10356" y="8406"/>
                  <a:pt x="10356" y="8406"/>
                </a:cubicBezTo>
                <a:lnTo>
                  <a:pt x="10356" y="7291"/>
                </a:lnTo>
                <a:close/>
                <a:moveTo>
                  <a:pt x="9334" y="18319"/>
                </a:moveTo>
                <a:lnTo>
                  <a:pt x="12266" y="18319"/>
                </a:lnTo>
                <a:lnTo>
                  <a:pt x="12567" y="20593"/>
                </a:lnTo>
                <a:cubicBezTo>
                  <a:pt x="12567" y="20593"/>
                  <a:pt x="9033" y="20593"/>
                  <a:pt x="9033" y="20593"/>
                </a:cubicBezTo>
                <a:lnTo>
                  <a:pt x="9334" y="18319"/>
                </a:lnTo>
                <a:close/>
              </a:path>
            </a:pathLst>
          </a:custGeom>
          <a:solidFill>
            <a:schemeClr val="accent5"/>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5" name="Slide Number Placeholder 2">
            <a:extLst>
              <a:ext uri="{FF2B5EF4-FFF2-40B4-BE49-F238E27FC236}">
                <a16:creationId xmlns:a16="http://schemas.microsoft.com/office/drawing/2014/main" id="{DFF975E9-681C-4204-897B-2B78B3CDC93B}"/>
              </a:ext>
            </a:extLst>
          </p:cNvPr>
          <p:cNvSpPr>
            <a:spLocks noGrp="1"/>
          </p:cNvSpPr>
          <p:nvPr>
            <p:ph type="sldNum" sz="quarter" idx="12"/>
          </p:nvPr>
        </p:nvSpPr>
        <p:spPr>
          <a:xfrm>
            <a:off x="8267472" y="6418326"/>
            <a:ext cx="2743200" cy="365125"/>
          </a:xfrm>
        </p:spPr>
        <p:txBody>
          <a:bodyPr/>
          <a:lstStyle/>
          <a:p>
            <a:pPr algn="r"/>
            <a:fld id="{C77F0986-6865-4511-87B8-11313F12EDA9}" type="slidenum">
              <a:rPr lang="en-US" sz="1600" smtClean="0"/>
              <a:pPr algn="r"/>
              <a:t>24</a:t>
            </a:fld>
            <a:endParaRPr lang="en-US" dirty="0"/>
          </a:p>
        </p:txBody>
      </p:sp>
    </p:spTree>
    <p:extLst>
      <p:ext uri="{BB962C8B-B14F-4D97-AF65-F5344CB8AC3E}">
        <p14:creationId xmlns:p14="http://schemas.microsoft.com/office/powerpoint/2010/main" val="30996372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0D98840F-968F-4834-907F-5E2F08704FED}"/>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7000"/>
                    </a14:imgEffect>
                    <a14:imgEffect>
                      <a14:saturation sat="130000"/>
                    </a14:imgEffect>
                    <a14:imgEffect>
                      <a14:brightnessContrast contrast="10000"/>
                    </a14:imgEffect>
                  </a14:imgLayer>
                </a14:imgProps>
              </a:ext>
              <a:ext uri="{28A0092B-C50C-407E-A947-70E740481C1C}">
                <a14:useLocalDpi xmlns:a14="http://schemas.microsoft.com/office/drawing/2010/main" val="0"/>
              </a:ext>
            </a:extLst>
          </a:blip>
          <a:srcRect t="54761" b="24144"/>
          <a:stretch/>
        </p:blipFill>
        <p:spPr>
          <a:xfrm>
            <a:off x="1" y="1359001"/>
            <a:ext cx="12191996" cy="3215004"/>
          </a:xfrm>
          <a:prstGeom prst="rect">
            <a:avLst/>
          </a:prstGeom>
        </p:spPr>
      </p:pic>
      <p:sp>
        <p:nvSpPr>
          <p:cNvPr id="20" name="Rectangle 19">
            <a:extLst>
              <a:ext uri="{FF2B5EF4-FFF2-40B4-BE49-F238E27FC236}">
                <a16:creationId xmlns:a16="http://schemas.microsoft.com/office/drawing/2014/main" id="{23A17B37-1B2B-4DFA-994E-F5BED51DF7A6}"/>
              </a:ext>
            </a:extLst>
          </p:cNvPr>
          <p:cNvSpPr/>
          <p:nvPr/>
        </p:nvSpPr>
        <p:spPr>
          <a:xfrm>
            <a:off x="0" y="1359001"/>
            <a:ext cx="12192000" cy="3215004"/>
          </a:xfrm>
          <a:prstGeom prst="rect">
            <a:avLst/>
          </a:prstGeom>
          <a:solidFill>
            <a:srgbClr val="2F485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
        <p:nvSpPr>
          <p:cNvPr id="31" name="Rectangle: Rounded Corners 30">
            <a:extLst>
              <a:ext uri="{FF2B5EF4-FFF2-40B4-BE49-F238E27FC236}">
                <a16:creationId xmlns:a16="http://schemas.microsoft.com/office/drawing/2014/main" id="{01C1F2E7-BC95-4753-BDD9-922968401D96}"/>
              </a:ext>
            </a:extLst>
          </p:cNvPr>
          <p:cNvSpPr/>
          <p:nvPr/>
        </p:nvSpPr>
        <p:spPr>
          <a:xfrm>
            <a:off x="4591232" y="2682127"/>
            <a:ext cx="3071584" cy="3215004"/>
          </a:xfrm>
          <a:prstGeom prst="roundRect">
            <a:avLst>
              <a:gd name="adj" fmla="val 0"/>
            </a:avLst>
          </a:prstGeom>
          <a:gradFill>
            <a:gsLst>
              <a:gs pos="16000">
                <a:srgbClr val="EF314C"/>
              </a:gs>
              <a:gs pos="87000">
                <a:srgbClr val="C14A8B"/>
              </a:gs>
            </a:gsLst>
            <a:lin ang="5400000" scaled="1"/>
          </a:gradFill>
          <a:ln>
            <a:noFill/>
          </a:ln>
          <a:effectLst>
            <a:outerShdw blurRad="342900" dist="393700" dir="5400000" sx="86000" sy="86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200"/>
          </a:p>
        </p:txBody>
      </p:sp>
      <p:sp>
        <p:nvSpPr>
          <p:cNvPr id="19" name="Rectangle: Rounded Corners 18">
            <a:extLst>
              <a:ext uri="{FF2B5EF4-FFF2-40B4-BE49-F238E27FC236}">
                <a16:creationId xmlns:a16="http://schemas.microsoft.com/office/drawing/2014/main" id="{889B36D6-A19A-4886-A0EA-B0D7A8F03BC6}"/>
              </a:ext>
            </a:extLst>
          </p:cNvPr>
          <p:cNvSpPr/>
          <p:nvPr/>
        </p:nvSpPr>
        <p:spPr>
          <a:xfrm>
            <a:off x="533401" y="2682127"/>
            <a:ext cx="3235960" cy="3215004"/>
          </a:xfrm>
          <a:prstGeom prst="roundRect">
            <a:avLst>
              <a:gd name="adj" fmla="val 0"/>
            </a:avLst>
          </a:prstGeom>
          <a:gradFill>
            <a:gsLst>
              <a:gs pos="16000">
                <a:srgbClr val="FB6F18"/>
              </a:gs>
              <a:gs pos="87000">
                <a:srgbClr val="EF314C"/>
              </a:gs>
            </a:gsLst>
            <a:lin ang="5400000" scaled="1"/>
          </a:gradFill>
          <a:ln>
            <a:noFill/>
          </a:ln>
          <a:effectLst>
            <a:outerShdw blurRad="342900" dist="393700" dir="5400000" sx="86000" sy="86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200"/>
          </a:p>
        </p:txBody>
      </p:sp>
      <p:sp>
        <p:nvSpPr>
          <p:cNvPr id="2" name="Title 1">
            <a:extLst>
              <a:ext uri="{FF2B5EF4-FFF2-40B4-BE49-F238E27FC236}">
                <a16:creationId xmlns:a16="http://schemas.microsoft.com/office/drawing/2014/main" id="{152B325E-C6A6-459A-9E07-24A8C013B8C2}"/>
              </a:ext>
            </a:extLst>
          </p:cNvPr>
          <p:cNvSpPr>
            <a:spLocks noGrp="1"/>
          </p:cNvSpPr>
          <p:nvPr>
            <p:ph type="title"/>
          </p:nvPr>
        </p:nvSpPr>
        <p:spPr>
          <a:xfrm>
            <a:off x="533400" y="365129"/>
            <a:ext cx="11125200" cy="536575"/>
          </a:xfrm>
        </p:spPr>
        <p:txBody>
          <a:bodyPr>
            <a:noAutofit/>
          </a:bodyPr>
          <a:lstStyle/>
          <a:p>
            <a:r>
              <a:rPr lang="th-TH" b="1" dirty="0"/>
              <a:t>งานด้าน</a:t>
            </a:r>
            <a:r>
              <a:rPr lang="th-TH" sz="6000" b="1" dirty="0"/>
              <a:t>ชุมชนสัมพันธ์</a:t>
            </a:r>
            <a:endParaRPr lang="en-US" sz="6000" b="1" dirty="0"/>
          </a:p>
        </p:txBody>
      </p:sp>
      <p:sp>
        <p:nvSpPr>
          <p:cNvPr id="15" name="TextBox 14">
            <a:extLst>
              <a:ext uri="{FF2B5EF4-FFF2-40B4-BE49-F238E27FC236}">
                <a16:creationId xmlns:a16="http://schemas.microsoft.com/office/drawing/2014/main" id="{01886622-DF26-41BC-BE7B-7E3873700399}"/>
              </a:ext>
            </a:extLst>
          </p:cNvPr>
          <p:cNvSpPr txBox="1"/>
          <p:nvPr/>
        </p:nvSpPr>
        <p:spPr>
          <a:xfrm>
            <a:off x="4826833" y="3253944"/>
            <a:ext cx="2593298" cy="1846659"/>
          </a:xfrm>
          <a:prstGeom prst="rect">
            <a:avLst/>
          </a:prstGeom>
          <a:noFill/>
        </p:spPr>
        <p:txBody>
          <a:bodyPr wrap="square" lIns="0" tIns="0" rIns="0" bIns="0" rtlCol="0">
            <a:spAutoFit/>
          </a:bodyPr>
          <a:lstStyle/>
          <a:p>
            <a:r>
              <a:rPr lang="th-TH" sz="4000" b="1" dirty="0">
                <a:solidFill>
                  <a:schemeClr val="bg2"/>
                </a:solidFill>
              </a:rPr>
              <a:t>หน่วย</a:t>
            </a:r>
            <a:r>
              <a:rPr lang="th-TH" sz="4000" b="1" dirty="0" err="1">
                <a:solidFill>
                  <a:schemeClr val="bg2"/>
                </a:solidFill>
              </a:rPr>
              <a:t>พันธ</a:t>
            </a:r>
            <a:r>
              <a:rPr lang="th-TH" sz="4000" b="1" dirty="0">
                <a:solidFill>
                  <a:schemeClr val="bg2"/>
                </a:solidFill>
              </a:rPr>
              <a:t>กิจชุมชนสัมพันธ์ในพื้นที่ที่รับผิดชอบ</a:t>
            </a:r>
            <a:endParaRPr lang="en-US" sz="4000" b="1" dirty="0">
              <a:solidFill>
                <a:schemeClr val="bg2"/>
              </a:solidFill>
            </a:endParaRPr>
          </a:p>
        </p:txBody>
      </p:sp>
      <p:sp>
        <p:nvSpPr>
          <p:cNvPr id="18" name="TextBox 17">
            <a:extLst>
              <a:ext uri="{FF2B5EF4-FFF2-40B4-BE49-F238E27FC236}">
                <a16:creationId xmlns:a16="http://schemas.microsoft.com/office/drawing/2014/main" id="{591D8C02-43C1-4DA6-BEAA-5DC0953BE4EA}"/>
              </a:ext>
            </a:extLst>
          </p:cNvPr>
          <p:cNvSpPr txBox="1"/>
          <p:nvPr/>
        </p:nvSpPr>
        <p:spPr>
          <a:xfrm>
            <a:off x="818423" y="2879434"/>
            <a:ext cx="2843034" cy="3077766"/>
          </a:xfrm>
          <a:prstGeom prst="rect">
            <a:avLst/>
          </a:prstGeom>
          <a:noFill/>
        </p:spPr>
        <p:txBody>
          <a:bodyPr wrap="square" lIns="0" tIns="0" rIns="0" bIns="0" rtlCol="0">
            <a:spAutoFit/>
          </a:bodyPr>
          <a:lstStyle/>
          <a:p>
            <a:r>
              <a:rPr lang="th-TH" sz="4000" b="1" dirty="0">
                <a:solidFill>
                  <a:schemeClr val="bg2"/>
                </a:solidFill>
              </a:rPr>
              <a:t>ศูนย์ข้อมูลระดับพื้นที่ (ภูมิภาค) เพื่อเชื่อมโยงเป็นฐานข้อมูลกลางของ มสธ</a:t>
            </a:r>
            <a:endParaRPr lang="en-US" sz="4000" b="1" dirty="0">
              <a:solidFill>
                <a:schemeClr val="bg2"/>
              </a:solidFill>
            </a:endParaRPr>
          </a:p>
        </p:txBody>
      </p:sp>
      <p:sp>
        <p:nvSpPr>
          <p:cNvPr id="21" name="Oval 20">
            <a:extLst>
              <a:ext uri="{FF2B5EF4-FFF2-40B4-BE49-F238E27FC236}">
                <a16:creationId xmlns:a16="http://schemas.microsoft.com/office/drawing/2014/main" id="{53B9F949-99F4-40FB-B1FA-6A811608E510}"/>
              </a:ext>
            </a:extLst>
          </p:cNvPr>
          <p:cNvSpPr/>
          <p:nvPr/>
        </p:nvSpPr>
        <p:spPr>
          <a:xfrm>
            <a:off x="1425949" y="1858941"/>
            <a:ext cx="1022048" cy="1022045"/>
          </a:xfrm>
          <a:prstGeom prst="ellipse">
            <a:avLst/>
          </a:prstGeom>
          <a:solidFill>
            <a:schemeClr val="bg1"/>
          </a:solidFill>
          <a:ln>
            <a:noFill/>
          </a:ln>
          <a:effectLst>
            <a:outerShdw blurRad="266700" dist="114300" dir="5400000" sx="91000" sy="91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200"/>
          </a:p>
        </p:txBody>
      </p:sp>
      <p:sp>
        <p:nvSpPr>
          <p:cNvPr id="27" name="Oval 26">
            <a:extLst>
              <a:ext uri="{FF2B5EF4-FFF2-40B4-BE49-F238E27FC236}">
                <a16:creationId xmlns:a16="http://schemas.microsoft.com/office/drawing/2014/main" id="{A01FB3B1-A5CF-4628-92CB-E7622F04512D}"/>
              </a:ext>
            </a:extLst>
          </p:cNvPr>
          <p:cNvSpPr/>
          <p:nvPr/>
        </p:nvSpPr>
        <p:spPr>
          <a:xfrm>
            <a:off x="5584977" y="2067450"/>
            <a:ext cx="1022048" cy="1022045"/>
          </a:xfrm>
          <a:prstGeom prst="ellipse">
            <a:avLst/>
          </a:prstGeom>
          <a:solidFill>
            <a:schemeClr val="bg1"/>
          </a:solidFill>
          <a:ln>
            <a:noFill/>
          </a:ln>
          <a:effectLst>
            <a:outerShdw blurRad="266700" dist="114300" dir="5400000" sx="91000" sy="91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200"/>
          </a:p>
        </p:txBody>
      </p:sp>
      <p:sp>
        <p:nvSpPr>
          <p:cNvPr id="3" name="Slide Number Placeholder 2">
            <a:extLst>
              <a:ext uri="{FF2B5EF4-FFF2-40B4-BE49-F238E27FC236}">
                <a16:creationId xmlns:a16="http://schemas.microsoft.com/office/drawing/2014/main" id="{BD641A37-E0D3-4F9C-9A61-033A4DE4DA10}"/>
              </a:ext>
            </a:extLst>
          </p:cNvPr>
          <p:cNvSpPr>
            <a:spLocks noGrp="1"/>
          </p:cNvSpPr>
          <p:nvPr>
            <p:ph type="sldNum" sz="quarter" idx="12"/>
          </p:nvPr>
        </p:nvSpPr>
        <p:spPr/>
        <p:txBody>
          <a:bodyPr/>
          <a:lstStyle/>
          <a:p>
            <a:fld id="{C77F0986-6865-4511-87B8-11313F12EDA9}" type="slidenum">
              <a:rPr lang="en-US" smtClean="0"/>
              <a:pPr/>
              <a:t>25</a:t>
            </a:fld>
            <a:endParaRPr lang="en-US" dirty="0"/>
          </a:p>
        </p:txBody>
      </p:sp>
      <p:sp>
        <p:nvSpPr>
          <p:cNvPr id="36" name="Freeform 127">
            <a:extLst>
              <a:ext uri="{FF2B5EF4-FFF2-40B4-BE49-F238E27FC236}">
                <a16:creationId xmlns:a16="http://schemas.microsoft.com/office/drawing/2014/main" id="{CA6AE9D8-BBF1-4FD9-9AF4-7B72FDF8A75D}"/>
              </a:ext>
            </a:extLst>
          </p:cNvPr>
          <p:cNvSpPr>
            <a:spLocks/>
          </p:cNvSpPr>
          <p:nvPr/>
        </p:nvSpPr>
        <p:spPr bwMode="auto">
          <a:xfrm>
            <a:off x="1716084" y="2086354"/>
            <a:ext cx="441777" cy="575223"/>
          </a:xfrm>
          <a:custGeom>
            <a:avLst/>
            <a:gdLst>
              <a:gd name="T0" fmla="*/ 152 w 152"/>
              <a:gd name="T1" fmla="*/ 86 h 218"/>
              <a:gd name="T2" fmla="*/ 57 w 152"/>
              <a:gd name="T3" fmla="*/ 218 h 218"/>
              <a:gd name="T4" fmla="*/ 76 w 152"/>
              <a:gd name="T5" fmla="*/ 133 h 218"/>
              <a:gd name="T6" fmla="*/ 0 w 152"/>
              <a:gd name="T7" fmla="*/ 133 h 218"/>
              <a:gd name="T8" fmla="*/ 95 w 152"/>
              <a:gd name="T9" fmla="*/ 0 h 218"/>
              <a:gd name="T10" fmla="*/ 76 w 152"/>
              <a:gd name="T11" fmla="*/ 86 h 218"/>
              <a:gd name="T12" fmla="*/ 152 w 152"/>
              <a:gd name="T13" fmla="*/ 86 h 218"/>
            </a:gdLst>
            <a:ahLst/>
            <a:cxnLst>
              <a:cxn ang="0">
                <a:pos x="T0" y="T1"/>
              </a:cxn>
              <a:cxn ang="0">
                <a:pos x="T2" y="T3"/>
              </a:cxn>
              <a:cxn ang="0">
                <a:pos x="T4" y="T5"/>
              </a:cxn>
              <a:cxn ang="0">
                <a:pos x="T6" y="T7"/>
              </a:cxn>
              <a:cxn ang="0">
                <a:pos x="T8" y="T9"/>
              </a:cxn>
              <a:cxn ang="0">
                <a:pos x="T10" y="T11"/>
              </a:cxn>
              <a:cxn ang="0">
                <a:pos x="T12" y="T13"/>
              </a:cxn>
            </a:cxnLst>
            <a:rect l="0" t="0" r="r" b="b"/>
            <a:pathLst>
              <a:path w="152" h="218">
                <a:moveTo>
                  <a:pt x="152" y="86"/>
                </a:moveTo>
                <a:lnTo>
                  <a:pt x="57" y="218"/>
                </a:lnTo>
                <a:lnTo>
                  <a:pt x="76" y="133"/>
                </a:lnTo>
                <a:lnTo>
                  <a:pt x="0" y="133"/>
                </a:lnTo>
                <a:lnTo>
                  <a:pt x="95" y="0"/>
                </a:lnTo>
                <a:lnTo>
                  <a:pt x="76" y="86"/>
                </a:lnTo>
                <a:lnTo>
                  <a:pt x="152" y="86"/>
                </a:lnTo>
                <a:close/>
              </a:path>
            </a:pathLst>
          </a:custGeom>
          <a:noFill/>
          <a:ln w="15875" cap="flat">
            <a:solidFill>
              <a:srgbClr val="FB6F1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grpSp>
        <p:nvGrpSpPr>
          <p:cNvPr id="37" name="Group 36">
            <a:extLst>
              <a:ext uri="{FF2B5EF4-FFF2-40B4-BE49-F238E27FC236}">
                <a16:creationId xmlns:a16="http://schemas.microsoft.com/office/drawing/2014/main" id="{E7FF8766-8110-4432-B6AD-56AECBA12FF5}"/>
              </a:ext>
            </a:extLst>
          </p:cNvPr>
          <p:cNvGrpSpPr/>
          <p:nvPr/>
        </p:nvGrpSpPr>
        <p:grpSpPr>
          <a:xfrm>
            <a:off x="5787877" y="2346628"/>
            <a:ext cx="546099" cy="380765"/>
            <a:chOff x="8447088" y="2592388"/>
            <a:chExt cx="346075" cy="241300"/>
          </a:xfrm>
        </p:grpSpPr>
        <p:sp>
          <p:nvSpPr>
            <p:cNvPr id="38" name="Oval 37">
              <a:extLst>
                <a:ext uri="{FF2B5EF4-FFF2-40B4-BE49-F238E27FC236}">
                  <a16:creationId xmlns:a16="http://schemas.microsoft.com/office/drawing/2014/main" id="{F3C2C96C-F67F-4DE4-9E5C-F6C331E2D6B2}"/>
                </a:ext>
              </a:extLst>
            </p:cNvPr>
            <p:cNvSpPr>
              <a:spLocks noChangeArrowheads="1"/>
            </p:cNvSpPr>
            <p:nvPr/>
          </p:nvSpPr>
          <p:spPr bwMode="auto">
            <a:xfrm>
              <a:off x="8597900" y="2743200"/>
              <a:ext cx="44450" cy="44450"/>
            </a:xfrm>
            <a:prstGeom prst="ellipse">
              <a:avLst/>
            </a:prstGeom>
            <a:noFill/>
            <a:ln w="15875" cap="rnd">
              <a:solidFill>
                <a:srgbClr val="EF31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0" name="Line 69">
              <a:extLst>
                <a:ext uri="{FF2B5EF4-FFF2-40B4-BE49-F238E27FC236}">
                  <a16:creationId xmlns:a16="http://schemas.microsoft.com/office/drawing/2014/main" id="{13EA78EE-40C3-40E6-B7E4-36BC61FFAC81}"/>
                </a:ext>
              </a:extLst>
            </p:cNvPr>
            <p:cNvSpPr>
              <a:spLocks noChangeShapeType="1"/>
            </p:cNvSpPr>
            <p:nvPr/>
          </p:nvSpPr>
          <p:spPr bwMode="auto">
            <a:xfrm flipV="1">
              <a:off x="8636000" y="2674938"/>
              <a:ext cx="74613" cy="76200"/>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1" name="Line 70">
              <a:extLst>
                <a:ext uri="{FF2B5EF4-FFF2-40B4-BE49-F238E27FC236}">
                  <a16:creationId xmlns:a16="http://schemas.microsoft.com/office/drawing/2014/main" id="{29862270-CF35-4907-AE3E-FE3FBE99C2F1}"/>
                </a:ext>
              </a:extLst>
            </p:cNvPr>
            <p:cNvSpPr>
              <a:spLocks noChangeShapeType="1"/>
            </p:cNvSpPr>
            <p:nvPr/>
          </p:nvSpPr>
          <p:spPr bwMode="auto">
            <a:xfrm>
              <a:off x="8477250" y="2773363"/>
              <a:ext cx="30163" cy="0"/>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2" name="Line 71">
              <a:extLst>
                <a:ext uri="{FF2B5EF4-FFF2-40B4-BE49-F238E27FC236}">
                  <a16:creationId xmlns:a16="http://schemas.microsoft.com/office/drawing/2014/main" id="{D3D078C9-C7E4-4A49-B20D-B8FE6638E911}"/>
                </a:ext>
              </a:extLst>
            </p:cNvPr>
            <p:cNvSpPr>
              <a:spLocks noChangeShapeType="1"/>
            </p:cNvSpPr>
            <p:nvPr/>
          </p:nvSpPr>
          <p:spPr bwMode="auto">
            <a:xfrm flipH="1">
              <a:off x="8732838" y="2773363"/>
              <a:ext cx="30163" cy="0"/>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4" name="Line 72">
              <a:extLst>
                <a:ext uri="{FF2B5EF4-FFF2-40B4-BE49-F238E27FC236}">
                  <a16:creationId xmlns:a16="http://schemas.microsoft.com/office/drawing/2014/main" id="{2A34EE8F-BB08-4F58-A0A6-39B0D18E3D52}"/>
                </a:ext>
              </a:extLst>
            </p:cNvPr>
            <p:cNvSpPr>
              <a:spLocks noChangeShapeType="1"/>
            </p:cNvSpPr>
            <p:nvPr/>
          </p:nvSpPr>
          <p:spPr bwMode="auto">
            <a:xfrm flipH="1">
              <a:off x="8724900" y="2708275"/>
              <a:ext cx="26988" cy="15875"/>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5" name="Line 73">
              <a:extLst>
                <a:ext uri="{FF2B5EF4-FFF2-40B4-BE49-F238E27FC236}">
                  <a16:creationId xmlns:a16="http://schemas.microsoft.com/office/drawing/2014/main" id="{F4B84853-F9EA-4602-AFBE-B4E2A9AE6011}"/>
                </a:ext>
              </a:extLst>
            </p:cNvPr>
            <p:cNvSpPr>
              <a:spLocks noChangeShapeType="1"/>
            </p:cNvSpPr>
            <p:nvPr/>
          </p:nvSpPr>
          <p:spPr bwMode="auto">
            <a:xfrm flipH="1">
              <a:off x="8661400" y="2633663"/>
              <a:ext cx="15875" cy="26988"/>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6" name="Line 74">
              <a:extLst>
                <a:ext uri="{FF2B5EF4-FFF2-40B4-BE49-F238E27FC236}">
                  <a16:creationId xmlns:a16="http://schemas.microsoft.com/office/drawing/2014/main" id="{9AA32B12-4371-4F6F-88C6-10EB87CA2C02}"/>
                </a:ext>
              </a:extLst>
            </p:cNvPr>
            <p:cNvSpPr>
              <a:spLocks noChangeShapeType="1"/>
            </p:cNvSpPr>
            <p:nvPr/>
          </p:nvSpPr>
          <p:spPr bwMode="auto">
            <a:xfrm>
              <a:off x="8620125" y="2622550"/>
              <a:ext cx="0" cy="30163"/>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7" name="Line 75">
              <a:extLst>
                <a:ext uri="{FF2B5EF4-FFF2-40B4-BE49-F238E27FC236}">
                  <a16:creationId xmlns:a16="http://schemas.microsoft.com/office/drawing/2014/main" id="{D52A5C92-71F3-45C4-8E52-7A584ABB8413}"/>
                </a:ext>
              </a:extLst>
            </p:cNvPr>
            <p:cNvSpPr>
              <a:spLocks noChangeShapeType="1"/>
            </p:cNvSpPr>
            <p:nvPr/>
          </p:nvSpPr>
          <p:spPr bwMode="auto">
            <a:xfrm>
              <a:off x="8564563" y="2633663"/>
              <a:ext cx="14288" cy="26988"/>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8" name="Line 76">
              <a:extLst>
                <a:ext uri="{FF2B5EF4-FFF2-40B4-BE49-F238E27FC236}">
                  <a16:creationId xmlns:a16="http://schemas.microsoft.com/office/drawing/2014/main" id="{64A97C9B-8A99-44BA-B09A-17184495E23D}"/>
                </a:ext>
              </a:extLst>
            </p:cNvPr>
            <p:cNvSpPr>
              <a:spLocks noChangeShapeType="1"/>
            </p:cNvSpPr>
            <p:nvPr/>
          </p:nvSpPr>
          <p:spPr bwMode="auto">
            <a:xfrm>
              <a:off x="8518525" y="2663825"/>
              <a:ext cx="22225" cy="22225"/>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49" name="Line 77">
              <a:extLst>
                <a:ext uri="{FF2B5EF4-FFF2-40B4-BE49-F238E27FC236}">
                  <a16:creationId xmlns:a16="http://schemas.microsoft.com/office/drawing/2014/main" id="{63C8EC24-C8A1-4B84-9C34-6B08F3BD967A}"/>
                </a:ext>
              </a:extLst>
            </p:cNvPr>
            <p:cNvSpPr>
              <a:spLocks noChangeShapeType="1"/>
            </p:cNvSpPr>
            <p:nvPr/>
          </p:nvSpPr>
          <p:spPr bwMode="auto">
            <a:xfrm>
              <a:off x="8488363" y="2708275"/>
              <a:ext cx="26988" cy="15875"/>
            </a:xfrm>
            <a:prstGeom prst="line">
              <a:avLst/>
            </a:prstGeom>
            <a:noFill/>
            <a:ln w="15875" cap="rnd">
              <a:solidFill>
                <a:srgbClr val="EF314C"/>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50" name="Freeform 78">
              <a:extLst>
                <a:ext uri="{FF2B5EF4-FFF2-40B4-BE49-F238E27FC236}">
                  <a16:creationId xmlns:a16="http://schemas.microsoft.com/office/drawing/2014/main" id="{330B1C34-C86E-49C1-B6C9-266E23CDEEA1}"/>
                </a:ext>
              </a:extLst>
            </p:cNvPr>
            <p:cNvSpPr>
              <a:spLocks/>
            </p:cNvSpPr>
            <p:nvPr/>
          </p:nvSpPr>
          <p:spPr bwMode="auto">
            <a:xfrm>
              <a:off x="8447088" y="2592388"/>
              <a:ext cx="346075" cy="241300"/>
            </a:xfrm>
            <a:custGeom>
              <a:avLst/>
              <a:gdLst>
                <a:gd name="T0" fmla="*/ 46 w 92"/>
                <a:gd name="T1" fmla="*/ 0 h 64"/>
                <a:gd name="T2" fmla="*/ 0 w 92"/>
                <a:gd name="T3" fmla="*/ 46 h 64"/>
                <a:gd name="T4" fmla="*/ 0 w 92"/>
                <a:gd name="T5" fmla="*/ 64 h 64"/>
                <a:gd name="T6" fmla="*/ 92 w 92"/>
                <a:gd name="T7" fmla="*/ 64 h 64"/>
                <a:gd name="T8" fmla="*/ 92 w 92"/>
                <a:gd name="T9" fmla="*/ 46 h 64"/>
                <a:gd name="T10" fmla="*/ 46 w 92"/>
                <a:gd name="T11" fmla="*/ 0 h 64"/>
              </a:gdLst>
              <a:ahLst/>
              <a:cxnLst>
                <a:cxn ang="0">
                  <a:pos x="T0" y="T1"/>
                </a:cxn>
                <a:cxn ang="0">
                  <a:pos x="T2" y="T3"/>
                </a:cxn>
                <a:cxn ang="0">
                  <a:pos x="T4" y="T5"/>
                </a:cxn>
                <a:cxn ang="0">
                  <a:pos x="T6" y="T7"/>
                </a:cxn>
                <a:cxn ang="0">
                  <a:pos x="T8" y="T9"/>
                </a:cxn>
                <a:cxn ang="0">
                  <a:pos x="T10" y="T11"/>
                </a:cxn>
              </a:cxnLst>
              <a:rect l="0" t="0" r="r" b="b"/>
              <a:pathLst>
                <a:path w="92" h="64">
                  <a:moveTo>
                    <a:pt x="46" y="0"/>
                  </a:moveTo>
                  <a:cubicBezTo>
                    <a:pt x="21" y="0"/>
                    <a:pt x="0" y="21"/>
                    <a:pt x="0" y="46"/>
                  </a:cubicBezTo>
                  <a:cubicBezTo>
                    <a:pt x="0" y="64"/>
                    <a:pt x="0" y="64"/>
                    <a:pt x="0" y="64"/>
                  </a:cubicBezTo>
                  <a:cubicBezTo>
                    <a:pt x="92" y="64"/>
                    <a:pt x="92" y="64"/>
                    <a:pt x="92" y="64"/>
                  </a:cubicBezTo>
                  <a:cubicBezTo>
                    <a:pt x="92" y="46"/>
                    <a:pt x="92" y="46"/>
                    <a:pt x="92" y="46"/>
                  </a:cubicBezTo>
                  <a:cubicBezTo>
                    <a:pt x="92" y="21"/>
                    <a:pt x="71" y="0"/>
                    <a:pt x="46" y="0"/>
                  </a:cubicBezTo>
                  <a:close/>
                </a:path>
              </a:pathLst>
            </a:custGeom>
            <a:noFill/>
            <a:ln w="15875" cap="rnd">
              <a:solidFill>
                <a:srgbClr val="EF31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grpSp>
      <p:sp>
        <p:nvSpPr>
          <p:cNvPr id="32" name="Rectangle: Rounded Corners 31">
            <a:extLst>
              <a:ext uri="{FF2B5EF4-FFF2-40B4-BE49-F238E27FC236}">
                <a16:creationId xmlns:a16="http://schemas.microsoft.com/office/drawing/2014/main" id="{CA59A193-165F-4CCD-9C4E-F4755991F024}"/>
              </a:ext>
            </a:extLst>
          </p:cNvPr>
          <p:cNvSpPr/>
          <p:nvPr/>
        </p:nvSpPr>
        <p:spPr>
          <a:xfrm>
            <a:off x="8422640" y="2682127"/>
            <a:ext cx="3235960" cy="3104076"/>
          </a:xfrm>
          <a:prstGeom prst="roundRect">
            <a:avLst>
              <a:gd name="adj" fmla="val 0"/>
            </a:avLst>
          </a:prstGeom>
          <a:gradFill>
            <a:gsLst>
              <a:gs pos="16000">
                <a:srgbClr val="C14A8B"/>
              </a:gs>
              <a:gs pos="87000">
                <a:srgbClr val="425480"/>
              </a:gs>
            </a:gsLst>
            <a:lin ang="5400000" scaled="1"/>
          </a:gradFill>
          <a:ln>
            <a:noFill/>
          </a:ln>
          <a:effectLst>
            <a:outerShdw blurRad="342900" dist="393700" dir="5400000" sx="86000" sy="86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200"/>
          </a:p>
        </p:txBody>
      </p:sp>
      <p:sp>
        <p:nvSpPr>
          <p:cNvPr id="11" name="TextBox 10">
            <a:extLst>
              <a:ext uri="{FF2B5EF4-FFF2-40B4-BE49-F238E27FC236}">
                <a16:creationId xmlns:a16="http://schemas.microsoft.com/office/drawing/2014/main" id="{26CF46A2-A324-4349-9743-0078381819ED}"/>
              </a:ext>
            </a:extLst>
          </p:cNvPr>
          <p:cNvSpPr txBox="1"/>
          <p:nvPr/>
        </p:nvSpPr>
        <p:spPr>
          <a:xfrm>
            <a:off x="8500152" y="3181633"/>
            <a:ext cx="3024296" cy="2215991"/>
          </a:xfrm>
          <a:prstGeom prst="rect">
            <a:avLst/>
          </a:prstGeom>
          <a:noFill/>
        </p:spPr>
        <p:txBody>
          <a:bodyPr wrap="square" lIns="0" tIns="0" rIns="0" bIns="0" rtlCol="0">
            <a:spAutoFit/>
          </a:bodyPr>
          <a:lstStyle/>
          <a:p>
            <a:pPr algn="ctr"/>
            <a:r>
              <a:rPr lang="th-TH" sz="3600" b="1" dirty="0">
                <a:solidFill>
                  <a:schemeClr val="bg1"/>
                </a:solidFill>
                <a:latin typeface="+mj-lt"/>
              </a:rPr>
              <a:t>ความรับผิดชอบของ </a:t>
            </a:r>
            <a:r>
              <a:rPr lang="th-TH" sz="3600" b="1" dirty="0" err="1">
                <a:solidFill>
                  <a:schemeClr val="bg1"/>
                </a:solidFill>
                <a:latin typeface="+mj-lt"/>
              </a:rPr>
              <a:t>มสธ</a:t>
            </a:r>
            <a:r>
              <a:rPr lang="th-TH" sz="3600" b="1" dirty="0">
                <a:solidFill>
                  <a:schemeClr val="bg1"/>
                </a:solidFill>
                <a:latin typeface="+mj-lt"/>
              </a:rPr>
              <a:t> ในพื้นที่ต่อสังคมและการแลกเปลี่ยนความรู้กับชุมชน</a:t>
            </a:r>
            <a:endParaRPr lang="en-US" sz="3600" b="1" dirty="0">
              <a:solidFill>
                <a:schemeClr val="bg1"/>
              </a:solidFill>
              <a:latin typeface="+mj-lt"/>
            </a:endParaRPr>
          </a:p>
        </p:txBody>
      </p:sp>
      <p:sp>
        <p:nvSpPr>
          <p:cNvPr id="33" name="Oval 32">
            <a:extLst>
              <a:ext uri="{FF2B5EF4-FFF2-40B4-BE49-F238E27FC236}">
                <a16:creationId xmlns:a16="http://schemas.microsoft.com/office/drawing/2014/main" id="{272275D1-B3E0-4EF2-B009-497176D14F4D}"/>
              </a:ext>
            </a:extLst>
          </p:cNvPr>
          <p:cNvSpPr/>
          <p:nvPr/>
        </p:nvSpPr>
        <p:spPr>
          <a:xfrm>
            <a:off x="9471176" y="2086109"/>
            <a:ext cx="1022048" cy="1022045"/>
          </a:xfrm>
          <a:prstGeom prst="ellipse">
            <a:avLst/>
          </a:prstGeom>
          <a:solidFill>
            <a:schemeClr val="bg1"/>
          </a:solidFill>
          <a:ln>
            <a:noFill/>
          </a:ln>
          <a:effectLst>
            <a:outerShdw blurRad="266700" dist="114300" dir="5400000" sx="91000" sy="91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3200"/>
          </a:p>
        </p:txBody>
      </p:sp>
      <p:grpSp>
        <p:nvGrpSpPr>
          <p:cNvPr id="68" name="Group 67">
            <a:extLst>
              <a:ext uri="{FF2B5EF4-FFF2-40B4-BE49-F238E27FC236}">
                <a16:creationId xmlns:a16="http://schemas.microsoft.com/office/drawing/2014/main" id="{48BEC750-4010-46B7-937C-A92A389D0EFA}"/>
              </a:ext>
            </a:extLst>
          </p:cNvPr>
          <p:cNvGrpSpPr/>
          <p:nvPr/>
        </p:nvGrpSpPr>
        <p:grpSpPr>
          <a:xfrm>
            <a:off x="9749108" y="2366414"/>
            <a:ext cx="472017" cy="461433"/>
            <a:chOff x="1536700" y="3616325"/>
            <a:chExt cx="354013" cy="346075"/>
          </a:xfrm>
        </p:grpSpPr>
        <p:sp>
          <p:nvSpPr>
            <p:cNvPr id="69" name="Freeform 139">
              <a:extLst>
                <a:ext uri="{FF2B5EF4-FFF2-40B4-BE49-F238E27FC236}">
                  <a16:creationId xmlns:a16="http://schemas.microsoft.com/office/drawing/2014/main" id="{941741E8-5475-4B63-8944-CAAE4EDED6A4}"/>
                </a:ext>
              </a:extLst>
            </p:cNvPr>
            <p:cNvSpPr>
              <a:spLocks/>
            </p:cNvSpPr>
            <p:nvPr/>
          </p:nvSpPr>
          <p:spPr bwMode="auto">
            <a:xfrm>
              <a:off x="1668463" y="3662363"/>
              <a:ext cx="90488" cy="82550"/>
            </a:xfrm>
            <a:custGeom>
              <a:avLst/>
              <a:gdLst>
                <a:gd name="T0" fmla="*/ 29 w 57"/>
                <a:gd name="T1" fmla="*/ 0 h 52"/>
                <a:gd name="T2" fmla="*/ 38 w 57"/>
                <a:gd name="T3" fmla="*/ 19 h 52"/>
                <a:gd name="T4" fmla="*/ 57 w 57"/>
                <a:gd name="T5" fmla="*/ 19 h 52"/>
                <a:gd name="T6" fmla="*/ 40 w 57"/>
                <a:gd name="T7" fmla="*/ 31 h 52"/>
                <a:gd name="T8" fmla="*/ 48 w 57"/>
                <a:gd name="T9" fmla="*/ 52 h 52"/>
                <a:gd name="T10" fmla="*/ 29 w 57"/>
                <a:gd name="T11" fmla="*/ 38 h 52"/>
                <a:gd name="T12" fmla="*/ 10 w 57"/>
                <a:gd name="T13" fmla="*/ 52 h 52"/>
                <a:gd name="T14" fmla="*/ 17 w 57"/>
                <a:gd name="T15" fmla="*/ 31 h 52"/>
                <a:gd name="T16" fmla="*/ 0 w 57"/>
                <a:gd name="T17" fmla="*/ 19 h 52"/>
                <a:gd name="T18" fmla="*/ 19 w 57"/>
                <a:gd name="T19" fmla="*/ 19 h 52"/>
                <a:gd name="T20" fmla="*/ 29 w 57"/>
                <a:gd name="T2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52">
                  <a:moveTo>
                    <a:pt x="29" y="0"/>
                  </a:moveTo>
                  <a:lnTo>
                    <a:pt x="38" y="19"/>
                  </a:lnTo>
                  <a:lnTo>
                    <a:pt x="57" y="19"/>
                  </a:lnTo>
                  <a:lnTo>
                    <a:pt x="40" y="31"/>
                  </a:lnTo>
                  <a:lnTo>
                    <a:pt x="48" y="52"/>
                  </a:lnTo>
                  <a:lnTo>
                    <a:pt x="29" y="38"/>
                  </a:lnTo>
                  <a:lnTo>
                    <a:pt x="10" y="52"/>
                  </a:lnTo>
                  <a:lnTo>
                    <a:pt x="17" y="31"/>
                  </a:lnTo>
                  <a:lnTo>
                    <a:pt x="0" y="19"/>
                  </a:lnTo>
                  <a:lnTo>
                    <a:pt x="19" y="19"/>
                  </a:lnTo>
                  <a:lnTo>
                    <a:pt x="29" y="0"/>
                  </a:lnTo>
                  <a:close/>
                </a:path>
              </a:pathLst>
            </a:custGeom>
            <a:noFill/>
            <a:ln w="15875" cap="flat">
              <a:solidFill>
                <a:srgbClr val="C14A8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70" name="Freeform 140">
              <a:extLst>
                <a:ext uri="{FF2B5EF4-FFF2-40B4-BE49-F238E27FC236}">
                  <a16:creationId xmlns:a16="http://schemas.microsoft.com/office/drawing/2014/main" id="{2804CE9E-BD66-41E3-AC4B-64B436F4F673}"/>
                </a:ext>
              </a:extLst>
            </p:cNvPr>
            <p:cNvSpPr>
              <a:spLocks/>
            </p:cNvSpPr>
            <p:nvPr/>
          </p:nvSpPr>
          <p:spPr bwMode="auto">
            <a:xfrm>
              <a:off x="1536700" y="3646488"/>
              <a:ext cx="76200" cy="120650"/>
            </a:xfrm>
            <a:custGeom>
              <a:avLst/>
              <a:gdLst>
                <a:gd name="T0" fmla="*/ 20 w 20"/>
                <a:gd name="T1" fmla="*/ 32 h 32"/>
                <a:gd name="T2" fmla="*/ 1 w 20"/>
                <a:gd name="T3" fmla="*/ 0 h 32"/>
                <a:gd name="T4" fmla="*/ 11 w 20"/>
                <a:gd name="T5" fmla="*/ 0 h 32"/>
              </a:gdLst>
              <a:ahLst/>
              <a:cxnLst>
                <a:cxn ang="0">
                  <a:pos x="T0" y="T1"/>
                </a:cxn>
                <a:cxn ang="0">
                  <a:pos x="T2" y="T3"/>
                </a:cxn>
                <a:cxn ang="0">
                  <a:pos x="T4" y="T5"/>
                </a:cxn>
              </a:cxnLst>
              <a:rect l="0" t="0" r="r" b="b"/>
              <a:pathLst>
                <a:path w="20" h="32">
                  <a:moveTo>
                    <a:pt x="20" y="32"/>
                  </a:moveTo>
                  <a:cubicBezTo>
                    <a:pt x="0" y="32"/>
                    <a:pt x="1" y="6"/>
                    <a:pt x="1" y="0"/>
                  </a:cubicBezTo>
                  <a:cubicBezTo>
                    <a:pt x="11" y="0"/>
                    <a:pt x="11" y="0"/>
                    <a:pt x="11" y="0"/>
                  </a:cubicBezTo>
                </a:path>
              </a:pathLst>
            </a:custGeom>
            <a:noFill/>
            <a:ln w="15875" cap="rnd">
              <a:solidFill>
                <a:srgbClr val="C14A8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71" name="Freeform 141">
              <a:extLst>
                <a:ext uri="{FF2B5EF4-FFF2-40B4-BE49-F238E27FC236}">
                  <a16:creationId xmlns:a16="http://schemas.microsoft.com/office/drawing/2014/main" id="{31293AB8-140D-4D1A-9C94-8860EB97A839}"/>
                </a:ext>
              </a:extLst>
            </p:cNvPr>
            <p:cNvSpPr>
              <a:spLocks/>
            </p:cNvSpPr>
            <p:nvPr/>
          </p:nvSpPr>
          <p:spPr bwMode="auto">
            <a:xfrm>
              <a:off x="1816100" y="3646488"/>
              <a:ext cx="74613" cy="120650"/>
            </a:xfrm>
            <a:custGeom>
              <a:avLst/>
              <a:gdLst>
                <a:gd name="T0" fmla="*/ 0 w 20"/>
                <a:gd name="T1" fmla="*/ 32 h 32"/>
                <a:gd name="T2" fmla="*/ 19 w 20"/>
                <a:gd name="T3" fmla="*/ 0 h 32"/>
                <a:gd name="T4" fmla="*/ 9 w 20"/>
                <a:gd name="T5" fmla="*/ 0 h 32"/>
              </a:gdLst>
              <a:ahLst/>
              <a:cxnLst>
                <a:cxn ang="0">
                  <a:pos x="T0" y="T1"/>
                </a:cxn>
                <a:cxn ang="0">
                  <a:pos x="T2" y="T3"/>
                </a:cxn>
                <a:cxn ang="0">
                  <a:pos x="T4" y="T5"/>
                </a:cxn>
              </a:cxnLst>
              <a:rect l="0" t="0" r="r" b="b"/>
              <a:pathLst>
                <a:path w="20" h="32">
                  <a:moveTo>
                    <a:pt x="0" y="32"/>
                  </a:moveTo>
                  <a:cubicBezTo>
                    <a:pt x="20" y="32"/>
                    <a:pt x="19" y="6"/>
                    <a:pt x="19" y="0"/>
                  </a:cubicBezTo>
                  <a:cubicBezTo>
                    <a:pt x="9" y="0"/>
                    <a:pt x="9" y="0"/>
                    <a:pt x="9" y="0"/>
                  </a:cubicBezTo>
                </a:path>
              </a:pathLst>
            </a:custGeom>
            <a:noFill/>
            <a:ln w="15875" cap="rnd">
              <a:solidFill>
                <a:srgbClr val="C14A8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sp>
          <p:nvSpPr>
            <p:cNvPr id="72" name="Freeform 142">
              <a:extLst>
                <a:ext uri="{FF2B5EF4-FFF2-40B4-BE49-F238E27FC236}">
                  <a16:creationId xmlns:a16="http://schemas.microsoft.com/office/drawing/2014/main" id="{AAE319AB-FFCC-4587-A6E7-76C6DD4974E1}"/>
                </a:ext>
              </a:extLst>
            </p:cNvPr>
            <p:cNvSpPr>
              <a:spLocks/>
            </p:cNvSpPr>
            <p:nvPr/>
          </p:nvSpPr>
          <p:spPr bwMode="auto">
            <a:xfrm>
              <a:off x="1577975" y="3616325"/>
              <a:ext cx="271463" cy="346075"/>
            </a:xfrm>
            <a:custGeom>
              <a:avLst/>
              <a:gdLst>
                <a:gd name="T0" fmla="*/ 72 w 72"/>
                <a:gd name="T1" fmla="*/ 0 h 92"/>
                <a:gd name="T2" fmla="*/ 0 w 72"/>
                <a:gd name="T3" fmla="*/ 0 h 92"/>
                <a:gd name="T4" fmla="*/ 32 w 72"/>
                <a:gd name="T5" fmla="*/ 66 h 92"/>
                <a:gd name="T6" fmla="*/ 14 w 72"/>
                <a:gd name="T7" fmla="*/ 84 h 92"/>
                <a:gd name="T8" fmla="*/ 14 w 72"/>
                <a:gd name="T9" fmla="*/ 92 h 92"/>
                <a:gd name="T10" fmla="*/ 58 w 72"/>
                <a:gd name="T11" fmla="*/ 92 h 92"/>
                <a:gd name="T12" fmla="*/ 58 w 72"/>
                <a:gd name="T13" fmla="*/ 84 h 92"/>
                <a:gd name="T14" fmla="*/ 40 w 72"/>
                <a:gd name="T15" fmla="*/ 66 h 92"/>
                <a:gd name="T16" fmla="*/ 72 w 72"/>
                <a:gd name="T1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92">
                  <a:moveTo>
                    <a:pt x="72" y="0"/>
                  </a:moveTo>
                  <a:cubicBezTo>
                    <a:pt x="0" y="0"/>
                    <a:pt x="0" y="0"/>
                    <a:pt x="0" y="0"/>
                  </a:cubicBezTo>
                  <a:cubicBezTo>
                    <a:pt x="0" y="62"/>
                    <a:pt x="32" y="44"/>
                    <a:pt x="32" y="66"/>
                  </a:cubicBezTo>
                  <a:cubicBezTo>
                    <a:pt x="32" y="80"/>
                    <a:pt x="25" y="84"/>
                    <a:pt x="14" y="84"/>
                  </a:cubicBezTo>
                  <a:cubicBezTo>
                    <a:pt x="14" y="92"/>
                    <a:pt x="14" y="92"/>
                    <a:pt x="14" y="92"/>
                  </a:cubicBezTo>
                  <a:cubicBezTo>
                    <a:pt x="58" y="92"/>
                    <a:pt x="58" y="92"/>
                    <a:pt x="58" y="92"/>
                  </a:cubicBezTo>
                  <a:cubicBezTo>
                    <a:pt x="58" y="84"/>
                    <a:pt x="58" y="84"/>
                    <a:pt x="58" y="84"/>
                  </a:cubicBezTo>
                  <a:cubicBezTo>
                    <a:pt x="47" y="84"/>
                    <a:pt x="40" y="80"/>
                    <a:pt x="40" y="66"/>
                  </a:cubicBezTo>
                  <a:cubicBezTo>
                    <a:pt x="40" y="44"/>
                    <a:pt x="72" y="61"/>
                    <a:pt x="72" y="0"/>
                  </a:cubicBezTo>
                  <a:close/>
                </a:path>
              </a:pathLst>
            </a:custGeom>
            <a:noFill/>
            <a:ln w="15875" cap="rnd">
              <a:solidFill>
                <a:srgbClr val="C14A8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3200"/>
            </a:p>
          </p:txBody>
        </p:sp>
      </p:grpSp>
      <p:sp>
        <p:nvSpPr>
          <p:cNvPr id="51" name="Freeform: Shape 50">
            <a:extLst>
              <a:ext uri="{FF2B5EF4-FFF2-40B4-BE49-F238E27FC236}">
                <a16:creationId xmlns:a16="http://schemas.microsoft.com/office/drawing/2014/main" id="{653D3189-5C8F-46FC-91E1-A2BB826D9A91}"/>
              </a:ext>
            </a:extLst>
          </p:cNvPr>
          <p:cNvSpPr/>
          <p:nvPr/>
        </p:nvSpPr>
        <p:spPr>
          <a:xfrm rot="16200000" flipH="1">
            <a:off x="11446933" y="1"/>
            <a:ext cx="772457" cy="772457"/>
          </a:xfrm>
          <a:custGeom>
            <a:avLst/>
            <a:gdLst>
              <a:gd name="connsiteX0" fmla="*/ 0 w 1492249"/>
              <a:gd name="connsiteY0" fmla="*/ 738191 h 1492249"/>
              <a:gd name="connsiteX1" fmla="*/ 0 w 1492249"/>
              <a:gd name="connsiteY1" fmla="*/ 0 h 1492249"/>
              <a:gd name="connsiteX2" fmla="*/ 754058 w 1492249"/>
              <a:gd name="connsiteY2" fmla="*/ 0 h 1492249"/>
              <a:gd name="connsiteX3" fmla="*/ 1492249 w 1492249"/>
              <a:gd name="connsiteY3" fmla="*/ 0 h 1492249"/>
              <a:gd name="connsiteX4" fmla="*/ 1492249 w 1492249"/>
              <a:gd name="connsiteY4" fmla="*/ 738191 h 1492249"/>
              <a:gd name="connsiteX5" fmla="*/ 1492249 w 1492249"/>
              <a:gd name="connsiteY5" fmla="*/ 1492249 h 1492249"/>
              <a:gd name="connsiteX6" fmla="*/ 754058 w 1492249"/>
              <a:gd name="connsiteY6" fmla="*/ 1492249 h 1492249"/>
              <a:gd name="connsiteX7" fmla="*/ 754058 w 1492249"/>
              <a:gd name="connsiteY7" fmla="*/ 738191 h 149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2249" h="1492249">
                <a:moveTo>
                  <a:pt x="0" y="738191"/>
                </a:moveTo>
                <a:lnTo>
                  <a:pt x="0" y="0"/>
                </a:lnTo>
                <a:lnTo>
                  <a:pt x="754058" y="0"/>
                </a:lnTo>
                <a:lnTo>
                  <a:pt x="1492249" y="0"/>
                </a:lnTo>
                <a:lnTo>
                  <a:pt x="1492249" y="738191"/>
                </a:lnTo>
                <a:lnTo>
                  <a:pt x="1492249" y="1492249"/>
                </a:lnTo>
                <a:lnTo>
                  <a:pt x="754058" y="1492249"/>
                </a:lnTo>
                <a:lnTo>
                  <a:pt x="754058" y="738191"/>
                </a:lnTo>
                <a:close/>
              </a:path>
            </a:pathLst>
          </a:custGeom>
          <a:gradFill flip="none" rotWithShape="1">
            <a:gsLst>
              <a:gs pos="0">
                <a:srgbClr val="EF314C"/>
              </a:gs>
              <a:gs pos="100000">
                <a:srgbClr val="FB6F18"/>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01978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716" y="45437"/>
            <a:ext cx="12192000" cy="775778"/>
          </a:xfrm>
        </p:spPr>
        <p:txBody>
          <a:bodyPr/>
          <a:lstStyle/>
          <a:p>
            <a:r>
              <a:rPr lang="th-TH" dirty="0"/>
              <a:t>ศูนย์</a:t>
            </a:r>
            <a:r>
              <a:rPr lang="th-TH" dirty="0" err="1"/>
              <a:t>วิทยบริ</a:t>
            </a:r>
            <a:r>
              <a:rPr lang="th-TH" dirty="0"/>
              <a:t>การและชุมชนสัมพันธ์</a:t>
            </a:r>
            <a:endParaRPr lang="en-US" dirty="0"/>
          </a:p>
        </p:txBody>
      </p:sp>
      <p:sp>
        <p:nvSpPr>
          <p:cNvPr id="53" name="Text Placeholder 52"/>
          <p:cNvSpPr>
            <a:spLocks noGrp="1"/>
          </p:cNvSpPr>
          <p:nvPr>
            <p:ph type="body" sz="quarter" idx="41"/>
          </p:nvPr>
        </p:nvSpPr>
        <p:spPr>
          <a:xfrm>
            <a:off x="-15369" y="1159284"/>
            <a:ext cx="12192000" cy="419379"/>
          </a:xfrm>
        </p:spPr>
        <p:txBody>
          <a:bodyPr>
            <a:noAutofit/>
          </a:bodyPr>
          <a:lstStyle/>
          <a:p>
            <a:r>
              <a:rPr lang="th-TH" sz="6600" b="1" dirty="0">
                <a:solidFill>
                  <a:srgbClr val="FF0000"/>
                </a:solidFill>
              </a:rPr>
              <a:t>ผู้ร่วมให้บริการการศึกษาในพื้นที่</a:t>
            </a:r>
            <a:endParaRPr lang="en-US" sz="6600" b="1" dirty="0">
              <a:solidFill>
                <a:srgbClr val="FF0000"/>
              </a:solidFill>
            </a:endParaRPr>
          </a:p>
        </p:txBody>
      </p:sp>
      <p:sp>
        <p:nvSpPr>
          <p:cNvPr id="54" name="TextBox 53">
            <a:extLst>
              <a:ext uri="{FF2B5EF4-FFF2-40B4-BE49-F238E27FC236}">
                <a16:creationId xmlns:a16="http://schemas.microsoft.com/office/drawing/2014/main" id="{B86476EE-9FD2-4CEA-A6D9-0AD39ADF3D03}"/>
              </a:ext>
            </a:extLst>
          </p:cNvPr>
          <p:cNvSpPr txBox="1"/>
          <p:nvPr/>
        </p:nvSpPr>
        <p:spPr>
          <a:xfrm>
            <a:off x="0" y="6599760"/>
            <a:ext cx="12192000" cy="246221"/>
          </a:xfrm>
          <a:prstGeom prst="rect">
            <a:avLst/>
          </a:prstGeom>
          <a:noFill/>
        </p:spPr>
        <p:txBody>
          <a:bodyPr wrap="square" rtlCol="0">
            <a:spAutoFit/>
          </a:bodyPr>
          <a:lstStyle/>
          <a:p>
            <a:pPr algn="ctr"/>
            <a:r>
              <a:rPr lang="en-US" altLang="ko-KR" sz="1000" dirty="0">
                <a:solidFill>
                  <a:schemeClr val="bg1"/>
                </a:solidFill>
                <a:hlinkClick r:id="rId2"/>
              </a:rPr>
              <a:t>www.free-powerpoint-templates-design.com</a:t>
            </a:r>
            <a:endParaRPr lang="ko-KR" altLang="en-US" sz="1000" dirty="0">
              <a:solidFill>
                <a:schemeClr val="bg1"/>
              </a:solidFill>
            </a:endParaRPr>
          </a:p>
        </p:txBody>
      </p:sp>
      <p:pic>
        <p:nvPicPr>
          <p:cNvPr id="29" name="Picture 12">
            <a:extLst>
              <a:ext uri="{FF2B5EF4-FFF2-40B4-BE49-F238E27FC236}">
                <a16:creationId xmlns:a16="http://schemas.microsoft.com/office/drawing/2014/main" id="{4BB785B0-AB68-4B3D-B624-F726DED46A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2255" y="3846235"/>
            <a:ext cx="1571182" cy="1651914"/>
          </a:xfrm>
          <a:prstGeom prst="rect">
            <a:avLst/>
          </a:prstGeom>
        </p:spPr>
      </p:pic>
      <p:pic>
        <p:nvPicPr>
          <p:cNvPr id="43" name="Picture 6">
            <a:extLst>
              <a:ext uri="{FF2B5EF4-FFF2-40B4-BE49-F238E27FC236}">
                <a16:creationId xmlns:a16="http://schemas.microsoft.com/office/drawing/2014/main" id="{1F38DFD9-44B9-412C-9C3C-24D1F32E40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6340" y="1601396"/>
            <a:ext cx="1329661" cy="1926813"/>
          </a:xfrm>
          <a:prstGeom prst="rect">
            <a:avLst/>
          </a:prstGeom>
        </p:spPr>
      </p:pic>
      <p:sp>
        <p:nvSpPr>
          <p:cNvPr id="44" name="Freeform 16">
            <a:extLst>
              <a:ext uri="{FF2B5EF4-FFF2-40B4-BE49-F238E27FC236}">
                <a16:creationId xmlns:a16="http://schemas.microsoft.com/office/drawing/2014/main" id="{CCFCB3F9-1E31-4178-A492-56E1BD615AF6}"/>
              </a:ext>
            </a:extLst>
          </p:cNvPr>
          <p:cNvSpPr/>
          <p:nvPr/>
        </p:nvSpPr>
        <p:spPr>
          <a:xfrm flipH="1">
            <a:off x="3428395" y="2993542"/>
            <a:ext cx="2947981" cy="1208991"/>
          </a:xfrm>
          <a:custGeom>
            <a:avLst/>
            <a:gdLst>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3631596 w 5468347"/>
              <a:gd name="connsiteY4" fmla="*/ 1574966 h 1582918"/>
              <a:gd name="connsiteX5" fmla="*/ 3269121 w 5468347"/>
              <a:gd name="connsiteY5" fmla="*/ 1173092 h 1582918"/>
              <a:gd name="connsiteX6" fmla="*/ 3214235 w 5468347"/>
              <a:gd name="connsiteY6" fmla="*/ 1161143 h 1582918"/>
              <a:gd name="connsiteX7" fmla="*/ 2448153 w 5468347"/>
              <a:gd name="connsiteY7" fmla="*/ 854408 h 1582918"/>
              <a:gd name="connsiteX8" fmla="*/ 1572398 w 5468347"/>
              <a:gd name="connsiteY8" fmla="*/ 937852 h 1582918"/>
              <a:gd name="connsiteX9" fmla="*/ 1281447 w 5468347"/>
              <a:gd name="connsiteY9" fmla="*/ 827716 h 1582918"/>
              <a:gd name="connsiteX10" fmla="*/ 158263 w 5468347"/>
              <a:gd name="connsiteY10" fmla="*/ 615914 h 1582918"/>
              <a:gd name="connsiteX11" fmla="*/ 231087 w 5468347"/>
              <a:gd name="connsiteY11" fmla="*/ 457382 h 1582918"/>
              <a:gd name="connsiteX12" fmla="*/ 1414 w 5468347"/>
              <a:gd name="connsiteY12" fmla="*/ 410090 h 1582918"/>
              <a:gd name="connsiteX13" fmla="*/ 417937 w 5468347"/>
              <a:gd name="connsiteY13" fmla="*/ 270533 h 1582918"/>
              <a:gd name="connsiteX14" fmla="*/ 1051890 w 5468347"/>
              <a:gd name="connsiteY14" fmla="*/ 437363 h 1582918"/>
              <a:gd name="connsiteX15" fmla="*/ 1549535 w 5468347"/>
              <a:gd name="connsiteY15" fmla="*/ 367846 h 1582918"/>
              <a:gd name="connsiteX16" fmla="*/ 1138815 w 5468347"/>
              <a:gd name="connsiteY16" fmla="*/ 345621 h 1582918"/>
              <a:gd name="connsiteX17" fmla="*/ 991889 w 5468347"/>
              <a:gd name="connsiteY17" fmla="*/ 115890 h 1582918"/>
              <a:gd name="connsiteX18" fmla="*/ 1647486 w 5468347"/>
              <a:gd name="connsiteY18" fmla="*/ 92040 h 1582918"/>
              <a:gd name="connsiteX19" fmla="*/ 2035402 w 5468347"/>
              <a:gd name="connsiteY19" fmla="*/ 849 h 1582918"/>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3631596 w 5468347"/>
              <a:gd name="connsiteY4" fmla="*/ 1574966 h 1582918"/>
              <a:gd name="connsiteX5" fmla="*/ 3214235 w 5468347"/>
              <a:gd name="connsiteY5" fmla="*/ 1161143 h 1582918"/>
              <a:gd name="connsiteX6" fmla="*/ 2448153 w 5468347"/>
              <a:gd name="connsiteY6" fmla="*/ 854408 h 1582918"/>
              <a:gd name="connsiteX7" fmla="*/ 1572398 w 5468347"/>
              <a:gd name="connsiteY7" fmla="*/ 937852 h 1582918"/>
              <a:gd name="connsiteX8" fmla="*/ 1281447 w 5468347"/>
              <a:gd name="connsiteY8" fmla="*/ 827716 h 1582918"/>
              <a:gd name="connsiteX9" fmla="*/ 158263 w 5468347"/>
              <a:gd name="connsiteY9" fmla="*/ 615914 h 1582918"/>
              <a:gd name="connsiteX10" fmla="*/ 231087 w 5468347"/>
              <a:gd name="connsiteY10" fmla="*/ 457382 h 1582918"/>
              <a:gd name="connsiteX11" fmla="*/ 1414 w 5468347"/>
              <a:gd name="connsiteY11" fmla="*/ 410090 h 1582918"/>
              <a:gd name="connsiteX12" fmla="*/ 417937 w 5468347"/>
              <a:gd name="connsiteY12" fmla="*/ 270533 h 1582918"/>
              <a:gd name="connsiteX13" fmla="*/ 1051890 w 5468347"/>
              <a:gd name="connsiteY13" fmla="*/ 437363 h 1582918"/>
              <a:gd name="connsiteX14" fmla="*/ 1549535 w 5468347"/>
              <a:gd name="connsiteY14" fmla="*/ 367846 h 1582918"/>
              <a:gd name="connsiteX15" fmla="*/ 1138815 w 5468347"/>
              <a:gd name="connsiteY15" fmla="*/ 345621 h 1582918"/>
              <a:gd name="connsiteX16" fmla="*/ 991889 w 5468347"/>
              <a:gd name="connsiteY16" fmla="*/ 115890 h 1582918"/>
              <a:gd name="connsiteX17" fmla="*/ 1647486 w 5468347"/>
              <a:gd name="connsiteY17" fmla="*/ 92040 h 1582918"/>
              <a:gd name="connsiteX18" fmla="*/ 2035402 w 5468347"/>
              <a:gd name="connsiteY18" fmla="*/ 849 h 1582918"/>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4021210 w 5468347"/>
              <a:gd name="connsiteY4" fmla="*/ 1574966 h 1582918"/>
              <a:gd name="connsiteX5" fmla="*/ 3214235 w 5468347"/>
              <a:gd name="connsiteY5" fmla="*/ 1161143 h 1582918"/>
              <a:gd name="connsiteX6" fmla="*/ 2448153 w 5468347"/>
              <a:gd name="connsiteY6" fmla="*/ 854408 h 1582918"/>
              <a:gd name="connsiteX7" fmla="*/ 1572398 w 5468347"/>
              <a:gd name="connsiteY7" fmla="*/ 937852 h 1582918"/>
              <a:gd name="connsiteX8" fmla="*/ 1281447 w 5468347"/>
              <a:gd name="connsiteY8" fmla="*/ 827716 h 1582918"/>
              <a:gd name="connsiteX9" fmla="*/ 158263 w 5468347"/>
              <a:gd name="connsiteY9" fmla="*/ 615914 h 1582918"/>
              <a:gd name="connsiteX10" fmla="*/ 231087 w 5468347"/>
              <a:gd name="connsiteY10" fmla="*/ 457382 h 1582918"/>
              <a:gd name="connsiteX11" fmla="*/ 1414 w 5468347"/>
              <a:gd name="connsiteY11" fmla="*/ 410090 h 1582918"/>
              <a:gd name="connsiteX12" fmla="*/ 417937 w 5468347"/>
              <a:gd name="connsiteY12" fmla="*/ 270533 h 1582918"/>
              <a:gd name="connsiteX13" fmla="*/ 1051890 w 5468347"/>
              <a:gd name="connsiteY13" fmla="*/ 437363 h 1582918"/>
              <a:gd name="connsiteX14" fmla="*/ 1549535 w 5468347"/>
              <a:gd name="connsiteY14" fmla="*/ 367846 h 1582918"/>
              <a:gd name="connsiteX15" fmla="*/ 1138815 w 5468347"/>
              <a:gd name="connsiteY15" fmla="*/ 345621 h 1582918"/>
              <a:gd name="connsiteX16" fmla="*/ 991889 w 5468347"/>
              <a:gd name="connsiteY16" fmla="*/ 115890 h 1582918"/>
              <a:gd name="connsiteX17" fmla="*/ 1647486 w 5468347"/>
              <a:gd name="connsiteY17" fmla="*/ 92040 h 1582918"/>
              <a:gd name="connsiteX18" fmla="*/ 2035402 w 5468347"/>
              <a:gd name="connsiteY18" fmla="*/ 849 h 1582918"/>
              <a:gd name="connsiteX0" fmla="*/ 2035402 w 5468347"/>
              <a:gd name="connsiteY0" fmla="*/ 849 h 1590869"/>
              <a:gd name="connsiteX1" fmla="*/ 2596704 w 5468347"/>
              <a:gd name="connsiteY1" fmla="*/ 141538 h 1590869"/>
              <a:gd name="connsiteX2" fmla="*/ 3488648 w 5468347"/>
              <a:gd name="connsiteY2" fmla="*/ 570305 h 1590869"/>
              <a:gd name="connsiteX3" fmla="*/ 5468347 w 5468347"/>
              <a:gd name="connsiteY3" fmla="*/ 1582918 h 1590869"/>
              <a:gd name="connsiteX4" fmla="*/ 3862184 w 5468347"/>
              <a:gd name="connsiteY4" fmla="*/ 1590869 h 1590869"/>
              <a:gd name="connsiteX5" fmla="*/ 3214235 w 5468347"/>
              <a:gd name="connsiteY5" fmla="*/ 1161143 h 1590869"/>
              <a:gd name="connsiteX6" fmla="*/ 2448153 w 5468347"/>
              <a:gd name="connsiteY6" fmla="*/ 854408 h 1590869"/>
              <a:gd name="connsiteX7" fmla="*/ 1572398 w 5468347"/>
              <a:gd name="connsiteY7" fmla="*/ 937852 h 1590869"/>
              <a:gd name="connsiteX8" fmla="*/ 1281447 w 5468347"/>
              <a:gd name="connsiteY8" fmla="*/ 827716 h 1590869"/>
              <a:gd name="connsiteX9" fmla="*/ 158263 w 5468347"/>
              <a:gd name="connsiteY9" fmla="*/ 615914 h 1590869"/>
              <a:gd name="connsiteX10" fmla="*/ 231087 w 5468347"/>
              <a:gd name="connsiteY10" fmla="*/ 457382 h 1590869"/>
              <a:gd name="connsiteX11" fmla="*/ 1414 w 5468347"/>
              <a:gd name="connsiteY11" fmla="*/ 410090 h 1590869"/>
              <a:gd name="connsiteX12" fmla="*/ 417937 w 5468347"/>
              <a:gd name="connsiteY12" fmla="*/ 270533 h 1590869"/>
              <a:gd name="connsiteX13" fmla="*/ 1051890 w 5468347"/>
              <a:gd name="connsiteY13" fmla="*/ 437363 h 1590869"/>
              <a:gd name="connsiteX14" fmla="*/ 1549535 w 5468347"/>
              <a:gd name="connsiteY14" fmla="*/ 367846 h 1590869"/>
              <a:gd name="connsiteX15" fmla="*/ 1138815 w 5468347"/>
              <a:gd name="connsiteY15" fmla="*/ 345621 h 1590869"/>
              <a:gd name="connsiteX16" fmla="*/ 991889 w 5468347"/>
              <a:gd name="connsiteY16" fmla="*/ 115890 h 1590869"/>
              <a:gd name="connsiteX17" fmla="*/ 1647486 w 5468347"/>
              <a:gd name="connsiteY17" fmla="*/ 92040 h 1590869"/>
              <a:gd name="connsiteX18" fmla="*/ 2035402 w 5468347"/>
              <a:gd name="connsiteY18" fmla="*/ 849 h 1590869"/>
              <a:gd name="connsiteX0" fmla="*/ 2035402 w 5468347"/>
              <a:gd name="connsiteY0" fmla="*/ 849 h 1590869"/>
              <a:gd name="connsiteX1" fmla="*/ 2596704 w 5468347"/>
              <a:gd name="connsiteY1" fmla="*/ 141538 h 1590869"/>
              <a:gd name="connsiteX2" fmla="*/ 3488648 w 5468347"/>
              <a:gd name="connsiteY2" fmla="*/ 570305 h 1590869"/>
              <a:gd name="connsiteX3" fmla="*/ 5468347 w 5468347"/>
              <a:gd name="connsiteY3" fmla="*/ 1582918 h 1590869"/>
              <a:gd name="connsiteX4" fmla="*/ 3862184 w 5468347"/>
              <a:gd name="connsiteY4" fmla="*/ 1590869 h 1590869"/>
              <a:gd name="connsiteX5" fmla="*/ 3214235 w 5468347"/>
              <a:gd name="connsiteY5" fmla="*/ 1161143 h 1590869"/>
              <a:gd name="connsiteX6" fmla="*/ 2448153 w 5468347"/>
              <a:gd name="connsiteY6" fmla="*/ 854408 h 1590869"/>
              <a:gd name="connsiteX7" fmla="*/ 1572398 w 5468347"/>
              <a:gd name="connsiteY7" fmla="*/ 937852 h 1590869"/>
              <a:gd name="connsiteX8" fmla="*/ 1281447 w 5468347"/>
              <a:gd name="connsiteY8" fmla="*/ 827716 h 1590869"/>
              <a:gd name="connsiteX9" fmla="*/ 158263 w 5468347"/>
              <a:gd name="connsiteY9" fmla="*/ 615914 h 1590869"/>
              <a:gd name="connsiteX10" fmla="*/ 231087 w 5468347"/>
              <a:gd name="connsiteY10" fmla="*/ 457382 h 1590869"/>
              <a:gd name="connsiteX11" fmla="*/ 1414 w 5468347"/>
              <a:gd name="connsiteY11" fmla="*/ 410090 h 1590869"/>
              <a:gd name="connsiteX12" fmla="*/ 417937 w 5468347"/>
              <a:gd name="connsiteY12" fmla="*/ 270533 h 1590869"/>
              <a:gd name="connsiteX13" fmla="*/ 1051890 w 5468347"/>
              <a:gd name="connsiteY13" fmla="*/ 437363 h 1590869"/>
              <a:gd name="connsiteX14" fmla="*/ 1549535 w 5468347"/>
              <a:gd name="connsiteY14" fmla="*/ 367846 h 1590869"/>
              <a:gd name="connsiteX15" fmla="*/ 1138815 w 5468347"/>
              <a:gd name="connsiteY15" fmla="*/ 345621 h 1590869"/>
              <a:gd name="connsiteX16" fmla="*/ 991889 w 5468347"/>
              <a:gd name="connsiteY16" fmla="*/ 115890 h 1590869"/>
              <a:gd name="connsiteX17" fmla="*/ 1647486 w 5468347"/>
              <a:gd name="connsiteY17" fmla="*/ 92040 h 1590869"/>
              <a:gd name="connsiteX18" fmla="*/ 2035402 w 5468347"/>
              <a:gd name="connsiteY18" fmla="*/ 849 h 1590869"/>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3214235 w 5468347"/>
              <a:gd name="connsiteY4" fmla="*/ 1161143 h 1582918"/>
              <a:gd name="connsiteX5" fmla="*/ 2448153 w 5468347"/>
              <a:gd name="connsiteY5" fmla="*/ 854408 h 1582918"/>
              <a:gd name="connsiteX6" fmla="*/ 1572398 w 5468347"/>
              <a:gd name="connsiteY6" fmla="*/ 937852 h 1582918"/>
              <a:gd name="connsiteX7" fmla="*/ 1281447 w 5468347"/>
              <a:gd name="connsiteY7" fmla="*/ 827716 h 1582918"/>
              <a:gd name="connsiteX8" fmla="*/ 158263 w 5468347"/>
              <a:gd name="connsiteY8" fmla="*/ 615914 h 1582918"/>
              <a:gd name="connsiteX9" fmla="*/ 231087 w 5468347"/>
              <a:gd name="connsiteY9" fmla="*/ 457382 h 1582918"/>
              <a:gd name="connsiteX10" fmla="*/ 1414 w 5468347"/>
              <a:gd name="connsiteY10" fmla="*/ 410090 h 1582918"/>
              <a:gd name="connsiteX11" fmla="*/ 417937 w 5468347"/>
              <a:gd name="connsiteY11" fmla="*/ 270533 h 1582918"/>
              <a:gd name="connsiteX12" fmla="*/ 1051890 w 5468347"/>
              <a:gd name="connsiteY12" fmla="*/ 437363 h 1582918"/>
              <a:gd name="connsiteX13" fmla="*/ 1549535 w 5468347"/>
              <a:gd name="connsiteY13" fmla="*/ 367846 h 1582918"/>
              <a:gd name="connsiteX14" fmla="*/ 1138815 w 5468347"/>
              <a:gd name="connsiteY14" fmla="*/ 345621 h 1582918"/>
              <a:gd name="connsiteX15" fmla="*/ 991889 w 5468347"/>
              <a:gd name="connsiteY15" fmla="*/ 115890 h 1582918"/>
              <a:gd name="connsiteX16" fmla="*/ 1647486 w 5468347"/>
              <a:gd name="connsiteY16" fmla="*/ 92040 h 1582918"/>
              <a:gd name="connsiteX17" fmla="*/ 2035402 w 5468347"/>
              <a:gd name="connsiteY17" fmla="*/ 849 h 1582918"/>
              <a:gd name="connsiteX0" fmla="*/ 2035402 w 3488648"/>
              <a:gd name="connsiteY0" fmla="*/ 849 h 1161143"/>
              <a:gd name="connsiteX1" fmla="*/ 2596704 w 3488648"/>
              <a:gd name="connsiteY1" fmla="*/ 141538 h 1161143"/>
              <a:gd name="connsiteX2" fmla="*/ 3488648 w 3488648"/>
              <a:gd name="connsiteY2" fmla="*/ 570305 h 1161143"/>
              <a:gd name="connsiteX3" fmla="*/ 3214235 w 3488648"/>
              <a:gd name="connsiteY3" fmla="*/ 1161143 h 1161143"/>
              <a:gd name="connsiteX4" fmla="*/ 2448153 w 3488648"/>
              <a:gd name="connsiteY4" fmla="*/ 854408 h 1161143"/>
              <a:gd name="connsiteX5" fmla="*/ 1572398 w 3488648"/>
              <a:gd name="connsiteY5" fmla="*/ 937852 h 1161143"/>
              <a:gd name="connsiteX6" fmla="*/ 1281447 w 3488648"/>
              <a:gd name="connsiteY6" fmla="*/ 827716 h 1161143"/>
              <a:gd name="connsiteX7" fmla="*/ 158263 w 3488648"/>
              <a:gd name="connsiteY7" fmla="*/ 615914 h 1161143"/>
              <a:gd name="connsiteX8" fmla="*/ 231087 w 3488648"/>
              <a:gd name="connsiteY8" fmla="*/ 457382 h 1161143"/>
              <a:gd name="connsiteX9" fmla="*/ 1414 w 3488648"/>
              <a:gd name="connsiteY9" fmla="*/ 410090 h 1161143"/>
              <a:gd name="connsiteX10" fmla="*/ 417937 w 3488648"/>
              <a:gd name="connsiteY10" fmla="*/ 270533 h 1161143"/>
              <a:gd name="connsiteX11" fmla="*/ 1051890 w 3488648"/>
              <a:gd name="connsiteY11" fmla="*/ 437363 h 1161143"/>
              <a:gd name="connsiteX12" fmla="*/ 1549535 w 3488648"/>
              <a:gd name="connsiteY12" fmla="*/ 367846 h 1161143"/>
              <a:gd name="connsiteX13" fmla="*/ 1138815 w 3488648"/>
              <a:gd name="connsiteY13" fmla="*/ 345621 h 1161143"/>
              <a:gd name="connsiteX14" fmla="*/ 991889 w 3488648"/>
              <a:gd name="connsiteY14" fmla="*/ 115890 h 1161143"/>
              <a:gd name="connsiteX15" fmla="*/ 1647486 w 3488648"/>
              <a:gd name="connsiteY15" fmla="*/ 92040 h 1161143"/>
              <a:gd name="connsiteX16" fmla="*/ 2035402 w 3488648"/>
              <a:gd name="connsiteY16" fmla="*/ 849 h 1161143"/>
              <a:gd name="connsiteX0" fmla="*/ 2035402 w 3253099"/>
              <a:gd name="connsiteY0" fmla="*/ 398 h 1171071"/>
              <a:gd name="connsiteX1" fmla="*/ 2596704 w 3253099"/>
              <a:gd name="connsiteY1" fmla="*/ 141087 h 1171071"/>
              <a:gd name="connsiteX2" fmla="*/ 3130712 w 3253099"/>
              <a:gd name="connsiteY2" fmla="*/ 405397 h 1171071"/>
              <a:gd name="connsiteX3" fmla="*/ 3214235 w 3253099"/>
              <a:gd name="connsiteY3" fmla="*/ 1160692 h 1171071"/>
              <a:gd name="connsiteX4" fmla="*/ 2448153 w 3253099"/>
              <a:gd name="connsiteY4" fmla="*/ 853957 h 1171071"/>
              <a:gd name="connsiteX5" fmla="*/ 1572398 w 3253099"/>
              <a:gd name="connsiteY5" fmla="*/ 937401 h 1171071"/>
              <a:gd name="connsiteX6" fmla="*/ 1281447 w 3253099"/>
              <a:gd name="connsiteY6" fmla="*/ 827265 h 1171071"/>
              <a:gd name="connsiteX7" fmla="*/ 158263 w 3253099"/>
              <a:gd name="connsiteY7" fmla="*/ 615463 h 1171071"/>
              <a:gd name="connsiteX8" fmla="*/ 231087 w 3253099"/>
              <a:gd name="connsiteY8" fmla="*/ 456931 h 1171071"/>
              <a:gd name="connsiteX9" fmla="*/ 1414 w 3253099"/>
              <a:gd name="connsiteY9" fmla="*/ 409639 h 1171071"/>
              <a:gd name="connsiteX10" fmla="*/ 417937 w 3253099"/>
              <a:gd name="connsiteY10" fmla="*/ 270082 h 1171071"/>
              <a:gd name="connsiteX11" fmla="*/ 1051890 w 3253099"/>
              <a:gd name="connsiteY11" fmla="*/ 436912 h 1171071"/>
              <a:gd name="connsiteX12" fmla="*/ 1549535 w 3253099"/>
              <a:gd name="connsiteY12" fmla="*/ 367395 h 1171071"/>
              <a:gd name="connsiteX13" fmla="*/ 1138815 w 3253099"/>
              <a:gd name="connsiteY13" fmla="*/ 345170 h 1171071"/>
              <a:gd name="connsiteX14" fmla="*/ 991889 w 3253099"/>
              <a:gd name="connsiteY14" fmla="*/ 115439 h 1171071"/>
              <a:gd name="connsiteX15" fmla="*/ 1647486 w 3253099"/>
              <a:gd name="connsiteY15" fmla="*/ 91589 h 1171071"/>
              <a:gd name="connsiteX16" fmla="*/ 2035402 w 3253099"/>
              <a:gd name="connsiteY16" fmla="*/ 398 h 1171071"/>
              <a:gd name="connsiteX0" fmla="*/ 2035402 w 3141277"/>
              <a:gd name="connsiteY0" fmla="*/ 398 h 1059138"/>
              <a:gd name="connsiteX1" fmla="*/ 2596704 w 3141277"/>
              <a:gd name="connsiteY1" fmla="*/ 141087 h 1059138"/>
              <a:gd name="connsiteX2" fmla="*/ 3130712 w 3141277"/>
              <a:gd name="connsiteY2" fmla="*/ 405397 h 1059138"/>
              <a:gd name="connsiteX3" fmla="*/ 3020757 w 3141277"/>
              <a:gd name="connsiteY3" fmla="*/ 1044605 h 1059138"/>
              <a:gd name="connsiteX4" fmla="*/ 2448153 w 3141277"/>
              <a:gd name="connsiteY4" fmla="*/ 853957 h 1059138"/>
              <a:gd name="connsiteX5" fmla="*/ 1572398 w 3141277"/>
              <a:gd name="connsiteY5" fmla="*/ 937401 h 1059138"/>
              <a:gd name="connsiteX6" fmla="*/ 1281447 w 3141277"/>
              <a:gd name="connsiteY6" fmla="*/ 827265 h 1059138"/>
              <a:gd name="connsiteX7" fmla="*/ 158263 w 3141277"/>
              <a:gd name="connsiteY7" fmla="*/ 615463 h 1059138"/>
              <a:gd name="connsiteX8" fmla="*/ 231087 w 3141277"/>
              <a:gd name="connsiteY8" fmla="*/ 456931 h 1059138"/>
              <a:gd name="connsiteX9" fmla="*/ 1414 w 3141277"/>
              <a:gd name="connsiteY9" fmla="*/ 409639 h 1059138"/>
              <a:gd name="connsiteX10" fmla="*/ 417937 w 3141277"/>
              <a:gd name="connsiteY10" fmla="*/ 270082 h 1059138"/>
              <a:gd name="connsiteX11" fmla="*/ 1051890 w 3141277"/>
              <a:gd name="connsiteY11" fmla="*/ 436912 h 1059138"/>
              <a:gd name="connsiteX12" fmla="*/ 1549535 w 3141277"/>
              <a:gd name="connsiteY12" fmla="*/ 367395 h 1059138"/>
              <a:gd name="connsiteX13" fmla="*/ 1138815 w 3141277"/>
              <a:gd name="connsiteY13" fmla="*/ 345170 h 1059138"/>
              <a:gd name="connsiteX14" fmla="*/ 991889 w 3141277"/>
              <a:gd name="connsiteY14" fmla="*/ 115439 h 1059138"/>
              <a:gd name="connsiteX15" fmla="*/ 1647486 w 3141277"/>
              <a:gd name="connsiteY15" fmla="*/ 91589 h 1059138"/>
              <a:gd name="connsiteX16" fmla="*/ 2035402 w 3141277"/>
              <a:gd name="connsiteY16" fmla="*/ 398 h 1059138"/>
              <a:gd name="connsiteX0" fmla="*/ 2035402 w 3134602"/>
              <a:gd name="connsiteY0" fmla="*/ 398 h 1108656"/>
              <a:gd name="connsiteX1" fmla="*/ 2596704 w 3134602"/>
              <a:gd name="connsiteY1" fmla="*/ 141087 h 1108656"/>
              <a:gd name="connsiteX2" fmla="*/ 3130712 w 3134602"/>
              <a:gd name="connsiteY2" fmla="*/ 405397 h 1108656"/>
              <a:gd name="connsiteX3" fmla="*/ 3020757 w 3134602"/>
              <a:gd name="connsiteY3" fmla="*/ 1044605 h 1108656"/>
              <a:gd name="connsiteX4" fmla="*/ 2448153 w 3134602"/>
              <a:gd name="connsiteY4" fmla="*/ 853957 h 1108656"/>
              <a:gd name="connsiteX5" fmla="*/ 1572398 w 3134602"/>
              <a:gd name="connsiteY5" fmla="*/ 937401 h 1108656"/>
              <a:gd name="connsiteX6" fmla="*/ 1281447 w 3134602"/>
              <a:gd name="connsiteY6" fmla="*/ 827265 h 1108656"/>
              <a:gd name="connsiteX7" fmla="*/ 158263 w 3134602"/>
              <a:gd name="connsiteY7" fmla="*/ 615463 h 1108656"/>
              <a:gd name="connsiteX8" fmla="*/ 231087 w 3134602"/>
              <a:gd name="connsiteY8" fmla="*/ 456931 h 1108656"/>
              <a:gd name="connsiteX9" fmla="*/ 1414 w 3134602"/>
              <a:gd name="connsiteY9" fmla="*/ 409639 h 1108656"/>
              <a:gd name="connsiteX10" fmla="*/ 417937 w 3134602"/>
              <a:gd name="connsiteY10" fmla="*/ 270082 h 1108656"/>
              <a:gd name="connsiteX11" fmla="*/ 1051890 w 3134602"/>
              <a:gd name="connsiteY11" fmla="*/ 436912 h 1108656"/>
              <a:gd name="connsiteX12" fmla="*/ 1549535 w 3134602"/>
              <a:gd name="connsiteY12" fmla="*/ 367395 h 1108656"/>
              <a:gd name="connsiteX13" fmla="*/ 1138815 w 3134602"/>
              <a:gd name="connsiteY13" fmla="*/ 345170 h 1108656"/>
              <a:gd name="connsiteX14" fmla="*/ 991889 w 3134602"/>
              <a:gd name="connsiteY14" fmla="*/ 115439 h 1108656"/>
              <a:gd name="connsiteX15" fmla="*/ 1647486 w 3134602"/>
              <a:gd name="connsiteY15" fmla="*/ 91589 h 1108656"/>
              <a:gd name="connsiteX16" fmla="*/ 2035402 w 3134602"/>
              <a:gd name="connsiteY16" fmla="*/ 398 h 1108656"/>
              <a:gd name="connsiteX0" fmla="*/ 2035402 w 3134602"/>
              <a:gd name="connsiteY0" fmla="*/ 398 h 1108656"/>
              <a:gd name="connsiteX1" fmla="*/ 2596704 w 3134602"/>
              <a:gd name="connsiteY1" fmla="*/ 141087 h 1108656"/>
              <a:gd name="connsiteX2" fmla="*/ 3130712 w 3134602"/>
              <a:gd name="connsiteY2" fmla="*/ 405397 h 1108656"/>
              <a:gd name="connsiteX3" fmla="*/ 3020757 w 3134602"/>
              <a:gd name="connsiteY3" fmla="*/ 1044605 h 1108656"/>
              <a:gd name="connsiteX4" fmla="*/ 2448153 w 3134602"/>
              <a:gd name="connsiteY4" fmla="*/ 853957 h 1108656"/>
              <a:gd name="connsiteX5" fmla="*/ 1572398 w 3134602"/>
              <a:gd name="connsiteY5" fmla="*/ 937401 h 1108656"/>
              <a:gd name="connsiteX6" fmla="*/ 1281447 w 3134602"/>
              <a:gd name="connsiteY6" fmla="*/ 827265 h 1108656"/>
              <a:gd name="connsiteX7" fmla="*/ 158263 w 3134602"/>
              <a:gd name="connsiteY7" fmla="*/ 615463 h 1108656"/>
              <a:gd name="connsiteX8" fmla="*/ 231087 w 3134602"/>
              <a:gd name="connsiteY8" fmla="*/ 456931 h 1108656"/>
              <a:gd name="connsiteX9" fmla="*/ 1414 w 3134602"/>
              <a:gd name="connsiteY9" fmla="*/ 409639 h 1108656"/>
              <a:gd name="connsiteX10" fmla="*/ 417937 w 3134602"/>
              <a:gd name="connsiteY10" fmla="*/ 270082 h 1108656"/>
              <a:gd name="connsiteX11" fmla="*/ 1051890 w 3134602"/>
              <a:gd name="connsiteY11" fmla="*/ 436912 h 1108656"/>
              <a:gd name="connsiteX12" fmla="*/ 1549535 w 3134602"/>
              <a:gd name="connsiteY12" fmla="*/ 367395 h 1108656"/>
              <a:gd name="connsiteX13" fmla="*/ 1138815 w 3134602"/>
              <a:gd name="connsiteY13" fmla="*/ 345170 h 1108656"/>
              <a:gd name="connsiteX14" fmla="*/ 991889 w 3134602"/>
              <a:gd name="connsiteY14" fmla="*/ 115439 h 1108656"/>
              <a:gd name="connsiteX15" fmla="*/ 1647486 w 3134602"/>
              <a:gd name="connsiteY15" fmla="*/ 91589 h 1108656"/>
              <a:gd name="connsiteX16" fmla="*/ 2035402 w 3134602"/>
              <a:gd name="connsiteY16" fmla="*/ 398 h 1108656"/>
              <a:gd name="connsiteX0" fmla="*/ 2035402 w 3161989"/>
              <a:gd name="connsiteY0" fmla="*/ 398 h 1051209"/>
              <a:gd name="connsiteX1" fmla="*/ 2596704 w 3161989"/>
              <a:gd name="connsiteY1" fmla="*/ 141087 h 1051209"/>
              <a:gd name="connsiteX2" fmla="*/ 3130712 w 3161989"/>
              <a:gd name="connsiteY2" fmla="*/ 405397 h 1051209"/>
              <a:gd name="connsiteX3" fmla="*/ 3020757 w 3161989"/>
              <a:gd name="connsiteY3" fmla="*/ 1044605 h 1051209"/>
              <a:gd name="connsiteX4" fmla="*/ 2448153 w 3161989"/>
              <a:gd name="connsiteY4" fmla="*/ 853957 h 1051209"/>
              <a:gd name="connsiteX5" fmla="*/ 1572398 w 3161989"/>
              <a:gd name="connsiteY5" fmla="*/ 937401 h 1051209"/>
              <a:gd name="connsiteX6" fmla="*/ 1281447 w 3161989"/>
              <a:gd name="connsiteY6" fmla="*/ 827265 h 1051209"/>
              <a:gd name="connsiteX7" fmla="*/ 158263 w 3161989"/>
              <a:gd name="connsiteY7" fmla="*/ 615463 h 1051209"/>
              <a:gd name="connsiteX8" fmla="*/ 231087 w 3161989"/>
              <a:gd name="connsiteY8" fmla="*/ 456931 h 1051209"/>
              <a:gd name="connsiteX9" fmla="*/ 1414 w 3161989"/>
              <a:gd name="connsiteY9" fmla="*/ 409639 h 1051209"/>
              <a:gd name="connsiteX10" fmla="*/ 417937 w 3161989"/>
              <a:gd name="connsiteY10" fmla="*/ 270082 h 1051209"/>
              <a:gd name="connsiteX11" fmla="*/ 1051890 w 3161989"/>
              <a:gd name="connsiteY11" fmla="*/ 436912 h 1051209"/>
              <a:gd name="connsiteX12" fmla="*/ 1549535 w 3161989"/>
              <a:gd name="connsiteY12" fmla="*/ 367395 h 1051209"/>
              <a:gd name="connsiteX13" fmla="*/ 1138815 w 3161989"/>
              <a:gd name="connsiteY13" fmla="*/ 345170 h 1051209"/>
              <a:gd name="connsiteX14" fmla="*/ 991889 w 3161989"/>
              <a:gd name="connsiteY14" fmla="*/ 115439 h 1051209"/>
              <a:gd name="connsiteX15" fmla="*/ 1647486 w 3161989"/>
              <a:gd name="connsiteY15" fmla="*/ 91589 h 1051209"/>
              <a:gd name="connsiteX16" fmla="*/ 2035402 w 3161989"/>
              <a:gd name="connsiteY16" fmla="*/ 398 h 1051209"/>
              <a:gd name="connsiteX0" fmla="*/ 2035402 w 3165679"/>
              <a:gd name="connsiteY0" fmla="*/ 398 h 1051866"/>
              <a:gd name="connsiteX1" fmla="*/ 2596704 w 3165679"/>
              <a:gd name="connsiteY1" fmla="*/ 141087 h 1051866"/>
              <a:gd name="connsiteX2" fmla="*/ 3130712 w 3165679"/>
              <a:gd name="connsiteY2" fmla="*/ 405397 h 1051866"/>
              <a:gd name="connsiteX3" fmla="*/ 3020757 w 3165679"/>
              <a:gd name="connsiteY3" fmla="*/ 1044605 h 1051866"/>
              <a:gd name="connsiteX4" fmla="*/ 2448153 w 3165679"/>
              <a:gd name="connsiteY4" fmla="*/ 853957 h 1051866"/>
              <a:gd name="connsiteX5" fmla="*/ 1572398 w 3165679"/>
              <a:gd name="connsiteY5" fmla="*/ 937401 h 1051866"/>
              <a:gd name="connsiteX6" fmla="*/ 1281447 w 3165679"/>
              <a:gd name="connsiteY6" fmla="*/ 827265 h 1051866"/>
              <a:gd name="connsiteX7" fmla="*/ 158263 w 3165679"/>
              <a:gd name="connsiteY7" fmla="*/ 615463 h 1051866"/>
              <a:gd name="connsiteX8" fmla="*/ 231087 w 3165679"/>
              <a:gd name="connsiteY8" fmla="*/ 456931 h 1051866"/>
              <a:gd name="connsiteX9" fmla="*/ 1414 w 3165679"/>
              <a:gd name="connsiteY9" fmla="*/ 409639 h 1051866"/>
              <a:gd name="connsiteX10" fmla="*/ 417937 w 3165679"/>
              <a:gd name="connsiteY10" fmla="*/ 270082 h 1051866"/>
              <a:gd name="connsiteX11" fmla="*/ 1051890 w 3165679"/>
              <a:gd name="connsiteY11" fmla="*/ 436912 h 1051866"/>
              <a:gd name="connsiteX12" fmla="*/ 1549535 w 3165679"/>
              <a:gd name="connsiteY12" fmla="*/ 367395 h 1051866"/>
              <a:gd name="connsiteX13" fmla="*/ 1138815 w 3165679"/>
              <a:gd name="connsiteY13" fmla="*/ 345170 h 1051866"/>
              <a:gd name="connsiteX14" fmla="*/ 991889 w 3165679"/>
              <a:gd name="connsiteY14" fmla="*/ 115439 h 1051866"/>
              <a:gd name="connsiteX15" fmla="*/ 1647486 w 3165679"/>
              <a:gd name="connsiteY15" fmla="*/ 91589 h 1051866"/>
              <a:gd name="connsiteX16" fmla="*/ 2035402 w 3165679"/>
              <a:gd name="connsiteY16" fmla="*/ 398 h 1051866"/>
              <a:gd name="connsiteX0" fmla="*/ 2035402 w 3172486"/>
              <a:gd name="connsiteY0" fmla="*/ 398 h 1082391"/>
              <a:gd name="connsiteX1" fmla="*/ 2596704 w 3172486"/>
              <a:gd name="connsiteY1" fmla="*/ 141087 h 1082391"/>
              <a:gd name="connsiteX2" fmla="*/ 3130712 w 3172486"/>
              <a:gd name="connsiteY2" fmla="*/ 405397 h 1082391"/>
              <a:gd name="connsiteX3" fmla="*/ 3020757 w 3172486"/>
              <a:gd name="connsiteY3" fmla="*/ 1044605 h 1082391"/>
              <a:gd name="connsiteX4" fmla="*/ 2448153 w 3172486"/>
              <a:gd name="connsiteY4" fmla="*/ 853957 h 1082391"/>
              <a:gd name="connsiteX5" fmla="*/ 1572398 w 3172486"/>
              <a:gd name="connsiteY5" fmla="*/ 937401 h 1082391"/>
              <a:gd name="connsiteX6" fmla="*/ 1281447 w 3172486"/>
              <a:gd name="connsiteY6" fmla="*/ 827265 h 1082391"/>
              <a:gd name="connsiteX7" fmla="*/ 158263 w 3172486"/>
              <a:gd name="connsiteY7" fmla="*/ 615463 h 1082391"/>
              <a:gd name="connsiteX8" fmla="*/ 231087 w 3172486"/>
              <a:gd name="connsiteY8" fmla="*/ 456931 h 1082391"/>
              <a:gd name="connsiteX9" fmla="*/ 1414 w 3172486"/>
              <a:gd name="connsiteY9" fmla="*/ 409639 h 1082391"/>
              <a:gd name="connsiteX10" fmla="*/ 417937 w 3172486"/>
              <a:gd name="connsiteY10" fmla="*/ 270082 h 1082391"/>
              <a:gd name="connsiteX11" fmla="*/ 1051890 w 3172486"/>
              <a:gd name="connsiteY11" fmla="*/ 436912 h 1082391"/>
              <a:gd name="connsiteX12" fmla="*/ 1549535 w 3172486"/>
              <a:gd name="connsiteY12" fmla="*/ 367395 h 1082391"/>
              <a:gd name="connsiteX13" fmla="*/ 1138815 w 3172486"/>
              <a:gd name="connsiteY13" fmla="*/ 345170 h 1082391"/>
              <a:gd name="connsiteX14" fmla="*/ 991889 w 3172486"/>
              <a:gd name="connsiteY14" fmla="*/ 115439 h 1082391"/>
              <a:gd name="connsiteX15" fmla="*/ 1647486 w 3172486"/>
              <a:gd name="connsiteY15" fmla="*/ 91589 h 1082391"/>
              <a:gd name="connsiteX16" fmla="*/ 2035402 w 3172486"/>
              <a:gd name="connsiteY16" fmla="*/ 398 h 1082391"/>
              <a:gd name="connsiteX0" fmla="*/ 3020757 w 3188756"/>
              <a:gd name="connsiteY0" fmla="*/ 1044605 h 1146181"/>
              <a:gd name="connsiteX1" fmla="*/ 2448153 w 3188756"/>
              <a:gd name="connsiteY1" fmla="*/ 853957 h 1146181"/>
              <a:gd name="connsiteX2" fmla="*/ 1572398 w 3188756"/>
              <a:gd name="connsiteY2" fmla="*/ 937401 h 1146181"/>
              <a:gd name="connsiteX3" fmla="*/ 1281447 w 3188756"/>
              <a:gd name="connsiteY3" fmla="*/ 827265 h 1146181"/>
              <a:gd name="connsiteX4" fmla="*/ 158263 w 3188756"/>
              <a:gd name="connsiteY4" fmla="*/ 615463 h 1146181"/>
              <a:gd name="connsiteX5" fmla="*/ 231087 w 3188756"/>
              <a:gd name="connsiteY5" fmla="*/ 456931 h 1146181"/>
              <a:gd name="connsiteX6" fmla="*/ 1414 w 3188756"/>
              <a:gd name="connsiteY6" fmla="*/ 409639 h 1146181"/>
              <a:gd name="connsiteX7" fmla="*/ 417937 w 3188756"/>
              <a:gd name="connsiteY7" fmla="*/ 270082 h 1146181"/>
              <a:gd name="connsiteX8" fmla="*/ 1051890 w 3188756"/>
              <a:gd name="connsiteY8" fmla="*/ 436912 h 1146181"/>
              <a:gd name="connsiteX9" fmla="*/ 1549535 w 3188756"/>
              <a:gd name="connsiteY9" fmla="*/ 367395 h 1146181"/>
              <a:gd name="connsiteX10" fmla="*/ 1138815 w 3188756"/>
              <a:gd name="connsiteY10" fmla="*/ 345170 h 1146181"/>
              <a:gd name="connsiteX11" fmla="*/ 991889 w 3188756"/>
              <a:gd name="connsiteY11" fmla="*/ 115439 h 1146181"/>
              <a:gd name="connsiteX12" fmla="*/ 1647486 w 3188756"/>
              <a:gd name="connsiteY12" fmla="*/ 91589 h 1146181"/>
              <a:gd name="connsiteX13" fmla="*/ 2035402 w 3188756"/>
              <a:gd name="connsiteY13" fmla="*/ 398 h 1146181"/>
              <a:gd name="connsiteX14" fmla="*/ 2596704 w 3188756"/>
              <a:gd name="connsiteY14" fmla="*/ 141087 h 1146181"/>
              <a:gd name="connsiteX15" fmla="*/ 3130712 w 3188756"/>
              <a:gd name="connsiteY15" fmla="*/ 405397 h 1146181"/>
              <a:gd name="connsiteX16" fmla="*/ 3122333 w 3188756"/>
              <a:gd name="connsiteY16" fmla="*/ 1146181 h 1146181"/>
              <a:gd name="connsiteX0" fmla="*/ 3020757 w 3130712"/>
              <a:gd name="connsiteY0" fmla="*/ 1044605 h 1082391"/>
              <a:gd name="connsiteX1" fmla="*/ 2448153 w 3130712"/>
              <a:gd name="connsiteY1" fmla="*/ 853957 h 1082391"/>
              <a:gd name="connsiteX2" fmla="*/ 1572398 w 3130712"/>
              <a:gd name="connsiteY2" fmla="*/ 937401 h 1082391"/>
              <a:gd name="connsiteX3" fmla="*/ 1281447 w 3130712"/>
              <a:gd name="connsiteY3" fmla="*/ 827265 h 1082391"/>
              <a:gd name="connsiteX4" fmla="*/ 158263 w 3130712"/>
              <a:gd name="connsiteY4" fmla="*/ 615463 h 1082391"/>
              <a:gd name="connsiteX5" fmla="*/ 231087 w 3130712"/>
              <a:gd name="connsiteY5" fmla="*/ 456931 h 1082391"/>
              <a:gd name="connsiteX6" fmla="*/ 1414 w 3130712"/>
              <a:gd name="connsiteY6" fmla="*/ 409639 h 1082391"/>
              <a:gd name="connsiteX7" fmla="*/ 417937 w 3130712"/>
              <a:gd name="connsiteY7" fmla="*/ 270082 h 1082391"/>
              <a:gd name="connsiteX8" fmla="*/ 1051890 w 3130712"/>
              <a:gd name="connsiteY8" fmla="*/ 436912 h 1082391"/>
              <a:gd name="connsiteX9" fmla="*/ 1549535 w 3130712"/>
              <a:gd name="connsiteY9" fmla="*/ 367395 h 1082391"/>
              <a:gd name="connsiteX10" fmla="*/ 1138815 w 3130712"/>
              <a:gd name="connsiteY10" fmla="*/ 345170 h 1082391"/>
              <a:gd name="connsiteX11" fmla="*/ 991889 w 3130712"/>
              <a:gd name="connsiteY11" fmla="*/ 115439 h 1082391"/>
              <a:gd name="connsiteX12" fmla="*/ 1647486 w 3130712"/>
              <a:gd name="connsiteY12" fmla="*/ 91589 h 1082391"/>
              <a:gd name="connsiteX13" fmla="*/ 2035402 w 3130712"/>
              <a:gd name="connsiteY13" fmla="*/ 398 h 1082391"/>
              <a:gd name="connsiteX14" fmla="*/ 2596704 w 3130712"/>
              <a:gd name="connsiteY14" fmla="*/ 141087 h 1082391"/>
              <a:gd name="connsiteX15" fmla="*/ 3130712 w 3130712"/>
              <a:gd name="connsiteY15" fmla="*/ 405397 h 1082391"/>
              <a:gd name="connsiteX0" fmla="*/ 3020757 w 3130712"/>
              <a:gd name="connsiteY0" fmla="*/ 1044605 h 1044605"/>
              <a:gd name="connsiteX1" fmla="*/ 2448153 w 3130712"/>
              <a:gd name="connsiteY1" fmla="*/ 853957 h 1044605"/>
              <a:gd name="connsiteX2" fmla="*/ 1572398 w 3130712"/>
              <a:gd name="connsiteY2" fmla="*/ 937401 h 1044605"/>
              <a:gd name="connsiteX3" fmla="*/ 1281447 w 3130712"/>
              <a:gd name="connsiteY3" fmla="*/ 827265 h 1044605"/>
              <a:gd name="connsiteX4" fmla="*/ 158263 w 3130712"/>
              <a:gd name="connsiteY4" fmla="*/ 615463 h 1044605"/>
              <a:gd name="connsiteX5" fmla="*/ 231087 w 3130712"/>
              <a:gd name="connsiteY5" fmla="*/ 456931 h 1044605"/>
              <a:gd name="connsiteX6" fmla="*/ 1414 w 3130712"/>
              <a:gd name="connsiteY6" fmla="*/ 409639 h 1044605"/>
              <a:gd name="connsiteX7" fmla="*/ 417937 w 3130712"/>
              <a:gd name="connsiteY7" fmla="*/ 270082 h 1044605"/>
              <a:gd name="connsiteX8" fmla="*/ 1051890 w 3130712"/>
              <a:gd name="connsiteY8" fmla="*/ 436912 h 1044605"/>
              <a:gd name="connsiteX9" fmla="*/ 1549535 w 3130712"/>
              <a:gd name="connsiteY9" fmla="*/ 367395 h 1044605"/>
              <a:gd name="connsiteX10" fmla="*/ 1138815 w 3130712"/>
              <a:gd name="connsiteY10" fmla="*/ 345170 h 1044605"/>
              <a:gd name="connsiteX11" fmla="*/ 991889 w 3130712"/>
              <a:gd name="connsiteY11" fmla="*/ 115439 h 1044605"/>
              <a:gd name="connsiteX12" fmla="*/ 1647486 w 3130712"/>
              <a:gd name="connsiteY12" fmla="*/ 91589 h 1044605"/>
              <a:gd name="connsiteX13" fmla="*/ 2035402 w 3130712"/>
              <a:gd name="connsiteY13" fmla="*/ 398 h 1044605"/>
              <a:gd name="connsiteX14" fmla="*/ 2596704 w 3130712"/>
              <a:gd name="connsiteY14" fmla="*/ 141087 h 1044605"/>
              <a:gd name="connsiteX15" fmla="*/ 3130712 w 3130712"/>
              <a:gd name="connsiteY15" fmla="*/ 405397 h 1044605"/>
              <a:gd name="connsiteX0" fmla="*/ 2448153 w 3130712"/>
              <a:gd name="connsiteY0" fmla="*/ 853957 h 938278"/>
              <a:gd name="connsiteX1" fmla="*/ 1572398 w 3130712"/>
              <a:gd name="connsiteY1" fmla="*/ 937401 h 938278"/>
              <a:gd name="connsiteX2" fmla="*/ 1281447 w 3130712"/>
              <a:gd name="connsiteY2" fmla="*/ 827265 h 938278"/>
              <a:gd name="connsiteX3" fmla="*/ 158263 w 3130712"/>
              <a:gd name="connsiteY3" fmla="*/ 615463 h 938278"/>
              <a:gd name="connsiteX4" fmla="*/ 231087 w 3130712"/>
              <a:gd name="connsiteY4" fmla="*/ 456931 h 938278"/>
              <a:gd name="connsiteX5" fmla="*/ 1414 w 3130712"/>
              <a:gd name="connsiteY5" fmla="*/ 409639 h 938278"/>
              <a:gd name="connsiteX6" fmla="*/ 417937 w 3130712"/>
              <a:gd name="connsiteY6" fmla="*/ 270082 h 938278"/>
              <a:gd name="connsiteX7" fmla="*/ 1051890 w 3130712"/>
              <a:gd name="connsiteY7" fmla="*/ 436912 h 938278"/>
              <a:gd name="connsiteX8" fmla="*/ 1549535 w 3130712"/>
              <a:gd name="connsiteY8" fmla="*/ 367395 h 938278"/>
              <a:gd name="connsiteX9" fmla="*/ 1138815 w 3130712"/>
              <a:gd name="connsiteY9" fmla="*/ 345170 h 938278"/>
              <a:gd name="connsiteX10" fmla="*/ 991889 w 3130712"/>
              <a:gd name="connsiteY10" fmla="*/ 115439 h 938278"/>
              <a:gd name="connsiteX11" fmla="*/ 1647486 w 3130712"/>
              <a:gd name="connsiteY11" fmla="*/ 91589 h 938278"/>
              <a:gd name="connsiteX12" fmla="*/ 2035402 w 3130712"/>
              <a:gd name="connsiteY12" fmla="*/ 398 h 938278"/>
              <a:gd name="connsiteX13" fmla="*/ 2596704 w 3130712"/>
              <a:gd name="connsiteY13" fmla="*/ 141087 h 938278"/>
              <a:gd name="connsiteX14" fmla="*/ 3130712 w 3130712"/>
              <a:gd name="connsiteY14" fmla="*/ 405397 h 938278"/>
              <a:gd name="connsiteX0" fmla="*/ 2448153 w 3130712"/>
              <a:gd name="connsiteY0" fmla="*/ 853957 h 937573"/>
              <a:gd name="connsiteX1" fmla="*/ 2447825 w 3130712"/>
              <a:gd name="connsiteY1" fmla="*/ 852688 h 937573"/>
              <a:gd name="connsiteX2" fmla="*/ 1572398 w 3130712"/>
              <a:gd name="connsiteY2" fmla="*/ 937401 h 937573"/>
              <a:gd name="connsiteX3" fmla="*/ 1281447 w 3130712"/>
              <a:gd name="connsiteY3" fmla="*/ 827265 h 937573"/>
              <a:gd name="connsiteX4" fmla="*/ 158263 w 3130712"/>
              <a:gd name="connsiteY4" fmla="*/ 615463 h 937573"/>
              <a:gd name="connsiteX5" fmla="*/ 231087 w 3130712"/>
              <a:gd name="connsiteY5" fmla="*/ 456931 h 937573"/>
              <a:gd name="connsiteX6" fmla="*/ 1414 w 3130712"/>
              <a:gd name="connsiteY6" fmla="*/ 409639 h 937573"/>
              <a:gd name="connsiteX7" fmla="*/ 417937 w 3130712"/>
              <a:gd name="connsiteY7" fmla="*/ 270082 h 937573"/>
              <a:gd name="connsiteX8" fmla="*/ 1051890 w 3130712"/>
              <a:gd name="connsiteY8" fmla="*/ 436912 h 937573"/>
              <a:gd name="connsiteX9" fmla="*/ 1549535 w 3130712"/>
              <a:gd name="connsiteY9" fmla="*/ 367395 h 937573"/>
              <a:gd name="connsiteX10" fmla="*/ 1138815 w 3130712"/>
              <a:gd name="connsiteY10" fmla="*/ 345170 h 937573"/>
              <a:gd name="connsiteX11" fmla="*/ 991889 w 3130712"/>
              <a:gd name="connsiteY11" fmla="*/ 115439 h 937573"/>
              <a:gd name="connsiteX12" fmla="*/ 1647486 w 3130712"/>
              <a:gd name="connsiteY12" fmla="*/ 91589 h 937573"/>
              <a:gd name="connsiteX13" fmla="*/ 2035402 w 3130712"/>
              <a:gd name="connsiteY13" fmla="*/ 398 h 937573"/>
              <a:gd name="connsiteX14" fmla="*/ 2596704 w 3130712"/>
              <a:gd name="connsiteY14" fmla="*/ 141087 h 937573"/>
              <a:gd name="connsiteX15" fmla="*/ 3130712 w 3130712"/>
              <a:gd name="connsiteY15" fmla="*/ 405397 h 937573"/>
              <a:gd name="connsiteX0" fmla="*/ 2448153 w 3130712"/>
              <a:gd name="connsiteY0" fmla="*/ 853957 h 937573"/>
              <a:gd name="connsiteX1" fmla="*/ 2447825 w 3130712"/>
              <a:gd name="connsiteY1" fmla="*/ 852688 h 937573"/>
              <a:gd name="connsiteX2" fmla="*/ 1572398 w 3130712"/>
              <a:gd name="connsiteY2" fmla="*/ 937401 h 937573"/>
              <a:gd name="connsiteX3" fmla="*/ 1281447 w 3130712"/>
              <a:gd name="connsiteY3" fmla="*/ 827265 h 937573"/>
              <a:gd name="connsiteX4" fmla="*/ 158263 w 3130712"/>
              <a:gd name="connsiteY4" fmla="*/ 615463 h 937573"/>
              <a:gd name="connsiteX5" fmla="*/ 231087 w 3130712"/>
              <a:gd name="connsiteY5" fmla="*/ 456931 h 937573"/>
              <a:gd name="connsiteX6" fmla="*/ 1414 w 3130712"/>
              <a:gd name="connsiteY6" fmla="*/ 409639 h 937573"/>
              <a:gd name="connsiteX7" fmla="*/ 417937 w 3130712"/>
              <a:gd name="connsiteY7" fmla="*/ 270082 h 937573"/>
              <a:gd name="connsiteX8" fmla="*/ 1051890 w 3130712"/>
              <a:gd name="connsiteY8" fmla="*/ 436912 h 937573"/>
              <a:gd name="connsiteX9" fmla="*/ 1549535 w 3130712"/>
              <a:gd name="connsiteY9" fmla="*/ 367395 h 937573"/>
              <a:gd name="connsiteX10" fmla="*/ 1138815 w 3130712"/>
              <a:gd name="connsiteY10" fmla="*/ 345170 h 937573"/>
              <a:gd name="connsiteX11" fmla="*/ 991889 w 3130712"/>
              <a:gd name="connsiteY11" fmla="*/ 115439 h 937573"/>
              <a:gd name="connsiteX12" fmla="*/ 1647486 w 3130712"/>
              <a:gd name="connsiteY12" fmla="*/ 91589 h 937573"/>
              <a:gd name="connsiteX13" fmla="*/ 2035402 w 3130712"/>
              <a:gd name="connsiteY13" fmla="*/ 398 h 937573"/>
              <a:gd name="connsiteX14" fmla="*/ 2596704 w 3130712"/>
              <a:gd name="connsiteY14" fmla="*/ 141087 h 937573"/>
              <a:gd name="connsiteX15" fmla="*/ 3130712 w 3130712"/>
              <a:gd name="connsiteY15" fmla="*/ 405397 h 937573"/>
              <a:gd name="connsiteX0" fmla="*/ 2448153 w 3130712"/>
              <a:gd name="connsiteY0" fmla="*/ 853957 h 937573"/>
              <a:gd name="connsiteX1" fmla="*/ 2447825 w 3130712"/>
              <a:gd name="connsiteY1" fmla="*/ 852688 h 937573"/>
              <a:gd name="connsiteX2" fmla="*/ 1572398 w 3130712"/>
              <a:gd name="connsiteY2" fmla="*/ 937401 h 937573"/>
              <a:gd name="connsiteX3" fmla="*/ 1281447 w 3130712"/>
              <a:gd name="connsiteY3" fmla="*/ 827265 h 937573"/>
              <a:gd name="connsiteX4" fmla="*/ 158263 w 3130712"/>
              <a:gd name="connsiteY4" fmla="*/ 615463 h 937573"/>
              <a:gd name="connsiteX5" fmla="*/ 231087 w 3130712"/>
              <a:gd name="connsiteY5" fmla="*/ 456931 h 937573"/>
              <a:gd name="connsiteX6" fmla="*/ 1414 w 3130712"/>
              <a:gd name="connsiteY6" fmla="*/ 409639 h 937573"/>
              <a:gd name="connsiteX7" fmla="*/ 417937 w 3130712"/>
              <a:gd name="connsiteY7" fmla="*/ 270082 h 937573"/>
              <a:gd name="connsiteX8" fmla="*/ 1051890 w 3130712"/>
              <a:gd name="connsiteY8" fmla="*/ 436912 h 937573"/>
              <a:gd name="connsiteX9" fmla="*/ 1549535 w 3130712"/>
              <a:gd name="connsiteY9" fmla="*/ 367395 h 937573"/>
              <a:gd name="connsiteX10" fmla="*/ 1138815 w 3130712"/>
              <a:gd name="connsiteY10" fmla="*/ 345170 h 937573"/>
              <a:gd name="connsiteX11" fmla="*/ 991889 w 3130712"/>
              <a:gd name="connsiteY11" fmla="*/ 115439 h 937573"/>
              <a:gd name="connsiteX12" fmla="*/ 1647486 w 3130712"/>
              <a:gd name="connsiteY12" fmla="*/ 91589 h 937573"/>
              <a:gd name="connsiteX13" fmla="*/ 2035402 w 3130712"/>
              <a:gd name="connsiteY13" fmla="*/ 398 h 937573"/>
              <a:gd name="connsiteX14" fmla="*/ 2596704 w 3130712"/>
              <a:gd name="connsiteY14" fmla="*/ 141087 h 937573"/>
              <a:gd name="connsiteX15" fmla="*/ 3130712 w 3130712"/>
              <a:gd name="connsiteY15" fmla="*/ 405397 h 937573"/>
              <a:gd name="connsiteX0" fmla="*/ 2448153 w 3130712"/>
              <a:gd name="connsiteY0" fmla="*/ 853957 h 937561"/>
              <a:gd name="connsiteX1" fmla="*/ 2417683 w 3130712"/>
              <a:gd name="connsiteY1" fmla="*/ 846660 h 937561"/>
              <a:gd name="connsiteX2" fmla="*/ 1572398 w 3130712"/>
              <a:gd name="connsiteY2" fmla="*/ 937401 h 937561"/>
              <a:gd name="connsiteX3" fmla="*/ 1281447 w 3130712"/>
              <a:gd name="connsiteY3" fmla="*/ 827265 h 937561"/>
              <a:gd name="connsiteX4" fmla="*/ 158263 w 3130712"/>
              <a:gd name="connsiteY4" fmla="*/ 615463 h 937561"/>
              <a:gd name="connsiteX5" fmla="*/ 231087 w 3130712"/>
              <a:gd name="connsiteY5" fmla="*/ 456931 h 937561"/>
              <a:gd name="connsiteX6" fmla="*/ 1414 w 3130712"/>
              <a:gd name="connsiteY6" fmla="*/ 409639 h 937561"/>
              <a:gd name="connsiteX7" fmla="*/ 417937 w 3130712"/>
              <a:gd name="connsiteY7" fmla="*/ 270082 h 937561"/>
              <a:gd name="connsiteX8" fmla="*/ 1051890 w 3130712"/>
              <a:gd name="connsiteY8" fmla="*/ 436912 h 937561"/>
              <a:gd name="connsiteX9" fmla="*/ 1549535 w 3130712"/>
              <a:gd name="connsiteY9" fmla="*/ 367395 h 937561"/>
              <a:gd name="connsiteX10" fmla="*/ 1138815 w 3130712"/>
              <a:gd name="connsiteY10" fmla="*/ 345170 h 937561"/>
              <a:gd name="connsiteX11" fmla="*/ 991889 w 3130712"/>
              <a:gd name="connsiteY11" fmla="*/ 115439 h 937561"/>
              <a:gd name="connsiteX12" fmla="*/ 1647486 w 3130712"/>
              <a:gd name="connsiteY12" fmla="*/ 91589 h 937561"/>
              <a:gd name="connsiteX13" fmla="*/ 2035402 w 3130712"/>
              <a:gd name="connsiteY13" fmla="*/ 398 h 937561"/>
              <a:gd name="connsiteX14" fmla="*/ 2596704 w 3130712"/>
              <a:gd name="connsiteY14" fmla="*/ 141087 h 937561"/>
              <a:gd name="connsiteX15" fmla="*/ 3130712 w 3130712"/>
              <a:gd name="connsiteY15" fmla="*/ 405397 h 937561"/>
              <a:gd name="connsiteX0" fmla="*/ 2785737 w 3130712"/>
              <a:gd name="connsiteY0" fmla="*/ 944381 h 949454"/>
              <a:gd name="connsiteX1" fmla="*/ 2417683 w 3130712"/>
              <a:gd name="connsiteY1" fmla="*/ 846660 h 949454"/>
              <a:gd name="connsiteX2" fmla="*/ 1572398 w 3130712"/>
              <a:gd name="connsiteY2" fmla="*/ 937401 h 949454"/>
              <a:gd name="connsiteX3" fmla="*/ 1281447 w 3130712"/>
              <a:gd name="connsiteY3" fmla="*/ 827265 h 949454"/>
              <a:gd name="connsiteX4" fmla="*/ 158263 w 3130712"/>
              <a:gd name="connsiteY4" fmla="*/ 615463 h 949454"/>
              <a:gd name="connsiteX5" fmla="*/ 231087 w 3130712"/>
              <a:gd name="connsiteY5" fmla="*/ 456931 h 949454"/>
              <a:gd name="connsiteX6" fmla="*/ 1414 w 3130712"/>
              <a:gd name="connsiteY6" fmla="*/ 409639 h 949454"/>
              <a:gd name="connsiteX7" fmla="*/ 417937 w 3130712"/>
              <a:gd name="connsiteY7" fmla="*/ 270082 h 949454"/>
              <a:gd name="connsiteX8" fmla="*/ 1051890 w 3130712"/>
              <a:gd name="connsiteY8" fmla="*/ 436912 h 949454"/>
              <a:gd name="connsiteX9" fmla="*/ 1549535 w 3130712"/>
              <a:gd name="connsiteY9" fmla="*/ 367395 h 949454"/>
              <a:gd name="connsiteX10" fmla="*/ 1138815 w 3130712"/>
              <a:gd name="connsiteY10" fmla="*/ 345170 h 949454"/>
              <a:gd name="connsiteX11" fmla="*/ 991889 w 3130712"/>
              <a:gd name="connsiteY11" fmla="*/ 115439 h 949454"/>
              <a:gd name="connsiteX12" fmla="*/ 1647486 w 3130712"/>
              <a:gd name="connsiteY12" fmla="*/ 91589 h 949454"/>
              <a:gd name="connsiteX13" fmla="*/ 2035402 w 3130712"/>
              <a:gd name="connsiteY13" fmla="*/ 398 h 949454"/>
              <a:gd name="connsiteX14" fmla="*/ 2596704 w 3130712"/>
              <a:gd name="connsiteY14" fmla="*/ 141087 h 949454"/>
              <a:gd name="connsiteX15" fmla="*/ 3130712 w 3130712"/>
              <a:gd name="connsiteY15" fmla="*/ 405397 h 949454"/>
              <a:gd name="connsiteX0" fmla="*/ 2836977 w 3130712"/>
              <a:gd name="connsiteY0" fmla="*/ 953423 h 956126"/>
              <a:gd name="connsiteX1" fmla="*/ 2417683 w 3130712"/>
              <a:gd name="connsiteY1" fmla="*/ 846660 h 956126"/>
              <a:gd name="connsiteX2" fmla="*/ 1572398 w 3130712"/>
              <a:gd name="connsiteY2" fmla="*/ 937401 h 956126"/>
              <a:gd name="connsiteX3" fmla="*/ 1281447 w 3130712"/>
              <a:gd name="connsiteY3" fmla="*/ 827265 h 956126"/>
              <a:gd name="connsiteX4" fmla="*/ 158263 w 3130712"/>
              <a:gd name="connsiteY4" fmla="*/ 615463 h 956126"/>
              <a:gd name="connsiteX5" fmla="*/ 231087 w 3130712"/>
              <a:gd name="connsiteY5" fmla="*/ 456931 h 956126"/>
              <a:gd name="connsiteX6" fmla="*/ 1414 w 3130712"/>
              <a:gd name="connsiteY6" fmla="*/ 409639 h 956126"/>
              <a:gd name="connsiteX7" fmla="*/ 417937 w 3130712"/>
              <a:gd name="connsiteY7" fmla="*/ 270082 h 956126"/>
              <a:gd name="connsiteX8" fmla="*/ 1051890 w 3130712"/>
              <a:gd name="connsiteY8" fmla="*/ 436912 h 956126"/>
              <a:gd name="connsiteX9" fmla="*/ 1549535 w 3130712"/>
              <a:gd name="connsiteY9" fmla="*/ 367395 h 956126"/>
              <a:gd name="connsiteX10" fmla="*/ 1138815 w 3130712"/>
              <a:gd name="connsiteY10" fmla="*/ 345170 h 956126"/>
              <a:gd name="connsiteX11" fmla="*/ 991889 w 3130712"/>
              <a:gd name="connsiteY11" fmla="*/ 115439 h 956126"/>
              <a:gd name="connsiteX12" fmla="*/ 1647486 w 3130712"/>
              <a:gd name="connsiteY12" fmla="*/ 91589 h 956126"/>
              <a:gd name="connsiteX13" fmla="*/ 2035402 w 3130712"/>
              <a:gd name="connsiteY13" fmla="*/ 398 h 956126"/>
              <a:gd name="connsiteX14" fmla="*/ 2596704 w 3130712"/>
              <a:gd name="connsiteY14" fmla="*/ 141087 h 956126"/>
              <a:gd name="connsiteX15" fmla="*/ 3130712 w 3130712"/>
              <a:gd name="connsiteY15" fmla="*/ 405397 h 956126"/>
              <a:gd name="connsiteX0" fmla="*/ 2836977 w 3130712"/>
              <a:gd name="connsiteY0" fmla="*/ 992608 h 992608"/>
              <a:gd name="connsiteX1" fmla="*/ 2417683 w 3130712"/>
              <a:gd name="connsiteY1" fmla="*/ 846660 h 992608"/>
              <a:gd name="connsiteX2" fmla="*/ 1572398 w 3130712"/>
              <a:gd name="connsiteY2" fmla="*/ 937401 h 992608"/>
              <a:gd name="connsiteX3" fmla="*/ 1281447 w 3130712"/>
              <a:gd name="connsiteY3" fmla="*/ 827265 h 992608"/>
              <a:gd name="connsiteX4" fmla="*/ 158263 w 3130712"/>
              <a:gd name="connsiteY4" fmla="*/ 615463 h 992608"/>
              <a:gd name="connsiteX5" fmla="*/ 231087 w 3130712"/>
              <a:gd name="connsiteY5" fmla="*/ 456931 h 992608"/>
              <a:gd name="connsiteX6" fmla="*/ 1414 w 3130712"/>
              <a:gd name="connsiteY6" fmla="*/ 409639 h 992608"/>
              <a:gd name="connsiteX7" fmla="*/ 417937 w 3130712"/>
              <a:gd name="connsiteY7" fmla="*/ 270082 h 992608"/>
              <a:gd name="connsiteX8" fmla="*/ 1051890 w 3130712"/>
              <a:gd name="connsiteY8" fmla="*/ 436912 h 992608"/>
              <a:gd name="connsiteX9" fmla="*/ 1549535 w 3130712"/>
              <a:gd name="connsiteY9" fmla="*/ 367395 h 992608"/>
              <a:gd name="connsiteX10" fmla="*/ 1138815 w 3130712"/>
              <a:gd name="connsiteY10" fmla="*/ 345170 h 992608"/>
              <a:gd name="connsiteX11" fmla="*/ 991889 w 3130712"/>
              <a:gd name="connsiteY11" fmla="*/ 115439 h 992608"/>
              <a:gd name="connsiteX12" fmla="*/ 1647486 w 3130712"/>
              <a:gd name="connsiteY12" fmla="*/ 91589 h 992608"/>
              <a:gd name="connsiteX13" fmla="*/ 2035402 w 3130712"/>
              <a:gd name="connsiteY13" fmla="*/ 398 h 992608"/>
              <a:gd name="connsiteX14" fmla="*/ 2596704 w 3130712"/>
              <a:gd name="connsiteY14" fmla="*/ 141087 h 992608"/>
              <a:gd name="connsiteX15" fmla="*/ 3130712 w 3130712"/>
              <a:gd name="connsiteY15" fmla="*/ 405397 h 992608"/>
              <a:gd name="connsiteX0" fmla="*/ 2903288 w 3130712"/>
              <a:gd name="connsiteY0" fmla="*/ 908212 h 937561"/>
              <a:gd name="connsiteX1" fmla="*/ 2417683 w 3130712"/>
              <a:gd name="connsiteY1" fmla="*/ 846660 h 937561"/>
              <a:gd name="connsiteX2" fmla="*/ 1572398 w 3130712"/>
              <a:gd name="connsiteY2" fmla="*/ 937401 h 937561"/>
              <a:gd name="connsiteX3" fmla="*/ 1281447 w 3130712"/>
              <a:gd name="connsiteY3" fmla="*/ 827265 h 937561"/>
              <a:gd name="connsiteX4" fmla="*/ 158263 w 3130712"/>
              <a:gd name="connsiteY4" fmla="*/ 615463 h 937561"/>
              <a:gd name="connsiteX5" fmla="*/ 231087 w 3130712"/>
              <a:gd name="connsiteY5" fmla="*/ 456931 h 937561"/>
              <a:gd name="connsiteX6" fmla="*/ 1414 w 3130712"/>
              <a:gd name="connsiteY6" fmla="*/ 409639 h 937561"/>
              <a:gd name="connsiteX7" fmla="*/ 417937 w 3130712"/>
              <a:gd name="connsiteY7" fmla="*/ 270082 h 937561"/>
              <a:gd name="connsiteX8" fmla="*/ 1051890 w 3130712"/>
              <a:gd name="connsiteY8" fmla="*/ 436912 h 937561"/>
              <a:gd name="connsiteX9" fmla="*/ 1549535 w 3130712"/>
              <a:gd name="connsiteY9" fmla="*/ 367395 h 937561"/>
              <a:gd name="connsiteX10" fmla="*/ 1138815 w 3130712"/>
              <a:gd name="connsiteY10" fmla="*/ 345170 h 937561"/>
              <a:gd name="connsiteX11" fmla="*/ 991889 w 3130712"/>
              <a:gd name="connsiteY11" fmla="*/ 115439 h 937561"/>
              <a:gd name="connsiteX12" fmla="*/ 1647486 w 3130712"/>
              <a:gd name="connsiteY12" fmla="*/ 91589 h 937561"/>
              <a:gd name="connsiteX13" fmla="*/ 2035402 w 3130712"/>
              <a:gd name="connsiteY13" fmla="*/ 398 h 937561"/>
              <a:gd name="connsiteX14" fmla="*/ 2596704 w 3130712"/>
              <a:gd name="connsiteY14" fmla="*/ 141087 h 937561"/>
              <a:gd name="connsiteX15" fmla="*/ 3130712 w 3130712"/>
              <a:gd name="connsiteY15" fmla="*/ 405397 h 937561"/>
              <a:gd name="connsiteX0" fmla="*/ 2846021 w 3130712"/>
              <a:gd name="connsiteY0" fmla="*/ 1028778 h 1028778"/>
              <a:gd name="connsiteX1" fmla="*/ 2417683 w 3130712"/>
              <a:gd name="connsiteY1" fmla="*/ 846660 h 1028778"/>
              <a:gd name="connsiteX2" fmla="*/ 1572398 w 3130712"/>
              <a:gd name="connsiteY2" fmla="*/ 937401 h 1028778"/>
              <a:gd name="connsiteX3" fmla="*/ 1281447 w 3130712"/>
              <a:gd name="connsiteY3" fmla="*/ 827265 h 1028778"/>
              <a:gd name="connsiteX4" fmla="*/ 158263 w 3130712"/>
              <a:gd name="connsiteY4" fmla="*/ 615463 h 1028778"/>
              <a:gd name="connsiteX5" fmla="*/ 231087 w 3130712"/>
              <a:gd name="connsiteY5" fmla="*/ 456931 h 1028778"/>
              <a:gd name="connsiteX6" fmla="*/ 1414 w 3130712"/>
              <a:gd name="connsiteY6" fmla="*/ 409639 h 1028778"/>
              <a:gd name="connsiteX7" fmla="*/ 417937 w 3130712"/>
              <a:gd name="connsiteY7" fmla="*/ 270082 h 1028778"/>
              <a:gd name="connsiteX8" fmla="*/ 1051890 w 3130712"/>
              <a:gd name="connsiteY8" fmla="*/ 436912 h 1028778"/>
              <a:gd name="connsiteX9" fmla="*/ 1549535 w 3130712"/>
              <a:gd name="connsiteY9" fmla="*/ 367395 h 1028778"/>
              <a:gd name="connsiteX10" fmla="*/ 1138815 w 3130712"/>
              <a:gd name="connsiteY10" fmla="*/ 345170 h 1028778"/>
              <a:gd name="connsiteX11" fmla="*/ 991889 w 3130712"/>
              <a:gd name="connsiteY11" fmla="*/ 115439 h 1028778"/>
              <a:gd name="connsiteX12" fmla="*/ 1647486 w 3130712"/>
              <a:gd name="connsiteY12" fmla="*/ 91589 h 1028778"/>
              <a:gd name="connsiteX13" fmla="*/ 2035402 w 3130712"/>
              <a:gd name="connsiteY13" fmla="*/ 398 h 1028778"/>
              <a:gd name="connsiteX14" fmla="*/ 2596704 w 3130712"/>
              <a:gd name="connsiteY14" fmla="*/ 141087 h 1028778"/>
              <a:gd name="connsiteX15" fmla="*/ 3130712 w 3130712"/>
              <a:gd name="connsiteY15" fmla="*/ 405397 h 1028778"/>
              <a:gd name="connsiteX0" fmla="*/ 2846021 w 3130712"/>
              <a:gd name="connsiteY0" fmla="*/ 993280 h 993280"/>
              <a:gd name="connsiteX1" fmla="*/ 2417683 w 3130712"/>
              <a:gd name="connsiteY1" fmla="*/ 811162 h 993280"/>
              <a:gd name="connsiteX2" fmla="*/ 1572398 w 3130712"/>
              <a:gd name="connsiteY2" fmla="*/ 901903 h 993280"/>
              <a:gd name="connsiteX3" fmla="*/ 1281447 w 3130712"/>
              <a:gd name="connsiteY3" fmla="*/ 791767 h 993280"/>
              <a:gd name="connsiteX4" fmla="*/ 158263 w 3130712"/>
              <a:gd name="connsiteY4" fmla="*/ 579965 h 993280"/>
              <a:gd name="connsiteX5" fmla="*/ 231087 w 3130712"/>
              <a:gd name="connsiteY5" fmla="*/ 421433 h 993280"/>
              <a:gd name="connsiteX6" fmla="*/ 1414 w 3130712"/>
              <a:gd name="connsiteY6" fmla="*/ 374141 h 993280"/>
              <a:gd name="connsiteX7" fmla="*/ 417937 w 3130712"/>
              <a:gd name="connsiteY7" fmla="*/ 234584 h 993280"/>
              <a:gd name="connsiteX8" fmla="*/ 1051890 w 3130712"/>
              <a:gd name="connsiteY8" fmla="*/ 401414 h 993280"/>
              <a:gd name="connsiteX9" fmla="*/ 1549535 w 3130712"/>
              <a:gd name="connsiteY9" fmla="*/ 331897 h 993280"/>
              <a:gd name="connsiteX10" fmla="*/ 1138815 w 3130712"/>
              <a:gd name="connsiteY10" fmla="*/ 309672 h 993280"/>
              <a:gd name="connsiteX11" fmla="*/ 991889 w 3130712"/>
              <a:gd name="connsiteY11" fmla="*/ 79941 h 993280"/>
              <a:gd name="connsiteX12" fmla="*/ 1647486 w 3130712"/>
              <a:gd name="connsiteY12" fmla="*/ 56091 h 993280"/>
              <a:gd name="connsiteX13" fmla="*/ 2143462 w 3130712"/>
              <a:gd name="connsiteY13" fmla="*/ 606 h 993280"/>
              <a:gd name="connsiteX14" fmla="*/ 2596704 w 3130712"/>
              <a:gd name="connsiteY14" fmla="*/ 105589 h 993280"/>
              <a:gd name="connsiteX15" fmla="*/ 3130712 w 3130712"/>
              <a:gd name="connsiteY15" fmla="*/ 369899 h 993280"/>
              <a:gd name="connsiteX0" fmla="*/ 2846021 w 3130712"/>
              <a:gd name="connsiteY0" fmla="*/ 994718 h 994718"/>
              <a:gd name="connsiteX1" fmla="*/ 2417683 w 3130712"/>
              <a:gd name="connsiteY1" fmla="*/ 812600 h 994718"/>
              <a:gd name="connsiteX2" fmla="*/ 1572398 w 3130712"/>
              <a:gd name="connsiteY2" fmla="*/ 903341 h 994718"/>
              <a:gd name="connsiteX3" fmla="*/ 1281447 w 3130712"/>
              <a:gd name="connsiteY3" fmla="*/ 793205 h 994718"/>
              <a:gd name="connsiteX4" fmla="*/ 158263 w 3130712"/>
              <a:gd name="connsiteY4" fmla="*/ 581403 h 994718"/>
              <a:gd name="connsiteX5" fmla="*/ 231087 w 3130712"/>
              <a:gd name="connsiteY5" fmla="*/ 422871 h 994718"/>
              <a:gd name="connsiteX6" fmla="*/ 1414 w 3130712"/>
              <a:gd name="connsiteY6" fmla="*/ 375579 h 994718"/>
              <a:gd name="connsiteX7" fmla="*/ 417937 w 3130712"/>
              <a:gd name="connsiteY7" fmla="*/ 236022 h 994718"/>
              <a:gd name="connsiteX8" fmla="*/ 1051890 w 3130712"/>
              <a:gd name="connsiteY8" fmla="*/ 402852 h 994718"/>
              <a:gd name="connsiteX9" fmla="*/ 1549535 w 3130712"/>
              <a:gd name="connsiteY9" fmla="*/ 333335 h 994718"/>
              <a:gd name="connsiteX10" fmla="*/ 1138815 w 3130712"/>
              <a:gd name="connsiteY10" fmla="*/ 311110 h 994718"/>
              <a:gd name="connsiteX11" fmla="*/ 991889 w 3130712"/>
              <a:gd name="connsiteY11" fmla="*/ 81379 h 994718"/>
              <a:gd name="connsiteX12" fmla="*/ 1647486 w 3130712"/>
              <a:gd name="connsiteY12" fmla="*/ 57529 h 994718"/>
              <a:gd name="connsiteX13" fmla="*/ 2143462 w 3130712"/>
              <a:gd name="connsiteY13" fmla="*/ 2044 h 994718"/>
              <a:gd name="connsiteX14" fmla="*/ 2618317 w 3130712"/>
              <a:gd name="connsiteY14" fmla="*/ 115954 h 994718"/>
              <a:gd name="connsiteX15" fmla="*/ 3130712 w 3130712"/>
              <a:gd name="connsiteY15" fmla="*/ 371337 h 994718"/>
              <a:gd name="connsiteX0" fmla="*/ 2846021 w 2936204"/>
              <a:gd name="connsiteY0" fmla="*/ 994718 h 994718"/>
              <a:gd name="connsiteX1" fmla="*/ 2417683 w 2936204"/>
              <a:gd name="connsiteY1" fmla="*/ 812600 h 994718"/>
              <a:gd name="connsiteX2" fmla="*/ 1572398 w 2936204"/>
              <a:gd name="connsiteY2" fmla="*/ 903341 h 994718"/>
              <a:gd name="connsiteX3" fmla="*/ 1281447 w 2936204"/>
              <a:gd name="connsiteY3" fmla="*/ 793205 h 994718"/>
              <a:gd name="connsiteX4" fmla="*/ 158263 w 2936204"/>
              <a:gd name="connsiteY4" fmla="*/ 581403 h 994718"/>
              <a:gd name="connsiteX5" fmla="*/ 231087 w 2936204"/>
              <a:gd name="connsiteY5" fmla="*/ 422871 h 994718"/>
              <a:gd name="connsiteX6" fmla="*/ 1414 w 2936204"/>
              <a:gd name="connsiteY6" fmla="*/ 375579 h 994718"/>
              <a:gd name="connsiteX7" fmla="*/ 417937 w 2936204"/>
              <a:gd name="connsiteY7" fmla="*/ 236022 h 994718"/>
              <a:gd name="connsiteX8" fmla="*/ 1051890 w 2936204"/>
              <a:gd name="connsiteY8" fmla="*/ 402852 h 994718"/>
              <a:gd name="connsiteX9" fmla="*/ 1549535 w 2936204"/>
              <a:gd name="connsiteY9" fmla="*/ 333335 h 994718"/>
              <a:gd name="connsiteX10" fmla="*/ 1138815 w 2936204"/>
              <a:gd name="connsiteY10" fmla="*/ 311110 h 994718"/>
              <a:gd name="connsiteX11" fmla="*/ 991889 w 2936204"/>
              <a:gd name="connsiteY11" fmla="*/ 81379 h 994718"/>
              <a:gd name="connsiteX12" fmla="*/ 1647486 w 2936204"/>
              <a:gd name="connsiteY12" fmla="*/ 57529 h 994718"/>
              <a:gd name="connsiteX13" fmla="*/ 2143462 w 2936204"/>
              <a:gd name="connsiteY13" fmla="*/ 2044 h 994718"/>
              <a:gd name="connsiteX14" fmla="*/ 2618317 w 2936204"/>
              <a:gd name="connsiteY14" fmla="*/ 115954 h 994718"/>
              <a:gd name="connsiteX15" fmla="*/ 2936204 w 2936204"/>
              <a:gd name="connsiteY15" fmla="*/ 273146 h 99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36204" h="994718">
                <a:moveTo>
                  <a:pt x="2846021" y="994718"/>
                </a:moveTo>
                <a:cubicBezTo>
                  <a:pt x="2845966" y="994507"/>
                  <a:pt x="2780660" y="949401"/>
                  <a:pt x="2417683" y="812600"/>
                </a:cubicBezTo>
                <a:cubicBezTo>
                  <a:pt x="2271724" y="826507"/>
                  <a:pt x="1766794" y="907578"/>
                  <a:pt x="1572398" y="903341"/>
                </a:cubicBezTo>
                <a:cubicBezTo>
                  <a:pt x="1505125" y="891697"/>
                  <a:pt x="1357077" y="824347"/>
                  <a:pt x="1281447" y="793205"/>
                </a:cubicBezTo>
                <a:cubicBezTo>
                  <a:pt x="885698" y="717034"/>
                  <a:pt x="570724" y="629721"/>
                  <a:pt x="158263" y="581403"/>
                </a:cubicBezTo>
                <a:cubicBezTo>
                  <a:pt x="86907" y="570339"/>
                  <a:pt x="149248" y="456219"/>
                  <a:pt x="231087" y="422871"/>
                </a:cubicBezTo>
                <a:lnTo>
                  <a:pt x="1414" y="375579"/>
                </a:lnTo>
                <a:cubicBezTo>
                  <a:pt x="-19437" y="221361"/>
                  <a:pt x="193679" y="203624"/>
                  <a:pt x="417937" y="236022"/>
                </a:cubicBezTo>
                <a:cubicBezTo>
                  <a:pt x="654322" y="283276"/>
                  <a:pt x="815504" y="327745"/>
                  <a:pt x="1051890" y="402852"/>
                </a:cubicBezTo>
                <a:cubicBezTo>
                  <a:pt x="1217771" y="379680"/>
                  <a:pt x="1436574" y="417784"/>
                  <a:pt x="1549535" y="333335"/>
                </a:cubicBezTo>
                <a:cubicBezTo>
                  <a:pt x="1412629" y="325927"/>
                  <a:pt x="1256225" y="343586"/>
                  <a:pt x="1138815" y="311110"/>
                </a:cubicBezTo>
                <a:cubicBezTo>
                  <a:pt x="1000710" y="301381"/>
                  <a:pt x="896026" y="146814"/>
                  <a:pt x="991889" y="81379"/>
                </a:cubicBezTo>
                <a:cubicBezTo>
                  <a:pt x="1199280" y="19579"/>
                  <a:pt x="1518085" y="97045"/>
                  <a:pt x="1647486" y="57529"/>
                </a:cubicBezTo>
                <a:cubicBezTo>
                  <a:pt x="1740234" y="18428"/>
                  <a:pt x="1981657" y="-7694"/>
                  <a:pt x="2143462" y="2044"/>
                </a:cubicBezTo>
                <a:cubicBezTo>
                  <a:pt x="2305267" y="11782"/>
                  <a:pt x="2486193" y="70770"/>
                  <a:pt x="2618317" y="115954"/>
                </a:cubicBezTo>
                <a:cubicBezTo>
                  <a:pt x="2750441" y="161138"/>
                  <a:pt x="2560900" y="112583"/>
                  <a:pt x="2936204" y="273146"/>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 name="Freeform 16">
            <a:extLst>
              <a:ext uri="{FF2B5EF4-FFF2-40B4-BE49-F238E27FC236}">
                <a16:creationId xmlns:a16="http://schemas.microsoft.com/office/drawing/2014/main" id="{CF834791-0A5D-4CAF-B5B4-ED1AFB32D718}"/>
              </a:ext>
            </a:extLst>
          </p:cNvPr>
          <p:cNvSpPr/>
          <p:nvPr/>
        </p:nvSpPr>
        <p:spPr>
          <a:xfrm>
            <a:off x="5775423" y="4956506"/>
            <a:ext cx="2947981" cy="1208991"/>
          </a:xfrm>
          <a:custGeom>
            <a:avLst/>
            <a:gdLst>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3631596 w 5468347"/>
              <a:gd name="connsiteY4" fmla="*/ 1574966 h 1582918"/>
              <a:gd name="connsiteX5" fmla="*/ 3269121 w 5468347"/>
              <a:gd name="connsiteY5" fmla="*/ 1173092 h 1582918"/>
              <a:gd name="connsiteX6" fmla="*/ 3214235 w 5468347"/>
              <a:gd name="connsiteY6" fmla="*/ 1161143 h 1582918"/>
              <a:gd name="connsiteX7" fmla="*/ 2448153 w 5468347"/>
              <a:gd name="connsiteY7" fmla="*/ 854408 h 1582918"/>
              <a:gd name="connsiteX8" fmla="*/ 1572398 w 5468347"/>
              <a:gd name="connsiteY8" fmla="*/ 937852 h 1582918"/>
              <a:gd name="connsiteX9" fmla="*/ 1281447 w 5468347"/>
              <a:gd name="connsiteY9" fmla="*/ 827716 h 1582918"/>
              <a:gd name="connsiteX10" fmla="*/ 158263 w 5468347"/>
              <a:gd name="connsiteY10" fmla="*/ 615914 h 1582918"/>
              <a:gd name="connsiteX11" fmla="*/ 231087 w 5468347"/>
              <a:gd name="connsiteY11" fmla="*/ 457382 h 1582918"/>
              <a:gd name="connsiteX12" fmla="*/ 1414 w 5468347"/>
              <a:gd name="connsiteY12" fmla="*/ 410090 h 1582918"/>
              <a:gd name="connsiteX13" fmla="*/ 417937 w 5468347"/>
              <a:gd name="connsiteY13" fmla="*/ 270533 h 1582918"/>
              <a:gd name="connsiteX14" fmla="*/ 1051890 w 5468347"/>
              <a:gd name="connsiteY14" fmla="*/ 437363 h 1582918"/>
              <a:gd name="connsiteX15" fmla="*/ 1549535 w 5468347"/>
              <a:gd name="connsiteY15" fmla="*/ 367846 h 1582918"/>
              <a:gd name="connsiteX16" fmla="*/ 1138815 w 5468347"/>
              <a:gd name="connsiteY16" fmla="*/ 345621 h 1582918"/>
              <a:gd name="connsiteX17" fmla="*/ 991889 w 5468347"/>
              <a:gd name="connsiteY17" fmla="*/ 115890 h 1582918"/>
              <a:gd name="connsiteX18" fmla="*/ 1647486 w 5468347"/>
              <a:gd name="connsiteY18" fmla="*/ 92040 h 1582918"/>
              <a:gd name="connsiteX19" fmla="*/ 2035402 w 5468347"/>
              <a:gd name="connsiteY19" fmla="*/ 849 h 1582918"/>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3631596 w 5468347"/>
              <a:gd name="connsiteY4" fmla="*/ 1574966 h 1582918"/>
              <a:gd name="connsiteX5" fmla="*/ 3214235 w 5468347"/>
              <a:gd name="connsiteY5" fmla="*/ 1161143 h 1582918"/>
              <a:gd name="connsiteX6" fmla="*/ 2448153 w 5468347"/>
              <a:gd name="connsiteY6" fmla="*/ 854408 h 1582918"/>
              <a:gd name="connsiteX7" fmla="*/ 1572398 w 5468347"/>
              <a:gd name="connsiteY7" fmla="*/ 937852 h 1582918"/>
              <a:gd name="connsiteX8" fmla="*/ 1281447 w 5468347"/>
              <a:gd name="connsiteY8" fmla="*/ 827716 h 1582918"/>
              <a:gd name="connsiteX9" fmla="*/ 158263 w 5468347"/>
              <a:gd name="connsiteY9" fmla="*/ 615914 h 1582918"/>
              <a:gd name="connsiteX10" fmla="*/ 231087 w 5468347"/>
              <a:gd name="connsiteY10" fmla="*/ 457382 h 1582918"/>
              <a:gd name="connsiteX11" fmla="*/ 1414 w 5468347"/>
              <a:gd name="connsiteY11" fmla="*/ 410090 h 1582918"/>
              <a:gd name="connsiteX12" fmla="*/ 417937 w 5468347"/>
              <a:gd name="connsiteY12" fmla="*/ 270533 h 1582918"/>
              <a:gd name="connsiteX13" fmla="*/ 1051890 w 5468347"/>
              <a:gd name="connsiteY13" fmla="*/ 437363 h 1582918"/>
              <a:gd name="connsiteX14" fmla="*/ 1549535 w 5468347"/>
              <a:gd name="connsiteY14" fmla="*/ 367846 h 1582918"/>
              <a:gd name="connsiteX15" fmla="*/ 1138815 w 5468347"/>
              <a:gd name="connsiteY15" fmla="*/ 345621 h 1582918"/>
              <a:gd name="connsiteX16" fmla="*/ 991889 w 5468347"/>
              <a:gd name="connsiteY16" fmla="*/ 115890 h 1582918"/>
              <a:gd name="connsiteX17" fmla="*/ 1647486 w 5468347"/>
              <a:gd name="connsiteY17" fmla="*/ 92040 h 1582918"/>
              <a:gd name="connsiteX18" fmla="*/ 2035402 w 5468347"/>
              <a:gd name="connsiteY18" fmla="*/ 849 h 1582918"/>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4021210 w 5468347"/>
              <a:gd name="connsiteY4" fmla="*/ 1574966 h 1582918"/>
              <a:gd name="connsiteX5" fmla="*/ 3214235 w 5468347"/>
              <a:gd name="connsiteY5" fmla="*/ 1161143 h 1582918"/>
              <a:gd name="connsiteX6" fmla="*/ 2448153 w 5468347"/>
              <a:gd name="connsiteY6" fmla="*/ 854408 h 1582918"/>
              <a:gd name="connsiteX7" fmla="*/ 1572398 w 5468347"/>
              <a:gd name="connsiteY7" fmla="*/ 937852 h 1582918"/>
              <a:gd name="connsiteX8" fmla="*/ 1281447 w 5468347"/>
              <a:gd name="connsiteY8" fmla="*/ 827716 h 1582918"/>
              <a:gd name="connsiteX9" fmla="*/ 158263 w 5468347"/>
              <a:gd name="connsiteY9" fmla="*/ 615914 h 1582918"/>
              <a:gd name="connsiteX10" fmla="*/ 231087 w 5468347"/>
              <a:gd name="connsiteY10" fmla="*/ 457382 h 1582918"/>
              <a:gd name="connsiteX11" fmla="*/ 1414 w 5468347"/>
              <a:gd name="connsiteY11" fmla="*/ 410090 h 1582918"/>
              <a:gd name="connsiteX12" fmla="*/ 417937 w 5468347"/>
              <a:gd name="connsiteY12" fmla="*/ 270533 h 1582918"/>
              <a:gd name="connsiteX13" fmla="*/ 1051890 w 5468347"/>
              <a:gd name="connsiteY13" fmla="*/ 437363 h 1582918"/>
              <a:gd name="connsiteX14" fmla="*/ 1549535 w 5468347"/>
              <a:gd name="connsiteY14" fmla="*/ 367846 h 1582918"/>
              <a:gd name="connsiteX15" fmla="*/ 1138815 w 5468347"/>
              <a:gd name="connsiteY15" fmla="*/ 345621 h 1582918"/>
              <a:gd name="connsiteX16" fmla="*/ 991889 w 5468347"/>
              <a:gd name="connsiteY16" fmla="*/ 115890 h 1582918"/>
              <a:gd name="connsiteX17" fmla="*/ 1647486 w 5468347"/>
              <a:gd name="connsiteY17" fmla="*/ 92040 h 1582918"/>
              <a:gd name="connsiteX18" fmla="*/ 2035402 w 5468347"/>
              <a:gd name="connsiteY18" fmla="*/ 849 h 1582918"/>
              <a:gd name="connsiteX0" fmla="*/ 2035402 w 5468347"/>
              <a:gd name="connsiteY0" fmla="*/ 849 h 1590869"/>
              <a:gd name="connsiteX1" fmla="*/ 2596704 w 5468347"/>
              <a:gd name="connsiteY1" fmla="*/ 141538 h 1590869"/>
              <a:gd name="connsiteX2" fmla="*/ 3488648 w 5468347"/>
              <a:gd name="connsiteY2" fmla="*/ 570305 h 1590869"/>
              <a:gd name="connsiteX3" fmla="*/ 5468347 w 5468347"/>
              <a:gd name="connsiteY3" fmla="*/ 1582918 h 1590869"/>
              <a:gd name="connsiteX4" fmla="*/ 3862184 w 5468347"/>
              <a:gd name="connsiteY4" fmla="*/ 1590869 h 1590869"/>
              <a:gd name="connsiteX5" fmla="*/ 3214235 w 5468347"/>
              <a:gd name="connsiteY5" fmla="*/ 1161143 h 1590869"/>
              <a:gd name="connsiteX6" fmla="*/ 2448153 w 5468347"/>
              <a:gd name="connsiteY6" fmla="*/ 854408 h 1590869"/>
              <a:gd name="connsiteX7" fmla="*/ 1572398 w 5468347"/>
              <a:gd name="connsiteY7" fmla="*/ 937852 h 1590869"/>
              <a:gd name="connsiteX8" fmla="*/ 1281447 w 5468347"/>
              <a:gd name="connsiteY8" fmla="*/ 827716 h 1590869"/>
              <a:gd name="connsiteX9" fmla="*/ 158263 w 5468347"/>
              <a:gd name="connsiteY9" fmla="*/ 615914 h 1590869"/>
              <a:gd name="connsiteX10" fmla="*/ 231087 w 5468347"/>
              <a:gd name="connsiteY10" fmla="*/ 457382 h 1590869"/>
              <a:gd name="connsiteX11" fmla="*/ 1414 w 5468347"/>
              <a:gd name="connsiteY11" fmla="*/ 410090 h 1590869"/>
              <a:gd name="connsiteX12" fmla="*/ 417937 w 5468347"/>
              <a:gd name="connsiteY12" fmla="*/ 270533 h 1590869"/>
              <a:gd name="connsiteX13" fmla="*/ 1051890 w 5468347"/>
              <a:gd name="connsiteY13" fmla="*/ 437363 h 1590869"/>
              <a:gd name="connsiteX14" fmla="*/ 1549535 w 5468347"/>
              <a:gd name="connsiteY14" fmla="*/ 367846 h 1590869"/>
              <a:gd name="connsiteX15" fmla="*/ 1138815 w 5468347"/>
              <a:gd name="connsiteY15" fmla="*/ 345621 h 1590869"/>
              <a:gd name="connsiteX16" fmla="*/ 991889 w 5468347"/>
              <a:gd name="connsiteY16" fmla="*/ 115890 h 1590869"/>
              <a:gd name="connsiteX17" fmla="*/ 1647486 w 5468347"/>
              <a:gd name="connsiteY17" fmla="*/ 92040 h 1590869"/>
              <a:gd name="connsiteX18" fmla="*/ 2035402 w 5468347"/>
              <a:gd name="connsiteY18" fmla="*/ 849 h 1590869"/>
              <a:gd name="connsiteX0" fmla="*/ 2035402 w 5468347"/>
              <a:gd name="connsiteY0" fmla="*/ 849 h 1590869"/>
              <a:gd name="connsiteX1" fmla="*/ 2596704 w 5468347"/>
              <a:gd name="connsiteY1" fmla="*/ 141538 h 1590869"/>
              <a:gd name="connsiteX2" fmla="*/ 3488648 w 5468347"/>
              <a:gd name="connsiteY2" fmla="*/ 570305 h 1590869"/>
              <a:gd name="connsiteX3" fmla="*/ 5468347 w 5468347"/>
              <a:gd name="connsiteY3" fmla="*/ 1582918 h 1590869"/>
              <a:gd name="connsiteX4" fmla="*/ 3862184 w 5468347"/>
              <a:gd name="connsiteY4" fmla="*/ 1590869 h 1590869"/>
              <a:gd name="connsiteX5" fmla="*/ 3214235 w 5468347"/>
              <a:gd name="connsiteY5" fmla="*/ 1161143 h 1590869"/>
              <a:gd name="connsiteX6" fmla="*/ 2448153 w 5468347"/>
              <a:gd name="connsiteY6" fmla="*/ 854408 h 1590869"/>
              <a:gd name="connsiteX7" fmla="*/ 1572398 w 5468347"/>
              <a:gd name="connsiteY7" fmla="*/ 937852 h 1590869"/>
              <a:gd name="connsiteX8" fmla="*/ 1281447 w 5468347"/>
              <a:gd name="connsiteY8" fmla="*/ 827716 h 1590869"/>
              <a:gd name="connsiteX9" fmla="*/ 158263 w 5468347"/>
              <a:gd name="connsiteY9" fmla="*/ 615914 h 1590869"/>
              <a:gd name="connsiteX10" fmla="*/ 231087 w 5468347"/>
              <a:gd name="connsiteY10" fmla="*/ 457382 h 1590869"/>
              <a:gd name="connsiteX11" fmla="*/ 1414 w 5468347"/>
              <a:gd name="connsiteY11" fmla="*/ 410090 h 1590869"/>
              <a:gd name="connsiteX12" fmla="*/ 417937 w 5468347"/>
              <a:gd name="connsiteY12" fmla="*/ 270533 h 1590869"/>
              <a:gd name="connsiteX13" fmla="*/ 1051890 w 5468347"/>
              <a:gd name="connsiteY13" fmla="*/ 437363 h 1590869"/>
              <a:gd name="connsiteX14" fmla="*/ 1549535 w 5468347"/>
              <a:gd name="connsiteY14" fmla="*/ 367846 h 1590869"/>
              <a:gd name="connsiteX15" fmla="*/ 1138815 w 5468347"/>
              <a:gd name="connsiteY15" fmla="*/ 345621 h 1590869"/>
              <a:gd name="connsiteX16" fmla="*/ 991889 w 5468347"/>
              <a:gd name="connsiteY16" fmla="*/ 115890 h 1590869"/>
              <a:gd name="connsiteX17" fmla="*/ 1647486 w 5468347"/>
              <a:gd name="connsiteY17" fmla="*/ 92040 h 1590869"/>
              <a:gd name="connsiteX18" fmla="*/ 2035402 w 5468347"/>
              <a:gd name="connsiteY18" fmla="*/ 849 h 1590869"/>
              <a:gd name="connsiteX0" fmla="*/ 2035402 w 5468347"/>
              <a:gd name="connsiteY0" fmla="*/ 849 h 1582918"/>
              <a:gd name="connsiteX1" fmla="*/ 2596704 w 5468347"/>
              <a:gd name="connsiteY1" fmla="*/ 141538 h 1582918"/>
              <a:gd name="connsiteX2" fmla="*/ 3488648 w 5468347"/>
              <a:gd name="connsiteY2" fmla="*/ 570305 h 1582918"/>
              <a:gd name="connsiteX3" fmla="*/ 5468347 w 5468347"/>
              <a:gd name="connsiteY3" fmla="*/ 1582918 h 1582918"/>
              <a:gd name="connsiteX4" fmla="*/ 3214235 w 5468347"/>
              <a:gd name="connsiteY4" fmla="*/ 1161143 h 1582918"/>
              <a:gd name="connsiteX5" fmla="*/ 2448153 w 5468347"/>
              <a:gd name="connsiteY5" fmla="*/ 854408 h 1582918"/>
              <a:gd name="connsiteX6" fmla="*/ 1572398 w 5468347"/>
              <a:gd name="connsiteY6" fmla="*/ 937852 h 1582918"/>
              <a:gd name="connsiteX7" fmla="*/ 1281447 w 5468347"/>
              <a:gd name="connsiteY7" fmla="*/ 827716 h 1582918"/>
              <a:gd name="connsiteX8" fmla="*/ 158263 w 5468347"/>
              <a:gd name="connsiteY8" fmla="*/ 615914 h 1582918"/>
              <a:gd name="connsiteX9" fmla="*/ 231087 w 5468347"/>
              <a:gd name="connsiteY9" fmla="*/ 457382 h 1582918"/>
              <a:gd name="connsiteX10" fmla="*/ 1414 w 5468347"/>
              <a:gd name="connsiteY10" fmla="*/ 410090 h 1582918"/>
              <a:gd name="connsiteX11" fmla="*/ 417937 w 5468347"/>
              <a:gd name="connsiteY11" fmla="*/ 270533 h 1582918"/>
              <a:gd name="connsiteX12" fmla="*/ 1051890 w 5468347"/>
              <a:gd name="connsiteY12" fmla="*/ 437363 h 1582918"/>
              <a:gd name="connsiteX13" fmla="*/ 1549535 w 5468347"/>
              <a:gd name="connsiteY13" fmla="*/ 367846 h 1582918"/>
              <a:gd name="connsiteX14" fmla="*/ 1138815 w 5468347"/>
              <a:gd name="connsiteY14" fmla="*/ 345621 h 1582918"/>
              <a:gd name="connsiteX15" fmla="*/ 991889 w 5468347"/>
              <a:gd name="connsiteY15" fmla="*/ 115890 h 1582918"/>
              <a:gd name="connsiteX16" fmla="*/ 1647486 w 5468347"/>
              <a:gd name="connsiteY16" fmla="*/ 92040 h 1582918"/>
              <a:gd name="connsiteX17" fmla="*/ 2035402 w 5468347"/>
              <a:gd name="connsiteY17" fmla="*/ 849 h 1582918"/>
              <a:gd name="connsiteX0" fmla="*/ 2035402 w 3488648"/>
              <a:gd name="connsiteY0" fmla="*/ 849 h 1161143"/>
              <a:gd name="connsiteX1" fmla="*/ 2596704 w 3488648"/>
              <a:gd name="connsiteY1" fmla="*/ 141538 h 1161143"/>
              <a:gd name="connsiteX2" fmla="*/ 3488648 w 3488648"/>
              <a:gd name="connsiteY2" fmla="*/ 570305 h 1161143"/>
              <a:gd name="connsiteX3" fmla="*/ 3214235 w 3488648"/>
              <a:gd name="connsiteY3" fmla="*/ 1161143 h 1161143"/>
              <a:gd name="connsiteX4" fmla="*/ 2448153 w 3488648"/>
              <a:gd name="connsiteY4" fmla="*/ 854408 h 1161143"/>
              <a:gd name="connsiteX5" fmla="*/ 1572398 w 3488648"/>
              <a:gd name="connsiteY5" fmla="*/ 937852 h 1161143"/>
              <a:gd name="connsiteX6" fmla="*/ 1281447 w 3488648"/>
              <a:gd name="connsiteY6" fmla="*/ 827716 h 1161143"/>
              <a:gd name="connsiteX7" fmla="*/ 158263 w 3488648"/>
              <a:gd name="connsiteY7" fmla="*/ 615914 h 1161143"/>
              <a:gd name="connsiteX8" fmla="*/ 231087 w 3488648"/>
              <a:gd name="connsiteY8" fmla="*/ 457382 h 1161143"/>
              <a:gd name="connsiteX9" fmla="*/ 1414 w 3488648"/>
              <a:gd name="connsiteY9" fmla="*/ 410090 h 1161143"/>
              <a:gd name="connsiteX10" fmla="*/ 417937 w 3488648"/>
              <a:gd name="connsiteY10" fmla="*/ 270533 h 1161143"/>
              <a:gd name="connsiteX11" fmla="*/ 1051890 w 3488648"/>
              <a:gd name="connsiteY11" fmla="*/ 437363 h 1161143"/>
              <a:gd name="connsiteX12" fmla="*/ 1549535 w 3488648"/>
              <a:gd name="connsiteY12" fmla="*/ 367846 h 1161143"/>
              <a:gd name="connsiteX13" fmla="*/ 1138815 w 3488648"/>
              <a:gd name="connsiteY13" fmla="*/ 345621 h 1161143"/>
              <a:gd name="connsiteX14" fmla="*/ 991889 w 3488648"/>
              <a:gd name="connsiteY14" fmla="*/ 115890 h 1161143"/>
              <a:gd name="connsiteX15" fmla="*/ 1647486 w 3488648"/>
              <a:gd name="connsiteY15" fmla="*/ 92040 h 1161143"/>
              <a:gd name="connsiteX16" fmla="*/ 2035402 w 3488648"/>
              <a:gd name="connsiteY16" fmla="*/ 849 h 1161143"/>
              <a:gd name="connsiteX0" fmla="*/ 2035402 w 3253099"/>
              <a:gd name="connsiteY0" fmla="*/ 398 h 1171071"/>
              <a:gd name="connsiteX1" fmla="*/ 2596704 w 3253099"/>
              <a:gd name="connsiteY1" fmla="*/ 141087 h 1171071"/>
              <a:gd name="connsiteX2" fmla="*/ 3130712 w 3253099"/>
              <a:gd name="connsiteY2" fmla="*/ 405397 h 1171071"/>
              <a:gd name="connsiteX3" fmla="*/ 3214235 w 3253099"/>
              <a:gd name="connsiteY3" fmla="*/ 1160692 h 1171071"/>
              <a:gd name="connsiteX4" fmla="*/ 2448153 w 3253099"/>
              <a:gd name="connsiteY4" fmla="*/ 853957 h 1171071"/>
              <a:gd name="connsiteX5" fmla="*/ 1572398 w 3253099"/>
              <a:gd name="connsiteY5" fmla="*/ 937401 h 1171071"/>
              <a:gd name="connsiteX6" fmla="*/ 1281447 w 3253099"/>
              <a:gd name="connsiteY6" fmla="*/ 827265 h 1171071"/>
              <a:gd name="connsiteX7" fmla="*/ 158263 w 3253099"/>
              <a:gd name="connsiteY7" fmla="*/ 615463 h 1171071"/>
              <a:gd name="connsiteX8" fmla="*/ 231087 w 3253099"/>
              <a:gd name="connsiteY8" fmla="*/ 456931 h 1171071"/>
              <a:gd name="connsiteX9" fmla="*/ 1414 w 3253099"/>
              <a:gd name="connsiteY9" fmla="*/ 409639 h 1171071"/>
              <a:gd name="connsiteX10" fmla="*/ 417937 w 3253099"/>
              <a:gd name="connsiteY10" fmla="*/ 270082 h 1171071"/>
              <a:gd name="connsiteX11" fmla="*/ 1051890 w 3253099"/>
              <a:gd name="connsiteY11" fmla="*/ 436912 h 1171071"/>
              <a:gd name="connsiteX12" fmla="*/ 1549535 w 3253099"/>
              <a:gd name="connsiteY12" fmla="*/ 367395 h 1171071"/>
              <a:gd name="connsiteX13" fmla="*/ 1138815 w 3253099"/>
              <a:gd name="connsiteY13" fmla="*/ 345170 h 1171071"/>
              <a:gd name="connsiteX14" fmla="*/ 991889 w 3253099"/>
              <a:gd name="connsiteY14" fmla="*/ 115439 h 1171071"/>
              <a:gd name="connsiteX15" fmla="*/ 1647486 w 3253099"/>
              <a:gd name="connsiteY15" fmla="*/ 91589 h 1171071"/>
              <a:gd name="connsiteX16" fmla="*/ 2035402 w 3253099"/>
              <a:gd name="connsiteY16" fmla="*/ 398 h 1171071"/>
              <a:gd name="connsiteX0" fmla="*/ 2035402 w 3141277"/>
              <a:gd name="connsiteY0" fmla="*/ 398 h 1059138"/>
              <a:gd name="connsiteX1" fmla="*/ 2596704 w 3141277"/>
              <a:gd name="connsiteY1" fmla="*/ 141087 h 1059138"/>
              <a:gd name="connsiteX2" fmla="*/ 3130712 w 3141277"/>
              <a:gd name="connsiteY2" fmla="*/ 405397 h 1059138"/>
              <a:gd name="connsiteX3" fmla="*/ 3020757 w 3141277"/>
              <a:gd name="connsiteY3" fmla="*/ 1044605 h 1059138"/>
              <a:gd name="connsiteX4" fmla="*/ 2448153 w 3141277"/>
              <a:gd name="connsiteY4" fmla="*/ 853957 h 1059138"/>
              <a:gd name="connsiteX5" fmla="*/ 1572398 w 3141277"/>
              <a:gd name="connsiteY5" fmla="*/ 937401 h 1059138"/>
              <a:gd name="connsiteX6" fmla="*/ 1281447 w 3141277"/>
              <a:gd name="connsiteY6" fmla="*/ 827265 h 1059138"/>
              <a:gd name="connsiteX7" fmla="*/ 158263 w 3141277"/>
              <a:gd name="connsiteY7" fmla="*/ 615463 h 1059138"/>
              <a:gd name="connsiteX8" fmla="*/ 231087 w 3141277"/>
              <a:gd name="connsiteY8" fmla="*/ 456931 h 1059138"/>
              <a:gd name="connsiteX9" fmla="*/ 1414 w 3141277"/>
              <a:gd name="connsiteY9" fmla="*/ 409639 h 1059138"/>
              <a:gd name="connsiteX10" fmla="*/ 417937 w 3141277"/>
              <a:gd name="connsiteY10" fmla="*/ 270082 h 1059138"/>
              <a:gd name="connsiteX11" fmla="*/ 1051890 w 3141277"/>
              <a:gd name="connsiteY11" fmla="*/ 436912 h 1059138"/>
              <a:gd name="connsiteX12" fmla="*/ 1549535 w 3141277"/>
              <a:gd name="connsiteY12" fmla="*/ 367395 h 1059138"/>
              <a:gd name="connsiteX13" fmla="*/ 1138815 w 3141277"/>
              <a:gd name="connsiteY13" fmla="*/ 345170 h 1059138"/>
              <a:gd name="connsiteX14" fmla="*/ 991889 w 3141277"/>
              <a:gd name="connsiteY14" fmla="*/ 115439 h 1059138"/>
              <a:gd name="connsiteX15" fmla="*/ 1647486 w 3141277"/>
              <a:gd name="connsiteY15" fmla="*/ 91589 h 1059138"/>
              <a:gd name="connsiteX16" fmla="*/ 2035402 w 3141277"/>
              <a:gd name="connsiteY16" fmla="*/ 398 h 1059138"/>
              <a:gd name="connsiteX0" fmla="*/ 2035402 w 3134602"/>
              <a:gd name="connsiteY0" fmla="*/ 398 h 1108656"/>
              <a:gd name="connsiteX1" fmla="*/ 2596704 w 3134602"/>
              <a:gd name="connsiteY1" fmla="*/ 141087 h 1108656"/>
              <a:gd name="connsiteX2" fmla="*/ 3130712 w 3134602"/>
              <a:gd name="connsiteY2" fmla="*/ 405397 h 1108656"/>
              <a:gd name="connsiteX3" fmla="*/ 3020757 w 3134602"/>
              <a:gd name="connsiteY3" fmla="*/ 1044605 h 1108656"/>
              <a:gd name="connsiteX4" fmla="*/ 2448153 w 3134602"/>
              <a:gd name="connsiteY4" fmla="*/ 853957 h 1108656"/>
              <a:gd name="connsiteX5" fmla="*/ 1572398 w 3134602"/>
              <a:gd name="connsiteY5" fmla="*/ 937401 h 1108656"/>
              <a:gd name="connsiteX6" fmla="*/ 1281447 w 3134602"/>
              <a:gd name="connsiteY6" fmla="*/ 827265 h 1108656"/>
              <a:gd name="connsiteX7" fmla="*/ 158263 w 3134602"/>
              <a:gd name="connsiteY7" fmla="*/ 615463 h 1108656"/>
              <a:gd name="connsiteX8" fmla="*/ 231087 w 3134602"/>
              <a:gd name="connsiteY8" fmla="*/ 456931 h 1108656"/>
              <a:gd name="connsiteX9" fmla="*/ 1414 w 3134602"/>
              <a:gd name="connsiteY9" fmla="*/ 409639 h 1108656"/>
              <a:gd name="connsiteX10" fmla="*/ 417937 w 3134602"/>
              <a:gd name="connsiteY10" fmla="*/ 270082 h 1108656"/>
              <a:gd name="connsiteX11" fmla="*/ 1051890 w 3134602"/>
              <a:gd name="connsiteY11" fmla="*/ 436912 h 1108656"/>
              <a:gd name="connsiteX12" fmla="*/ 1549535 w 3134602"/>
              <a:gd name="connsiteY12" fmla="*/ 367395 h 1108656"/>
              <a:gd name="connsiteX13" fmla="*/ 1138815 w 3134602"/>
              <a:gd name="connsiteY13" fmla="*/ 345170 h 1108656"/>
              <a:gd name="connsiteX14" fmla="*/ 991889 w 3134602"/>
              <a:gd name="connsiteY14" fmla="*/ 115439 h 1108656"/>
              <a:gd name="connsiteX15" fmla="*/ 1647486 w 3134602"/>
              <a:gd name="connsiteY15" fmla="*/ 91589 h 1108656"/>
              <a:gd name="connsiteX16" fmla="*/ 2035402 w 3134602"/>
              <a:gd name="connsiteY16" fmla="*/ 398 h 1108656"/>
              <a:gd name="connsiteX0" fmla="*/ 2035402 w 3134602"/>
              <a:gd name="connsiteY0" fmla="*/ 398 h 1108656"/>
              <a:gd name="connsiteX1" fmla="*/ 2596704 w 3134602"/>
              <a:gd name="connsiteY1" fmla="*/ 141087 h 1108656"/>
              <a:gd name="connsiteX2" fmla="*/ 3130712 w 3134602"/>
              <a:gd name="connsiteY2" fmla="*/ 405397 h 1108656"/>
              <a:gd name="connsiteX3" fmla="*/ 3020757 w 3134602"/>
              <a:gd name="connsiteY3" fmla="*/ 1044605 h 1108656"/>
              <a:gd name="connsiteX4" fmla="*/ 2448153 w 3134602"/>
              <a:gd name="connsiteY4" fmla="*/ 853957 h 1108656"/>
              <a:gd name="connsiteX5" fmla="*/ 1572398 w 3134602"/>
              <a:gd name="connsiteY5" fmla="*/ 937401 h 1108656"/>
              <a:gd name="connsiteX6" fmla="*/ 1281447 w 3134602"/>
              <a:gd name="connsiteY6" fmla="*/ 827265 h 1108656"/>
              <a:gd name="connsiteX7" fmla="*/ 158263 w 3134602"/>
              <a:gd name="connsiteY7" fmla="*/ 615463 h 1108656"/>
              <a:gd name="connsiteX8" fmla="*/ 231087 w 3134602"/>
              <a:gd name="connsiteY8" fmla="*/ 456931 h 1108656"/>
              <a:gd name="connsiteX9" fmla="*/ 1414 w 3134602"/>
              <a:gd name="connsiteY9" fmla="*/ 409639 h 1108656"/>
              <a:gd name="connsiteX10" fmla="*/ 417937 w 3134602"/>
              <a:gd name="connsiteY10" fmla="*/ 270082 h 1108656"/>
              <a:gd name="connsiteX11" fmla="*/ 1051890 w 3134602"/>
              <a:gd name="connsiteY11" fmla="*/ 436912 h 1108656"/>
              <a:gd name="connsiteX12" fmla="*/ 1549535 w 3134602"/>
              <a:gd name="connsiteY12" fmla="*/ 367395 h 1108656"/>
              <a:gd name="connsiteX13" fmla="*/ 1138815 w 3134602"/>
              <a:gd name="connsiteY13" fmla="*/ 345170 h 1108656"/>
              <a:gd name="connsiteX14" fmla="*/ 991889 w 3134602"/>
              <a:gd name="connsiteY14" fmla="*/ 115439 h 1108656"/>
              <a:gd name="connsiteX15" fmla="*/ 1647486 w 3134602"/>
              <a:gd name="connsiteY15" fmla="*/ 91589 h 1108656"/>
              <a:gd name="connsiteX16" fmla="*/ 2035402 w 3134602"/>
              <a:gd name="connsiteY16" fmla="*/ 398 h 1108656"/>
              <a:gd name="connsiteX0" fmla="*/ 2035402 w 3161989"/>
              <a:gd name="connsiteY0" fmla="*/ 398 h 1051209"/>
              <a:gd name="connsiteX1" fmla="*/ 2596704 w 3161989"/>
              <a:gd name="connsiteY1" fmla="*/ 141087 h 1051209"/>
              <a:gd name="connsiteX2" fmla="*/ 3130712 w 3161989"/>
              <a:gd name="connsiteY2" fmla="*/ 405397 h 1051209"/>
              <a:gd name="connsiteX3" fmla="*/ 3020757 w 3161989"/>
              <a:gd name="connsiteY3" fmla="*/ 1044605 h 1051209"/>
              <a:gd name="connsiteX4" fmla="*/ 2448153 w 3161989"/>
              <a:gd name="connsiteY4" fmla="*/ 853957 h 1051209"/>
              <a:gd name="connsiteX5" fmla="*/ 1572398 w 3161989"/>
              <a:gd name="connsiteY5" fmla="*/ 937401 h 1051209"/>
              <a:gd name="connsiteX6" fmla="*/ 1281447 w 3161989"/>
              <a:gd name="connsiteY6" fmla="*/ 827265 h 1051209"/>
              <a:gd name="connsiteX7" fmla="*/ 158263 w 3161989"/>
              <a:gd name="connsiteY7" fmla="*/ 615463 h 1051209"/>
              <a:gd name="connsiteX8" fmla="*/ 231087 w 3161989"/>
              <a:gd name="connsiteY8" fmla="*/ 456931 h 1051209"/>
              <a:gd name="connsiteX9" fmla="*/ 1414 w 3161989"/>
              <a:gd name="connsiteY9" fmla="*/ 409639 h 1051209"/>
              <a:gd name="connsiteX10" fmla="*/ 417937 w 3161989"/>
              <a:gd name="connsiteY10" fmla="*/ 270082 h 1051209"/>
              <a:gd name="connsiteX11" fmla="*/ 1051890 w 3161989"/>
              <a:gd name="connsiteY11" fmla="*/ 436912 h 1051209"/>
              <a:gd name="connsiteX12" fmla="*/ 1549535 w 3161989"/>
              <a:gd name="connsiteY12" fmla="*/ 367395 h 1051209"/>
              <a:gd name="connsiteX13" fmla="*/ 1138815 w 3161989"/>
              <a:gd name="connsiteY13" fmla="*/ 345170 h 1051209"/>
              <a:gd name="connsiteX14" fmla="*/ 991889 w 3161989"/>
              <a:gd name="connsiteY14" fmla="*/ 115439 h 1051209"/>
              <a:gd name="connsiteX15" fmla="*/ 1647486 w 3161989"/>
              <a:gd name="connsiteY15" fmla="*/ 91589 h 1051209"/>
              <a:gd name="connsiteX16" fmla="*/ 2035402 w 3161989"/>
              <a:gd name="connsiteY16" fmla="*/ 398 h 1051209"/>
              <a:gd name="connsiteX0" fmla="*/ 2035402 w 3165679"/>
              <a:gd name="connsiteY0" fmla="*/ 398 h 1051866"/>
              <a:gd name="connsiteX1" fmla="*/ 2596704 w 3165679"/>
              <a:gd name="connsiteY1" fmla="*/ 141087 h 1051866"/>
              <a:gd name="connsiteX2" fmla="*/ 3130712 w 3165679"/>
              <a:gd name="connsiteY2" fmla="*/ 405397 h 1051866"/>
              <a:gd name="connsiteX3" fmla="*/ 3020757 w 3165679"/>
              <a:gd name="connsiteY3" fmla="*/ 1044605 h 1051866"/>
              <a:gd name="connsiteX4" fmla="*/ 2448153 w 3165679"/>
              <a:gd name="connsiteY4" fmla="*/ 853957 h 1051866"/>
              <a:gd name="connsiteX5" fmla="*/ 1572398 w 3165679"/>
              <a:gd name="connsiteY5" fmla="*/ 937401 h 1051866"/>
              <a:gd name="connsiteX6" fmla="*/ 1281447 w 3165679"/>
              <a:gd name="connsiteY6" fmla="*/ 827265 h 1051866"/>
              <a:gd name="connsiteX7" fmla="*/ 158263 w 3165679"/>
              <a:gd name="connsiteY7" fmla="*/ 615463 h 1051866"/>
              <a:gd name="connsiteX8" fmla="*/ 231087 w 3165679"/>
              <a:gd name="connsiteY8" fmla="*/ 456931 h 1051866"/>
              <a:gd name="connsiteX9" fmla="*/ 1414 w 3165679"/>
              <a:gd name="connsiteY9" fmla="*/ 409639 h 1051866"/>
              <a:gd name="connsiteX10" fmla="*/ 417937 w 3165679"/>
              <a:gd name="connsiteY10" fmla="*/ 270082 h 1051866"/>
              <a:gd name="connsiteX11" fmla="*/ 1051890 w 3165679"/>
              <a:gd name="connsiteY11" fmla="*/ 436912 h 1051866"/>
              <a:gd name="connsiteX12" fmla="*/ 1549535 w 3165679"/>
              <a:gd name="connsiteY12" fmla="*/ 367395 h 1051866"/>
              <a:gd name="connsiteX13" fmla="*/ 1138815 w 3165679"/>
              <a:gd name="connsiteY13" fmla="*/ 345170 h 1051866"/>
              <a:gd name="connsiteX14" fmla="*/ 991889 w 3165679"/>
              <a:gd name="connsiteY14" fmla="*/ 115439 h 1051866"/>
              <a:gd name="connsiteX15" fmla="*/ 1647486 w 3165679"/>
              <a:gd name="connsiteY15" fmla="*/ 91589 h 1051866"/>
              <a:gd name="connsiteX16" fmla="*/ 2035402 w 3165679"/>
              <a:gd name="connsiteY16" fmla="*/ 398 h 1051866"/>
              <a:gd name="connsiteX0" fmla="*/ 2035402 w 3172486"/>
              <a:gd name="connsiteY0" fmla="*/ 398 h 1082391"/>
              <a:gd name="connsiteX1" fmla="*/ 2596704 w 3172486"/>
              <a:gd name="connsiteY1" fmla="*/ 141087 h 1082391"/>
              <a:gd name="connsiteX2" fmla="*/ 3130712 w 3172486"/>
              <a:gd name="connsiteY2" fmla="*/ 405397 h 1082391"/>
              <a:gd name="connsiteX3" fmla="*/ 3020757 w 3172486"/>
              <a:gd name="connsiteY3" fmla="*/ 1044605 h 1082391"/>
              <a:gd name="connsiteX4" fmla="*/ 2448153 w 3172486"/>
              <a:gd name="connsiteY4" fmla="*/ 853957 h 1082391"/>
              <a:gd name="connsiteX5" fmla="*/ 1572398 w 3172486"/>
              <a:gd name="connsiteY5" fmla="*/ 937401 h 1082391"/>
              <a:gd name="connsiteX6" fmla="*/ 1281447 w 3172486"/>
              <a:gd name="connsiteY6" fmla="*/ 827265 h 1082391"/>
              <a:gd name="connsiteX7" fmla="*/ 158263 w 3172486"/>
              <a:gd name="connsiteY7" fmla="*/ 615463 h 1082391"/>
              <a:gd name="connsiteX8" fmla="*/ 231087 w 3172486"/>
              <a:gd name="connsiteY8" fmla="*/ 456931 h 1082391"/>
              <a:gd name="connsiteX9" fmla="*/ 1414 w 3172486"/>
              <a:gd name="connsiteY9" fmla="*/ 409639 h 1082391"/>
              <a:gd name="connsiteX10" fmla="*/ 417937 w 3172486"/>
              <a:gd name="connsiteY10" fmla="*/ 270082 h 1082391"/>
              <a:gd name="connsiteX11" fmla="*/ 1051890 w 3172486"/>
              <a:gd name="connsiteY11" fmla="*/ 436912 h 1082391"/>
              <a:gd name="connsiteX12" fmla="*/ 1549535 w 3172486"/>
              <a:gd name="connsiteY12" fmla="*/ 367395 h 1082391"/>
              <a:gd name="connsiteX13" fmla="*/ 1138815 w 3172486"/>
              <a:gd name="connsiteY13" fmla="*/ 345170 h 1082391"/>
              <a:gd name="connsiteX14" fmla="*/ 991889 w 3172486"/>
              <a:gd name="connsiteY14" fmla="*/ 115439 h 1082391"/>
              <a:gd name="connsiteX15" fmla="*/ 1647486 w 3172486"/>
              <a:gd name="connsiteY15" fmla="*/ 91589 h 1082391"/>
              <a:gd name="connsiteX16" fmla="*/ 2035402 w 3172486"/>
              <a:gd name="connsiteY16" fmla="*/ 398 h 1082391"/>
              <a:gd name="connsiteX0" fmla="*/ 3020757 w 3188756"/>
              <a:gd name="connsiteY0" fmla="*/ 1044605 h 1146181"/>
              <a:gd name="connsiteX1" fmla="*/ 2448153 w 3188756"/>
              <a:gd name="connsiteY1" fmla="*/ 853957 h 1146181"/>
              <a:gd name="connsiteX2" fmla="*/ 1572398 w 3188756"/>
              <a:gd name="connsiteY2" fmla="*/ 937401 h 1146181"/>
              <a:gd name="connsiteX3" fmla="*/ 1281447 w 3188756"/>
              <a:gd name="connsiteY3" fmla="*/ 827265 h 1146181"/>
              <a:gd name="connsiteX4" fmla="*/ 158263 w 3188756"/>
              <a:gd name="connsiteY4" fmla="*/ 615463 h 1146181"/>
              <a:gd name="connsiteX5" fmla="*/ 231087 w 3188756"/>
              <a:gd name="connsiteY5" fmla="*/ 456931 h 1146181"/>
              <a:gd name="connsiteX6" fmla="*/ 1414 w 3188756"/>
              <a:gd name="connsiteY6" fmla="*/ 409639 h 1146181"/>
              <a:gd name="connsiteX7" fmla="*/ 417937 w 3188756"/>
              <a:gd name="connsiteY7" fmla="*/ 270082 h 1146181"/>
              <a:gd name="connsiteX8" fmla="*/ 1051890 w 3188756"/>
              <a:gd name="connsiteY8" fmla="*/ 436912 h 1146181"/>
              <a:gd name="connsiteX9" fmla="*/ 1549535 w 3188756"/>
              <a:gd name="connsiteY9" fmla="*/ 367395 h 1146181"/>
              <a:gd name="connsiteX10" fmla="*/ 1138815 w 3188756"/>
              <a:gd name="connsiteY10" fmla="*/ 345170 h 1146181"/>
              <a:gd name="connsiteX11" fmla="*/ 991889 w 3188756"/>
              <a:gd name="connsiteY11" fmla="*/ 115439 h 1146181"/>
              <a:gd name="connsiteX12" fmla="*/ 1647486 w 3188756"/>
              <a:gd name="connsiteY12" fmla="*/ 91589 h 1146181"/>
              <a:gd name="connsiteX13" fmla="*/ 2035402 w 3188756"/>
              <a:gd name="connsiteY13" fmla="*/ 398 h 1146181"/>
              <a:gd name="connsiteX14" fmla="*/ 2596704 w 3188756"/>
              <a:gd name="connsiteY14" fmla="*/ 141087 h 1146181"/>
              <a:gd name="connsiteX15" fmla="*/ 3130712 w 3188756"/>
              <a:gd name="connsiteY15" fmla="*/ 405397 h 1146181"/>
              <a:gd name="connsiteX16" fmla="*/ 3122333 w 3188756"/>
              <a:gd name="connsiteY16" fmla="*/ 1146181 h 1146181"/>
              <a:gd name="connsiteX0" fmla="*/ 3020757 w 3130712"/>
              <a:gd name="connsiteY0" fmla="*/ 1044605 h 1082391"/>
              <a:gd name="connsiteX1" fmla="*/ 2448153 w 3130712"/>
              <a:gd name="connsiteY1" fmla="*/ 853957 h 1082391"/>
              <a:gd name="connsiteX2" fmla="*/ 1572398 w 3130712"/>
              <a:gd name="connsiteY2" fmla="*/ 937401 h 1082391"/>
              <a:gd name="connsiteX3" fmla="*/ 1281447 w 3130712"/>
              <a:gd name="connsiteY3" fmla="*/ 827265 h 1082391"/>
              <a:gd name="connsiteX4" fmla="*/ 158263 w 3130712"/>
              <a:gd name="connsiteY4" fmla="*/ 615463 h 1082391"/>
              <a:gd name="connsiteX5" fmla="*/ 231087 w 3130712"/>
              <a:gd name="connsiteY5" fmla="*/ 456931 h 1082391"/>
              <a:gd name="connsiteX6" fmla="*/ 1414 w 3130712"/>
              <a:gd name="connsiteY6" fmla="*/ 409639 h 1082391"/>
              <a:gd name="connsiteX7" fmla="*/ 417937 w 3130712"/>
              <a:gd name="connsiteY7" fmla="*/ 270082 h 1082391"/>
              <a:gd name="connsiteX8" fmla="*/ 1051890 w 3130712"/>
              <a:gd name="connsiteY8" fmla="*/ 436912 h 1082391"/>
              <a:gd name="connsiteX9" fmla="*/ 1549535 w 3130712"/>
              <a:gd name="connsiteY9" fmla="*/ 367395 h 1082391"/>
              <a:gd name="connsiteX10" fmla="*/ 1138815 w 3130712"/>
              <a:gd name="connsiteY10" fmla="*/ 345170 h 1082391"/>
              <a:gd name="connsiteX11" fmla="*/ 991889 w 3130712"/>
              <a:gd name="connsiteY11" fmla="*/ 115439 h 1082391"/>
              <a:gd name="connsiteX12" fmla="*/ 1647486 w 3130712"/>
              <a:gd name="connsiteY12" fmla="*/ 91589 h 1082391"/>
              <a:gd name="connsiteX13" fmla="*/ 2035402 w 3130712"/>
              <a:gd name="connsiteY13" fmla="*/ 398 h 1082391"/>
              <a:gd name="connsiteX14" fmla="*/ 2596704 w 3130712"/>
              <a:gd name="connsiteY14" fmla="*/ 141087 h 1082391"/>
              <a:gd name="connsiteX15" fmla="*/ 3130712 w 3130712"/>
              <a:gd name="connsiteY15" fmla="*/ 405397 h 1082391"/>
              <a:gd name="connsiteX0" fmla="*/ 3020757 w 3130712"/>
              <a:gd name="connsiteY0" fmla="*/ 1044605 h 1044605"/>
              <a:gd name="connsiteX1" fmla="*/ 2448153 w 3130712"/>
              <a:gd name="connsiteY1" fmla="*/ 853957 h 1044605"/>
              <a:gd name="connsiteX2" fmla="*/ 1572398 w 3130712"/>
              <a:gd name="connsiteY2" fmla="*/ 937401 h 1044605"/>
              <a:gd name="connsiteX3" fmla="*/ 1281447 w 3130712"/>
              <a:gd name="connsiteY3" fmla="*/ 827265 h 1044605"/>
              <a:gd name="connsiteX4" fmla="*/ 158263 w 3130712"/>
              <a:gd name="connsiteY4" fmla="*/ 615463 h 1044605"/>
              <a:gd name="connsiteX5" fmla="*/ 231087 w 3130712"/>
              <a:gd name="connsiteY5" fmla="*/ 456931 h 1044605"/>
              <a:gd name="connsiteX6" fmla="*/ 1414 w 3130712"/>
              <a:gd name="connsiteY6" fmla="*/ 409639 h 1044605"/>
              <a:gd name="connsiteX7" fmla="*/ 417937 w 3130712"/>
              <a:gd name="connsiteY7" fmla="*/ 270082 h 1044605"/>
              <a:gd name="connsiteX8" fmla="*/ 1051890 w 3130712"/>
              <a:gd name="connsiteY8" fmla="*/ 436912 h 1044605"/>
              <a:gd name="connsiteX9" fmla="*/ 1549535 w 3130712"/>
              <a:gd name="connsiteY9" fmla="*/ 367395 h 1044605"/>
              <a:gd name="connsiteX10" fmla="*/ 1138815 w 3130712"/>
              <a:gd name="connsiteY10" fmla="*/ 345170 h 1044605"/>
              <a:gd name="connsiteX11" fmla="*/ 991889 w 3130712"/>
              <a:gd name="connsiteY11" fmla="*/ 115439 h 1044605"/>
              <a:gd name="connsiteX12" fmla="*/ 1647486 w 3130712"/>
              <a:gd name="connsiteY12" fmla="*/ 91589 h 1044605"/>
              <a:gd name="connsiteX13" fmla="*/ 2035402 w 3130712"/>
              <a:gd name="connsiteY13" fmla="*/ 398 h 1044605"/>
              <a:gd name="connsiteX14" fmla="*/ 2596704 w 3130712"/>
              <a:gd name="connsiteY14" fmla="*/ 141087 h 1044605"/>
              <a:gd name="connsiteX15" fmla="*/ 3130712 w 3130712"/>
              <a:gd name="connsiteY15" fmla="*/ 405397 h 1044605"/>
              <a:gd name="connsiteX0" fmla="*/ 2448153 w 3130712"/>
              <a:gd name="connsiteY0" fmla="*/ 853957 h 938278"/>
              <a:gd name="connsiteX1" fmla="*/ 1572398 w 3130712"/>
              <a:gd name="connsiteY1" fmla="*/ 937401 h 938278"/>
              <a:gd name="connsiteX2" fmla="*/ 1281447 w 3130712"/>
              <a:gd name="connsiteY2" fmla="*/ 827265 h 938278"/>
              <a:gd name="connsiteX3" fmla="*/ 158263 w 3130712"/>
              <a:gd name="connsiteY3" fmla="*/ 615463 h 938278"/>
              <a:gd name="connsiteX4" fmla="*/ 231087 w 3130712"/>
              <a:gd name="connsiteY4" fmla="*/ 456931 h 938278"/>
              <a:gd name="connsiteX5" fmla="*/ 1414 w 3130712"/>
              <a:gd name="connsiteY5" fmla="*/ 409639 h 938278"/>
              <a:gd name="connsiteX6" fmla="*/ 417937 w 3130712"/>
              <a:gd name="connsiteY6" fmla="*/ 270082 h 938278"/>
              <a:gd name="connsiteX7" fmla="*/ 1051890 w 3130712"/>
              <a:gd name="connsiteY7" fmla="*/ 436912 h 938278"/>
              <a:gd name="connsiteX8" fmla="*/ 1549535 w 3130712"/>
              <a:gd name="connsiteY8" fmla="*/ 367395 h 938278"/>
              <a:gd name="connsiteX9" fmla="*/ 1138815 w 3130712"/>
              <a:gd name="connsiteY9" fmla="*/ 345170 h 938278"/>
              <a:gd name="connsiteX10" fmla="*/ 991889 w 3130712"/>
              <a:gd name="connsiteY10" fmla="*/ 115439 h 938278"/>
              <a:gd name="connsiteX11" fmla="*/ 1647486 w 3130712"/>
              <a:gd name="connsiteY11" fmla="*/ 91589 h 938278"/>
              <a:gd name="connsiteX12" fmla="*/ 2035402 w 3130712"/>
              <a:gd name="connsiteY12" fmla="*/ 398 h 938278"/>
              <a:gd name="connsiteX13" fmla="*/ 2596704 w 3130712"/>
              <a:gd name="connsiteY13" fmla="*/ 141087 h 938278"/>
              <a:gd name="connsiteX14" fmla="*/ 3130712 w 3130712"/>
              <a:gd name="connsiteY14" fmla="*/ 405397 h 938278"/>
              <a:gd name="connsiteX0" fmla="*/ 2448153 w 3130712"/>
              <a:gd name="connsiteY0" fmla="*/ 853957 h 937573"/>
              <a:gd name="connsiteX1" fmla="*/ 2447825 w 3130712"/>
              <a:gd name="connsiteY1" fmla="*/ 852688 h 937573"/>
              <a:gd name="connsiteX2" fmla="*/ 1572398 w 3130712"/>
              <a:gd name="connsiteY2" fmla="*/ 937401 h 937573"/>
              <a:gd name="connsiteX3" fmla="*/ 1281447 w 3130712"/>
              <a:gd name="connsiteY3" fmla="*/ 827265 h 937573"/>
              <a:gd name="connsiteX4" fmla="*/ 158263 w 3130712"/>
              <a:gd name="connsiteY4" fmla="*/ 615463 h 937573"/>
              <a:gd name="connsiteX5" fmla="*/ 231087 w 3130712"/>
              <a:gd name="connsiteY5" fmla="*/ 456931 h 937573"/>
              <a:gd name="connsiteX6" fmla="*/ 1414 w 3130712"/>
              <a:gd name="connsiteY6" fmla="*/ 409639 h 937573"/>
              <a:gd name="connsiteX7" fmla="*/ 417937 w 3130712"/>
              <a:gd name="connsiteY7" fmla="*/ 270082 h 937573"/>
              <a:gd name="connsiteX8" fmla="*/ 1051890 w 3130712"/>
              <a:gd name="connsiteY8" fmla="*/ 436912 h 937573"/>
              <a:gd name="connsiteX9" fmla="*/ 1549535 w 3130712"/>
              <a:gd name="connsiteY9" fmla="*/ 367395 h 937573"/>
              <a:gd name="connsiteX10" fmla="*/ 1138815 w 3130712"/>
              <a:gd name="connsiteY10" fmla="*/ 345170 h 937573"/>
              <a:gd name="connsiteX11" fmla="*/ 991889 w 3130712"/>
              <a:gd name="connsiteY11" fmla="*/ 115439 h 937573"/>
              <a:gd name="connsiteX12" fmla="*/ 1647486 w 3130712"/>
              <a:gd name="connsiteY12" fmla="*/ 91589 h 937573"/>
              <a:gd name="connsiteX13" fmla="*/ 2035402 w 3130712"/>
              <a:gd name="connsiteY13" fmla="*/ 398 h 937573"/>
              <a:gd name="connsiteX14" fmla="*/ 2596704 w 3130712"/>
              <a:gd name="connsiteY14" fmla="*/ 141087 h 937573"/>
              <a:gd name="connsiteX15" fmla="*/ 3130712 w 3130712"/>
              <a:gd name="connsiteY15" fmla="*/ 405397 h 937573"/>
              <a:gd name="connsiteX0" fmla="*/ 2448153 w 3130712"/>
              <a:gd name="connsiteY0" fmla="*/ 853957 h 937573"/>
              <a:gd name="connsiteX1" fmla="*/ 2447825 w 3130712"/>
              <a:gd name="connsiteY1" fmla="*/ 852688 h 937573"/>
              <a:gd name="connsiteX2" fmla="*/ 1572398 w 3130712"/>
              <a:gd name="connsiteY2" fmla="*/ 937401 h 937573"/>
              <a:gd name="connsiteX3" fmla="*/ 1281447 w 3130712"/>
              <a:gd name="connsiteY3" fmla="*/ 827265 h 937573"/>
              <a:gd name="connsiteX4" fmla="*/ 158263 w 3130712"/>
              <a:gd name="connsiteY4" fmla="*/ 615463 h 937573"/>
              <a:gd name="connsiteX5" fmla="*/ 231087 w 3130712"/>
              <a:gd name="connsiteY5" fmla="*/ 456931 h 937573"/>
              <a:gd name="connsiteX6" fmla="*/ 1414 w 3130712"/>
              <a:gd name="connsiteY6" fmla="*/ 409639 h 937573"/>
              <a:gd name="connsiteX7" fmla="*/ 417937 w 3130712"/>
              <a:gd name="connsiteY7" fmla="*/ 270082 h 937573"/>
              <a:gd name="connsiteX8" fmla="*/ 1051890 w 3130712"/>
              <a:gd name="connsiteY8" fmla="*/ 436912 h 937573"/>
              <a:gd name="connsiteX9" fmla="*/ 1549535 w 3130712"/>
              <a:gd name="connsiteY9" fmla="*/ 367395 h 937573"/>
              <a:gd name="connsiteX10" fmla="*/ 1138815 w 3130712"/>
              <a:gd name="connsiteY10" fmla="*/ 345170 h 937573"/>
              <a:gd name="connsiteX11" fmla="*/ 991889 w 3130712"/>
              <a:gd name="connsiteY11" fmla="*/ 115439 h 937573"/>
              <a:gd name="connsiteX12" fmla="*/ 1647486 w 3130712"/>
              <a:gd name="connsiteY12" fmla="*/ 91589 h 937573"/>
              <a:gd name="connsiteX13" fmla="*/ 2035402 w 3130712"/>
              <a:gd name="connsiteY13" fmla="*/ 398 h 937573"/>
              <a:gd name="connsiteX14" fmla="*/ 2596704 w 3130712"/>
              <a:gd name="connsiteY14" fmla="*/ 141087 h 937573"/>
              <a:gd name="connsiteX15" fmla="*/ 3130712 w 3130712"/>
              <a:gd name="connsiteY15" fmla="*/ 405397 h 937573"/>
              <a:gd name="connsiteX0" fmla="*/ 2448153 w 3130712"/>
              <a:gd name="connsiteY0" fmla="*/ 853957 h 937573"/>
              <a:gd name="connsiteX1" fmla="*/ 2447825 w 3130712"/>
              <a:gd name="connsiteY1" fmla="*/ 852688 h 937573"/>
              <a:gd name="connsiteX2" fmla="*/ 1572398 w 3130712"/>
              <a:gd name="connsiteY2" fmla="*/ 937401 h 937573"/>
              <a:gd name="connsiteX3" fmla="*/ 1281447 w 3130712"/>
              <a:gd name="connsiteY3" fmla="*/ 827265 h 937573"/>
              <a:gd name="connsiteX4" fmla="*/ 158263 w 3130712"/>
              <a:gd name="connsiteY4" fmla="*/ 615463 h 937573"/>
              <a:gd name="connsiteX5" fmla="*/ 231087 w 3130712"/>
              <a:gd name="connsiteY5" fmla="*/ 456931 h 937573"/>
              <a:gd name="connsiteX6" fmla="*/ 1414 w 3130712"/>
              <a:gd name="connsiteY6" fmla="*/ 409639 h 937573"/>
              <a:gd name="connsiteX7" fmla="*/ 417937 w 3130712"/>
              <a:gd name="connsiteY7" fmla="*/ 270082 h 937573"/>
              <a:gd name="connsiteX8" fmla="*/ 1051890 w 3130712"/>
              <a:gd name="connsiteY8" fmla="*/ 436912 h 937573"/>
              <a:gd name="connsiteX9" fmla="*/ 1549535 w 3130712"/>
              <a:gd name="connsiteY9" fmla="*/ 367395 h 937573"/>
              <a:gd name="connsiteX10" fmla="*/ 1138815 w 3130712"/>
              <a:gd name="connsiteY10" fmla="*/ 345170 h 937573"/>
              <a:gd name="connsiteX11" fmla="*/ 991889 w 3130712"/>
              <a:gd name="connsiteY11" fmla="*/ 115439 h 937573"/>
              <a:gd name="connsiteX12" fmla="*/ 1647486 w 3130712"/>
              <a:gd name="connsiteY12" fmla="*/ 91589 h 937573"/>
              <a:gd name="connsiteX13" fmla="*/ 2035402 w 3130712"/>
              <a:gd name="connsiteY13" fmla="*/ 398 h 937573"/>
              <a:gd name="connsiteX14" fmla="*/ 2596704 w 3130712"/>
              <a:gd name="connsiteY14" fmla="*/ 141087 h 937573"/>
              <a:gd name="connsiteX15" fmla="*/ 3130712 w 3130712"/>
              <a:gd name="connsiteY15" fmla="*/ 405397 h 937573"/>
              <a:gd name="connsiteX0" fmla="*/ 2448153 w 3130712"/>
              <a:gd name="connsiteY0" fmla="*/ 853957 h 937561"/>
              <a:gd name="connsiteX1" fmla="*/ 2417683 w 3130712"/>
              <a:gd name="connsiteY1" fmla="*/ 846660 h 937561"/>
              <a:gd name="connsiteX2" fmla="*/ 1572398 w 3130712"/>
              <a:gd name="connsiteY2" fmla="*/ 937401 h 937561"/>
              <a:gd name="connsiteX3" fmla="*/ 1281447 w 3130712"/>
              <a:gd name="connsiteY3" fmla="*/ 827265 h 937561"/>
              <a:gd name="connsiteX4" fmla="*/ 158263 w 3130712"/>
              <a:gd name="connsiteY4" fmla="*/ 615463 h 937561"/>
              <a:gd name="connsiteX5" fmla="*/ 231087 w 3130712"/>
              <a:gd name="connsiteY5" fmla="*/ 456931 h 937561"/>
              <a:gd name="connsiteX6" fmla="*/ 1414 w 3130712"/>
              <a:gd name="connsiteY6" fmla="*/ 409639 h 937561"/>
              <a:gd name="connsiteX7" fmla="*/ 417937 w 3130712"/>
              <a:gd name="connsiteY7" fmla="*/ 270082 h 937561"/>
              <a:gd name="connsiteX8" fmla="*/ 1051890 w 3130712"/>
              <a:gd name="connsiteY8" fmla="*/ 436912 h 937561"/>
              <a:gd name="connsiteX9" fmla="*/ 1549535 w 3130712"/>
              <a:gd name="connsiteY9" fmla="*/ 367395 h 937561"/>
              <a:gd name="connsiteX10" fmla="*/ 1138815 w 3130712"/>
              <a:gd name="connsiteY10" fmla="*/ 345170 h 937561"/>
              <a:gd name="connsiteX11" fmla="*/ 991889 w 3130712"/>
              <a:gd name="connsiteY11" fmla="*/ 115439 h 937561"/>
              <a:gd name="connsiteX12" fmla="*/ 1647486 w 3130712"/>
              <a:gd name="connsiteY12" fmla="*/ 91589 h 937561"/>
              <a:gd name="connsiteX13" fmla="*/ 2035402 w 3130712"/>
              <a:gd name="connsiteY13" fmla="*/ 398 h 937561"/>
              <a:gd name="connsiteX14" fmla="*/ 2596704 w 3130712"/>
              <a:gd name="connsiteY14" fmla="*/ 141087 h 937561"/>
              <a:gd name="connsiteX15" fmla="*/ 3130712 w 3130712"/>
              <a:gd name="connsiteY15" fmla="*/ 405397 h 937561"/>
              <a:gd name="connsiteX0" fmla="*/ 2785737 w 3130712"/>
              <a:gd name="connsiteY0" fmla="*/ 944381 h 949454"/>
              <a:gd name="connsiteX1" fmla="*/ 2417683 w 3130712"/>
              <a:gd name="connsiteY1" fmla="*/ 846660 h 949454"/>
              <a:gd name="connsiteX2" fmla="*/ 1572398 w 3130712"/>
              <a:gd name="connsiteY2" fmla="*/ 937401 h 949454"/>
              <a:gd name="connsiteX3" fmla="*/ 1281447 w 3130712"/>
              <a:gd name="connsiteY3" fmla="*/ 827265 h 949454"/>
              <a:gd name="connsiteX4" fmla="*/ 158263 w 3130712"/>
              <a:gd name="connsiteY4" fmla="*/ 615463 h 949454"/>
              <a:gd name="connsiteX5" fmla="*/ 231087 w 3130712"/>
              <a:gd name="connsiteY5" fmla="*/ 456931 h 949454"/>
              <a:gd name="connsiteX6" fmla="*/ 1414 w 3130712"/>
              <a:gd name="connsiteY6" fmla="*/ 409639 h 949454"/>
              <a:gd name="connsiteX7" fmla="*/ 417937 w 3130712"/>
              <a:gd name="connsiteY7" fmla="*/ 270082 h 949454"/>
              <a:gd name="connsiteX8" fmla="*/ 1051890 w 3130712"/>
              <a:gd name="connsiteY8" fmla="*/ 436912 h 949454"/>
              <a:gd name="connsiteX9" fmla="*/ 1549535 w 3130712"/>
              <a:gd name="connsiteY9" fmla="*/ 367395 h 949454"/>
              <a:gd name="connsiteX10" fmla="*/ 1138815 w 3130712"/>
              <a:gd name="connsiteY10" fmla="*/ 345170 h 949454"/>
              <a:gd name="connsiteX11" fmla="*/ 991889 w 3130712"/>
              <a:gd name="connsiteY11" fmla="*/ 115439 h 949454"/>
              <a:gd name="connsiteX12" fmla="*/ 1647486 w 3130712"/>
              <a:gd name="connsiteY12" fmla="*/ 91589 h 949454"/>
              <a:gd name="connsiteX13" fmla="*/ 2035402 w 3130712"/>
              <a:gd name="connsiteY13" fmla="*/ 398 h 949454"/>
              <a:gd name="connsiteX14" fmla="*/ 2596704 w 3130712"/>
              <a:gd name="connsiteY14" fmla="*/ 141087 h 949454"/>
              <a:gd name="connsiteX15" fmla="*/ 3130712 w 3130712"/>
              <a:gd name="connsiteY15" fmla="*/ 405397 h 949454"/>
              <a:gd name="connsiteX0" fmla="*/ 2836977 w 3130712"/>
              <a:gd name="connsiteY0" fmla="*/ 953423 h 956126"/>
              <a:gd name="connsiteX1" fmla="*/ 2417683 w 3130712"/>
              <a:gd name="connsiteY1" fmla="*/ 846660 h 956126"/>
              <a:gd name="connsiteX2" fmla="*/ 1572398 w 3130712"/>
              <a:gd name="connsiteY2" fmla="*/ 937401 h 956126"/>
              <a:gd name="connsiteX3" fmla="*/ 1281447 w 3130712"/>
              <a:gd name="connsiteY3" fmla="*/ 827265 h 956126"/>
              <a:gd name="connsiteX4" fmla="*/ 158263 w 3130712"/>
              <a:gd name="connsiteY4" fmla="*/ 615463 h 956126"/>
              <a:gd name="connsiteX5" fmla="*/ 231087 w 3130712"/>
              <a:gd name="connsiteY5" fmla="*/ 456931 h 956126"/>
              <a:gd name="connsiteX6" fmla="*/ 1414 w 3130712"/>
              <a:gd name="connsiteY6" fmla="*/ 409639 h 956126"/>
              <a:gd name="connsiteX7" fmla="*/ 417937 w 3130712"/>
              <a:gd name="connsiteY7" fmla="*/ 270082 h 956126"/>
              <a:gd name="connsiteX8" fmla="*/ 1051890 w 3130712"/>
              <a:gd name="connsiteY8" fmla="*/ 436912 h 956126"/>
              <a:gd name="connsiteX9" fmla="*/ 1549535 w 3130712"/>
              <a:gd name="connsiteY9" fmla="*/ 367395 h 956126"/>
              <a:gd name="connsiteX10" fmla="*/ 1138815 w 3130712"/>
              <a:gd name="connsiteY10" fmla="*/ 345170 h 956126"/>
              <a:gd name="connsiteX11" fmla="*/ 991889 w 3130712"/>
              <a:gd name="connsiteY11" fmla="*/ 115439 h 956126"/>
              <a:gd name="connsiteX12" fmla="*/ 1647486 w 3130712"/>
              <a:gd name="connsiteY12" fmla="*/ 91589 h 956126"/>
              <a:gd name="connsiteX13" fmla="*/ 2035402 w 3130712"/>
              <a:gd name="connsiteY13" fmla="*/ 398 h 956126"/>
              <a:gd name="connsiteX14" fmla="*/ 2596704 w 3130712"/>
              <a:gd name="connsiteY14" fmla="*/ 141087 h 956126"/>
              <a:gd name="connsiteX15" fmla="*/ 3130712 w 3130712"/>
              <a:gd name="connsiteY15" fmla="*/ 405397 h 956126"/>
              <a:gd name="connsiteX0" fmla="*/ 2836977 w 3130712"/>
              <a:gd name="connsiteY0" fmla="*/ 992608 h 992608"/>
              <a:gd name="connsiteX1" fmla="*/ 2417683 w 3130712"/>
              <a:gd name="connsiteY1" fmla="*/ 846660 h 992608"/>
              <a:gd name="connsiteX2" fmla="*/ 1572398 w 3130712"/>
              <a:gd name="connsiteY2" fmla="*/ 937401 h 992608"/>
              <a:gd name="connsiteX3" fmla="*/ 1281447 w 3130712"/>
              <a:gd name="connsiteY3" fmla="*/ 827265 h 992608"/>
              <a:gd name="connsiteX4" fmla="*/ 158263 w 3130712"/>
              <a:gd name="connsiteY4" fmla="*/ 615463 h 992608"/>
              <a:gd name="connsiteX5" fmla="*/ 231087 w 3130712"/>
              <a:gd name="connsiteY5" fmla="*/ 456931 h 992608"/>
              <a:gd name="connsiteX6" fmla="*/ 1414 w 3130712"/>
              <a:gd name="connsiteY6" fmla="*/ 409639 h 992608"/>
              <a:gd name="connsiteX7" fmla="*/ 417937 w 3130712"/>
              <a:gd name="connsiteY7" fmla="*/ 270082 h 992608"/>
              <a:gd name="connsiteX8" fmla="*/ 1051890 w 3130712"/>
              <a:gd name="connsiteY8" fmla="*/ 436912 h 992608"/>
              <a:gd name="connsiteX9" fmla="*/ 1549535 w 3130712"/>
              <a:gd name="connsiteY9" fmla="*/ 367395 h 992608"/>
              <a:gd name="connsiteX10" fmla="*/ 1138815 w 3130712"/>
              <a:gd name="connsiteY10" fmla="*/ 345170 h 992608"/>
              <a:gd name="connsiteX11" fmla="*/ 991889 w 3130712"/>
              <a:gd name="connsiteY11" fmla="*/ 115439 h 992608"/>
              <a:gd name="connsiteX12" fmla="*/ 1647486 w 3130712"/>
              <a:gd name="connsiteY12" fmla="*/ 91589 h 992608"/>
              <a:gd name="connsiteX13" fmla="*/ 2035402 w 3130712"/>
              <a:gd name="connsiteY13" fmla="*/ 398 h 992608"/>
              <a:gd name="connsiteX14" fmla="*/ 2596704 w 3130712"/>
              <a:gd name="connsiteY14" fmla="*/ 141087 h 992608"/>
              <a:gd name="connsiteX15" fmla="*/ 3130712 w 3130712"/>
              <a:gd name="connsiteY15" fmla="*/ 405397 h 992608"/>
              <a:gd name="connsiteX0" fmla="*/ 2903288 w 3130712"/>
              <a:gd name="connsiteY0" fmla="*/ 908212 h 937561"/>
              <a:gd name="connsiteX1" fmla="*/ 2417683 w 3130712"/>
              <a:gd name="connsiteY1" fmla="*/ 846660 h 937561"/>
              <a:gd name="connsiteX2" fmla="*/ 1572398 w 3130712"/>
              <a:gd name="connsiteY2" fmla="*/ 937401 h 937561"/>
              <a:gd name="connsiteX3" fmla="*/ 1281447 w 3130712"/>
              <a:gd name="connsiteY3" fmla="*/ 827265 h 937561"/>
              <a:gd name="connsiteX4" fmla="*/ 158263 w 3130712"/>
              <a:gd name="connsiteY4" fmla="*/ 615463 h 937561"/>
              <a:gd name="connsiteX5" fmla="*/ 231087 w 3130712"/>
              <a:gd name="connsiteY5" fmla="*/ 456931 h 937561"/>
              <a:gd name="connsiteX6" fmla="*/ 1414 w 3130712"/>
              <a:gd name="connsiteY6" fmla="*/ 409639 h 937561"/>
              <a:gd name="connsiteX7" fmla="*/ 417937 w 3130712"/>
              <a:gd name="connsiteY7" fmla="*/ 270082 h 937561"/>
              <a:gd name="connsiteX8" fmla="*/ 1051890 w 3130712"/>
              <a:gd name="connsiteY8" fmla="*/ 436912 h 937561"/>
              <a:gd name="connsiteX9" fmla="*/ 1549535 w 3130712"/>
              <a:gd name="connsiteY9" fmla="*/ 367395 h 937561"/>
              <a:gd name="connsiteX10" fmla="*/ 1138815 w 3130712"/>
              <a:gd name="connsiteY10" fmla="*/ 345170 h 937561"/>
              <a:gd name="connsiteX11" fmla="*/ 991889 w 3130712"/>
              <a:gd name="connsiteY11" fmla="*/ 115439 h 937561"/>
              <a:gd name="connsiteX12" fmla="*/ 1647486 w 3130712"/>
              <a:gd name="connsiteY12" fmla="*/ 91589 h 937561"/>
              <a:gd name="connsiteX13" fmla="*/ 2035402 w 3130712"/>
              <a:gd name="connsiteY13" fmla="*/ 398 h 937561"/>
              <a:gd name="connsiteX14" fmla="*/ 2596704 w 3130712"/>
              <a:gd name="connsiteY14" fmla="*/ 141087 h 937561"/>
              <a:gd name="connsiteX15" fmla="*/ 3130712 w 3130712"/>
              <a:gd name="connsiteY15" fmla="*/ 405397 h 937561"/>
              <a:gd name="connsiteX0" fmla="*/ 2846021 w 3130712"/>
              <a:gd name="connsiteY0" fmla="*/ 1028778 h 1028778"/>
              <a:gd name="connsiteX1" fmla="*/ 2417683 w 3130712"/>
              <a:gd name="connsiteY1" fmla="*/ 846660 h 1028778"/>
              <a:gd name="connsiteX2" fmla="*/ 1572398 w 3130712"/>
              <a:gd name="connsiteY2" fmla="*/ 937401 h 1028778"/>
              <a:gd name="connsiteX3" fmla="*/ 1281447 w 3130712"/>
              <a:gd name="connsiteY3" fmla="*/ 827265 h 1028778"/>
              <a:gd name="connsiteX4" fmla="*/ 158263 w 3130712"/>
              <a:gd name="connsiteY4" fmla="*/ 615463 h 1028778"/>
              <a:gd name="connsiteX5" fmla="*/ 231087 w 3130712"/>
              <a:gd name="connsiteY5" fmla="*/ 456931 h 1028778"/>
              <a:gd name="connsiteX6" fmla="*/ 1414 w 3130712"/>
              <a:gd name="connsiteY6" fmla="*/ 409639 h 1028778"/>
              <a:gd name="connsiteX7" fmla="*/ 417937 w 3130712"/>
              <a:gd name="connsiteY7" fmla="*/ 270082 h 1028778"/>
              <a:gd name="connsiteX8" fmla="*/ 1051890 w 3130712"/>
              <a:gd name="connsiteY8" fmla="*/ 436912 h 1028778"/>
              <a:gd name="connsiteX9" fmla="*/ 1549535 w 3130712"/>
              <a:gd name="connsiteY9" fmla="*/ 367395 h 1028778"/>
              <a:gd name="connsiteX10" fmla="*/ 1138815 w 3130712"/>
              <a:gd name="connsiteY10" fmla="*/ 345170 h 1028778"/>
              <a:gd name="connsiteX11" fmla="*/ 991889 w 3130712"/>
              <a:gd name="connsiteY11" fmla="*/ 115439 h 1028778"/>
              <a:gd name="connsiteX12" fmla="*/ 1647486 w 3130712"/>
              <a:gd name="connsiteY12" fmla="*/ 91589 h 1028778"/>
              <a:gd name="connsiteX13" fmla="*/ 2035402 w 3130712"/>
              <a:gd name="connsiteY13" fmla="*/ 398 h 1028778"/>
              <a:gd name="connsiteX14" fmla="*/ 2596704 w 3130712"/>
              <a:gd name="connsiteY14" fmla="*/ 141087 h 1028778"/>
              <a:gd name="connsiteX15" fmla="*/ 3130712 w 3130712"/>
              <a:gd name="connsiteY15" fmla="*/ 405397 h 1028778"/>
              <a:gd name="connsiteX0" fmla="*/ 2846021 w 3130712"/>
              <a:gd name="connsiteY0" fmla="*/ 993280 h 993280"/>
              <a:gd name="connsiteX1" fmla="*/ 2417683 w 3130712"/>
              <a:gd name="connsiteY1" fmla="*/ 811162 h 993280"/>
              <a:gd name="connsiteX2" fmla="*/ 1572398 w 3130712"/>
              <a:gd name="connsiteY2" fmla="*/ 901903 h 993280"/>
              <a:gd name="connsiteX3" fmla="*/ 1281447 w 3130712"/>
              <a:gd name="connsiteY3" fmla="*/ 791767 h 993280"/>
              <a:gd name="connsiteX4" fmla="*/ 158263 w 3130712"/>
              <a:gd name="connsiteY4" fmla="*/ 579965 h 993280"/>
              <a:gd name="connsiteX5" fmla="*/ 231087 w 3130712"/>
              <a:gd name="connsiteY5" fmla="*/ 421433 h 993280"/>
              <a:gd name="connsiteX6" fmla="*/ 1414 w 3130712"/>
              <a:gd name="connsiteY6" fmla="*/ 374141 h 993280"/>
              <a:gd name="connsiteX7" fmla="*/ 417937 w 3130712"/>
              <a:gd name="connsiteY7" fmla="*/ 234584 h 993280"/>
              <a:gd name="connsiteX8" fmla="*/ 1051890 w 3130712"/>
              <a:gd name="connsiteY8" fmla="*/ 401414 h 993280"/>
              <a:gd name="connsiteX9" fmla="*/ 1549535 w 3130712"/>
              <a:gd name="connsiteY9" fmla="*/ 331897 h 993280"/>
              <a:gd name="connsiteX10" fmla="*/ 1138815 w 3130712"/>
              <a:gd name="connsiteY10" fmla="*/ 309672 h 993280"/>
              <a:gd name="connsiteX11" fmla="*/ 991889 w 3130712"/>
              <a:gd name="connsiteY11" fmla="*/ 79941 h 993280"/>
              <a:gd name="connsiteX12" fmla="*/ 1647486 w 3130712"/>
              <a:gd name="connsiteY12" fmla="*/ 56091 h 993280"/>
              <a:gd name="connsiteX13" fmla="*/ 2143462 w 3130712"/>
              <a:gd name="connsiteY13" fmla="*/ 606 h 993280"/>
              <a:gd name="connsiteX14" fmla="*/ 2596704 w 3130712"/>
              <a:gd name="connsiteY14" fmla="*/ 105589 h 993280"/>
              <a:gd name="connsiteX15" fmla="*/ 3130712 w 3130712"/>
              <a:gd name="connsiteY15" fmla="*/ 369899 h 993280"/>
              <a:gd name="connsiteX0" fmla="*/ 2846021 w 3130712"/>
              <a:gd name="connsiteY0" fmla="*/ 994718 h 994718"/>
              <a:gd name="connsiteX1" fmla="*/ 2417683 w 3130712"/>
              <a:gd name="connsiteY1" fmla="*/ 812600 h 994718"/>
              <a:gd name="connsiteX2" fmla="*/ 1572398 w 3130712"/>
              <a:gd name="connsiteY2" fmla="*/ 903341 h 994718"/>
              <a:gd name="connsiteX3" fmla="*/ 1281447 w 3130712"/>
              <a:gd name="connsiteY3" fmla="*/ 793205 h 994718"/>
              <a:gd name="connsiteX4" fmla="*/ 158263 w 3130712"/>
              <a:gd name="connsiteY4" fmla="*/ 581403 h 994718"/>
              <a:gd name="connsiteX5" fmla="*/ 231087 w 3130712"/>
              <a:gd name="connsiteY5" fmla="*/ 422871 h 994718"/>
              <a:gd name="connsiteX6" fmla="*/ 1414 w 3130712"/>
              <a:gd name="connsiteY6" fmla="*/ 375579 h 994718"/>
              <a:gd name="connsiteX7" fmla="*/ 417937 w 3130712"/>
              <a:gd name="connsiteY7" fmla="*/ 236022 h 994718"/>
              <a:gd name="connsiteX8" fmla="*/ 1051890 w 3130712"/>
              <a:gd name="connsiteY8" fmla="*/ 402852 h 994718"/>
              <a:gd name="connsiteX9" fmla="*/ 1549535 w 3130712"/>
              <a:gd name="connsiteY9" fmla="*/ 333335 h 994718"/>
              <a:gd name="connsiteX10" fmla="*/ 1138815 w 3130712"/>
              <a:gd name="connsiteY10" fmla="*/ 311110 h 994718"/>
              <a:gd name="connsiteX11" fmla="*/ 991889 w 3130712"/>
              <a:gd name="connsiteY11" fmla="*/ 81379 h 994718"/>
              <a:gd name="connsiteX12" fmla="*/ 1647486 w 3130712"/>
              <a:gd name="connsiteY12" fmla="*/ 57529 h 994718"/>
              <a:gd name="connsiteX13" fmla="*/ 2143462 w 3130712"/>
              <a:gd name="connsiteY13" fmla="*/ 2044 h 994718"/>
              <a:gd name="connsiteX14" fmla="*/ 2618317 w 3130712"/>
              <a:gd name="connsiteY14" fmla="*/ 115954 h 994718"/>
              <a:gd name="connsiteX15" fmla="*/ 3130712 w 3130712"/>
              <a:gd name="connsiteY15" fmla="*/ 371337 h 994718"/>
              <a:gd name="connsiteX0" fmla="*/ 2846021 w 2936204"/>
              <a:gd name="connsiteY0" fmla="*/ 994718 h 994718"/>
              <a:gd name="connsiteX1" fmla="*/ 2417683 w 2936204"/>
              <a:gd name="connsiteY1" fmla="*/ 812600 h 994718"/>
              <a:gd name="connsiteX2" fmla="*/ 1572398 w 2936204"/>
              <a:gd name="connsiteY2" fmla="*/ 903341 h 994718"/>
              <a:gd name="connsiteX3" fmla="*/ 1281447 w 2936204"/>
              <a:gd name="connsiteY3" fmla="*/ 793205 h 994718"/>
              <a:gd name="connsiteX4" fmla="*/ 158263 w 2936204"/>
              <a:gd name="connsiteY4" fmla="*/ 581403 h 994718"/>
              <a:gd name="connsiteX5" fmla="*/ 231087 w 2936204"/>
              <a:gd name="connsiteY5" fmla="*/ 422871 h 994718"/>
              <a:gd name="connsiteX6" fmla="*/ 1414 w 2936204"/>
              <a:gd name="connsiteY6" fmla="*/ 375579 h 994718"/>
              <a:gd name="connsiteX7" fmla="*/ 417937 w 2936204"/>
              <a:gd name="connsiteY7" fmla="*/ 236022 h 994718"/>
              <a:gd name="connsiteX8" fmla="*/ 1051890 w 2936204"/>
              <a:gd name="connsiteY8" fmla="*/ 402852 h 994718"/>
              <a:gd name="connsiteX9" fmla="*/ 1549535 w 2936204"/>
              <a:gd name="connsiteY9" fmla="*/ 333335 h 994718"/>
              <a:gd name="connsiteX10" fmla="*/ 1138815 w 2936204"/>
              <a:gd name="connsiteY10" fmla="*/ 311110 h 994718"/>
              <a:gd name="connsiteX11" fmla="*/ 991889 w 2936204"/>
              <a:gd name="connsiteY11" fmla="*/ 81379 h 994718"/>
              <a:gd name="connsiteX12" fmla="*/ 1647486 w 2936204"/>
              <a:gd name="connsiteY12" fmla="*/ 57529 h 994718"/>
              <a:gd name="connsiteX13" fmla="*/ 2143462 w 2936204"/>
              <a:gd name="connsiteY13" fmla="*/ 2044 h 994718"/>
              <a:gd name="connsiteX14" fmla="*/ 2618317 w 2936204"/>
              <a:gd name="connsiteY14" fmla="*/ 115954 h 994718"/>
              <a:gd name="connsiteX15" fmla="*/ 2936204 w 2936204"/>
              <a:gd name="connsiteY15" fmla="*/ 273146 h 99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36204" h="994718">
                <a:moveTo>
                  <a:pt x="2846021" y="994718"/>
                </a:moveTo>
                <a:cubicBezTo>
                  <a:pt x="2845966" y="994507"/>
                  <a:pt x="2780660" y="949401"/>
                  <a:pt x="2417683" y="812600"/>
                </a:cubicBezTo>
                <a:cubicBezTo>
                  <a:pt x="2271724" y="826507"/>
                  <a:pt x="1766794" y="907578"/>
                  <a:pt x="1572398" y="903341"/>
                </a:cubicBezTo>
                <a:cubicBezTo>
                  <a:pt x="1505125" y="891697"/>
                  <a:pt x="1357077" y="824347"/>
                  <a:pt x="1281447" y="793205"/>
                </a:cubicBezTo>
                <a:cubicBezTo>
                  <a:pt x="885698" y="717034"/>
                  <a:pt x="570724" y="629721"/>
                  <a:pt x="158263" y="581403"/>
                </a:cubicBezTo>
                <a:cubicBezTo>
                  <a:pt x="86907" y="570339"/>
                  <a:pt x="149248" y="456219"/>
                  <a:pt x="231087" y="422871"/>
                </a:cubicBezTo>
                <a:lnTo>
                  <a:pt x="1414" y="375579"/>
                </a:lnTo>
                <a:cubicBezTo>
                  <a:pt x="-19437" y="221361"/>
                  <a:pt x="193679" y="203624"/>
                  <a:pt x="417937" y="236022"/>
                </a:cubicBezTo>
                <a:cubicBezTo>
                  <a:pt x="654322" y="283276"/>
                  <a:pt x="815504" y="327745"/>
                  <a:pt x="1051890" y="402852"/>
                </a:cubicBezTo>
                <a:cubicBezTo>
                  <a:pt x="1217771" y="379680"/>
                  <a:pt x="1436574" y="417784"/>
                  <a:pt x="1549535" y="333335"/>
                </a:cubicBezTo>
                <a:cubicBezTo>
                  <a:pt x="1412629" y="325927"/>
                  <a:pt x="1256225" y="343586"/>
                  <a:pt x="1138815" y="311110"/>
                </a:cubicBezTo>
                <a:cubicBezTo>
                  <a:pt x="1000710" y="301381"/>
                  <a:pt x="896026" y="146814"/>
                  <a:pt x="991889" y="81379"/>
                </a:cubicBezTo>
                <a:cubicBezTo>
                  <a:pt x="1199280" y="19579"/>
                  <a:pt x="1518085" y="97045"/>
                  <a:pt x="1647486" y="57529"/>
                </a:cubicBezTo>
                <a:cubicBezTo>
                  <a:pt x="1740234" y="18428"/>
                  <a:pt x="1981657" y="-7694"/>
                  <a:pt x="2143462" y="2044"/>
                </a:cubicBezTo>
                <a:cubicBezTo>
                  <a:pt x="2305267" y="11782"/>
                  <a:pt x="2486193" y="70770"/>
                  <a:pt x="2618317" y="115954"/>
                </a:cubicBezTo>
                <a:cubicBezTo>
                  <a:pt x="2750441" y="161138"/>
                  <a:pt x="2560900" y="112583"/>
                  <a:pt x="2936204" y="273146"/>
                </a:cubicBezTo>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 name="Rectangle 15">
            <a:extLst>
              <a:ext uri="{FF2B5EF4-FFF2-40B4-BE49-F238E27FC236}">
                <a16:creationId xmlns:a16="http://schemas.microsoft.com/office/drawing/2014/main" id="{94613AE1-79FC-493E-8396-2B69636D98BF}"/>
              </a:ext>
            </a:extLst>
          </p:cNvPr>
          <p:cNvSpPr/>
          <p:nvPr/>
        </p:nvSpPr>
        <p:spPr>
          <a:xfrm>
            <a:off x="-15369" y="2898783"/>
            <a:ext cx="3600000" cy="13609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7" name="Rectangle 18">
            <a:extLst>
              <a:ext uri="{FF2B5EF4-FFF2-40B4-BE49-F238E27FC236}">
                <a16:creationId xmlns:a16="http://schemas.microsoft.com/office/drawing/2014/main" id="{F37D7BC7-B348-41D0-94E6-0CD53FF7014E}"/>
              </a:ext>
            </a:extLst>
          </p:cNvPr>
          <p:cNvSpPr/>
          <p:nvPr/>
        </p:nvSpPr>
        <p:spPr>
          <a:xfrm>
            <a:off x="8410030" y="4737687"/>
            <a:ext cx="3600000" cy="13609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 name="TextBox 48">
            <a:extLst>
              <a:ext uri="{FF2B5EF4-FFF2-40B4-BE49-F238E27FC236}">
                <a16:creationId xmlns:a16="http://schemas.microsoft.com/office/drawing/2014/main" id="{E073709A-6536-43B3-9DAD-57C2E09E45EA}"/>
              </a:ext>
            </a:extLst>
          </p:cNvPr>
          <p:cNvSpPr txBox="1"/>
          <p:nvPr/>
        </p:nvSpPr>
        <p:spPr>
          <a:xfrm>
            <a:off x="164276" y="2854682"/>
            <a:ext cx="3076683" cy="1471044"/>
          </a:xfrm>
          <a:prstGeom prst="rect">
            <a:avLst/>
          </a:prstGeom>
          <a:noFill/>
        </p:spPr>
        <p:txBody>
          <a:bodyPr wrap="square" rtlCol="0">
            <a:spAutoFit/>
          </a:bodyPr>
          <a:lstStyle/>
          <a:p>
            <a:pPr algn="r"/>
            <a:r>
              <a:rPr lang="th-TH" altLang="ko-KR" sz="3200" b="1" dirty="0">
                <a:solidFill>
                  <a:schemeClr val="bg1"/>
                </a:solidFill>
                <a:latin typeface="Arial" pitchFamily="34" charset="0"/>
                <a:cs typeface="Arial" pitchFamily="34" charset="0"/>
              </a:rPr>
              <a:t>การศึกษาตลอดชีวิต</a:t>
            </a:r>
            <a:endParaRPr lang="ko-KR" altLang="en-US" sz="3200" b="1" dirty="0">
              <a:solidFill>
                <a:schemeClr val="bg1"/>
              </a:solidFill>
              <a:latin typeface="Arial" pitchFamily="34" charset="0"/>
              <a:cs typeface="Arial" pitchFamily="34" charset="0"/>
            </a:endParaRPr>
          </a:p>
        </p:txBody>
      </p:sp>
      <p:sp>
        <p:nvSpPr>
          <p:cNvPr id="55" name="TextBox 54">
            <a:extLst>
              <a:ext uri="{FF2B5EF4-FFF2-40B4-BE49-F238E27FC236}">
                <a16:creationId xmlns:a16="http://schemas.microsoft.com/office/drawing/2014/main" id="{C2B3EE38-071E-43AF-9063-F9F3DE0368DD}"/>
              </a:ext>
            </a:extLst>
          </p:cNvPr>
          <p:cNvSpPr txBox="1"/>
          <p:nvPr/>
        </p:nvSpPr>
        <p:spPr>
          <a:xfrm>
            <a:off x="8513495" y="4709221"/>
            <a:ext cx="3393070" cy="1471044"/>
          </a:xfrm>
          <a:prstGeom prst="rect">
            <a:avLst/>
          </a:prstGeom>
          <a:noFill/>
        </p:spPr>
        <p:txBody>
          <a:bodyPr wrap="square" rtlCol="0">
            <a:spAutoFit/>
          </a:bodyPr>
          <a:lstStyle/>
          <a:p>
            <a:r>
              <a:rPr lang="th-TH" altLang="ko-KR" sz="3200" b="1" dirty="0">
                <a:solidFill>
                  <a:schemeClr val="bg1"/>
                </a:solidFill>
                <a:latin typeface="Arial" pitchFamily="34" charset="0"/>
                <a:cs typeface="Arial" pitchFamily="34" charset="0"/>
              </a:rPr>
              <a:t>การศึกษาระดับบัณฑิตศึกษา</a:t>
            </a:r>
            <a:endParaRPr lang="ko-KR" altLang="en-US" sz="3200" b="1" dirty="0">
              <a:solidFill>
                <a:schemeClr val="bg1"/>
              </a:solidFill>
              <a:latin typeface="Arial" pitchFamily="34" charset="0"/>
              <a:cs typeface="Arial" pitchFamily="34" charset="0"/>
            </a:endParaRPr>
          </a:p>
        </p:txBody>
      </p:sp>
      <p:sp>
        <p:nvSpPr>
          <p:cNvPr id="58" name="Oval 21">
            <a:extLst>
              <a:ext uri="{FF2B5EF4-FFF2-40B4-BE49-F238E27FC236}">
                <a16:creationId xmlns:a16="http://schemas.microsoft.com/office/drawing/2014/main" id="{E80CBE19-653D-43DD-90DC-6DBE8559B308}"/>
              </a:ext>
            </a:extLst>
          </p:cNvPr>
          <p:cNvSpPr/>
          <p:nvPr/>
        </p:nvSpPr>
        <p:spPr>
          <a:xfrm rot="20700000">
            <a:off x="217814" y="4947828"/>
            <a:ext cx="555476" cy="486836"/>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9" name="Oval 10">
            <a:extLst>
              <a:ext uri="{FF2B5EF4-FFF2-40B4-BE49-F238E27FC236}">
                <a16:creationId xmlns:a16="http://schemas.microsoft.com/office/drawing/2014/main" id="{06704E1E-D10C-4448-AA44-24B37A2E32DB}"/>
              </a:ext>
            </a:extLst>
          </p:cNvPr>
          <p:cNvSpPr>
            <a:spLocks noChangeAspect="1"/>
          </p:cNvSpPr>
          <p:nvPr/>
        </p:nvSpPr>
        <p:spPr>
          <a:xfrm>
            <a:off x="11118849" y="1538421"/>
            <a:ext cx="504056" cy="597327"/>
          </a:xfrm>
          <a:custGeom>
            <a:avLst/>
            <a:gdLst/>
            <a:ahLst/>
            <a:cxnLst/>
            <a:rect l="l" t="t" r="r" b="b"/>
            <a:pathLst>
              <a:path w="3310915" h="3923570">
                <a:moveTo>
                  <a:pt x="2634572" y="2782060"/>
                </a:moveTo>
                <a:cubicBezTo>
                  <a:pt x="2877724" y="2784696"/>
                  <a:pt x="3073074" y="2923910"/>
                  <a:pt x="3310915" y="3050983"/>
                </a:cubicBezTo>
                <a:lnTo>
                  <a:pt x="3113550" y="3840011"/>
                </a:lnTo>
                <a:lnTo>
                  <a:pt x="2637706" y="3668957"/>
                </a:lnTo>
                <a:cubicBezTo>
                  <a:pt x="2327360" y="3767940"/>
                  <a:pt x="1829375" y="3988492"/>
                  <a:pt x="1579811" y="3905123"/>
                </a:cubicBezTo>
                <a:cubicBezTo>
                  <a:pt x="1320906" y="3775288"/>
                  <a:pt x="642145" y="3366355"/>
                  <a:pt x="472751" y="3203771"/>
                </a:cubicBezTo>
                <a:cubicBezTo>
                  <a:pt x="303357" y="3041187"/>
                  <a:pt x="403652" y="2893777"/>
                  <a:pt x="563448" y="2929619"/>
                </a:cubicBezTo>
                <a:cubicBezTo>
                  <a:pt x="702634" y="2937547"/>
                  <a:pt x="1160012" y="3199482"/>
                  <a:pt x="1284082" y="3253983"/>
                </a:cubicBezTo>
                <a:cubicBezTo>
                  <a:pt x="1127104" y="3587742"/>
                  <a:pt x="1741057" y="3563487"/>
                  <a:pt x="1955231" y="3541261"/>
                </a:cubicBezTo>
                <a:cubicBezTo>
                  <a:pt x="2131253" y="3488686"/>
                  <a:pt x="2214010" y="3505589"/>
                  <a:pt x="2306401" y="3383364"/>
                </a:cubicBezTo>
                <a:cubicBezTo>
                  <a:pt x="2155860" y="3427865"/>
                  <a:pt x="2163213" y="3429679"/>
                  <a:pt x="1912247" y="3471537"/>
                </a:cubicBezTo>
                <a:cubicBezTo>
                  <a:pt x="1482134" y="3531123"/>
                  <a:pt x="1135709" y="3364234"/>
                  <a:pt x="1413085" y="3236383"/>
                </a:cubicBezTo>
                <a:cubicBezTo>
                  <a:pt x="1557848" y="3164554"/>
                  <a:pt x="1721108" y="3222221"/>
                  <a:pt x="1929297" y="3121321"/>
                </a:cubicBezTo>
                <a:cubicBezTo>
                  <a:pt x="2128589" y="3010789"/>
                  <a:pt x="2187815" y="2818332"/>
                  <a:pt x="2527174" y="2789726"/>
                </a:cubicBezTo>
                <a:cubicBezTo>
                  <a:pt x="2564125" y="2784095"/>
                  <a:pt x="2599836" y="2781684"/>
                  <a:pt x="2634572" y="2782060"/>
                </a:cubicBezTo>
                <a:close/>
                <a:moveTo>
                  <a:pt x="2169165" y="2259549"/>
                </a:moveTo>
                <a:cubicBezTo>
                  <a:pt x="2305163" y="2320579"/>
                  <a:pt x="2430502" y="2400997"/>
                  <a:pt x="2542352" y="2496872"/>
                </a:cubicBezTo>
                <a:cubicBezTo>
                  <a:pt x="2303978" y="2744099"/>
                  <a:pt x="1979593" y="2907447"/>
                  <a:pt x="1617206" y="2939204"/>
                </a:cubicBezTo>
                <a:lnTo>
                  <a:pt x="1588575" y="2925411"/>
                </a:lnTo>
                <a:cubicBezTo>
                  <a:pt x="1835671" y="2758142"/>
                  <a:pt x="2037335" y="2529257"/>
                  <a:pt x="2169165" y="2259549"/>
                </a:cubicBezTo>
                <a:close/>
                <a:moveTo>
                  <a:pt x="797309" y="2254509"/>
                </a:moveTo>
                <a:cubicBezTo>
                  <a:pt x="928512" y="2525684"/>
                  <a:pt x="1129977" y="2756161"/>
                  <a:pt x="1376879" y="2925229"/>
                </a:cubicBezTo>
                <a:cubicBezTo>
                  <a:pt x="1367940" y="2931748"/>
                  <a:pt x="1358086" y="2936536"/>
                  <a:pt x="1348086" y="2941055"/>
                </a:cubicBezTo>
                <a:cubicBezTo>
                  <a:pt x="981929" y="2910776"/>
                  <a:pt x="654006" y="2746454"/>
                  <a:pt x="413461" y="2497054"/>
                </a:cubicBezTo>
                <a:cubicBezTo>
                  <a:pt x="528278" y="2398621"/>
                  <a:pt x="657289" y="2316447"/>
                  <a:pt x="797309" y="2254509"/>
                </a:cubicBezTo>
                <a:close/>
                <a:moveTo>
                  <a:pt x="1426305" y="2108791"/>
                </a:moveTo>
                <a:lnTo>
                  <a:pt x="1426305" y="2824067"/>
                </a:lnTo>
                <a:cubicBezTo>
                  <a:pt x="1203050" y="2668305"/>
                  <a:pt x="1020431" y="2458508"/>
                  <a:pt x="899682" y="2212532"/>
                </a:cubicBezTo>
                <a:cubicBezTo>
                  <a:pt x="1063835" y="2148883"/>
                  <a:pt x="1241204" y="2112683"/>
                  <a:pt x="1426305" y="2108791"/>
                </a:cubicBezTo>
                <a:close/>
                <a:moveTo>
                  <a:pt x="1527809" y="2108695"/>
                </a:moveTo>
                <a:cubicBezTo>
                  <a:pt x="1717707" y="2112557"/>
                  <a:pt x="1899494" y="2150291"/>
                  <a:pt x="2067336" y="2216559"/>
                </a:cubicBezTo>
                <a:cubicBezTo>
                  <a:pt x="1943936" y="2466549"/>
                  <a:pt x="1756622" y="2679032"/>
                  <a:pt x="1527809" y="2835300"/>
                </a:cubicBezTo>
                <a:close/>
                <a:moveTo>
                  <a:pt x="2354776" y="1530125"/>
                </a:moveTo>
                <a:lnTo>
                  <a:pt x="2955077" y="1530125"/>
                </a:lnTo>
                <a:cubicBezTo>
                  <a:pt x="2942393" y="1866074"/>
                  <a:pt x="2817414" y="2173186"/>
                  <a:pt x="2615767" y="2414127"/>
                </a:cubicBezTo>
                <a:cubicBezTo>
                  <a:pt x="2496453" y="2311434"/>
                  <a:pt x="2362630" y="2225327"/>
                  <a:pt x="2217376" y="2159975"/>
                </a:cubicBezTo>
                <a:cubicBezTo>
                  <a:pt x="2300477" y="1965771"/>
                  <a:pt x="2348521" y="1753185"/>
                  <a:pt x="2354776" y="1530125"/>
                </a:cubicBezTo>
                <a:close/>
                <a:moveTo>
                  <a:pt x="1527809" y="1530125"/>
                </a:moveTo>
                <a:lnTo>
                  <a:pt x="2244039" y="1530125"/>
                </a:lnTo>
                <a:cubicBezTo>
                  <a:pt x="2237819" y="1737690"/>
                  <a:pt x="2192963" y="1935525"/>
                  <a:pt x="2115825" y="2116496"/>
                </a:cubicBezTo>
                <a:cubicBezTo>
                  <a:pt x="1933189" y="2043464"/>
                  <a:pt x="1735000" y="2001899"/>
                  <a:pt x="1527809" y="1997958"/>
                </a:cubicBezTo>
                <a:close/>
                <a:moveTo>
                  <a:pt x="725097" y="1530125"/>
                </a:moveTo>
                <a:lnTo>
                  <a:pt x="1426305" y="1530125"/>
                </a:lnTo>
                <a:lnTo>
                  <a:pt x="1426305" y="1998054"/>
                </a:lnTo>
                <a:cubicBezTo>
                  <a:pt x="1224105" y="2002029"/>
                  <a:pt x="1030504" y="2041966"/>
                  <a:pt x="851699" y="2112283"/>
                </a:cubicBezTo>
                <a:cubicBezTo>
                  <a:pt x="775482" y="1932518"/>
                  <a:pt x="731260" y="1736112"/>
                  <a:pt x="725097" y="1530125"/>
                </a:cubicBezTo>
                <a:close/>
                <a:moveTo>
                  <a:pt x="934" y="1530125"/>
                </a:moveTo>
                <a:lnTo>
                  <a:pt x="614360" y="1530125"/>
                </a:lnTo>
                <a:cubicBezTo>
                  <a:pt x="620543" y="1751166"/>
                  <a:pt x="667772" y="1961919"/>
                  <a:pt x="749235" y="2154869"/>
                </a:cubicBezTo>
                <a:cubicBezTo>
                  <a:pt x="599936" y="2221117"/>
                  <a:pt x="462426" y="2308980"/>
                  <a:pt x="340129" y="2414234"/>
                </a:cubicBezTo>
                <a:cubicBezTo>
                  <a:pt x="138582" y="2173144"/>
                  <a:pt x="13619" y="1866051"/>
                  <a:pt x="934" y="1530125"/>
                </a:cubicBezTo>
                <a:close/>
                <a:moveTo>
                  <a:pt x="883886" y="768586"/>
                </a:moveTo>
                <a:cubicBezTo>
                  <a:pt x="1053566" y="831753"/>
                  <a:pt x="1236128" y="867407"/>
                  <a:pt x="1426305" y="871035"/>
                </a:cubicBezTo>
                <a:lnTo>
                  <a:pt x="1426305" y="1428622"/>
                </a:lnTo>
                <a:lnTo>
                  <a:pt x="724559" y="1428622"/>
                </a:lnTo>
                <a:cubicBezTo>
                  <a:pt x="730221" y="1192426"/>
                  <a:pt x="785872" y="968634"/>
                  <a:pt x="883886" y="768586"/>
                </a:cubicBezTo>
                <a:close/>
                <a:moveTo>
                  <a:pt x="2083288" y="764501"/>
                </a:moveTo>
                <a:cubicBezTo>
                  <a:pt x="2182501" y="965616"/>
                  <a:pt x="2238869" y="1190833"/>
                  <a:pt x="2244577" y="1428622"/>
                </a:cubicBezTo>
                <a:lnTo>
                  <a:pt x="1527809" y="1428622"/>
                </a:lnTo>
                <a:lnTo>
                  <a:pt x="1527809" y="871130"/>
                </a:lnTo>
                <a:cubicBezTo>
                  <a:pt x="1722835" y="867528"/>
                  <a:pt x="1909881" y="830382"/>
                  <a:pt x="2083288" y="764501"/>
                </a:cubicBezTo>
                <a:close/>
                <a:moveTo>
                  <a:pt x="375750" y="484510"/>
                </a:moveTo>
                <a:cubicBezTo>
                  <a:pt x="497688" y="583858"/>
                  <a:pt x="633678" y="666438"/>
                  <a:pt x="780212" y="729142"/>
                </a:cubicBezTo>
                <a:cubicBezTo>
                  <a:pt x="677519" y="941475"/>
                  <a:pt x="619429" y="1178562"/>
                  <a:pt x="613822" y="1428622"/>
                </a:cubicBezTo>
                <a:lnTo>
                  <a:pt x="0" y="1428622"/>
                </a:lnTo>
                <a:cubicBezTo>
                  <a:pt x="9263" y="1065848"/>
                  <a:pt x="149371" y="735691"/>
                  <a:pt x="375750" y="484510"/>
                </a:cubicBezTo>
                <a:close/>
                <a:moveTo>
                  <a:pt x="2580304" y="484479"/>
                </a:moveTo>
                <a:cubicBezTo>
                  <a:pt x="2806628" y="735651"/>
                  <a:pt x="2946750" y="1065827"/>
                  <a:pt x="2956013" y="1428622"/>
                </a:cubicBezTo>
                <a:lnTo>
                  <a:pt x="2355314" y="1428622"/>
                </a:lnTo>
                <a:cubicBezTo>
                  <a:pt x="2349636" y="1176504"/>
                  <a:pt x="2290630" y="937573"/>
                  <a:pt x="2186241" y="724113"/>
                </a:cubicBezTo>
                <a:cubicBezTo>
                  <a:pt x="2328935" y="662418"/>
                  <a:pt x="2461323" y="581449"/>
                  <a:pt x="2580304" y="484479"/>
                </a:cubicBezTo>
                <a:close/>
                <a:moveTo>
                  <a:pt x="1426305" y="124032"/>
                </a:moveTo>
                <a:lnTo>
                  <a:pt x="1426305" y="760298"/>
                </a:lnTo>
                <a:cubicBezTo>
                  <a:pt x="1253727" y="756791"/>
                  <a:pt x="1087879" y="724966"/>
                  <a:pt x="933247" y="668842"/>
                </a:cubicBezTo>
                <a:cubicBezTo>
                  <a:pt x="1054039" y="451822"/>
                  <a:pt x="1223389" y="265609"/>
                  <a:pt x="1426305" y="124032"/>
                </a:cubicBezTo>
                <a:close/>
                <a:moveTo>
                  <a:pt x="1527809" y="112799"/>
                </a:moveTo>
                <a:cubicBezTo>
                  <a:pt x="1736145" y="255085"/>
                  <a:pt x="1910079" y="443973"/>
                  <a:pt x="2033951" y="664748"/>
                </a:cubicBezTo>
                <a:cubicBezTo>
                  <a:pt x="1875578" y="723616"/>
                  <a:pt x="1705238" y="756901"/>
                  <a:pt x="1527809" y="760394"/>
                </a:cubicBezTo>
                <a:close/>
                <a:moveTo>
                  <a:pt x="1632157" y="1693"/>
                </a:moveTo>
                <a:cubicBezTo>
                  <a:pt x="1969090" y="34839"/>
                  <a:pt x="2272411" y="181752"/>
                  <a:pt x="2502559" y="404493"/>
                </a:cubicBezTo>
                <a:cubicBezTo>
                  <a:pt x="2392455" y="493535"/>
                  <a:pt x="2270018" y="567692"/>
                  <a:pt x="2138287" y="624414"/>
                </a:cubicBezTo>
                <a:cubicBezTo>
                  <a:pt x="2004803" y="382989"/>
                  <a:pt x="1815448" y="176841"/>
                  <a:pt x="1587368" y="23269"/>
                </a:cubicBezTo>
                <a:close/>
                <a:moveTo>
                  <a:pt x="1333466" y="0"/>
                </a:moveTo>
                <a:lnTo>
                  <a:pt x="1376468" y="23177"/>
                </a:lnTo>
                <a:cubicBezTo>
                  <a:pt x="1149236" y="178863"/>
                  <a:pt x="960516" y="386575"/>
                  <a:pt x="827965" y="629347"/>
                </a:cubicBezTo>
                <a:cubicBezTo>
                  <a:pt x="692459" y="571593"/>
                  <a:pt x="566467" y="495851"/>
                  <a:pt x="453430" y="404475"/>
                </a:cubicBezTo>
                <a:cubicBezTo>
                  <a:pt x="685742" y="179438"/>
                  <a:pt x="992667" y="31629"/>
                  <a:pt x="133346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60" name="Group 58">
            <a:extLst>
              <a:ext uri="{FF2B5EF4-FFF2-40B4-BE49-F238E27FC236}">
                <a16:creationId xmlns:a16="http://schemas.microsoft.com/office/drawing/2014/main" id="{CA73FD62-4943-4C15-915C-D4F6156DB0F3}"/>
              </a:ext>
            </a:extLst>
          </p:cNvPr>
          <p:cNvGrpSpPr/>
          <p:nvPr/>
        </p:nvGrpSpPr>
        <p:grpSpPr>
          <a:xfrm>
            <a:off x="729837" y="4498516"/>
            <a:ext cx="5520449" cy="1609142"/>
            <a:chOff x="3017859" y="4283314"/>
            <a:chExt cx="2006505" cy="1435742"/>
          </a:xfrm>
        </p:grpSpPr>
        <p:sp>
          <p:nvSpPr>
            <p:cNvPr id="61" name="TextBox 60">
              <a:extLst>
                <a:ext uri="{FF2B5EF4-FFF2-40B4-BE49-F238E27FC236}">
                  <a16:creationId xmlns:a16="http://schemas.microsoft.com/office/drawing/2014/main" id="{93CE572F-F1FE-4B83-B7E0-9459A47772CA}"/>
                </a:ext>
              </a:extLst>
            </p:cNvPr>
            <p:cNvSpPr txBox="1"/>
            <p:nvPr/>
          </p:nvSpPr>
          <p:spPr>
            <a:xfrm>
              <a:off x="3017859" y="4560313"/>
              <a:ext cx="2006505" cy="1158743"/>
            </a:xfrm>
            <a:prstGeom prst="rect">
              <a:avLst/>
            </a:prstGeom>
            <a:noFill/>
          </p:spPr>
          <p:txBody>
            <a:bodyPr wrap="square" rtlCol="0">
              <a:spAutoFit/>
            </a:bodyPr>
            <a:lstStyle/>
            <a:p>
              <a:r>
                <a:rPr lang="th-TH" altLang="ko-KR" sz="2800" b="1" dirty="0">
                  <a:solidFill>
                    <a:schemeClr val="tx1">
                      <a:lumMod val="75000"/>
                      <a:lumOff val="25000"/>
                    </a:schemeClr>
                  </a:solidFill>
                  <a:latin typeface="Arial" pitchFamily="34" charset="0"/>
                  <a:cs typeface="Arial" pitchFamily="34" charset="0"/>
                </a:rPr>
                <a:t>การจัดกิจกรรม</a:t>
              </a:r>
              <a:r>
                <a:rPr lang="th-TH" altLang="ko-KR" b="1" dirty="0">
                  <a:solidFill>
                    <a:schemeClr val="tx1">
                      <a:lumMod val="75000"/>
                      <a:lumOff val="25000"/>
                    </a:schemeClr>
                  </a:solidFill>
                  <a:latin typeface="Arial" pitchFamily="34" charset="0"/>
                  <a:cs typeface="Arial" pitchFamily="34" charset="0"/>
                </a:rPr>
                <a:t>ร่วมเรียนรู้</a:t>
              </a:r>
            </a:p>
            <a:p>
              <a:r>
                <a:rPr lang="th-TH" altLang="ko-KR" sz="2800" b="1" dirty="0">
                  <a:solidFill>
                    <a:schemeClr val="tx1">
                      <a:lumMod val="75000"/>
                      <a:lumOff val="25000"/>
                    </a:schemeClr>
                  </a:solidFill>
                  <a:latin typeface="Arial" pitchFamily="34" charset="0"/>
                  <a:cs typeface="Arial" pitchFamily="34" charset="0"/>
                </a:rPr>
                <a:t>และกิจกรรม</a:t>
              </a:r>
              <a:r>
                <a:rPr lang="th-TH" altLang="ko-KR" sz="2800" b="1" dirty="0" err="1">
                  <a:solidFill>
                    <a:schemeClr val="tx1">
                      <a:lumMod val="75000"/>
                      <a:lumOff val="25000"/>
                    </a:schemeClr>
                  </a:solidFill>
                  <a:latin typeface="Arial" pitchFamily="34" charset="0"/>
                  <a:cs typeface="Arial" pitchFamily="34" charset="0"/>
                </a:rPr>
                <a:t>อื่นๆ</a:t>
              </a:r>
              <a:r>
                <a:rPr lang="en-US" altLang="ko-KR" sz="2800" b="1" dirty="0">
                  <a:solidFill>
                    <a:schemeClr val="tx1">
                      <a:lumMod val="75000"/>
                      <a:lumOff val="25000"/>
                    </a:schemeClr>
                  </a:solidFill>
                  <a:latin typeface="Arial" pitchFamily="34" charset="0"/>
                  <a:cs typeface="Arial" pitchFamily="34" charset="0"/>
                </a:rPr>
                <a:t> </a:t>
              </a:r>
              <a:r>
                <a:rPr lang="th-TH" altLang="ko-KR" b="1" dirty="0">
                  <a:solidFill>
                    <a:schemeClr val="tx1">
                      <a:lumMod val="75000"/>
                      <a:lumOff val="25000"/>
                    </a:schemeClr>
                  </a:solidFill>
                  <a:latin typeface="Arial" pitchFamily="34" charset="0"/>
                  <a:cs typeface="Arial" pitchFamily="34" charset="0"/>
                </a:rPr>
                <a:t>ระดับปริญญาตรี</a:t>
              </a:r>
              <a:r>
                <a:rPr lang="en-US" altLang="ko-KR" b="1" dirty="0">
                  <a:solidFill>
                    <a:schemeClr val="tx1">
                      <a:lumMod val="75000"/>
                      <a:lumOff val="25000"/>
                    </a:schemeClr>
                  </a:solidFill>
                  <a:latin typeface="Arial" pitchFamily="34" charset="0"/>
                  <a:cs typeface="Arial" pitchFamily="34" charset="0"/>
                </a:rPr>
                <a:t>   </a:t>
              </a:r>
            </a:p>
          </p:txBody>
        </p:sp>
        <p:sp>
          <p:nvSpPr>
            <p:cNvPr id="62" name="TextBox 61">
              <a:extLst>
                <a:ext uri="{FF2B5EF4-FFF2-40B4-BE49-F238E27FC236}">
                  <a16:creationId xmlns:a16="http://schemas.microsoft.com/office/drawing/2014/main" id="{1632DEC3-8811-4DC2-B5AD-A9A2997B97F0}"/>
                </a:ext>
              </a:extLst>
            </p:cNvPr>
            <p:cNvSpPr txBox="1"/>
            <p:nvPr/>
          </p:nvSpPr>
          <p:spPr>
            <a:xfrm>
              <a:off x="3017859" y="4283314"/>
              <a:ext cx="1870812" cy="276999"/>
            </a:xfrm>
            <a:prstGeom prst="rect">
              <a:avLst/>
            </a:prstGeom>
            <a:solidFill>
              <a:schemeClr val="accent1"/>
            </a:solidFill>
          </p:spPr>
          <p:txBody>
            <a:bodyPr wrap="square" rtlCol="0">
              <a:spAutoFit/>
            </a:bodyPr>
            <a:lstStyle/>
            <a:p>
              <a:endParaRPr lang="ko-KR" altLang="en-US" sz="1200" b="1" dirty="0">
                <a:solidFill>
                  <a:schemeClr val="bg1"/>
                </a:solidFill>
                <a:latin typeface="Arial" pitchFamily="34" charset="0"/>
                <a:cs typeface="Arial" pitchFamily="34" charset="0"/>
              </a:endParaRPr>
            </a:p>
          </p:txBody>
        </p:sp>
      </p:grpSp>
      <p:grpSp>
        <p:nvGrpSpPr>
          <p:cNvPr id="63" name="Group 61">
            <a:extLst>
              <a:ext uri="{FF2B5EF4-FFF2-40B4-BE49-F238E27FC236}">
                <a16:creationId xmlns:a16="http://schemas.microsoft.com/office/drawing/2014/main" id="{77CAA561-3D86-4F41-A80C-4C9422835CD6}"/>
              </a:ext>
            </a:extLst>
          </p:cNvPr>
          <p:cNvGrpSpPr/>
          <p:nvPr/>
        </p:nvGrpSpPr>
        <p:grpSpPr>
          <a:xfrm>
            <a:off x="7282716" y="2178733"/>
            <a:ext cx="4495302" cy="2227878"/>
            <a:chOff x="3017859" y="4283314"/>
            <a:chExt cx="1890849" cy="1892947"/>
          </a:xfrm>
        </p:grpSpPr>
        <p:sp>
          <p:nvSpPr>
            <p:cNvPr id="64" name="TextBox 63">
              <a:extLst>
                <a:ext uri="{FF2B5EF4-FFF2-40B4-BE49-F238E27FC236}">
                  <a16:creationId xmlns:a16="http://schemas.microsoft.com/office/drawing/2014/main" id="{50A0EF8A-532C-4301-8F05-B60E6C15AB5C}"/>
                </a:ext>
              </a:extLst>
            </p:cNvPr>
            <p:cNvSpPr txBox="1"/>
            <p:nvPr/>
          </p:nvSpPr>
          <p:spPr>
            <a:xfrm>
              <a:off x="3021856" y="4560313"/>
              <a:ext cx="1886852" cy="1615948"/>
            </a:xfrm>
            <a:prstGeom prst="rect">
              <a:avLst/>
            </a:prstGeom>
            <a:noFill/>
          </p:spPr>
          <p:txBody>
            <a:bodyPr wrap="square" rtlCol="0">
              <a:spAutoFit/>
            </a:bodyPr>
            <a:lstStyle/>
            <a:p>
              <a:pPr algn="r"/>
              <a:r>
                <a:rPr lang="th-TH" altLang="ko-KR" sz="2800" b="1" dirty="0">
                  <a:solidFill>
                    <a:schemeClr val="tx1">
                      <a:lumMod val="75000"/>
                      <a:lumOff val="25000"/>
                    </a:schemeClr>
                  </a:solidFill>
                  <a:latin typeface="Arial" pitchFamily="34" charset="0"/>
                  <a:cs typeface="Arial" pitchFamily="34" charset="0"/>
                </a:rPr>
                <a:t>การจัดการศึกษาระดับต่ำกว่าปริญญา เช่น การศึกษาระบบโมดูลของ มสธ. </a:t>
              </a:r>
              <a:endParaRPr lang="en-US" altLang="ko-KR" sz="2800" b="1" dirty="0">
                <a:solidFill>
                  <a:schemeClr val="tx1">
                    <a:lumMod val="75000"/>
                    <a:lumOff val="25000"/>
                  </a:schemeClr>
                </a:solidFill>
                <a:latin typeface="Arial" pitchFamily="34" charset="0"/>
                <a:cs typeface="Arial" pitchFamily="34" charset="0"/>
              </a:endParaRPr>
            </a:p>
          </p:txBody>
        </p:sp>
        <p:sp>
          <p:nvSpPr>
            <p:cNvPr id="65" name="TextBox 64">
              <a:extLst>
                <a:ext uri="{FF2B5EF4-FFF2-40B4-BE49-F238E27FC236}">
                  <a16:creationId xmlns:a16="http://schemas.microsoft.com/office/drawing/2014/main" id="{79EB7E78-A2A4-4D60-A85C-525E4295D4D7}"/>
                </a:ext>
              </a:extLst>
            </p:cNvPr>
            <p:cNvSpPr txBox="1"/>
            <p:nvPr/>
          </p:nvSpPr>
          <p:spPr>
            <a:xfrm>
              <a:off x="3017859" y="4283314"/>
              <a:ext cx="1870812" cy="276999"/>
            </a:xfrm>
            <a:prstGeom prst="rect">
              <a:avLst/>
            </a:prstGeom>
            <a:solidFill>
              <a:schemeClr val="accent4"/>
            </a:solidFill>
          </p:spPr>
          <p:txBody>
            <a:bodyPr wrap="square" rtlCol="0">
              <a:spAutoFit/>
            </a:bodyPr>
            <a:lstStyle/>
            <a:p>
              <a:pPr algn="r"/>
              <a:endParaRPr lang="ko-KR" altLang="en-US" sz="1200" b="1" dirty="0">
                <a:solidFill>
                  <a:schemeClr val="bg1"/>
                </a:solidFill>
                <a:latin typeface="Arial" pitchFamily="34" charset="0"/>
                <a:cs typeface="Arial" pitchFamily="34" charset="0"/>
              </a:endParaRPr>
            </a:p>
          </p:txBody>
        </p:sp>
      </p:grpSp>
      <p:sp>
        <p:nvSpPr>
          <p:cNvPr id="2" name="TextBox 1"/>
          <p:cNvSpPr txBox="1"/>
          <p:nvPr/>
        </p:nvSpPr>
        <p:spPr>
          <a:xfrm>
            <a:off x="11370877" y="6165497"/>
            <a:ext cx="639153" cy="461665"/>
          </a:xfrm>
          <a:prstGeom prst="rect">
            <a:avLst/>
          </a:prstGeom>
          <a:noFill/>
        </p:spPr>
        <p:txBody>
          <a:bodyPr wrap="square" rtlCol="0">
            <a:spAutoFit/>
          </a:bodyPr>
          <a:lstStyle/>
          <a:p>
            <a:r>
              <a:rPr lang="en-US" sz="2400" b="1" dirty="0"/>
              <a:t>26</a:t>
            </a:r>
          </a:p>
        </p:txBody>
      </p:sp>
    </p:spTree>
    <p:extLst>
      <p:ext uri="{BB962C8B-B14F-4D97-AF65-F5344CB8AC3E}">
        <p14:creationId xmlns:p14="http://schemas.microsoft.com/office/powerpoint/2010/main" val="3387719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28"/>
          <p:cNvGrpSpPr>
            <a:grpSpLocks noChangeAspect="1"/>
          </p:cNvGrpSpPr>
          <p:nvPr/>
        </p:nvGrpSpPr>
        <p:grpSpPr bwMode="auto">
          <a:xfrm>
            <a:off x="732487" y="758648"/>
            <a:ext cx="10727026" cy="5340704"/>
            <a:chOff x="-2508" y="-1001"/>
            <a:chExt cx="12698" cy="6322"/>
          </a:xfrm>
          <a:solidFill>
            <a:schemeClr val="bg1">
              <a:lumMod val="65000"/>
              <a:alpha val="16000"/>
            </a:schemeClr>
          </a:solidFill>
        </p:grpSpPr>
        <p:sp>
          <p:nvSpPr>
            <p:cNvPr id="71" name="Freeform 29"/>
            <p:cNvSpPr>
              <a:spLocks/>
            </p:cNvSpPr>
            <p:nvPr/>
          </p:nvSpPr>
          <p:spPr bwMode="auto">
            <a:xfrm>
              <a:off x="4964" y="3519"/>
              <a:ext cx="257" cy="494"/>
            </a:xfrm>
            <a:custGeom>
              <a:avLst/>
              <a:gdLst>
                <a:gd name="T0" fmla="*/ 88 w 109"/>
                <a:gd name="T1" fmla="*/ 0 h 209"/>
                <a:gd name="T2" fmla="*/ 84 w 109"/>
                <a:gd name="T3" fmla="*/ 15 h 209"/>
                <a:gd name="T4" fmla="*/ 48 w 109"/>
                <a:gd name="T5" fmla="*/ 51 h 209"/>
                <a:gd name="T6" fmla="*/ 13 w 109"/>
                <a:gd name="T7" fmla="*/ 84 h 209"/>
                <a:gd name="T8" fmla="*/ 21 w 109"/>
                <a:gd name="T9" fmla="*/ 112 h 209"/>
                <a:gd name="T10" fmla="*/ 11 w 109"/>
                <a:gd name="T11" fmla="*/ 135 h 209"/>
                <a:gd name="T12" fmla="*/ 0 w 109"/>
                <a:gd name="T13" fmla="*/ 146 h 209"/>
                <a:gd name="T14" fmla="*/ 6 w 109"/>
                <a:gd name="T15" fmla="*/ 167 h 209"/>
                <a:gd name="T16" fmla="*/ 5 w 109"/>
                <a:gd name="T17" fmla="*/ 180 h 209"/>
                <a:gd name="T18" fmla="*/ 30 w 109"/>
                <a:gd name="T19" fmla="*/ 209 h 209"/>
                <a:gd name="T20" fmla="*/ 77 w 109"/>
                <a:gd name="T21" fmla="*/ 150 h 209"/>
                <a:gd name="T22" fmla="*/ 100 w 109"/>
                <a:gd name="T23" fmla="*/ 55 h 209"/>
                <a:gd name="T24" fmla="*/ 109 w 109"/>
                <a:gd name="T25" fmla="*/ 58 h 209"/>
                <a:gd name="T26" fmla="*/ 109 w 109"/>
                <a:gd name="T27" fmla="*/ 50 h 209"/>
                <a:gd name="T28" fmla="*/ 88 w 109"/>
                <a:gd name="T2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09">
                  <a:moveTo>
                    <a:pt x="88" y="0"/>
                  </a:moveTo>
                  <a:cubicBezTo>
                    <a:pt x="86" y="4"/>
                    <a:pt x="87" y="13"/>
                    <a:pt x="84" y="15"/>
                  </a:cubicBezTo>
                  <a:cubicBezTo>
                    <a:pt x="76" y="24"/>
                    <a:pt x="60" y="44"/>
                    <a:pt x="48" y="51"/>
                  </a:cubicBezTo>
                  <a:cubicBezTo>
                    <a:pt x="32" y="60"/>
                    <a:pt x="13" y="58"/>
                    <a:pt x="13" y="84"/>
                  </a:cubicBezTo>
                  <a:cubicBezTo>
                    <a:pt x="13" y="93"/>
                    <a:pt x="21" y="106"/>
                    <a:pt x="21" y="112"/>
                  </a:cubicBezTo>
                  <a:cubicBezTo>
                    <a:pt x="21" y="113"/>
                    <a:pt x="11" y="135"/>
                    <a:pt x="11" y="135"/>
                  </a:cubicBezTo>
                  <a:cubicBezTo>
                    <a:pt x="10" y="135"/>
                    <a:pt x="0" y="144"/>
                    <a:pt x="0" y="146"/>
                  </a:cubicBezTo>
                  <a:cubicBezTo>
                    <a:pt x="0" y="154"/>
                    <a:pt x="0" y="162"/>
                    <a:pt x="6" y="167"/>
                  </a:cubicBezTo>
                  <a:cubicBezTo>
                    <a:pt x="7" y="171"/>
                    <a:pt x="5" y="173"/>
                    <a:pt x="5" y="180"/>
                  </a:cubicBezTo>
                  <a:cubicBezTo>
                    <a:pt x="5" y="194"/>
                    <a:pt x="17" y="209"/>
                    <a:pt x="30" y="209"/>
                  </a:cubicBezTo>
                  <a:cubicBezTo>
                    <a:pt x="62" y="209"/>
                    <a:pt x="67" y="174"/>
                    <a:pt x="77" y="150"/>
                  </a:cubicBezTo>
                  <a:cubicBezTo>
                    <a:pt x="88" y="120"/>
                    <a:pt x="100" y="94"/>
                    <a:pt x="100" y="55"/>
                  </a:cubicBezTo>
                  <a:cubicBezTo>
                    <a:pt x="101" y="55"/>
                    <a:pt x="107" y="57"/>
                    <a:pt x="109" y="58"/>
                  </a:cubicBezTo>
                  <a:cubicBezTo>
                    <a:pt x="109" y="50"/>
                    <a:pt x="109" y="50"/>
                    <a:pt x="109" y="50"/>
                  </a:cubicBezTo>
                  <a:cubicBezTo>
                    <a:pt x="104" y="36"/>
                    <a:pt x="106" y="2"/>
                    <a:pt x="8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0"/>
            <p:cNvSpPr>
              <a:spLocks/>
            </p:cNvSpPr>
            <p:nvPr/>
          </p:nvSpPr>
          <p:spPr bwMode="auto">
            <a:xfrm>
              <a:off x="2829" y="1672"/>
              <a:ext cx="2426" cy="2710"/>
            </a:xfrm>
            <a:custGeom>
              <a:avLst/>
              <a:gdLst>
                <a:gd name="T0" fmla="*/ 384 w 1026"/>
                <a:gd name="T1" fmla="*/ 8 h 1146"/>
                <a:gd name="T2" fmla="*/ 346 w 1026"/>
                <a:gd name="T3" fmla="*/ 12 h 1146"/>
                <a:gd name="T4" fmla="*/ 244 w 1026"/>
                <a:gd name="T5" fmla="*/ 32 h 1146"/>
                <a:gd name="T6" fmla="*/ 180 w 1026"/>
                <a:gd name="T7" fmla="*/ 28 h 1146"/>
                <a:gd name="T8" fmla="*/ 170 w 1026"/>
                <a:gd name="T9" fmla="*/ 43 h 1146"/>
                <a:gd name="T10" fmla="*/ 116 w 1026"/>
                <a:gd name="T11" fmla="*/ 134 h 1146"/>
                <a:gd name="T12" fmla="*/ 62 w 1026"/>
                <a:gd name="T13" fmla="*/ 172 h 1146"/>
                <a:gd name="T14" fmla="*/ 12 w 1026"/>
                <a:gd name="T15" fmla="*/ 263 h 1146"/>
                <a:gd name="T16" fmla="*/ 0 w 1026"/>
                <a:gd name="T17" fmla="*/ 370 h 1146"/>
                <a:gd name="T18" fmla="*/ 11 w 1026"/>
                <a:gd name="T19" fmla="*/ 404 h 1146"/>
                <a:gd name="T20" fmla="*/ 16 w 1026"/>
                <a:gd name="T21" fmla="*/ 412 h 1146"/>
                <a:gd name="T22" fmla="*/ 74 w 1026"/>
                <a:gd name="T23" fmla="*/ 480 h 1146"/>
                <a:gd name="T24" fmla="*/ 146 w 1026"/>
                <a:gd name="T25" fmla="*/ 530 h 1146"/>
                <a:gd name="T26" fmla="*/ 228 w 1026"/>
                <a:gd name="T27" fmla="*/ 527 h 1146"/>
                <a:gd name="T28" fmla="*/ 313 w 1026"/>
                <a:gd name="T29" fmla="*/ 499 h 1146"/>
                <a:gd name="T30" fmla="*/ 376 w 1026"/>
                <a:gd name="T31" fmla="*/ 530 h 1146"/>
                <a:gd name="T32" fmla="*/ 404 w 1026"/>
                <a:gd name="T33" fmla="*/ 578 h 1146"/>
                <a:gd name="T34" fmla="*/ 392 w 1026"/>
                <a:gd name="T35" fmla="*/ 607 h 1146"/>
                <a:gd name="T36" fmla="*/ 445 w 1026"/>
                <a:gd name="T37" fmla="*/ 700 h 1146"/>
                <a:gd name="T38" fmla="*/ 465 w 1026"/>
                <a:gd name="T39" fmla="*/ 774 h 1146"/>
                <a:gd name="T40" fmla="*/ 462 w 1026"/>
                <a:gd name="T41" fmla="*/ 927 h 1146"/>
                <a:gd name="T42" fmla="*/ 473 w 1026"/>
                <a:gd name="T43" fmla="*/ 959 h 1146"/>
                <a:gd name="T44" fmla="*/ 533 w 1026"/>
                <a:gd name="T45" fmla="*/ 1097 h 1146"/>
                <a:gd name="T46" fmla="*/ 536 w 1026"/>
                <a:gd name="T47" fmla="*/ 1138 h 1146"/>
                <a:gd name="T48" fmla="*/ 558 w 1026"/>
                <a:gd name="T49" fmla="*/ 1146 h 1146"/>
                <a:gd name="T50" fmla="*/ 628 w 1026"/>
                <a:gd name="T51" fmla="*/ 1135 h 1146"/>
                <a:gd name="T52" fmla="*/ 668 w 1026"/>
                <a:gd name="T53" fmla="*/ 1122 h 1146"/>
                <a:gd name="T54" fmla="*/ 730 w 1026"/>
                <a:gd name="T55" fmla="*/ 1046 h 1146"/>
                <a:gd name="T56" fmla="*/ 743 w 1026"/>
                <a:gd name="T57" fmla="*/ 1002 h 1146"/>
                <a:gd name="T58" fmla="*/ 785 w 1026"/>
                <a:gd name="T59" fmla="*/ 973 h 1146"/>
                <a:gd name="T60" fmla="*/ 775 w 1026"/>
                <a:gd name="T61" fmla="*/ 907 h 1146"/>
                <a:gd name="T62" fmla="*/ 866 w 1026"/>
                <a:gd name="T63" fmla="*/ 820 h 1146"/>
                <a:gd name="T64" fmla="*/ 863 w 1026"/>
                <a:gd name="T65" fmla="*/ 776 h 1146"/>
                <a:gd name="T66" fmla="*/ 867 w 1026"/>
                <a:gd name="T67" fmla="*/ 755 h 1146"/>
                <a:gd name="T68" fmla="*/ 843 w 1026"/>
                <a:gd name="T69" fmla="*/ 679 h 1146"/>
                <a:gd name="T70" fmla="*/ 946 w 1026"/>
                <a:gd name="T71" fmla="*/ 564 h 1146"/>
                <a:gd name="T72" fmla="*/ 1026 w 1026"/>
                <a:gd name="T73" fmla="*/ 422 h 1146"/>
                <a:gd name="T74" fmla="*/ 964 w 1026"/>
                <a:gd name="T75" fmla="*/ 430 h 1146"/>
                <a:gd name="T76" fmla="*/ 955 w 1026"/>
                <a:gd name="T77" fmla="*/ 429 h 1146"/>
                <a:gd name="T78" fmla="*/ 943 w 1026"/>
                <a:gd name="T79" fmla="*/ 430 h 1146"/>
                <a:gd name="T80" fmla="*/ 904 w 1026"/>
                <a:gd name="T81" fmla="*/ 416 h 1146"/>
                <a:gd name="T82" fmla="*/ 874 w 1026"/>
                <a:gd name="T83" fmla="*/ 371 h 1146"/>
                <a:gd name="T84" fmla="*/ 837 w 1026"/>
                <a:gd name="T85" fmla="*/ 320 h 1146"/>
                <a:gd name="T86" fmla="*/ 813 w 1026"/>
                <a:gd name="T87" fmla="*/ 267 h 1146"/>
                <a:gd name="T88" fmla="*/ 742 w 1026"/>
                <a:gd name="T89" fmla="*/ 138 h 1146"/>
                <a:gd name="T90" fmla="*/ 771 w 1026"/>
                <a:gd name="T91" fmla="*/ 163 h 1146"/>
                <a:gd name="T92" fmla="*/ 781 w 1026"/>
                <a:gd name="T93" fmla="*/ 130 h 1146"/>
                <a:gd name="T94" fmla="*/ 771 w 1026"/>
                <a:gd name="T95" fmla="*/ 106 h 1146"/>
                <a:gd name="T96" fmla="*/ 729 w 1026"/>
                <a:gd name="T97" fmla="*/ 103 h 1146"/>
                <a:gd name="T98" fmla="*/ 631 w 1026"/>
                <a:gd name="T99" fmla="*/ 97 h 1146"/>
                <a:gd name="T100" fmla="*/ 598 w 1026"/>
                <a:gd name="T101" fmla="*/ 79 h 1146"/>
                <a:gd name="T102" fmla="*/ 585 w 1026"/>
                <a:gd name="T103" fmla="*/ 78 h 1146"/>
                <a:gd name="T104" fmla="*/ 556 w 1026"/>
                <a:gd name="T105" fmla="*/ 111 h 1146"/>
                <a:gd name="T106" fmla="*/ 460 w 1026"/>
                <a:gd name="T107" fmla="*/ 77 h 1146"/>
                <a:gd name="T108" fmla="*/ 421 w 1026"/>
                <a:gd name="T109" fmla="*/ 52 h 1146"/>
                <a:gd name="T110" fmla="*/ 421 w 1026"/>
                <a:gd name="T111" fmla="*/ 20 h 1146"/>
                <a:gd name="T112" fmla="*/ 421 w 1026"/>
                <a:gd name="T113" fmla="*/ 1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26" h="1146">
                  <a:moveTo>
                    <a:pt x="405" y="0"/>
                  </a:moveTo>
                  <a:cubicBezTo>
                    <a:pt x="395" y="0"/>
                    <a:pt x="395" y="8"/>
                    <a:pt x="384" y="8"/>
                  </a:cubicBezTo>
                  <a:cubicBezTo>
                    <a:pt x="378" y="8"/>
                    <a:pt x="375" y="5"/>
                    <a:pt x="368" y="5"/>
                  </a:cubicBezTo>
                  <a:cubicBezTo>
                    <a:pt x="360" y="5"/>
                    <a:pt x="352" y="12"/>
                    <a:pt x="346" y="12"/>
                  </a:cubicBezTo>
                  <a:cubicBezTo>
                    <a:pt x="342" y="12"/>
                    <a:pt x="335" y="7"/>
                    <a:pt x="328" y="7"/>
                  </a:cubicBezTo>
                  <a:cubicBezTo>
                    <a:pt x="304" y="7"/>
                    <a:pt x="265" y="22"/>
                    <a:pt x="244" y="32"/>
                  </a:cubicBezTo>
                  <a:cubicBezTo>
                    <a:pt x="238" y="35"/>
                    <a:pt x="236" y="41"/>
                    <a:pt x="225" y="41"/>
                  </a:cubicBezTo>
                  <a:cubicBezTo>
                    <a:pt x="207" y="41"/>
                    <a:pt x="193" y="38"/>
                    <a:pt x="180" y="28"/>
                  </a:cubicBezTo>
                  <a:cubicBezTo>
                    <a:pt x="174" y="32"/>
                    <a:pt x="173" y="37"/>
                    <a:pt x="169" y="43"/>
                  </a:cubicBezTo>
                  <a:cubicBezTo>
                    <a:pt x="170" y="43"/>
                    <a:pt x="170" y="43"/>
                    <a:pt x="170" y="43"/>
                  </a:cubicBezTo>
                  <a:cubicBezTo>
                    <a:pt x="157" y="59"/>
                    <a:pt x="139" y="75"/>
                    <a:pt x="125" y="93"/>
                  </a:cubicBezTo>
                  <a:cubicBezTo>
                    <a:pt x="115" y="106"/>
                    <a:pt x="123" y="114"/>
                    <a:pt x="116" y="134"/>
                  </a:cubicBezTo>
                  <a:cubicBezTo>
                    <a:pt x="114" y="142"/>
                    <a:pt x="101" y="153"/>
                    <a:pt x="93" y="158"/>
                  </a:cubicBezTo>
                  <a:cubicBezTo>
                    <a:pt x="83" y="163"/>
                    <a:pt x="69" y="162"/>
                    <a:pt x="62" y="172"/>
                  </a:cubicBezTo>
                  <a:cubicBezTo>
                    <a:pt x="49" y="189"/>
                    <a:pt x="33" y="217"/>
                    <a:pt x="27" y="238"/>
                  </a:cubicBezTo>
                  <a:cubicBezTo>
                    <a:pt x="24" y="246"/>
                    <a:pt x="12" y="253"/>
                    <a:pt x="12" y="263"/>
                  </a:cubicBezTo>
                  <a:cubicBezTo>
                    <a:pt x="12" y="284"/>
                    <a:pt x="22" y="299"/>
                    <a:pt x="22" y="322"/>
                  </a:cubicBezTo>
                  <a:cubicBezTo>
                    <a:pt x="22" y="336"/>
                    <a:pt x="12" y="364"/>
                    <a:pt x="0" y="370"/>
                  </a:cubicBezTo>
                  <a:cubicBezTo>
                    <a:pt x="4" y="377"/>
                    <a:pt x="8" y="380"/>
                    <a:pt x="8" y="387"/>
                  </a:cubicBezTo>
                  <a:cubicBezTo>
                    <a:pt x="8" y="392"/>
                    <a:pt x="11" y="396"/>
                    <a:pt x="11" y="404"/>
                  </a:cubicBezTo>
                  <a:cubicBezTo>
                    <a:pt x="9" y="404"/>
                    <a:pt x="9" y="404"/>
                    <a:pt x="9" y="404"/>
                  </a:cubicBezTo>
                  <a:cubicBezTo>
                    <a:pt x="12" y="407"/>
                    <a:pt x="13" y="408"/>
                    <a:pt x="16" y="412"/>
                  </a:cubicBezTo>
                  <a:cubicBezTo>
                    <a:pt x="16" y="414"/>
                    <a:pt x="44" y="439"/>
                    <a:pt x="48" y="441"/>
                  </a:cubicBezTo>
                  <a:cubicBezTo>
                    <a:pt x="61" y="452"/>
                    <a:pt x="64" y="464"/>
                    <a:pt x="74" y="480"/>
                  </a:cubicBezTo>
                  <a:cubicBezTo>
                    <a:pt x="85" y="497"/>
                    <a:pt x="116" y="515"/>
                    <a:pt x="131" y="526"/>
                  </a:cubicBezTo>
                  <a:cubicBezTo>
                    <a:pt x="133" y="527"/>
                    <a:pt x="140" y="530"/>
                    <a:pt x="146" y="530"/>
                  </a:cubicBezTo>
                  <a:cubicBezTo>
                    <a:pt x="167" y="530"/>
                    <a:pt x="176" y="519"/>
                    <a:pt x="197" y="519"/>
                  </a:cubicBezTo>
                  <a:cubicBezTo>
                    <a:pt x="207" y="519"/>
                    <a:pt x="220" y="527"/>
                    <a:pt x="228" y="527"/>
                  </a:cubicBezTo>
                  <a:cubicBezTo>
                    <a:pt x="236" y="527"/>
                    <a:pt x="239" y="520"/>
                    <a:pt x="247" y="518"/>
                  </a:cubicBezTo>
                  <a:cubicBezTo>
                    <a:pt x="267" y="511"/>
                    <a:pt x="286" y="499"/>
                    <a:pt x="313" y="499"/>
                  </a:cubicBezTo>
                  <a:cubicBezTo>
                    <a:pt x="334" y="499"/>
                    <a:pt x="338" y="530"/>
                    <a:pt x="354" y="530"/>
                  </a:cubicBezTo>
                  <a:cubicBezTo>
                    <a:pt x="359" y="530"/>
                    <a:pt x="367" y="530"/>
                    <a:pt x="376" y="530"/>
                  </a:cubicBezTo>
                  <a:cubicBezTo>
                    <a:pt x="394" y="530"/>
                    <a:pt x="404" y="540"/>
                    <a:pt x="409" y="552"/>
                  </a:cubicBezTo>
                  <a:cubicBezTo>
                    <a:pt x="404" y="556"/>
                    <a:pt x="404" y="572"/>
                    <a:pt x="404" y="578"/>
                  </a:cubicBezTo>
                  <a:cubicBezTo>
                    <a:pt x="404" y="581"/>
                    <a:pt x="402" y="582"/>
                    <a:pt x="404" y="586"/>
                  </a:cubicBezTo>
                  <a:cubicBezTo>
                    <a:pt x="400" y="588"/>
                    <a:pt x="392" y="602"/>
                    <a:pt x="392" y="607"/>
                  </a:cubicBezTo>
                  <a:cubicBezTo>
                    <a:pt x="392" y="632"/>
                    <a:pt x="422" y="651"/>
                    <a:pt x="436" y="668"/>
                  </a:cubicBezTo>
                  <a:cubicBezTo>
                    <a:pt x="443" y="677"/>
                    <a:pt x="441" y="689"/>
                    <a:pt x="445" y="700"/>
                  </a:cubicBezTo>
                  <a:cubicBezTo>
                    <a:pt x="450" y="713"/>
                    <a:pt x="454" y="721"/>
                    <a:pt x="458" y="744"/>
                  </a:cubicBezTo>
                  <a:cubicBezTo>
                    <a:pt x="460" y="755"/>
                    <a:pt x="465" y="761"/>
                    <a:pt x="465" y="774"/>
                  </a:cubicBezTo>
                  <a:cubicBezTo>
                    <a:pt x="465" y="802"/>
                    <a:pt x="432" y="811"/>
                    <a:pt x="432" y="848"/>
                  </a:cubicBezTo>
                  <a:cubicBezTo>
                    <a:pt x="432" y="882"/>
                    <a:pt x="447" y="902"/>
                    <a:pt x="462" y="927"/>
                  </a:cubicBezTo>
                  <a:cubicBezTo>
                    <a:pt x="466" y="934"/>
                    <a:pt x="473" y="937"/>
                    <a:pt x="473" y="944"/>
                  </a:cubicBezTo>
                  <a:cubicBezTo>
                    <a:pt x="473" y="949"/>
                    <a:pt x="473" y="950"/>
                    <a:pt x="473" y="959"/>
                  </a:cubicBezTo>
                  <a:cubicBezTo>
                    <a:pt x="473" y="1005"/>
                    <a:pt x="497" y="1036"/>
                    <a:pt x="516" y="1068"/>
                  </a:cubicBezTo>
                  <a:cubicBezTo>
                    <a:pt x="519" y="1073"/>
                    <a:pt x="533" y="1089"/>
                    <a:pt x="533" y="1097"/>
                  </a:cubicBezTo>
                  <a:cubicBezTo>
                    <a:pt x="533" y="1103"/>
                    <a:pt x="531" y="1107"/>
                    <a:pt x="527" y="1112"/>
                  </a:cubicBezTo>
                  <a:cubicBezTo>
                    <a:pt x="531" y="1116"/>
                    <a:pt x="536" y="1127"/>
                    <a:pt x="536" y="1138"/>
                  </a:cubicBezTo>
                  <a:cubicBezTo>
                    <a:pt x="537" y="1138"/>
                    <a:pt x="538" y="1136"/>
                    <a:pt x="541" y="1135"/>
                  </a:cubicBezTo>
                  <a:cubicBezTo>
                    <a:pt x="545" y="1141"/>
                    <a:pt x="549" y="1146"/>
                    <a:pt x="558" y="1146"/>
                  </a:cubicBezTo>
                  <a:cubicBezTo>
                    <a:pt x="578" y="1146"/>
                    <a:pt x="592" y="1130"/>
                    <a:pt x="614" y="1130"/>
                  </a:cubicBezTo>
                  <a:cubicBezTo>
                    <a:pt x="620" y="1130"/>
                    <a:pt x="623" y="1135"/>
                    <a:pt x="628" y="1135"/>
                  </a:cubicBezTo>
                  <a:cubicBezTo>
                    <a:pt x="633" y="1135"/>
                    <a:pt x="637" y="1132"/>
                    <a:pt x="644" y="1132"/>
                  </a:cubicBezTo>
                  <a:cubicBezTo>
                    <a:pt x="646" y="1122"/>
                    <a:pt x="659" y="1126"/>
                    <a:pt x="668" y="1122"/>
                  </a:cubicBezTo>
                  <a:cubicBezTo>
                    <a:pt x="690" y="1112"/>
                    <a:pt x="696" y="1097"/>
                    <a:pt x="709" y="1080"/>
                  </a:cubicBezTo>
                  <a:cubicBezTo>
                    <a:pt x="717" y="1069"/>
                    <a:pt x="718" y="1057"/>
                    <a:pt x="730" y="1046"/>
                  </a:cubicBezTo>
                  <a:cubicBezTo>
                    <a:pt x="736" y="1039"/>
                    <a:pt x="751" y="1028"/>
                    <a:pt x="751" y="1013"/>
                  </a:cubicBezTo>
                  <a:cubicBezTo>
                    <a:pt x="751" y="1008"/>
                    <a:pt x="748" y="1004"/>
                    <a:pt x="743" y="1002"/>
                  </a:cubicBezTo>
                  <a:cubicBezTo>
                    <a:pt x="749" y="989"/>
                    <a:pt x="757" y="983"/>
                    <a:pt x="769" y="977"/>
                  </a:cubicBezTo>
                  <a:cubicBezTo>
                    <a:pt x="773" y="975"/>
                    <a:pt x="782" y="978"/>
                    <a:pt x="785" y="973"/>
                  </a:cubicBezTo>
                  <a:cubicBezTo>
                    <a:pt x="788" y="969"/>
                    <a:pt x="790" y="951"/>
                    <a:pt x="790" y="943"/>
                  </a:cubicBezTo>
                  <a:cubicBezTo>
                    <a:pt x="790" y="927"/>
                    <a:pt x="775" y="919"/>
                    <a:pt x="775" y="907"/>
                  </a:cubicBezTo>
                  <a:cubicBezTo>
                    <a:pt x="775" y="902"/>
                    <a:pt x="783" y="893"/>
                    <a:pt x="791" y="891"/>
                  </a:cubicBezTo>
                  <a:cubicBezTo>
                    <a:pt x="796" y="857"/>
                    <a:pt x="866" y="861"/>
                    <a:pt x="866" y="820"/>
                  </a:cubicBezTo>
                  <a:cubicBezTo>
                    <a:pt x="866" y="816"/>
                    <a:pt x="865" y="813"/>
                    <a:pt x="862" y="810"/>
                  </a:cubicBezTo>
                  <a:cubicBezTo>
                    <a:pt x="862" y="795"/>
                    <a:pt x="863" y="785"/>
                    <a:pt x="863" y="776"/>
                  </a:cubicBezTo>
                  <a:cubicBezTo>
                    <a:pt x="863" y="763"/>
                    <a:pt x="863" y="763"/>
                    <a:pt x="863" y="763"/>
                  </a:cubicBezTo>
                  <a:cubicBezTo>
                    <a:pt x="864" y="762"/>
                    <a:pt x="867" y="758"/>
                    <a:pt x="867" y="755"/>
                  </a:cubicBezTo>
                  <a:cubicBezTo>
                    <a:pt x="867" y="745"/>
                    <a:pt x="848" y="736"/>
                    <a:pt x="848" y="718"/>
                  </a:cubicBezTo>
                  <a:cubicBezTo>
                    <a:pt x="848" y="702"/>
                    <a:pt x="843" y="695"/>
                    <a:pt x="843" y="679"/>
                  </a:cubicBezTo>
                  <a:cubicBezTo>
                    <a:pt x="843" y="664"/>
                    <a:pt x="857" y="660"/>
                    <a:pt x="861" y="647"/>
                  </a:cubicBezTo>
                  <a:cubicBezTo>
                    <a:pt x="874" y="600"/>
                    <a:pt x="911" y="592"/>
                    <a:pt x="946" y="564"/>
                  </a:cubicBezTo>
                  <a:cubicBezTo>
                    <a:pt x="966" y="549"/>
                    <a:pt x="973" y="530"/>
                    <a:pt x="989" y="509"/>
                  </a:cubicBezTo>
                  <a:cubicBezTo>
                    <a:pt x="1002" y="491"/>
                    <a:pt x="1026" y="452"/>
                    <a:pt x="1026" y="422"/>
                  </a:cubicBezTo>
                  <a:cubicBezTo>
                    <a:pt x="1026" y="418"/>
                    <a:pt x="1023" y="417"/>
                    <a:pt x="1022" y="414"/>
                  </a:cubicBezTo>
                  <a:cubicBezTo>
                    <a:pt x="1003" y="418"/>
                    <a:pt x="984" y="426"/>
                    <a:pt x="964" y="430"/>
                  </a:cubicBezTo>
                  <a:cubicBezTo>
                    <a:pt x="963" y="430"/>
                    <a:pt x="962" y="430"/>
                    <a:pt x="961" y="430"/>
                  </a:cubicBezTo>
                  <a:cubicBezTo>
                    <a:pt x="959" y="430"/>
                    <a:pt x="957" y="429"/>
                    <a:pt x="955" y="429"/>
                  </a:cubicBezTo>
                  <a:cubicBezTo>
                    <a:pt x="953" y="429"/>
                    <a:pt x="951" y="429"/>
                    <a:pt x="949" y="429"/>
                  </a:cubicBezTo>
                  <a:cubicBezTo>
                    <a:pt x="947" y="429"/>
                    <a:pt x="945" y="429"/>
                    <a:pt x="943" y="430"/>
                  </a:cubicBezTo>
                  <a:cubicBezTo>
                    <a:pt x="936" y="432"/>
                    <a:pt x="935" y="439"/>
                    <a:pt x="927" y="439"/>
                  </a:cubicBezTo>
                  <a:cubicBezTo>
                    <a:pt x="918" y="439"/>
                    <a:pt x="911" y="422"/>
                    <a:pt x="904" y="416"/>
                  </a:cubicBezTo>
                  <a:cubicBezTo>
                    <a:pt x="909" y="410"/>
                    <a:pt x="904" y="409"/>
                    <a:pt x="904" y="400"/>
                  </a:cubicBezTo>
                  <a:cubicBezTo>
                    <a:pt x="887" y="400"/>
                    <a:pt x="882" y="378"/>
                    <a:pt x="874" y="371"/>
                  </a:cubicBezTo>
                  <a:cubicBezTo>
                    <a:pt x="864" y="365"/>
                    <a:pt x="859" y="364"/>
                    <a:pt x="850" y="356"/>
                  </a:cubicBezTo>
                  <a:cubicBezTo>
                    <a:pt x="841" y="346"/>
                    <a:pt x="847" y="332"/>
                    <a:pt x="837" y="320"/>
                  </a:cubicBezTo>
                  <a:cubicBezTo>
                    <a:pt x="829" y="309"/>
                    <a:pt x="819" y="309"/>
                    <a:pt x="813" y="295"/>
                  </a:cubicBezTo>
                  <a:cubicBezTo>
                    <a:pt x="813" y="267"/>
                    <a:pt x="813" y="267"/>
                    <a:pt x="813" y="267"/>
                  </a:cubicBezTo>
                  <a:cubicBezTo>
                    <a:pt x="805" y="261"/>
                    <a:pt x="790" y="237"/>
                    <a:pt x="792" y="226"/>
                  </a:cubicBezTo>
                  <a:cubicBezTo>
                    <a:pt x="742" y="138"/>
                    <a:pt x="742" y="138"/>
                    <a:pt x="742" y="138"/>
                  </a:cubicBezTo>
                  <a:cubicBezTo>
                    <a:pt x="742" y="129"/>
                    <a:pt x="742" y="129"/>
                    <a:pt x="742" y="129"/>
                  </a:cubicBezTo>
                  <a:cubicBezTo>
                    <a:pt x="751" y="138"/>
                    <a:pt x="760" y="161"/>
                    <a:pt x="771" y="163"/>
                  </a:cubicBezTo>
                  <a:cubicBezTo>
                    <a:pt x="773" y="158"/>
                    <a:pt x="778" y="144"/>
                    <a:pt x="781" y="137"/>
                  </a:cubicBezTo>
                  <a:cubicBezTo>
                    <a:pt x="781" y="135"/>
                    <a:pt x="781" y="132"/>
                    <a:pt x="781" y="130"/>
                  </a:cubicBezTo>
                  <a:cubicBezTo>
                    <a:pt x="773" y="111"/>
                    <a:pt x="773" y="111"/>
                    <a:pt x="773" y="111"/>
                  </a:cubicBezTo>
                  <a:cubicBezTo>
                    <a:pt x="773" y="109"/>
                    <a:pt x="772" y="108"/>
                    <a:pt x="771" y="106"/>
                  </a:cubicBezTo>
                  <a:cubicBezTo>
                    <a:pt x="764" y="107"/>
                    <a:pt x="764" y="110"/>
                    <a:pt x="756" y="110"/>
                  </a:cubicBezTo>
                  <a:cubicBezTo>
                    <a:pt x="745" y="110"/>
                    <a:pt x="739" y="103"/>
                    <a:pt x="729" y="103"/>
                  </a:cubicBezTo>
                  <a:cubicBezTo>
                    <a:pt x="712" y="103"/>
                    <a:pt x="707" y="111"/>
                    <a:pt x="690" y="111"/>
                  </a:cubicBezTo>
                  <a:cubicBezTo>
                    <a:pt x="672" y="111"/>
                    <a:pt x="648" y="103"/>
                    <a:pt x="631" y="97"/>
                  </a:cubicBezTo>
                  <a:cubicBezTo>
                    <a:pt x="623" y="94"/>
                    <a:pt x="611" y="98"/>
                    <a:pt x="606" y="92"/>
                  </a:cubicBezTo>
                  <a:cubicBezTo>
                    <a:pt x="604" y="88"/>
                    <a:pt x="598" y="87"/>
                    <a:pt x="598" y="79"/>
                  </a:cubicBezTo>
                  <a:cubicBezTo>
                    <a:pt x="586" y="79"/>
                    <a:pt x="586" y="79"/>
                    <a:pt x="586" y="79"/>
                  </a:cubicBezTo>
                  <a:cubicBezTo>
                    <a:pt x="585" y="78"/>
                    <a:pt x="585" y="78"/>
                    <a:pt x="585" y="78"/>
                  </a:cubicBezTo>
                  <a:cubicBezTo>
                    <a:pt x="568" y="84"/>
                    <a:pt x="556" y="84"/>
                    <a:pt x="556" y="101"/>
                  </a:cubicBezTo>
                  <a:cubicBezTo>
                    <a:pt x="556" y="104"/>
                    <a:pt x="556" y="107"/>
                    <a:pt x="556" y="111"/>
                  </a:cubicBezTo>
                  <a:cubicBezTo>
                    <a:pt x="556" y="114"/>
                    <a:pt x="550" y="119"/>
                    <a:pt x="545" y="119"/>
                  </a:cubicBezTo>
                  <a:cubicBezTo>
                    <a:pt x="506" y="119"/>
                    <a:pt x="494" y="77"/>
                    <a:pt x="460" y="77"/>
                  </a:cubicBezTo>
                  <a:cubicBezTo>
                    <a:pt x="455" y="77"/>
                    <a:pt x="451" y="77"/>
                    <a:pt x="445" y="77"/>
                  </a:cubicBezTo>
                  <a:cubicBezTo>
                    <a:pt x="435" y="77"/>
                    <a:pt x="421" y="65"/>
                    <a:pt x="421" y="52"/>
                  </a:cubicBezTo>
                  <a:cubicBezTo>
                    <a:pt x="421" y="44"/>
                    <a:pt x="428" y="40"/>
                    <a:pt x="428" y="32"/>
                  </a:cubicBezTo>
                  <a:cubicBezTo>
                    <a:pt x="428" y="27"/>
                    <a:pt x="421" y="25"/>
                    <a:pt x="421" y="20"/>
                  </a:cubicBezTo>
                  <a:cubicBezTo>
                    <a:pt x="421" y="13"/>
                    <a:pt x="428" y="15"/>
                    <a:pt x="429" y="7"/>
                  </a:cubicBezTo>
                  <a:cubicBezTo>
                    <a:pt x="426" y="7"/>
                    <a:pt x="424" y="10"/>
                    <a:pt x="421" y="10"/>
                  </a:cubicBezTo>
                  <a:cubicBezTo>
                    <a:pt x="413" y="10"/>
                    <a:pt x="415" y="0"/>
                    <a:pt x="40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31"/>
            <p:cNvSpPr>
              <a:spLocks/>
            </p:cNvSpPr>
            <p:nvPr/>
          </p:nvSpPr>
          <p:spPr bwMode="auto">
            <a:xfrm>
              <a:off x="4359" y="1478"/>
              <a:ext cx="1323" cy="1149"/>
            </a:xfrm>
            <a:custGeom>
              <a:avLst/>
              <a:gdLst>
                <a:gd name="T0" fmla="*/ 75 w 560"/>
                <a:gd name="T1" fmla="*/ 16 h 486"/>
                <a:gd name="T2" fmla="*/ 46 w 560"/>
                <a:gd name="T3" fmla="*/ 18 h 486"/>
                <a:gd name="T4" fmla="*/ 9 w 560"/>
                <a:gd name="T5" fmla="*/ 45 h 486"/>
                <a:gd name="T6" fmla="*/ 0 w 560"/>
                <a:gd name="T7" fmla="*/ 66 h 486"/>
                <a:gd name="T8" fmla="*/ 27 w 560"/>
                <a:gd name="T9" fmla="*/ 95 h 486"/>
                <a:gd name="T10" fmla="*/ 59 w 560"/>
                <a:gd name="T11" fmla="*/ 105 h 486"/>
                <a:gd name="T12" fmla="*/ 130 w 560"/>
                <a:gd name="T13" fmla="*/ 93 h 486"/>
                <a:gd name="T14" fmla="*/ 150 w 560"/>
                <a:gd name="T15" fmla="*/ 98 h 486"/>
                <a:gd name="T16" fmla="*/ 136 w 560"/>
                <a:gd name="T17" fmla="*/ 151 h 486"/>
                <a:gd name="T18" fmla="*/ 126 w 560"/>
                <a:gd name="T19" fmla="*/ 193 h 486"/>
                <a:gd name="T20" fmla="*/ 131 w 560"/>
                <a:gd name="T21" fmla="*/ 235 h 486"/>
                <a:gd name="T22" fmla="*/ 165 w 560"/>
                <a:gd name="T23" fmla="*/ 287 h 486"/>
                <a:gd name="T24" fmla="*/ 185 w 560"/>
                <a:gd name="T25" fmla="*/ 311 h 486"/>
                <a:gd name="T26" fmla="*/ 238 w 560"/>
                <a:gd name="T27" fmla="*/ 408 h 486"/>
                <a:gd name="T28" fmla="*/ 260 w 560"/>
                <a:gd name="T29" fmla="*/ 472 h 486"/>
                <a:gd name="T30" fmla="*/ 280 w 560"/>
                <a:gd name="T31" fmla="*/ 484 h 486"/>
                <a:gd name="T32" fmla="*/ 353 w 560"/>
                <a:gd name="T33" fmla="*/ 453 h 486"/>
                <a:gd name="T34" fmla="*/ 438 w 560"/>
                <a:gd name="T35" fmla="*/ 416 h 486"/>
                <a:gd name="T36" fmla="*/ 476 w 560"/>
                <a:gd name="T37" fmla="*/ 370 h 486"/>
                <a:gd name="T38" fmla="*/ 497 w 560"/>
                <a:gd name="T39" fmla="*/ 324 h 486"/>
                <a:gd name="T40" fmla="*/ 454 w 560"/>
                <a:gd name="T41" fmla="*/ 289 h 486"/>
                <a:gd name="T42" fmla="*/ 375 w 560"/>
                <a:gd name="T43" fmla="*/ 295 h 486"/>
                <a:gd name="T44" fmla="*/ 368 w 560"/>
                <a:gd name="T45" fmla="*/ 281 h 486"/>
                <a:gd name="T46" fmla="*/ 333 w 560"/>
                <a:gd name="T47" fmla="*/ 219 h 486"/>
                <a:gd name="T48" fmla="*/ 379 w 560"/>
                <a:gd name="T49" fmla="*/ 240 h 486"/>
                <a:gd name="T50" fmla="*/ 443 w 560"/>
                <a:gd name="T51" fmla="*/ 263 h 486"/>
                <a:gd name="T52" fmla="*/ 489 w 560"/>
                <a:gd name="T53" fmla="*/ 281 h 486"/>
                <a:gd name="T54" fmla="*/ 540 w 560"/>
                <a:gd name="T55" fmla="*/ 288 h 486"/>
                <a:gd name="T56" fmla="*/ 537 w 560"/>
                <a:gd name="T57" fmla="*/ 279 h 486"/>
                <a:gd name="T58" fmla="*/ 527 w 560"/>
                <a:gd name="T59" fmla="*/ 206 h 486"/>
                <a:gd name="T60" fmla="*/ 538 w 560"/>
                <a:gd name="T61" fmla="*/ 187 h 486"/>
                <a:gd name="T62" fmla="*/ 523 w 560"/>
                <a:gd name="T63" fmla="*/ 149 h 486"/>
                <a:gd name="T64" fmla="*/ 521 w 560"/>
                <a:gd name="T65" fmla="*/ 143 h 486"/>
                <a:gd name="T66" fmla="*/ 521 w 560"/>
                <a:gd name="T67" fmla="*/ 138 h 486"/>
                <a:gd name="T68" fmla="*/ 532 w 560"/>
                <a:gd name="T69" fmla="*/ 106 h 486"/>
                <a:gd name="T70" fmla="*/ 526 w 560"/>
                <a:gd name="T71" fmla="*/ 89 h 486"/>
                <a:gd name="T72" fmla="*/ 441 w 560"/>
                <a:gd name="T73" fmla="*/ 69 h 486"/>
                <a:gd name="T74" fmla="*/ 420 w 560"/>
                <a:gd name="T75" fmla="*/ 91 h 486"/>
                <a:gd name="T76" fmla="*/ 371 w 560"/>
                <a:gd name="T77" fmla="*/ 91 h 486"/>
                <a:gd name="T78" fmla="*/ 356 w 560"/>
                <a:gd name="T79" fmla="*/ 82 h 486"/>
                <a:gd name="T80" fmla="*/ 344 w 560"/>
                <a:gd name="T81" fmla="*/ 61 h 486"/>
                <a:gd name="T82" fmla="*/ 337 w 560"/>
                <a:gd name="T83" fmla="*/ 49 h 486"/>
                <a:gd name="T84" fmla="*/ 307 w 560"/>
                <a:gd name="T85" fmla="*/ 53 h 486"/>
                <a:gd name="T86" fmla="*/ 246 w 560"/>
                <a:gd name="T87" fmla="*/ 5 h 486"/>
                <a:gd name="T88" fmla="*/ 246 w 560"/>
                <a:gd name="T89" fmla="*/ 5 h 486"/>
                <a:gd name="T90" fmla="*/ 246 w 560"/>
                <a:gd name="T91" fmla="*/ 5 h 486"/>
                <a:gd name="T92" fmla="*/ 210 w 560"/>
                <a:gd name="T93" fmla="*/ 19 h 486"/>
                <a:gd name="T94" fmla="*/ 127 w 560"/>
                <a:gd name="T95" fmla="*/ 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0" h="486">
                  <a:moveTo>
                    <a:pt x="127" y="0"/>
                  </a:moveTo>
                  <a:cubicBezTo>
                    <a:pt x="118" y="0"/>
                    <a:pt x="103" y="1"/>
                    <a:pt x="97" y="5"/>
                  </a:cubicBezTo>
                  <a:cubicBezTo>
                    <a:pt x="91" y="9"/>
                    <a:pt x="81" y="16"/>
                    <a:pt x="75" y="16"/>
                  </a:cubicBezTo>
                  <a:cubicBezTo>
                    <a:pt x="75" y="16"/>
                    <a:pt x="65" y="16"/>
                    <a:pt x="59" y="16"/>
                  </a:cubicBezTo>
                  <a:cubicBezTo>
                    <a:pt x="57" y="16"/>
                    <a:pt x="54" y="15"/>
                    <a:pt x="52" y="15"/>
                  </a:cubicBezTo>
                  <a:cubicBezTo>
                    <a:pt x="49" y="15"/>
                    <a:pt x="46" y="16"/>
                    <a:pt x="46" y="18"/>
                  </a:cubicBezTo>
                  <a:cubicBezTo>
                    <a:pt x="46" y="22"/>
                    <a:pt x="49" y="21"/>
                    <a:pt x="50" y="25"/>
                  </a:cubicBezTo>
                  <a:cubicBezTo>
                    <a:pt x="41" y="30"/>
                    <a:pt x="3" y="26"/>
                    <a:pt x="3" y="43"/>
                  </a:cubicBezTo>
                  <a:cubicBezTo>
                    <a:pt x="3" y="45"/>
                    <a:pt x="6" y="45"/>
                    <a:pt x="9" y="45"/>
                  </a:cubicBezTo>
                  <a:cubicBezTo>
                    <a:pt x="10" y="45"/>
                    <a:pt x="11" y="45"/>
                    <a:pt x="12" y="45"/>
                  </a:cubicBezTo>
                  <a:cubicBezTo>
                    <a:pt x="11" y="48"/>
                    <a:pt x="12" y="48"/>
                    <a:pt x="12" y="52"/>
                  </a:cubicBezTo>
                  <a:cubicBezTo>
                    <a:pt x="12" y="62"/>
                    <a:pt x="6" y="61"/>
                    <a:pt x="0" y="66"/>
                  </a:cubicBezTo>
                  <a:cubicBezTo>
                    <a:pt x="8" y="70"/>
                    <a:pt x="14" y="69"/>
                    <a:pt x="18" y="76"/>
                  </a:cubicBezTo>
                  <a:cubicBezTo>
                    <a:pt x="13" y="81"/>
                    <a:pt x="28" y="89"/>
                    <a:pt x="32" y="92"/>
                  </a:cubicBezTo>
                  <a:cubicBezTo>
                    <a:pt x="31" y="93"/>
                    <a:pt x="29" y="95"/>
                    <a:pt x="27" y="95"/>
                  </a:cubicBezTo>
                  <a:cubicBezTo>
                    <a:pt x="33" y="95"/>
                    <a:pt x="33" y="95"/>
                    <a:pt x="33" y="95"/>
                  </a:cubicBezTo>
                  <a:cubicBezTo>
                    <a:pt x="35" y="95"/>
                    <a:pt x="36" y="95"/>
                    <a:pt x="37" y="95"/>
                  </a:cubicBezTo>
                  <a:cubicBezTo>
                    <a:pt x="45" y="95"/>
                    <a:pt x="50" y="105"/>
                    <a:pt x="59" y="105"/>
                  </a:cubicBezTo>
                  <a:cubicBezTo>
                    <a:pt x="68" y="105"/>
                    <a:pt x="66" y="93"/>
                    <a:pt x="77" y="93"/>
                  </a:cubicBezTo>
                  <a:cubicBezTo>
                    <a:pt x="88" y="93"/>
                    <a:pt x="92" y="106"/>
                    <a:pt x="103" y="106"/>
                  </a:cubicBezTo>
                  <a:cubicBezTo>
                    <a:pt x="119" y="106"/>
                    <a:pt x="121" y="99"/>
                    <a:pt x="130" y="93"/>
                  </a:cubicBezTo>
                  <a:cubicBezTo>
                    <a:pt x="132" y="95"/>
                    <a:pt x="135" y="97"/>
                    <a:pt x="140" y="97"/>
                  </a:cubicBezTo>
                  <a:cubicBezTo>
                    <a:pt x="145" y="97"/>
                    <a:pt x="146" y="94"/>
                    <a:pt x="150" y="92"/>
                  </a:cubicBezTo>
                  <a:cubicBezTo>
                    <a:pt x="150" y="98"/>
                    <a:pt x="150" y="98"/>
                    <a:pt x="150" y="98"/>
                  </a:cubicBezTo>
                  <a:cubicBezTo>
                    <a:pt x="149" y="99"/>
                    <a:pt x="147" y="100"/>
                    <a:pt x="147" y="103"/>
                  </a:cubicBezTo>
                  <a:cubicBezTo>
                    <a:pt x="147" y="109"/>
                    <a:pt x="149" y="117"/>
                    <a:pt x="149" y="126"/>
                  </a:cubicBezTo>
                  <a:cubicBezTo>
                    <a:pt x="149" y="138"/>
                    <a:pt x="139" y="140"/>
                    <a:pt x="136" y="151"/>
                  </a:cubicBezTo>
                  <a:cubicBezTo>
                    <a:pt x="132" y="161"/>
                    <a:pt x="131" y="167"/>
                    <a:pt x="127" y="179"/>
                  </a:cubicBezTo>
                  <a:cubicBezTo>
                    <a:pt x="127" y="181"/>
                    <a:pt x="123" y="181"/>
                    <a:pt x="123" y="185"/>
                  </a:cubicBezTo>
                  <a:cubicBezTo>
                    <a:pt x="126" y="193"/>
                    <a:pt x="126" y="193"/>
                    <a:pt x="126" y="193"/>
                  </a:cubicBezTo>
                  <a:cubicBezTo>
                    <a:pt x="134" y="212"/>
                    <a:pt x="134" y="212"/>
                    <a:pt x="134" y="212"/>
                  </a:cubicBezTo>
                  <a:cubicBezTo>
                    <a:pt x="134" y="214"/>
                    <a:pt x="134" y="217"/>
                    <a:pt x="134" y="219"/>
                  </a:cubicBezTo>
                  <a:cubicBezTo>
                    <a:pt x="133" y="225"/>
                    <a:pt x="131" y="232"/>
                    <a:pt x="131" y="235"/>
                  </a:cubicBezTo>
                  <a:cubicBezTo>
                    <a:pt x="131" y="237"/>
                    <a:pt x="138" y="245"/>
                    <a:pt x="140" y="248"/>
                  </a:cubicBezTo>
                  <a:cubicBezTo>
                    <a:pt x="146" y="257"/>
                    <a:pt x="151" y="265"/>
                    <a:pt x="157" y="274"/>
                  </a:cubicBezTo>
                  <a:cubicBezTo>
                    <a:pt x="159" y="278"/>
                    <a:pt x="163" y="282"/>
                    <a:pt x="165" y="287"/>
                  </a:cubicBezTo>
                  <a:cubicBezTo>
                    <a:pt x="166" y="290"/>
                    <a:pt x="165" y="298"/>
                    <a:pt x="168" y="301"/>
                  </a:cubicBezTo>
                  <a:cubicBezTo>
                    <a:pt x="169" y="303"/>
                    <a:pt x="176" y="302"/>
                    <a:pt x="178" y="304"/>
                  </a:cubicBezTo>
                  <a:cubicBezTo>
                    <a:pt x="180" y="306"/>
                    <a:pt x="183" y="309"/>
                    <a:pt x="185" y="311"/>
                  </a:cubicBezTo>
                  <a:cubicBezTo>
                    <a:pt x="187" y="321"/>
                    <a:pt x="194" y="324"/>
                    <a:pt x="194" y="336"/>
                  </a:cubicBezTo>
                  <a:cubicBezTo>
                    <a:pt x="194" y="356"/>
                    <a:pt x="199" y="367"/>
                    <a:pt x="217" y="371"/>
                  </a:cubicBezTo>
                  <a:cubicBezTo>
                    <a:pt x="217" y="383"/>
                    <a:pt x="232" y="402"/>
                    <a:pt x="238" y="408"/>
                  </a:cubicBezTo>
                  <a:cubicBezTo>
                    <a:pt x="244" y="414"/>
                    <a:pt x="253" y="419"/>
                    <a:pt x="250" y="430"/>
                  </a:cubicBezTo>
                  <a:cubicBezTo>
                    <a:pt x="249" y="435"/>
                    <a:pt x="245" y="445"/>
                    <a:pt x="251" y="446"/>
                  </a:cubicBezTo>
                  <a:cubicBezTo>
                    <a:pt x="251" y="456"/>
                    <a:pt x="255" y="464"/>
                    <a:pt x="260" y="472"/>
                  </a:cubicBezTo>
                  <a:cubicBezTo>
                    <a:pt x="263" y="478"/>
                    <a:pt x="259" y="478"/>
                    <a:pt x="261" y="478"/>
                  </a:cubicBezTo>
                  <a:cubicBezTo>
                    <a:pt x="262" y="479"/>
                    <a:pt x="276" y="486"/>
                    <a:pt x="277" y="486"/>
                  </a:cubicBezTo>
                  <a:cubicBezTo>
                    <a:pt x="280" y="484"/>
                    <a:pt x="280" y="484"/>
                    <a:pt x="280" y="484"/>
                  </a:cubicBezTo>
                  <a:cubicBezTo>
                    <a:pt x="292" y="484"/>
                    <a:pt x="293" y="479"/>
                    <a:pt x="302" y="473"/>
                  </a:cubicBezTo>
                  <a:cubicBezTo>
                    <a:pt x="318" y="473"/>
                    <a:pt x="318" y="473"/>
                    <a:pt x="318" y="473"/>
                  </a:cubicBezTo>
                  <a:cubicBezTo>
                    <a:pt x="325" y="470"/>
                    <a:pt x="346" y="455"/>
                    <a:pt x="353" y="453"/>
                  </a:cubicBezTo>
                  <a:cubicBezTo>
                    <a:pt x="365" y="450"/>
                    <a:pt x="382" y="447"/>
                    <a:pt x="394" y="441"/>
                  </a:cubicBezTo>
                  <a:cubicBezTo>
                    <a:pt x="393" y="440"/>
                    <a:pt x="392" y="438"/>
                    <a:pt x="392" y="436"/>
                  </a:cubicBezTo>
                  <a:cubicBezTo>
                    <a:pt x="392" y="424"/>
                    <a:pt x="424" y="419"/>
                    <a:pt x="438" y="416"/>
                  </a:cubicBezTo>
                  <a:cubicBezTo>
                    <a:pt x="438" y="410"/>
                    <a:pt x="448" y="401"/>
                    <a:pt x="453" y="401"/>
                  </a:cubicBezTo>
                  <a:cubicBezTo>
                    <a:pt x="461" y="401"/>
                    <a:pt x="460" y="385"/>
                    <a:pt x="468" y="385"/>
                  </a:cubicBezTo>
                  <a:cubicBezTo>
                    <a:pt x="475" y="385"/>
                    <a:pt x="474" y="376"/>
                    <a:pt x="476" y="370"/>
                  </a:cubicBezTo>
                  <a:cubicBezTo>
                    <a:pt x="478" y="364"/>
                    <a:pt x="484" y="362"/>
                    <a:pt x="491" y="362"/>
                  </a:cubicBezTo>
                  <a:cubicBezTo>
                    <a:pt x="491" y="349"/>
                    <a:pt x="507" y="345"/>
                    <a:pt x="507" y="333"/>
                  </a:cubicBezTo>
                  <a:cubicBezTo>
                    <a:pt x="507" y="328"/>
                    <a:pt x="499" y="329"/>
                    <a:pt x="497" y="324"/>
                  </a:cubicBezTo>
                  <a:cubicBezTo>
                    <a:pt x="497" y="325"/>
                    <a:pt x="497" y="325"/>
                    <a:pt x="497" y="325"/>
                  </a:cubicBezTo>
                  <a:cubicBezTo>
                    <a:pt x="493" y="323"/>
                    <a:pt x="493" y="314"/>
                    <a:pt x="487" y="312"/>
                  </a:cubicBezTo>
                  <a:cubicBezTo>
                    <a:pt x="471" y="307"/>
                    <a:pt x="461" y="305"/>
                    <a:pt x="454" y="289"/>
                  </a:cubicBezTo>
                  <a:cubicBezTo>
                    <a:pt x="454" y="270"/>
                    <a:pt x="454" y="270"/>
                    <a:pt x="454" y="270"/>
                  </a:cubicBezTo>
                  <a:cubicBezTo>
                    <a:pt x="435" y="284"/>
                    <a:pt x="432" y="306"/>
                    <a:pt x="397" y="306"/>
                  </a:cubicBezTo>
                  <a:cubicBezTo>
                    <a:pt x="389" y="306"/>
                    <a:pt x="375" y="302"/>
                    <a:pt x="375" y="295"/>
                  </a:cubicBezTo>
                  <a:cubicBezTo>
                    <a:pt x="375" y="288"/>
                    <a:pt x="379" y="284"/>
                    <a:pt x="379" y="278"/>
                  </a:cubicBezTo>
                  <a:cubicBezTo>
                    <a:pt x="379" y="276"/>
                    <a:pt x="379" y="274"/>
                    <a:pt x="379" y="272"/>
                  </a:cubicBezTo>
                  <a:cubicBezTo>
                    <a:pt x="373" y="273"/>
                    <a:pt x="374" y="280"/>
                    <a:pt x="368" y="281"/>
                  </a:cubicBezTo>
                  <a:cubicBezTo>
                    <a:pt x="367" y="277"/>
                    <a:pt x="364" y="275"/>
                    <a:pt x="364" y="269"/>
                  </a:cubicBezTo>
                  <a:cubicBezTo>
                    <a:pt x="352" y="267"/>
                    <a:pt x="337" y="244"/>
                    <a:pt x="334" y="231"/>
                  </a:cubicBezTo>
                  <a:cubicBezTo>
                    <a:pt x="333" y="227"/>
                    <a:pt x="333" y="224"/>
                    <a:pt x="333" y="219"/>
                  </a:cubicBezTo>
                  <a:cubicBezTo>
                    <a:pt x="333" y="212"/>
                    <a:pt x="336" y="202"/>
                    <a:pt x="344" y="202"/>
                  </a:cubicBezTo>
                  <a:cubicBezTo>
                    <a:pt x="358" y="202"/>
                    <a:pt x="370" y="219"/>
                    <a:pt x="376" y="230"/>
                  </a:cubicBezTo>
                  <a:cubicBezTo>
                    <a:pt x="377" y="232"/>
                    <a:pt x="375" y="236"/>
                    <a:pt x="379" y="240"/>
                  </a:cubicBezTo>
                  <a:cubicBezTo>
                    <a:pt x="384" y="245"/>
                    <a:pt x="393" y="242"/>
                    <a:pt x="399" y="249"/>
                  </a:cubicBezTo>
                  <a:cubicBezTo>
                    <a:pt x="404" y="254"/>
                    <a:pt x="409" y="261"/>
                    <a:pt x="417" y="263"/>
                  </a:cubicBezTo>
                  <a:cubicBezTo>
                    <a:pt x="443" y="263"/>
                    <a:pt x="443" y="263"/>
                    <a:pt x="443" y="263"/>
                  </a:cubicBezTo>
                  <a:cubicBezTo>
                    <a:pt x="447" y="260"/>
                    <a:pt x="449" y="255"/>
                    <a:pt x="455" y="255"/>
                  </a:cubicBezTo>
                  <a:cubicBezTo>
                    <a:pt x="466" y="255"/>
                    <a:pt x="466" y="271"/>
                    <a:pt x="471" y="277"/>
                  </a:cubicBezTo>
                  <a:cubicBezTo>
                    <a:pt x="471" y="277"/>
                    <a:pt x="487" y="281"/>
                    <a:pt x="489" y="281"/>
                  </a:cubicBezTo>
                  <a:cubicBezTo>
                    <a:pt x="504" y="281"/>
                    <a:pt x="527" y="288"/>
                    <a:pt x="537" y="288"/>
                  </a:cubicBezTo>
                  <a:cubicBezTo>
                    <a:pt x="537" y="288"/>
                    <a:pt x="538" y="288"/>
                    <a:pt x="539" y="288"/>
                  </a:cubicBezTo>
                  <a:cubicBezTo>
                    <a:pt x="539" y="288"/>
                    <a:pt x="540" y="288"/>
                    <a:pt x="540" y="288"/>
                  </a:cubicBezTo>
                  <a:cubicBezTo>
                    <a:pt x="540" y="285"/>
                    <a:pt x="537" y="282"/>
                    <a:pt x="537" y="279"/>
                  </a:cubicBezTo>
                  <a:cubicBezTo>
                    <a:pt x="537" y="279"/>
                    <a:pt x="537" y="279"/>
                    <a:pt x="537" y="279"/>
                  </a:cubicBezTo>
                  <a:cubicBezTo>
                    <a:pt x="537" y="279"/>
                    <a:pt x="537" y="279"/>
                    <a:pt x="537" y="279"/>
                  </a:cubicBezTo>
                  <a:cubicBezTo>
                    <a:pt x="537" y="264"/>
                    <a:pt x="546" y="261"/>
                    <a:pt x="560" y="258"/>
                  </a:cubicBezTo>
                  <a:cubicBezTo>
                    <a:pt x="560" y="235"/>
                    <a:pt x="542" y="233"/>
                    <a:pt x="533" y="215"/>
                  </a:cubicBezTo>
                  <a:cubicBezTo>
                    <a:pt x="532" y="212"/>
                    <a:pt x="527" y="212"/>
                    <a:pt x="527" y="206"/>
                  </a:cubicBezTo>
                  <a:cubicBezTo>
                    <a:pt x="527" y="206"/>
                    <a:pt x="527" y="206"/>
                    <a:pt x="527" y="206"/>
                  </a:cubicBezTo>
                  <a:cubicBezTo>
                    <a:pt x="527" y="206"/>
                    <a:pt x="527" y="206"/>
                    <a:pt x="527" y="206"/>
                  </a:cubicBezTo>
                  <a:cubicBezTo>
                    <a:pt x="527" y="196"/>
                    <a:pt x="538" y="198"/>
                    <a:pt x="538" y="187"/>
                  </a:cubicBezTo>
                  <a:cubicBezTo>
                    <a:pt x="538" y="178"/>
                    <a:pt x="528" y="183"/>
                    <a:pt x="526" y="178"/>
                  </a:cubicBezTo>
                  <a:cubicBezTo>
                    <a:pt x="524" y="174"/>
                    <a:pt x="525" y="170"/>
                    <a:pt x="523" y="166"/>
                  </a:cubicBezTo>
                  <a:cubicBezTo>
                    <a:pt x="523" y="149"/>
                    <a:pt x="523" y="149"/>
                    <a:pt x="523" y="149"/>
                  </a:cubicBezTo>
                  <a:cubicBezTo>
                    <a:pt x="522" y="147"/>
                    <a:pt x="523" y="146"/>
                    <a:pt x="521" y="143"/>
                  </a:cubicBezTo>
                  <a:cubicBezTo>
                    <a:pt x="521" y="143"/>
                    <a:pt x="521" y="143"/>
                    <a:pt x="521" y="143"/>
                  </a:cubicBezTo>
                  <a:cubicBezTo>
                    <a:pt x="521" y="143"/>
                    <a:pt x="521" y="143"/>
                    <a:pt x="521" y="143"/>
                  </a:cubicBezTo>
                  <a:cubicBezTo>
                    <a:pt x="522" y="143"/>
                    <a:pt x="522" y="142"/>
                    <a:pt x="522" y="142"/>
                  </a:cubicBezTo>
                  <a:cubicBezTo>
                    <a:pt x="522" y="140"/>
                    <a:pt x="521" y="139"/>
                    <a:pt x="521" y="138"/>
                  </a:cubicBezTo>
                  <a:cubicBezTo>
                    <a:pt x="521" y="138"/>
                    <a:pt x="521" y="138"/>
                    <a:pt x="521" y="138"/>
                  </a:cubicBezTo>
                  <a:cubicBezTo>
                    <a:pt x="521" y="138"/>
                    <a:pt x="521" y="138"/>
                    <a:pt x="521" y="138"/>
                  </a:cubicBezTo>
                  <a:cubicBezTo>
                    <a:pt x="521" y="137"/>
                    <a:pt x="529" y="118"/>
                    <a:pt x="533" y="116"/>
                  </a:cubicBezTo>
                  <a:cubicBezTo>
                    <a:pt x="531" y="113"/>
                    <a:pt x="532" y="110"/>
                    <a:pt x="532" y="106"/>
                  </a:cubicBezTo>
                  <a:cubicBezTo>
                    <a:pt x="531" y="102"/>
                    <a:pt x="532" y="98"/>
                    <a:pt x="531" y="95"/>
                  </a:cubicBezTo>
                  <a:cubicBezTo>
                    <a:pt x="531" y="95"/>
                    <a:pt x="531" y="95"/>
                    <a:pt x="531" y="95"/>
                  </a:cubicBezTo>
                  <a:cubicBezTo>
                    <a:pt x="530" y="93"/>
                    <a:pt x="527" y="92"/>
                    <a:pt x="526" y="89"/>
                  </a:cubicBezTo>
                  <a:cubicBezTo>
                    <a:pt x="511" y="89"/>
                    <a:pt x="507" y="77"/>
                    <a:pt x="494" y="73"/>
                  </a:cubicBezTo>
                  <a:cubicBezTo>
                    <a:pt x="483" y="69"/>
                    <a:pt x="476" y="69"/>
                    <a:pt x="465" y="62"/>
                  </a:cubicBezTo>
                  <a:cubicBezTo>
                    <a:pt x="457" y="68"/>
                    <a:pt x="451" y="65"/>
                    <a:pt x="441" y="69"/>
                  </a:cubicBezTo>
                  <a:cubicBezTo>
                    <a:pt x="435" y="71"/>
                    <a:pt x="437" y="73"/>
                    <a:pt x="431" y="75"/>
                  </a:cubicBezTo>
                  <a:cubicBezTo>
                    <a:pt x="426" y="77"/>
                    <a:pt x="420" y="77"/>
                    <a:pt x="420" y="82"/>
                  </a:cubicBezTo>
                  <a:cubicBezTo>
                    <a:pt x="420" y="86"/>
                    <a:pt x="420" y="87"/>
                    <a:pt x="420" y="91"/>
                  </a:cubicBezTo>
                  <a:cubicBezTo>
                    <a:pt x="413" y="93"/>
                    <a:pt x="404" y="94"/>
                    <a:pt x="395" y="94"/>
                  </a:cubicBezTo>
                  <a:cubicBezTo>
                    <a:pt x="393" y="94"/>
                    <a:pt x="390" y="95"/>
                    <a:pt x="387" y="95"/>
                  </a:cubicBezTo>
                  <a:cubicBezTo>
                    <a:pt x="380" y="95"/>
                    <a:pt x="373" y="94"/>
                    <a:pt x="371" y="91"/>
                  </a:cubicBezTo>
                  <a:cubicBezTo>
                    <a:pt x="367" y="88"/>
                    <a:pt x="366" y="83"/>
                    <a:pt x="362" y="82"/>
                  </a:cubicBezTo>
                  <a:cubicBezTo>
                    <a:pt x="361" y="82"/>
                    <a:pt x="360" y="82"/>
                    <a:pt x="359" y="82"/>
                  </a:cubicBezTo>
                  <a:cubicBezTo>
                    <a:pt x="358" y="82"/>
                    <a:pt x="357" y="82"/>
                    <a:pt x="356" y="82"/>
                  </a:cubicBezTo>
                  <a:cubicBezTo>
                    <a:pt x="355" y="82"/>
                    <a:pt x="354" y="82"/>
                    <a:pt x="353" y="82"/>
                  </a:cubicBezTo>
                  <a:cubicBezTo>
                    <a:pt x="350" y="82"/>
                    <a:pt x="348" y="81"/>
                    <a:pt x="346" y="78"/>
                  </a:cubicBezTo>
                  <a:cubicBezTo>
                    <a:pt x="343" y="72"/>
                    <a:pt x="348" y="67"/>
                    <a:pt x="344" y="61"/>
                  </a:cubicBezTo>
                  <a:cubicBezTo>
                    <a:pt x="341" y="57"/>
                    <a:pt x="337" y="57"/>
                    <a:pt x="337" y="52"/>
                  </a:cubicBezTo>
                  <a:cubicBezTo>
                    <a:pt x="337" y="52"/>
                    <a:pt x="337" y="51"/>
                    <a:pt x="337" y="50"/>
                  </a:cubicBezTo>
                  <a:cubicBezTo>
                    <a:pt x="337" y="50"/>
                    <a:pt x="337" y="49"/>
                    <a:pt x="337" y="49"/>
                  </a:cubicBezTo>
                  <a:cubicBezTo>
                    <a:pt x="335" y="47"/>
                    <a:pt x="335" y="43"/>
                    <a:pt x="333" y="40"/>
                  </a:cubicBezTo>
                  <a:cubicBezTo>
                    <a:pt x="329" y="40"/>
                    <a:pt x="330" y="40"/>
                    <a:pt x="326" y="41"/>
                  </a:cubicBezTo>
                  <a:cubicBezTo>
                    <a:pt x="318" y="44"/>
                    <a:pt x="318" y="53"/>
                    <a:pt x="307" y="53"/>
                  </a:cubicBezTo>
                  <a:cubicBezTo>
                    <a:pt x="292" y="53"/>
                    <a:pt x="290" y="37"/>
                    <a:pt x="280" y="34"/>
                  </a:cubicBezTo>
                  <a:cubicBezTo>
                    <a:pt x="279" y="34"/>
                    <a:pt x="269" y="28"/>
                    <a:pt x="268" y="26"/>
                  </a:cubicBezTo>
                  <a:cubicBezTo>
                    <a:pt x="262" y="15"/>
                    <a:pt x="263" y="5"/>
                    <a:pt x="246" y="5"/>
                  </a:cubicBezTo>
                  <a:cubicBezTo>
                    <a:pt x="246" y="5"/>
                    <a:pt x="246" y="5"/>
                    <a:pt x="246" y="5"/>
                  </a:cubicBezTo>
                  <a:cubicBezTo>
                    <a:pt x="246" y="5"/>
                    <a:pt x="246" y="5"/>
                    <a:pt x="246" y="5"/>
                  </a:cubicBezTo>
                  <a:cubicBezTo>
                    <a:pt x="246" y="5"/>
                    <a:pt x="246" y="5"/>
                    <a:pt x="246" y="5"/>
                  </a:cubicBezTo>
                  <a:cubicBezTo>
                    <a:pt x="246" y="5"/>
                    <a:pt x="246" y="5"/>
                    <a:pt x="246" y="5"/>
                  </a:cubicBezTo>
                  <a:cubicBezTo>
                    <a:pt x="246" y="5"/>
                    <a:pt x="246" y="5"/>
                    <a:pt x="246" y="5"/>
                  </a:cubicBezTo>
                  <a:cubicBezTo>
                    <a:pt x="246" y="5"/>
                    <a:pt x="246" y="5"/>
                    <a:pt x="246" y="5"/>
                  </a:cubicBezTo>
                  <a:cubicBezTo>
                    <a:pt x="246" y="5"/>
                    <a:pt x="246" y="5"/>
                    <a:pt x="246" y="5"/>
                  </a:cubicBezTo>
                  <a:cubicBezTo>
                    <a:pt x="246" y="5"/>
                    <a:pt x="246" y="5"/>
                    <a:pt x="246" y="5"/>
                  </a:cubicBezTo>
                  <a:cubicBezTo>
                    <a:pt x="230" y="5"/>
                    <a:pt x="224" y="19"/>
                    <a:pt x="210" y="19"/>
                  </a:cubicBezTo>
                  <a:cubicBezTo>
                    <a:pt x="204" y="19"/>
                    <a:pt x="195" y="19"/>
                    <a:pt x="179" y="19"/>
                  </a:cubicBezTo>
                  <a:cubicBezTo>
                    <a:pt x="174" y="18"/>
                    <a:pt x="153" y="15"/>
                    <a:pt x="153" y="8"/>
                  </a:cubicBezTo>
                  <a:cubicBezTo>
                    <a:pt x="141" y="8"/>
                    <a:pt x="141" y="0"/>
                    <a:pt x="1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32"/>
            <p:cNvSpPr>
              <a:spLocks/>
            </p:cNvSpPr>
            <p:nvPr/>
          </p:nvSpPr>
          <p:spPr bwMode="auto">
            <a:xfrm>
              <a:off x="6264" y="2726"/>
              <a:ext cx="71" cy="135"/>
            </a:xfrm>
            <a:custGeom>
              <a:avLst/>
              <a:gdLst>
                <a:gd name="T0" fmla="*/ 7 w 30"/>
                <a:gd name="T1" fmla="*/ 0 h 57"/>
                <a:gd name="T2" fmla="*/ 0 w 30"/>
                <a:gd name="T3" fmla="*/ 43 h 57"/>
                <a:gd name="T4" fmla="*/ 13 w 30"/>
                <a:gd name="T5" fmla="*/ 57 h 57"/>
                <a:gd name="T6" fmla="*/ 30 w 30"/>
                <a:gd name="T7" fmla="*/ 36 h 57"/>
                <a:gd name="T8" fmla="*/ 7 w 30"/>
                <a:gd name="T9" fmla="*/ 0 h 57"/>
              </a:gdLst>
              <a:ahLst/>
              <a:cxnLst>
                <a:cxn ang="0">
                  <a:pos x="T0" y="T1"/>
                </a:cxn>
                <a:cxn ang="0">
                  <a:pos x="T2" y="T3"/>
                </a:cxn>
                <a:cxn ang="0">
                  <a:pos x="T4" y="T5"/>
                </a:cxn>
                <a:cxn ang="0">
                  <a:pos x="T6" y="T7"/>
                </a:cxn>
                <a:cxn ang="0">
                  <a:pos x="T8" y="T9"/>
                </a:cxn>
              </a:cxnLst>
              <a:rect l="0" t="0" r="r" b="b"/>
              <a:pathLst>
                <a:path w="30" h="57">
                  <a:moveTo>
                    <a:pt x="7" y="0"/>
                  </a:moveTo>
                  <a:cubicBezTo>
                    <a:pt x="7" y="16"/>
                    <a:pt x="0" y="27"/>
                    <a:pt x="0" y="43"/>
                  </a:cubicBezTo>
                  <a:cubicBezTo>
                    <a:pt x="0" y="50"/>
                    <a:pt x="5" y="57"/>
                    <a:pt x="13" y="57"/>
                  </a:cubicBezTo>
                  <a:cubicBezTo>
                    <a:pt x="23" y="57"/>
                    <a:pt x="30" y="45"/>
                    <a:pt x="30" y="36"/>
                  </a:cubicBezTo>
                  <a:cubicBezTo>
                    <a:pt x="30" y="19"/>
                    <a:pt x="14" y="13"/>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33"/>
            <p:cNvSpPr>
              <a:spLocks/>
            </p:cNvSpPr>
            <p:nvPr/>
          </p:nvSpPr>
          <p:spPr bwMode="auto">
            <a:xfrm>
              <a:off x="5590" y="1622"/>
              <a:ext cx="1440" cy="1161"/>
            </a:xfrm>
            <a:custGeom>
              <a:avLst/>
              <a:gdLst>
                <a:gd name="T0" fmla="*/ 137 w 609"/>
                <a:gd name="T1" fmla="*/ 13 h 491"/>
                <a:gd name="T2" fmla="*/ 137 w 609"/>
                <a:gd name="T3" fmla="*/ 13 h 491"/>
                <a:gd name="T4" fmla="*/ 114 w 609"/>
                <a:gd name="T5" fmla="*/ 26 h 491"/>
                <a:gd name="T6" fmla="*/ 93 w 609"/>
                <a:gd name="T7" fmla="*/ 22 h 491"/>
                <a:gd name="T8" fmla="*/ 87 w 609"/>
                <a:gd name="T9" fmla="*/ 18 h 491"/>
                <a:gd name="T10" fmla="*/ 55 w 609"/>
                <a:gd name="T11" fmla="*/ 39 h 491"/>
                <a:gd name="T12" fmla="*/ 12 w 609"/>
                <a:gd name="T13" fmla="*/ 55 h 491"/>
                <a:gd name="T14" fmla="*/ 1 w 609"/>
                <a:gd name="T15" fmla="*/ 81 h 491"/>
                <a:gd name="T16" fmla="*/ 2 w 609"/>
                <a:gd name="T17" fmla="*/ 105 h 491"/>
                <a:gd name="T18" fmla="*/ 6 w 609"/>
                <a:gd name="T19" fmla="*/ 145 h 491"/>
                <a:gd name="T20" fmla="*/ 39 w 609"/>
                <a:gd name="T21" fmla="*/ 197 h 491"/>
                <a:gd name="T22" fmla="*/ 37 w 609"/>
                <a:gd name="T23" fmla="*/ 226 h 491"/>
                <a:gd name="T24" fmla="*/ 78 w 609"/>
                <a:gd name="T25" fmla="*/ 221 h 491"/>
                <a:gd name="T26" fmla="*/ 142 w 609"/>
                <a:gd name="T27" fmla="*/ 263 h 491"/>
                <a:gd name="T28" fmla="*/ 127 w 609"/>
                <a:gd name="T29" fmla="*/ 271 h 491"/>
                <a:gd name="T30" fmla="*/ 177 w 609"/>
                <a:gd name="T31" fmla="*/ 272 h 491"/>
                <a:gd name="T32" fmla="*/ 177 w 609"/>
                <a:gd name="T33" fmla="*/ 316 h 491"/>
                <a:gd name="T34" fmla="*/ 209 w 609"/>
                <a:gd name="T35" fmla="*/ 408 h 491"/>
                <a:gd name="T36" fmla="*/ 244 w 609"/>
                <a:gd name="T37" fmla="*/ 486 h 491"/>
                <a:gd name="T38" fmla="*/ 269 w 609"/>
                <a:gd name="T39" fmla="*/ 474 h 491"/>
                <a:gd name="T40" fmla="*/ 285 w 609"/>
                <a:gd name="T41" fmla="*/ 440 h 491"/>
                <a:gd name="T42" fmla="*/ 322 w 609"/>
                <a:gd name="T43" fmla="*/ 358 h 491"/>
                <a:gd name="T44" fmla="*/ 408 w 609"/>
                <a:gd name="T45" fmla="*/ 275 h 491"/>
                <a:gd name="T46" fmla="*/ 473 w 609"/>
                <a:gd name="T47" fmla="*/ 294 h 491"/>
                <a:gd name="T48" fmla="*/ 506 w 609"/>
                <a:gd name="T49" fmla="*/ 362 h 491"/>
                <a:gd name="T50" fmla="*/ 554 w 609"/>
                <a:gd name="T51" fmla="*/ 362 h 491"/>
                <a:gd name="T52" fmla="*/ 571 w 609"/>
                <a:gd name="T53" fmla="*/ 460 h 491"/>
                <a:gd name="T54" fmla="*/ 565 w 609"/>
                <a:gd name="T55" fmla="*/ 384 h 491"/>
                <a:gd name="T56" fmla="*/ 565 w 609"/>
                <a:gd name="T57" fmla="*/ 380 h 491"/>
                <a:gd name="T58" fmla="*/ 557 w 609"/>
                <a:gd name="T59" fmla="*/ 331 h 491"/>
                <a:gd name="T60" fmla="*/ 609 w 609"/>
                <a:gd name="T61" fmla="*/ 276 h 491"/>
                <a:gd name="T62" fmla="*/ 562 w 609"/>
                <a:gd name="T63" fmla="*/ 242 h 491"/>
                <a:gd name="T64" fmla="*/ 573 w 609"/>
                <a:gd name="T65" fmla="*/ 195 h 491"/>
                <a:gd name="T66" fmla="*/ 525 w 609"/>
                <a:gd name="T67" fmla="*/ 155 h 491"/>
                <a:gd name="T68" fmla="*/ 522 w 609"/>
                <a:gd name="T69" fmla="*/ 156 h 491"/>
                <a:gd name="T70" fmla="*/ 516 w 609"/>
                <a:gd name="T71" fmla="*/ 155 h 491"/>
                <a:gd name="T72" fmla="*/ 510 w 609"/>
                <a:gd name="T73" fmla="*/ 155 h 491"/>
                <a:gd name="T74" fmla="*/ 507 w 609"/>
                <a:gd name="T75" fmla="*/ 156 h 491"/>
                <a:gd name="T76" fmla="*/ 473 w 609"/>
                <a:gd name="T77" fmla="*/ 179 h 491"/>
                <a:gd name="T78" fmla="*/ 409 w 609"/>
                <a:gd name="T79" fmla="*/ 177 h 491"/>
                <a:gd name="T80" fmla="*/ 362 w 609"/>
                <a:gd name="T81" fmla="*/ 164 h 491"/>
                <a:gd name="T82" fmla="*/ 361 w 609"/>
                <a:gd name="T83" fmla="*/ 163 h 491"/>
                <a:gd name="T84" fmla="*/ 359 w 609"/>
                <a:gd name="T85" fmla="*/ 164 h 491"/>
                <a:gd name="T86" fmla="*/ 358 w 609"/>
                <a:gd name="T87" fmla="*/ 164 h 491"/>
                <a:gd name="T88" fmla="*/ 356 w 609"/>
                <a:gd name="T89" fmla="*/ 164 h 491"/>
                <a:gd name="T90" fmla="*/ 354 w 609"/>
                <a:gd name="T91" fmla="*/ 163 h 491"/>
                <a:gd name="T92" fmla="*/ 328 w 609"/>
                <a:gd name="T93" fmla="*/ 145 h 491"/>
                <a:gd name="T94" fmla="*/ 271 w 609"/>
                <a:gd name="T95" fmla="*/ 107 h 491"/>
                <a:gd name="T96" fmla="*/ 275 w 609"/>
                <a:gd name="T97" fmla="*/ 102 h 491"/>
                <a:gd name="T98" fmla="*/ 275 w 609"/>
                <a:gd name="T99" fmla="*/ 83 h 491"/>
                <a:gd name="T100" fmla="*/ 278 w 609"/>
                <a:gd name="T101" fmla="*/ 42 h 491"/>
                <a:gd name="T102" fmla="*/ 213 w 609"/>
                <a:gd name="T103" fmla="*/ 20 h 491"/>
                <a:gd name="T104" fmla="*/ 162 w 609"/>
                <a:gd name="T105" fmla="*/ 1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9" h="491">
                  <a:moveTo>
                    <a:pt x="157" y="0"/>
                  </a:moveTo>
                  <a:cubicBezTo>
                    <a:pt x="146" y="0"/>
                    <a:pt x="144" y="13"/>
                    <a:pt x="139" y="13"/>
                  </a:cubicBezTo>
                  <a:cubicBezTo>
                    <a:pt x="139" y="13"/>
                    <a:pt x="139" y="13"/>
                    <a:pt x="138" y="13"/>
                  </a:cubicBezTo>
                  <a:cubicBezTo>
                    <a:pt x="138" y="13"/>
                    <a:pt x="138" y="13"/>
                    <a:pt x="137" y="13"/>
                  </a:cubicBezTo>
                  <a:cubicBezTo>
                    <a:pt x="137" y="13"/>
                    <a:pt x="137" y="13"/>
                    <a:pt x="137" y="13"/>
                  </a:cubicBezTo>
                  <a:cubicBezTo>
                    <a:pt x="137" y="13"/>
                    <a:pt x="137" y="13"/>
                    <a:pt x="137" y="13"/>
                  </a:cubicBezTo>
                  <a:cubicBezTo>
                    <a:pt x="137" y="13"/>
                    <a:pt x="137" y="13"/>
                    <a:pt x="137" y="13"/>
                  </a:cubicBezTo>
                  <a:cubicBezTo>
                    <a:pt x="137" y="13"/>
                    <a:pt x="137" y="13"/>
                    <a:pt x="137" y="13"/>
                  </a:cubicBezTo>
                  <a:cubicBezTo>
                    <a:pt x="137" y="13"/>
                    <a:pt x="137" y="13"/>
                    <a:pt x="136" y="13"/>
                  </a:cubicBezTo>
                  <a:cubicBezTo>
                    <a:pt x="136" y="13"/>
                    <a:pt x="136" y="13"/>
                    <a:pt x="136" y="13"/>
                  </a:cubicBezTo>
                  <a:cubicBezTo>
                    <a:pt x="136" y="13"/>
                    <a:pt x="136" y="13"/>
                    <a:pt x="136" y="13"/>
                  </a:cubicBezTo>
                  <a:cubicBezTo>
                    <a:pt x="132" y="20"/>
                    <a:pt x="124" y="26"/>
                    <a:pt x="114" y="26"/>
                  </a:cubicBezTo>
                  <a:cubicBezTo>
                    <a:pt x="109" y="26"/>
                    <a:pt x="108" y="20"/>
                    <a:pt x="104" y="20"/>
                  </a:cubicBezTo>
                  <a:cubicBezTo>
                    <a:pt x="103" y="20"/>
                    <a:pt x="101" y="21"/>
                    <a:pt x="100" y="21"/>
                  </a:cubicBezTo>
                  <a:cubicBezTo>
                    <a:pt x="98" y="21"/>
                    <a:pt x="95" y="22"/>
                    <a:pt x="93" y="22"/>
                  </a:cubicBezTo>
                  <a:cubicBezTo>
                    <a:pt x="93" y="22"/>
                    <a:pt x="93" y="22"/>
                    <a:pt x="93" y="22"/>
                  </a:cubicBezTo>
                  <a:cubicBezTo>
                    <a:pt x="93" y="22"/>
                    <a:pt x="93" y="22"/>
                    <a:pt x="93" y="22"/>
                  </a:cubicBezTo>
                  <a:cubicBezTo>
                    <a:pt x="93" y="22"/>
                    <a:pt x="93" y="22"/>
                    <a:pt x="93" y="22"/>
                  </a:cubicBezTo>
                  <a:cubicBezTo>
                    <a:pt x="93" y="22"/>
                    <a:pt x="93" y="22"/>
                    <a:pt x="93" y="22"/>
                  </a:cubicBezTo>
                  <a:cubicBezTo>
                    <a:pt x="90" y="22"/>
                    <a:pt x="87" y="21"/>
                    <a:pt x="87" y="18"/>
                  </a:cubicBezTo>
                  <a:cubicBezTo>
                    <a:pt x="87" y="18"/>
                    <a:pt x="87" y="18"/>
                    <a:pt x="87" y="18"/>
                  </a:cubicBezTo>
                  <a:cubicBezTo>
                    <a:pt x="87" y="18"/>
                    <a:pt x="87" y="18"/>
                    <a:pt x="87" y="18"/>
                  </a:cubicBezTo>
                  <a:cubicBezTo>
                    <a:pt x="82" y="18"/>
                    <a:pt x="83" y="16"/>
                    <a:pt x="78" y="16"/>
                  </a:cubicBezTo>
                  <a:cubicBezTo>
                    <a:pt x="65" y="16"/>
                    <a:pt x="64" y="30"/>
                    <a:pt x="55" y="39"/>
                  </a:cubicBezTo>
                  <a:cubicBezTo>
                    <a:pt x="51" y="43"/>
                    <a:pt x="44" y="43"/>
                    <a:pt x="40" y="47"/>
                  </a:cubicBezTo>
                  <a:cubicBezTo>
                    <a:pt x="37" y="50"/>
                    <a:pt x="34" y="56"/>
                    <a:pt x="28" y="56"/>
                  </a:cubicBezTo>
                  <a:cubicBezTo>
                    <a:pt x="23" y="56"/>
                    <a:pt x="20" y="51"/>
                    <a:pt x="15" y="51"/>
                  </a:cubicBezTo>
                  <a:cubicBezTo>
                    <a:pt x="13" y="51"/>
                    <a:pt x="13" y="54"/>
                    <a:pt x="12" y="55"/>
                  </a:cubicBezTo>
                  <a:cubicBezTo>
                    <a:pt x="12" y="55"/>
                    <a:pt x="12" y="55"/>
                    <a:pt x="12" y="55"/>
                  </a:cubicBezTo>
                  <a:cubicBezTo>
                    <a:pt x="8" y="57"/>
                    <a:pt x="0" y="76"/>
                    <a:pt x="0" y="77"/>
                  </a:cubicBezTo>
                  <a:cubicBezTo>
                    <a:pt x="0" y="77"/>
                    <a:pt x="0" y="77"/>
                    <a:pt x="0" y="77"/>
                  </a:cubicBezTo>
                  <a:cubicBezTo>
                    <a:pt x="0" y="78"/>
                    <a:pt x="1" y="79"/>
                    <a:pt x="1" y="81"/>
                  </a:cubicBezTo>
                  <a:cubicBezTo>
                    <a:pt x="1" y="81"/>
                    <a:pt x="1" y="82"/>
                    <a:pt x="0" y="82"/>
                  </a:cubicBezTo>
                  <a:cubicBezTo>
                    <a:pt x="0" y="82"/>
                    <a:pt x="0" y="82"/>
                    <a:pt x="0" y="82"/>
                  </a:cubicBezTo>
                  <a:cubicBezTo>
                    <a:pt x="2" y="85"/>
                    <a:pt x="1" y="86"/>
                    <a:pt x="2" y="88"/>
                  </a:cubicBezTo>
                  <a:cubicBezTo>
                    <a:pt x="2" y="105"/>
                    <a:pt x="2" y="105"/>
                    <a:pt x="2" y="105"/>
                  </a:cubicBezTo>
                  <a:cubicBezTo>
                    <a:pt x="4" y="109"/>
                    <a:pt x="3" y="113"/>
                    <a:pt x="5" y="117"/>
                  </a:cubicBezTo>
                  <a:cubicBezTo>
                    <a:pt x="7" y="122"/>
                    <a:pt x="17" y="117"/>
                    <a:pt x="17" y="126"/>
                  </a:cubicBezTo>
                  <a:cubicBezTo>
                    <a:pt x="17" y="126"/>
                    <a:pt x="17" y="126"/>
                    <a:pt x="17" y="126"/>
                  </a:cubicBezTo>
                  <a:cubicBezTo>
                    <a:pt x="17" y="137"/>
                    <a:pt x="6" y="135"/>
                    <a:pt x="6" y="145"/>
                  </a:cubicBezTo>
                  <a:cubicBezTo>
                    <a:pt x="6" y="145"/>
                    <a:pt x="6" y="145"/>
                    <a:pt x="6" y="145"/>
                  </a:cubicBezTo>
                  <a:cubicBezTo>
                    <a:pt x="6" y="151"/>
                    <a:pt x="11" y="151"/>
                    <a:pt x="12" y="154"/>
                  </a:cubicBezTo>
                  <a:cubicBezTo>
                    <a:pt x="21" y="172"/>
                    <a:pt x="39" y="174"/>
                    <a:pt x="39" y="197"/>
                  </a:cubicBezTo>
                  <a:cubicBezTo>
                    <a:pt x="39" y="197"/>
                    <a:pt x="39" y="197"/>
                    <a:pt x="39" y="197"/>
                  </a:cubicBezTo>
                  <a:cubicBezTo>
                    <a:pt x="25" y="200"/>
                    <a:pt x="16" y="203"/>
                    <a:pt x="16" y="218"/>
                  </a:cubicBezTo>
                  <a:cubicBezTo>
                    <a:pt x="16" y="218"/>
                    <a:pt x="16" y="218"/>
                    <a:pt x="16" y="218"/>
                  </a:cubicBezTo>
                  <a:cubicBezTo>
                    <a:pt x="16" y="221"/>
                    <a:pt x="19" y="224"/>
                    <a:pt x="19" y="227"/>
                  </a:cubicBezTo>
                  <a:cubicBezTo>
                    <a:pt x="37" y="226"/>
                    <a:pt x="37" y="226"/>
                    <a:pt x="37" y="226"/>
                  </a:cubicBezTo>
                  <a:cubicBezTo>
                    <a:pt x="38" y="225"/>
                    <a:pt x="40" y="223"/>
                    <a:pt x="42" y="222"/>
                  </a:cubicBezTo>
                  <a:cubicBezTo>
                    <a:pt x="55" y="226"/>
                    <a:pt x="55" y="226"/>
                    <a:pt x="55" y="226"/>
                  </a:cubicBezTo>
                  <a:cubicBezTo>
                    <a:pt x="61" y="226"/>
                    <a:pt x="62" y="221"/>
                    <a:pt x="69" y="221"/>
                  </a:cubicBezTo>
                  <a:cubicBezTo>
                    <a:pt x="72" y="221"/>
                    <a:pt x="75" y="221"/>
                    <a:pt x="78" y="221"/>
                  </a:cubicBezTo>
                  <a:cubicBezTo>
                    <a:pt x="80" y="221"/>
                    <a:pt x="82" y="221"/>
                    <a:pt x="85" y="222"/>
                  </a:cubicBezTo>
                  <a:cubicBezTo>
                    <a:pt x="91" y="224"/>
                    <a:pt x="94" y="236"/>
                    <a:pt x="98" y="243"/>
                  </a:cubicBezTo>
                  <a:cubicBezTo>
                    <a:pt x="104" y="251"/>
                    <a:pt x="119" y="262"/>
                    <a:pt x="129" y="262"/>
                  </a:cubicBezTo>
                  <a:cubicBezTo>
                    <a:pt x="134" y="262"/>
                    <a:pt x="137" y="262"/>
                    <a:pt x="142" y="263"/>
                  </a:cubicBezTo>
                  <a:cubicBezTo>
                    <a:pt x="139" y="265"/>
                    <a:pt x="139" y="269"/>
                    <a:pt x="135" y="270"/>
                  </a:cubicBezTo>
                  <a:cubicBezTo>
                    <a:pt x="133" y="271"/>
                    <a:pt x="132" y="271"/>
                    <a:pt x="131" y="271"/>
                  </a:cubicBezTo>
                  <a:cubicBezTo>
                    <a:pt x="130" y="271"/>
                    <a:pt x="130" y="271"/>
                    <a:pt x="129" y="271"/>
                  </a:cubicBezTo>
                  <a:cubicBezTo>
                    <a:pt x="128" y="271"/>
                    <a:pt x="128" y="271"/>
                    <a:pt x="127" y="271"/>
                  </a:cubicBezTo>
                  <a:cubicBezTo>
                    <a:pt x="125" y="271"/>
                    <a:pt x="124" y="271"/>
                    <a:pt x="121" y="273"/>
                  </a:cubicBezTo>
                  <a:cubicBezTo>
                    <a:pt x="129" y="281"/>
                    <a:pt x="136" y="297"/>
                    <a:pt x="152" y="297"/>
                  </a:cubicBezTo>
                  <a:cubicBezTo>
                    <a:pt x="166" y="297"/>
                    <a:pt x="166" y="279"/>
                    <a:pt x="173" y="272"/>
                  </a:cubicBezTo>
                  <a:cubicBezTo>
                    <a:pt x="177" y="272"/>
                    <a:pt x="177" y="272"/>
                    <a:pt x="177" y="272"/>
                  </a:cubicBezTo>
                  <a:cubicBezTo>
                    <a:pt x="177" y="274"/>
                    <a:pt x="174" y="278"/>
                    <a:pt x="174" y="279"/>
                  </a:cubicBezTo>
                  <a:cubicBezTo>
                    <a:pt x="174" y="286"/>
                    <a:pt x="180" y="293"/>
                    <a:pt x="180" y="301"/>
                  </a:cubicBezTo>
                  <a:cubicBezTo>
                    <a:pt x="180" y="308"/>
                    <a:pt x="177" y="309"/>
                    <a:pt x="177" y="316"/>
                  </a:cubicBezTo>
                  <a:cubicBezTo>
                    <a:pt x="177" y="316"/>
                    <a:pt x="177" y="316"/>
                    <a:pt x="177" y="316"/>
                  </a:cubicBezTo>
                  <a:cubicBezTo>
                    <a:pt x="177" y="317"/>
                    <a:pt x="177" y="322"/>
                    <a:pt x="177" y="323"/>
                  </a:cubicBezTo>
                  <a:cubicBezTo>
                    <a:pt x="177" y="333"/>
                    <a:pt x="183" y="343"/>
                    <a:pt x="186" y="354"/>
                  </a:cubicBezTo>
                  <a:cubicBezTo>
                    <a:pt x="190" y="366"/>
                    <a:pt x="200" y="383"/>
                    <a:pt x="202" y="391"/>
                  </a:cubicBezTo>
                  <a:cubicBezTo>
                    <a:pt x="204" y="398"/>
                    <a:pt x="204" y="401"/>
                    <a:pt x="209" y="408"/>
                  </a:cubicBezTo>
                  <a:cubicBezTo>
                    <a:pt x="213" y="414"/>
                    <a:pt x="210" y="421"/>
                    <a:pt x="214" y="429"/>
                  </a:cubicBezTo>
                  <a:cubicBezTo>
                    <a:pt x="216" y="434"/>
                    <a:pt x="224" y="439"/>
                    <a:pt x="226" y="446"/>
                  </a:cubicBezTo>
                  <a:cubicBezTo>
                    <a:pt x="230" y="457"/>
                    <a:pt x="236" y="468"/>
                    <a:pt x="240" y="481"/>
                  </a:cubicBezTo>
                  <a:cubicBezTo>
                    <a:pt x="240" y="482"/>
                    <a:pt x="242" y="486"/>
                    <a:pt x="244" y="486"/>
                  </a:cubicBezTo>
                  <a:cubicBezTo>
                    <a:pt x="245" y="489"/>
                    <a:pt x="248" y="491"/>
                    <a:pt x="251" y="491"/>
                  </a:cubicBezTo>
                  <a:cubicBezTo>
                    <a:pt x="252" y="491"/>
                    <a:pt x="252" y="491"/>
                    <a:pt x="252" y="491"/>
                  </a:cubicBezTo>
                  <a:cubicBezTo>
                    <a:pt x="257" y="491"/>
                    <a:pt x="257" y="485"/>
                    <a:pt x="259" y="481"/>
                  </a:cubicBezTo>
                  <a:cubicBezTo>
                    <a:pt x="262" y="475"/>
                    <a:pt x="263" y="477"/>
                    <a:pt x="269" y="474"/>
                  </a:cubicBezTo>
                  <a:cubicBezTo>
                    <a:pt x="274" y="472"/>
                    <a:pt x="272" y="458"/>
                    <a:pt x="279" y="456"/>
                  </a:cubicBezTo>
                  <a:cubicBezTo>
                    <a:pt x="281" y="456"/>
                    <a:pt x="285" y="456"/>
                    <a:pt x="285" y="454"/>
                  </a:cubicBezTo>
                  <a:cubicBezTo>
                    <a:pt x="287" y="454"/>
                    <a:pt x="287" y="454"/>
                    <a:pt x="287" y="454"/>
                  </a:cubicBezTo>
                  <a:cubicBezTo>
                    <a:pt x="285" y="440"/>
                    <a:pt x="285" y="440"/>
                    <a:pt x="285" y="440"/>
                  </a:cubicBezTo>
                  <a:cubicBezTo>
                    <a:pt x="285" y="430"/>
                    <a:pt x="291" y="421"/>
                    <a:pt x="291" y="408"/>
                  </a:cubicBezTo>
                  <a:cubicBezTo>
                    <a:pt x="291" y="400"/>
                    <a:pt x="287" y="395"/>
                    <a:pt x="287" y="385"/>
                  </a:cubicBezTo>
                  <a:cubicBezTo>
                    <a:pt x="287" y="374"/>
                    <a:pt x="298" y="372"/>
                    <a:pt x="308" y="369"/>
                  </a:cubicBezTo>
                  <a:cubicBezTo>
                    <a:pt x="312" y="368"/>
                    <a:pt x="317" y="362"/>
                    <a:pt x="322" y="358"/>
                  </a:cubicBezTo>
                  <a:cubicBezTo>
                    <a:pt x="332" y="348"/>
                    <a:pt x="341" y="337"/>
                    <a:pt x="352" y="326"/>
                  </a:cubicBezTo>
                  <a:cubicBezTo>
                    <a:pt x="360" y="318"/>
                    <a:pt x="375" y="315"/>
                    <a:pt x="385" y="306"/>
                  </a:cubicBezTo>
                  <a:cubicBezTo>
                    <a:pt x="390" y="301"/>
                    <a:pt x="389" y="295"/>
                    <a:pt x="391" y="288"/>
                  </a:cubicBezTo>
                  <a:cubicBezTo>
                    <a:pt x="393" y="283"/>
                    <a:pt x="404" y="283"/>
                    <a:pt x="408" y="275"/>
                  </a:cubicBezTo>
                  <a:cubicBezTo>
                    <a:pt x="412" y="277"/>
                    <a:pt x="412" y="280"/>
                    <a:pt x="420" y="280"/>
                  </a:cubicBezTo>
                  <a:cubicBezTo>
                    <a:pt x="434" y="280"/>
                    <a:pt x="449" y="277"/>
                    <a:pt x="449" y="261"/>
                  </a:cubicBezTo>
                  <a:cubicBezTo>
                    <a:pt x="457" y="263"/>
                    <a:pt x="466" y="266"/>
                    <a:pt x="468" y="273"/>
                  </a:cubicBezTo>
                  <a:cubicBezTo>
                    <a:pt x="470" y="279"/>
                    <a:pt x="469" y="288"/>
                    <a:pt x="473" y="294"/>
                  </a:cubicBezTo>
                  <a:cubicBezTo>
                    <a:pt x="477" y="301"/>
                    <a:pt x="483" y="305"/>
                    <a:pt x="491" y="311"/>
                  </a:cubicBezTo>
                  <a:cubicBezTo>
                    <a:pt x="496" y="320"/>
                    <a:pt x="502" y="328"/>
                    <a:pt x="506" y="339"/>
                  </a:cubicBezTo>
                  <a:cubicBezTo>
                    <a:pt x="506" y="342"/>
                    <a:pt x="509" y="343"/>
                    <a:pt x="509" y="346"/>
                  </a:cubicBezTo>
                  <a:cubicBezTo>
                    <a:pt x="509" y="352"/>
                    <a:pt x="506" y="355"/>
                    <a:pt x="506" y="362"/>
                  </a:cubicBezTo>
                  <a:cubicBezTo>
                    <a:pt x="506" y="369"/>
                    <a:pt x="507" y="375"/>
                    <a:pt x="515" y="375"/>
                  </a:cubicBezTo>
                  <a:cubicBezTo>
                    <a:pt x="530" y="375"/>
                    <a:pt x="533" y="360"/>
                    <a:pt x="542" y="351"/>
                  </a:cubicBezTo>
                  <a:cubicBezTo>
                    <a:pt x="545" y="354"/>
                    <a:pt x="544" y="356"/>
                    <a:pt x="547" y="359"/>
                  </a:cubicBezTo>
                  <a:cubicBezTo>
                    <a:pt x="548" y="360"/>
                    <a:pt x="552" y="359"/>
                    <a:pt x="554" y="362"/>
                  </a:cubicBezTo>
                  <a:cubicBezTo>
                    <a:pt x="559" y="370"/>
                    <a:pt x="550" y="386"/>
                    <a:pt x="557" y="386"/>
                  </a:cubicBezTo>
                  <a:cubicBezTo>
                    <a:pt x="557" y="402"/>
                    <a:pt x="571" y="416"/>
                    <a:pt x="571" y="439"/>
                  </a:cubicBezTo>
                  <a:cubicBezTo>
                    <a:pt x="571" y="445"/>
                    <a:pt x="567" y="457"/>
                    <a:pt x="571" y="460"/>
                  </a:cubicBezTo>
                  <a:cubicBezTo>
                    <a:pt x="571" y="460"/>
                    <a:pt x="571" y="460"/>
                    <a:pt x="571" y="460"/>
                  </a:cubicBezTo>
                  <a:cubicBezTo>
                    <a:pt x="575" y="451"/>
                    <a:pt x="577" y="445"/>
                    <a:pt x="581" y="435"/>
                  </a:cubicBezTo>
                  <a:cubicBezTo>
                    <a:pt x="582" y="433"/>
                    <a:pt x="586" y="432"/>
                    <a:pt x="586" y="429"/>
                  </a:cubicBezTo>
                  <a:cubicBezTo>
                    <a:pt x="586" y="425"/>
                    <a:pt x="578" y="400"/>
                    <a:pt x="574" y="396"/>
                  </a:cubicBezTo>
                  <a:cubicBezTo>
                    <a:pt x="571" y="392"/>
                    <a:pt x="565" y="390"/>
                    <a:pt x="565" y="384"/>
                  </a:cubicBezTo>
                  <a:cubicBezTo>
                    <a:pt x="565" y="384"/>
                    <a:pt x="565" y="384"/>
                    <a:pt x="565" y="384"/>
                  </a:cubicBezTo>
                  <a:cubicBezTo>
                    <a:pt x="565" y="384"/>
                    <a:pt x="565" y="384"/>
                    <a:pt x="565" y="384"/>
                  </a:cubicBezTo>
                  <a:cubicBezTo>
                    <a:pt x="565" y="382"/>
                    <a:pt x="565" y="381"/>
                    <a:pt x="565" y="379"/>
                  </a:cubicBezTo>
                  <a:cubicBezTo>
                    <a:pt x="565" y="380"/>
                    <a:pt x="565" y="380"/>
                    <a:pt x="565" y="380"/>
                  </a:cubicBezTo>
                  <a:cubicBezTo>
                    <a:pt x="567" y="379"/>
                    <a:pt x="571" y="373"/>
                    <a:pt x="571" y="369"/>
                  </a:cubicBezTo>
                  <a:cubicBezTo>
                    <a:pt x="571" y="362"/>
                    <a:pt x="570" y="351"/>
                    <a:pt x="567" y="345"/>
                  </a:cubicBezTo>
                  <a:cubicBezTo>
                    <a:pt x="563" y="341"/>
                    <a:pt x="557" y="341"/>
                    <a:pt x="557" y="331"/>
                  </a:cubicBezTo>
                  <a:cubicBezTo>
                    <a:pt x="557" y="331"/>
                    <a:pt x="557" y="331"/>
                    <a:pt x="557" y="331"/>
                  </a:cubicBezTo>
                  <a:cubicBezTo>
                    <a:pt x="557" y="331"/>
                    <a:pt x="557" y="331"/>
                    <a:pt x="557" y="331"/>
                  </a:cubicBezTo>
                  <a:cubicBezTo>
                    <a:pt x="557" y="322"/>
                    <a:pt x="560" y="314"/>
                    <a:pt x="565" y="309"/>
                  </a:cubicBezTo>
                  <a:cubicBezTo>
                    <a:pt x="568" y="306"/>
                    <a:pt x="574" y="307"/>
                    <a:pt x="578" y="305"/>
                  </a:cubicBezTo>
                  <a:cubicBezTo>
                    <a:pt x="591" y="296"/>
                    <a:pt x="599" y="292"/>
                    <a:pt x="609" y="276"/>
                  </a:cubicBezTo>
                  <a:cubicBezTo>
                    <a:pt x="606" y="276"/>
                    <a:pt x="605" y="277"/>
                    <a:pt x="601" y="277"/>
                  </a:cubicBezTo>
                  <a:cubicBezTo>
                    <a:pt x="590" y="277"/>
                    <a:pt x="584" y="266"/>
                    <a:pt x="584" y="255"/>
                  </a:cubicBezTo>
                  <a:cubicBezTo>
                    <a:pt x="578" y="254"/>
                    <a:pt x="577" y="239"/>
                    <a:pt x="573" y="239"/>
                  </a:cubicBezTo>
                  <a:cubicBezTo>
                    <a:pt x="569" y="239"/>
                    <a:pt x="566" y="242"/>
                    <a:pt x="562" y="242"/>
                  </a:cubicBezTo>
                  <a:cubicBezTo>
                    <a:pt x="560" y="242"/>
                    <a:pt x="560" y="238"/>
                    <a:pt x="560" y="237"/>
                  </a:cubicBezTo>
                  <a:cubicBezTo>
                    <a:pt x="560" y="237"/>
                    <a:pt x="560" y="237"/>
                    <a:pt x="560" y="237"/>
                  </a:cubicBezTo>
                  <a:cubicBezTo>
                    <a:pt x="560" y="237"/>
                    <a:pt x="560" y="237"/>
                    <a:pt x="560" y="237"/>
                  </a:cubicBezTo>
                  <a:cubicBezTo>
                    <a:pt x="560" y="217"/>
                    <a:pt x="573" y="217"/>
                    <a:pt x="573" y="195"/>
                  </a:cubicBezTo>
                  <a:cubicBezTo>
                    <a:pt x="573" y="184"/>
                    <a:pt x="566" y="181"/>
                    <a:pt x="561" y="173"/>
                  </a:cubicBezTo>
                  <a:cubicBezTo>
                    <a:pt x="548" y="166"/>
                    <a:pt x="537" y="168"/>
                    <a:pt x="533" y="151"/>
                  </a:cubicBezTo>
                  <a:cubicBezTo>
                    <a:pt x="530" y="151"/>
                    <a:pt x="530" y="151"/>
                    <a:pt x="530" y="151"/>
                  </a:cubicBezTo>
                  <a:cubicBezTo>
                    <a:pt x="525" y="155"/>
                    <a:pt x="525" y="155"/>
                    <a:pt x="525" y="155"/>
                  </a:cubicBezTo>
                  <a:cubicBezTo>
                    <a:pt x="525" y="155"/>
                    <a:pt x="525" y="155"/>
                    <a:pt x="525" y="155"/>
                  </a:cubicBezTo>
                  <a:cubicBezTo>
                    <a:pt x="525" y="155"/>
                    <a:pt x="525" y="155"/>
                    <a:pt x="525" y="155"/>
                  </a:cubicBezTo>
                  <a:cubicBezTo>
                    <a:pt x="525" y="155"/>
                    <a:pt x="525" y="155"/>
                    <a:pt x="525" y="155"/>
                  </a:cubicBezTo>
                  <a:cubicBezTo>
                    <a:pt x="524" y="156"/>
                    <a:pt x="523" y="156"/>
                    <a:pt x="522" y="156"/>
                  </a:cubicBezTo>
                  <a:cubicBezTo>
                    <a:pt x="522" y="156"/>
                    <a:pt x="522" y="156"/>
                    <a:pt x="522" y="156"/>
                  </a:cubicBezTo>
                  <a:cubicBezTo>
                    <a:pt x="522" y="156"/>
                    <a:pt x="522" y="156"/>
                    <a:pt x="522" y="156"/>
                  </a:cubicBezTo>
                  <a:cubicBezTo>
                    <a:pt x="522" y="156"/>
                    <a:pt x="522" y="156"/>
                    <a:pt x="522" y="156"/>
                  </a:cubicBezTo>
                  <a:cubicBezTo>
                    <a:pt x="520" y="156"/>
                    <a:pt x="518" y="155"/>
                    <a:pt x="516" y="155"/>
                  </a:cubicBezTo>
                  <a:cubicBezTo>
                    <a:pt x="515" y="155"/>
                    <a:pt x="513" y="154"/>
                    <a:pt x="512" y="154"/>
                  </a:cubicBezTo>
                  <a:cubicBezTo>
                    <a:pt x="511" y="154"/>
                    <a:pt x="510" y="154"/>
                    <a:pt x="510" y="155"/>
                  </a:cubicBezTo>
                  <a:cubicBezTo>
                    <a:pt x="510" y="155"/>
                    <a:pt x="510" y="155"/>
                    <a:pt x="510" y="155"/>
                  </a:cubicBezTo>
                  <a:cubicBezTo>
                    <a:pt x="510" y="155"/>
                    <a:pt x="510" y="155"/>
                    <a:pt x="510" y="155"/>
                  </a:cubicBezTo>
                  <a:cubicBezTo>
                    <a:pt x="510" y="155"/>
                    <a:pt x="510" y="155"/>
                    <a:pt x="510" y="155"/>
                  </a:cubicBezTo>
                  <a:cubicBezTo>
                    <a:pt x="510" y="155"/>
                    <a:pt x="510" y="155"/>
                    <a:pt x="510" y="155"/>
                  </a:cubicBezTo>
                  <a:cubicBezTo>
                    <a:pt x="509" y="155"/>
                    <a:pt x="508" y="155"/>
                    <a:pt x="508" y="156"/>
                  </a:cubicBezTo>
                  <a:cubicBezTo>
                    <a:pt x="508" y="156"/>
                    <a:pt x="508" y="156"/>
                    <a:pt x="507" y="156"/>
                  </a:cubicBezTo>
                  <a:cubicBezTo>
                    <a:pt x="507" y="156"/>
                    <a:pt x="507" y="156"/>
                    <a:pt x="507" y="156"/>
                  </a:cubicBezTo>
                  <a:cubicBezTo>
                    <a:pt x="507" y="156"/>
                    <a:pt x="507" y="156"/>
                    <a:pt x="507" y="156"/>
                  </a:cubicBezTo>
                  <a:cubicBezTo>
                    <a:pt x="505" y="158"/>
                    <a:pt x="504" y="160"/>
                    <a:pt x="501" y="162"/>
                  </a:cubicBezTo>
                  <a:cubicBezTo>
                    <a:pt x="497" y="164"/>
                    <a:pt x="480" y="179"/>
                    <a:pt x="473" y="179"/>
                  </a:cubicBezTo>
                  <a:cubicBezTo>
                    <a:pt x="464" y="179"/>
                    <a:pt x="458" y="173"/>
                    <a:pt x="447" y="173"/>
                  </a:cubicBezTo>
                  <a:cubicBezTo>
                    <a:pt x="433" y="173"/>
                    <a:pt x="431" y="182"/>
                    <a:pt x="424" y="186"/>
                  </a:cubicBezTo>
                  <a:cubicBezTo>
                    <a:pt x="423" y="182"/>
                    <a:pt x="421" y="174"/>
                    <a:pt x="419" y="174"/>
                  </a:cubicBezTo>
                  <a:cubicBezTo>
                    <a:pt x="416" y="174"/>
                    <a:pt x="414" y="177"/>
                    <a:pt x="409" y="177"/>
                  </a:cubicBezTo>
                  <a:cubicBezTo>
                    <a:pt x="401" y="177"/>
                    <a:pt x="394" y="177"/>
                    <a:pt x="387" y="177"/>
                  </a:cubicBezTo>
                  <a:cubicBezTo>
                    <a:pt x="375" y="177"/>
                    <a:pt x="370" y="169"/>
                    <a:pt x="362" y="164"/>
                  </a:cubicBezTo>
                  <a:cubicBezTo>
                    <a:pt x="362" y="164"/>
                    <a:pt x="362" y="164"/>
                    <a:pt x="362" y="164"/>
                  </a:cubicBezTo>
                  <a:cubicBezTo>
                    <a:pt x="362" y="164"/>
                    <a:pt x="362" y="164"/>
                    <a:pt x="362" y="164"/>
                  </a:cubicBezTo>
                  <a:cubicBezTo>
                    <a:pt x="362" y="164"/>
                    <a:pt x="362" y="164"/>
                    <a:pt x="362" y="164"/>
                  </a:cubicBezTo>
                  <a:cubicBezTo>
                    <a:pt x="362" y="164"/>
                    <a:pt x="362" y="164"/>
                    <a:pt x="362" y="164"/>
                  </a:cubicBezTo>
                  <a:cubicBezTo>
                    <a:pt x="362" y="164"/>
                    <a:pt x="361" y="163"/>
                    <a:pt x="361" y="163"/>
                  </a:cubicBezTo>
                  <a:cubicBezTo>
                    <a:pt x="361" y="163"/>
                    <a:pt x="361" y="163"/>
                    <a:pt x="361" y="163"/>
                  </a:cubicBezTo>
                  <a:cubicBezTo>
                    <a:pt x="361" y="163"/>
                    <a:pt x="361" y="163"/>
                    <a:pt x="361" y="163"/>
                  </a:cubicBezTo>
                  <a:cubicBezTo>
                    <a:pt x="360" y="163"/>
                    <a:pt x="359" y="164"/>
                    <a:pt x="359" y="164"/>
                  </a:cubicBezTo>
                  <a:cubicBezTo>
                    <a:pt x="359" y="164"/>
                    <a:pt x="359" y="164"/>
                    <a:pt x="359" y="164"/>
                  </a:cubicBezTo>
                  <a:cubicBezTo>
                    <a:pt x="359" y="164"/>
                    <a:pt x="359" y="164"/>
                    <a:pt x="359" y="164"/>
                  </a:cubicBezTo>
                  <a:cubicBezTo>
                    <a:pt x="359" y="164"/>
                    <a:pt x="359" y="164"/>
                    <a:pt x="359" y="164"/>
                  </a:cubicBezTo>
                  <a:cubicBezTo>
                    <a:pt x="358" y="164"/>
                    <a:pt x="358" y="164"/>
                    <a:pt x="358" y="164"/>
                  </a:cubicBezTo>
                  <a:cubicBezTo>
                    <a:pt x="358" y="164"/>
                    <a:pt x="358" y="164"/>
                    <a:pt x="358" y="164"/>
                  </a:cubicBezTo>
                  <a:cubicBezTo>
                    <a:pt x="358" y="164"/>
                    <a:pt x="358" y="164"/>
                    <a:pt x="358" y="164"/>
                  </a:cubicBezTo>
                  <a:cubicBezTo>
                    <a:pt x="357" y="164"/>
                    <a:pt x="357" y="164"/>
                    <a:pt x="356" y="164"/>
                  </a:cubicBezTo>
                  <a:cubicBezTo>
                    <a:pt x="356" y="164"/>
                    <a:pt x="356" y="164"/>
                    <a:pt x="356" y="164"/>
                  </a:cubicBezTo>
                  <a:cubicBezTo>
                    <a:pt x="356" y="164"/>
                    <a:pt x="356" y="164"/>
                    <a:pt x="356" y="164"/>
                  </a:cubicBezTo>
                  <a:cubicBezTo>
                    <a:pt x="356" y="164"/>
                    <a:pt x="356" y="164"/>
                    <a:pt x="356" y="164"/>
                  </a:cubicBezTo>
                  <a:cubicBezTo>
                    <a:pt x="356" y="164"/>
                    <a:pt x="356" y="164"/>
                    <a:pt x="356" y="164"/>
                  </a:cubicBezTo>
                  <a:cubicBezTo>
                    <a:pt x="355" y="164"/>
                    <a:pt x="354" y="164"/>
                    <a:pt x="354" y="163"/>
                  </a:cubicBezTo>
                  <a:cubicBezTo>
                    <a:pt x="354" y="163"/>
                    <a:pt x="354" y="163"/>
                    <a:pt x="354" y="163"/>
                  </a:cubicBezTo>
                  <a:cubicBezTo>
                    <a:pt x="354" y="163"/>
                    <a:pt x="354" y="163"/>
                    <a:pt x="354" y="163"/>
                  </a:cubicBezTo>
                  <a:cubicBezTo>
                    <a:pt x="354" y="163"/>
                    <a:pt x="354" y="163"/>
                    <a:pt x="354" y="163"/>
                  </a:cubicBezTo>
                  <a:cubicBezTo>
                    <a:pt x="354" y="163"/>
                    <a:pt x="354" y="163"/>
                    <a:pt x="354" y="163"/>
                  </a:cubicBezTo>
                  <a:cubicBezTo>
                    <a:pt x="352" y="159"/>
                    <a:pt x="352" y="155"/>
                    <a:pt x="347" y="153"/>
                  </a:cubicBezTo>
                  <a:cubicBezTo>
                    <a:pt x="340" y="149"/>
                    <a:pt x="334" y="151"/>
                    <a:pt x="328" y="145"/>
                  </a:cubicBezTo>
                  <a:cubicBezTo>
                    <a:pt x="322" y="138"/>
                    <a:pt x="316" y="142"/>
                    <a:pt x="304" y="139"/>
                  </a:cubicBezTo>
                  <a:cubicBezTo>
                    <a:pt x="295" y="137"/>
                    <a:pt x="292" y="130"/>
                    <a:pt x="283" y="127"/>
                  </a:cubicBezTo>
                  <a:cubicBezTo>
                    <a:pt x="280" y="126"/>
                    <a:pt x="275" y="127"/>
                    <a:pt x="274" y="124"/>
                  </a:cubicBezTo>
                  <a:cubicBezTo>
                    <a:pt x="272" y="117"/>
                    <a:pt x="272" y="113"/>
                    <a:pt x="271" y="107"/>
                  </a:cubicBezTo>
                  <a:cubicBezTo>
                    <a:pt x="271" y="102"/>
                    <a:pt x="271" y="102"/>
                    <a:pt x="271" y="102"/>
                  </a:cubicBezTo>
                  <a:cubicBezTo>
                    <a:pt x="271" y="102"/>
                    <a:pt x="271" y="102"/>
                    <a:pt x="271" y="102"/>
                  </a:cubicBezTo>
                  <a:cubicBezTo>
                    <a:pt x="272" y="102"/>
                    <a:pt x="272" y="102"/>
                    <a:pt x="273" y="102"/>
                  </a:cubicBezTo>
                  <a:cubicBezTo>
                    <a:pt x="274" y="102"/>
                    <a:pt x="274" y="102"/>
                    <a:pt x="275" y="102"/>
                  </a:cubicBezTo>
                  <a:cubicBezTo>
                    <a:pt x="275" y="102"/>
                    <a:pt x="275" y="102"/>
                    <a:pt x="275" y="102"/>
                  </a:cubicBezTo>
                  <a:cubicBezTo>
                    <a:pt x="275" y="102"/>
                    <a:pt x="275" y="102"/>
                    <a:pt x="275" y="102"/>
                  </a:cubicBezTo>
                  <a:cubicBezTo>
                    <a:pt x="279" y="102"/>
                    <a:pt x="283" y="101"/>
                    <a:pt x="283" y="96"/>
                  </a:cubicBezTo>
                  <a:cubicBezTo>
                    <a:pt x="283" y="90"/>
                    <a:pt x="275" y="89"/>
                    <a:pt x="275" y="83"/>
                  </a:cubicBezTo>
                  <a:cubicBezTo>
                    <a:pt x="275" y="83"/>
                    <a:pt x="275" y="83"/>
                    <a:pt x="275" y="83"/>
                  </a:cubicBezTo>
                  <a:cubicBezTo>
                    <a:pt x="275" y="83"/>
                    <a:pt x="275" y="83"/>
                    <a:pt x="275" y="83"/>
                  </a:cubicBezTo>
                  <a:cubicBezTo>
                    <a:pt x="275" y="69"/>
                    <a:pt x="295" y="71"/>
                    <a:pt x="295" y="57"/>
                  </a:cubicBezTo>
                  <a:cubicBezTo>
                    <a:pt x="295" y="52"/>
                    <a:pt x="283" y="42"/>
                    <a:pt x="278" y="42"/>
                  </a:cubicBezTo>
                  <a:cubicBezTo>
                    <a:pt x="269" y="42"/>
                    <a:pt x="265" y="50"/>
                    <a:pt x="256" y="52"/>
                  </a:cubicBezTo>
                  <a:cubicBezTo>
                    <a:pt x="246" y="49"/>
                    <a:pt x="240" y="49"/>
                    <a:pt x="232" y="41"/>
                  </a:cubicBezTo>
                  <a:cubicBezTo>
                    <a:pt x="229" y="38"/>
                    <a:pt x="232" y="31"/>
                    <a:pt x="226" y="29"/>
                  </a:cubicBezTo>
                  <a:cubicBezTo>
                    <a:pt x="218" y="27"/>
                    <a:pt x="213" y="29"/>
                    <a:pt x="213" y="20"/>
                  </a:cubicBezTo>
                  <a:cubicBezTo>
                    <a:pt x="206" y="19"/>
                    <a:pt x="202" y="19"/>
                    <a:pt x="195" y="19"/>
                  </a:cubicBezTo>
                  <a:cubicBezTo>
                    <a:pt x="185" y="19"/>
                    <a:pt x="181" y="28"/>
                    <a:pt x="168" y="28"/>
                  </a:cubicBezTo>
                  <a:cubicBezTo>
                    <a:pt x="163" y="28"/>
                    <a:pt x="162" y="22"/>
                    <a:pt x="162" y="16"/>
                  </a:cubicBezTo>
                  <a:cubicBezTo>
                    <a:pt x="162" y="14"/>
                    <a:pt x="162" y="12"/>
                    <a:pt x="162" y="11"/>
                  </a:cubicBezTo>
                  <a:cubicBezTo>
                    <a:pt x="162" y="5"/>
                    <a:pt x="162"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34"/>
            <p:cNvSpPr>
              <a:spLocks/>
            </p:cNvSpPr>
            <p:nvPr/>
          </p:nvSpPr>
          <p:spPr bwMode="auto">
            <a:xfrm>
              <a:off x="6819" y="2871"/>
              <a:ext cx="376" cy="409"/>
            </a:xfrm>
            <a:custGeom>
              <a:avLst/>
              <a:gdLst>
                <a:gd name="T0" fmla="*/ 3 w 159"/>
                <a:gd name="T1" fmla="*/ 0 h 173"/>
                <a:gd name="T2" fmla="*/ 0 w 159"/>
                <a:gd name="T3" fmla="*/ 0 h 173"/>
                <a:gd name="T4" fmla="*/ 0 w 159"/>
                <a:gd name="T5" fmla="*/ 4 h 173"/>
                <a:gd name="T6" fmla="*/ 14 w 159"/>
                <a:gd name="T7" fmla="*/ 25 h 173"/>
                <a:gd name="T8" fmla="*/ 26 w 159"/>
                <a:gd name="T9" fmla="*/ 30 h 173"/>
                <a:gd name="T10" fmla="*/ 34 w 159"/>
                <a:gd name="T11" fmla="*/ 46 h 173"/>
                <a:gd name="T12" fmla="*/ 53 w 159"/>
                <a:gd name="T13" fmla="*/ 63 h 173"/>
                <a:gd name="T14" fmla="*/ 61 w 159"/>
                <a:gd name="T15" fmla="*/ 82 h 173"/>
                <a:gd name="T16" fmla="*/ 69 w 159"/>
                <a:gd name="T17" fmla="*/ 85 h 173"/>
                <a:gd name="T18" fmla="*/ 71 w 159"/>
                <a:gd name="T19" fmla="*/ 89 h 173"/>
                <a:gd name="T20" fmla="*/ 80 w 159"/>
                <a:gd name="T21" fmla="*/ 103 h 173"/>
                <a:gd name="T22" fmla="*/ 100 w 159"/>
                <a:gd name="T23" fmla="*/ 135 h 173"/>
                <a:gd name="T24" fmla="*/ 129 w 159"/>
                <a:gd name="T25" fmla="*/ 159 h 173"/>
                <a:gd name="T26" fmla="*/ 142 w 159"/>
                <a:gd name="T27" fmla="*/ 173 h 173"/>
                <a:gd name="T28" fmla="*/ 156 w 159"/>
                <a:gd name="T29" fmla="*/ 165 h 173"/>
                <a:gd name="T30" fmla="*/ 159 w 159"/>
                <a:gd name="T31" fmla="*/ 151 h 173"/>
                <a:gd name="T32" fmla="*/ 159 w 159"/>
                <a:gd name="T33" fmla="*/ 128 h 173"/>
                <a:gd name="T34" fmla="*/ 148 w 159"/>
                <a:gd name="T35" fmla="*/ 118 h 173"/>
                <a:gd name="T36" fmla="*/ 136 w 159"/>
                <a:gd name="T37" fmla="*/ 98 h 173"/>
                <a:gd name="T38" fmla="*/ 126 w 159"/>
                <a:gd name="T39" fmla="*/ 89 h 173"/>
                <a:gd name="T40" fmla="*/ 128 w 159"/>
                <a:gd name="T41" fmla="*/ 84 h 173"/>
                <a:gd name="T42" fmla="*/ 124 w 159"/>
                <a:gd name="T43" fmla="*/ 79 h 173"/>
                <a:gd name="T44" fmla="*/ 119 w 159"/>
                <a:gd name="T45" fmla="*/ 79 h 173"/>
                <a:gd name="T46" fmla="*/ 120 w 159"/>
                <a:gd name="T47" fmla="*/ 77 h 173"/>
                <a:gd name="T48" fmla="*/ 104 w 159"/>
                <a:gd name="T49" fmla="*/ 63 h 173"/>
                <a:gd name="T50" fmla="*/ 73 w 159"/>
                <a:gd name="T51" fmla="*/ 42 h 173"/>
                <a:gd name="T52" fmla="*/ 56 w 159"/>
                <a:gd name="T53" fmla="*/ 28 h 173"/>
                <a:gd name="T54" fmla="*/ 50 w 159"/>
                <a:gd name="T55" fmla="*/ 25 h 173"/>
                <a:gd name="T56" fmla="*/ 31 w 159"/>
                <a:gd name="T57" fmla="*/ 5 h 173"/>
                <a:gd name="T58" fmla="*/ 13 w 159"/>
                <a:gd name="T59" fmla="*/ 5 h 173"/>
                <a:gd name="T60" fmla="*/ 3 w 159"/>
                <a:gd name="T6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9" h="173">
                  <a:moveTo>
                    <a:pt x="3" y="0"/>
                  </a:moveTo>
                  <a:cubicBezTo>
                    <a:pt x="2" y="0"/>
                    <a:pt x="1" y="0"/>
                    <a:pt x="0" y="0"/>
                  </a:cubicBezTo>
                  <a:cubicBezTo>
                    <a:pt x="0" y="4"/>
                    <a:pt x="0" y="4"/>
                    <a:pt x="0" y="4"/>
                  </a:cubicBezTo>
                  <a:cubicBezTo>
                    <a:pt x="1" y="10"/>
                    <a:pt x="10" y="24"/>
                    <a:pt x="14" y="25"/>
                  </a:cubicBezTo>
                  <a:cubicBezTo>
                    <a:pt x="19" y="27"/>
                    <a:pt x="24" y="25"/>
                    <a:pt x="26" y="30"/>
                  </a:cubicBezTo>
                  <a:cubicBezTo>
                    <a:pt x="29" y="37"/>
                    <a:pt x="31" y="40"/>
                    <a:pt x="34" y="46"/>
                  </a:cubicBezTo>
                  <a:cubicBezTo>
                    <a:pt x="38" y="53"/>
                    <a:pt x="50" y="51"/>
                    <a:pt x="53" y="63"/>
                  </a:cubicBezTo>
                  <a:cubicBezTo>
                    <a:pt x="54" y="68"/>
                    <a:pt x="58" y="80"/>
                    <a:pt x="61" y="82"/>
                  </a:cubicBezTo>
                  <a:cubicBezTo>
                    <a:pt x="62" y="83"/>
                    <a:pt x="69" y="84"/>
                    <a:pt x="69" y="85"/>
                  </a:cubicBezTo>
                  <a:cubicBezTo>
                    <a:pt x="70" y="86"/>
                    <a:pt x="69" y="89"/>
                    <a:pt x="71" y="89"/>
                  </a:cubicBezTo>
                  <a:cubicBezTo>
                    <a:pt x="72" y="89"/>
                    <a:pt x="79" y="100"/>
                    <a:pt x="80" y="103"/>
                  </a:cubicBezTo>
                  <a:cubicBezTo>
                    <a:pt x="86" y="115"/>
                    <a:pt x="90" y="124"/>
                    <a:pt x="100" y="135"/>
                  </a:cubicBezTo>
                  <a:cubicBezTo>
                    <a:pt x="110" y="144"/>
                    <a:pt x="119" y="148"/>
                    <a:pt x="129" y="159"/>
                  </a:cubicBezTo>
                  <a:cubicBezTo>
                    <a:pt x="130" y="159"/>
                    <a:pt x="139" y="173"/>
                    <a:pt x="142" y="173"/>
                  </a:cubicBezTo>
                  <a:cubicBezTo>
                    <a:pt x="146" y="173"/>
                    <a:pt x="156" y="171"/>
                    <a:pt x="156" y="165"/>
                  </a:cubicBezTo>
                  <a:cubicBezTo>
                    <a:pt x="156" y="160"/>
                    <a:pt x="154" y="153"/>
                    <a:pt x="159" y="151"/>
                  </a:cubicBezTo>
                  <a:cubicBezTo>
                    <a:pt x="159" y="139"/>
                    <a:pt x="159" y="135"/>
                    <a:pt x="159" y="128"/>
                  </a:cubicBezTo>
                  <a:cubicBezTo>
                    <a:pt x="159" y="123"/>
                    <a:pt x="152" y="121"/>
                    <a:pt x="148" y="118"/>
                  </a:cubicBezTo>
                  <a:cubicBezTo>
                    <a:pt x="143" y="112"/>
                    <a:pt x="136" y="109"/>
                    <a:pt x="136" y="98"/>
                  </a:cubicBezTo>
                  <a:cubicBezTo>
                    <a:pt x="130" y="98"/>
                    <a:pt x="126" y="96"/>
                    <a:pt x="126" y="89"/>
                  </a:cubicBezTo>
                  <a:cubicBezTo>
                    <a:pt x="128" y="84"/>
                    <a:pt x="128" y="84"/>
                    <a:pt x="128" y="84"/>
                  </a:cubicBezTo>
                  <a:cubicBezTo>
                    <a:pt x="127" y="82"/>
                    <a:pt x="126" y="79"/>
                    <a:pt x="124" y="79"/>
                  </a:cubicBezTo>
                  <a:cubicBezTo>
                    <a:pt x="122" y="79"/>
                    <a:pt x="121" y="79"/>
                    <a:pt x="119" y="79"/>
                  </a:cubicBezTo>
                  <a:cubicBezTo>
                    <a:pt x="119" y="79"/>
                    <a:pt x="120" y="77"/>
                    <a:pt x="120" y="77"/>
                  </a:cubicBezTo>
                  <a:cubicBezTo>
                    <a:pt x="120" y="69"/>
                    <a:pt x="111" y="66"/>
                    <a:pt x="104" y="63"/>
                  </a:cubicBezTo>
                  <a:cubicBezTo>
                    <a:pt x="89" y="59"/>
                    <a:pt x="83" y="52"/>
                    <a:pt x="73" y="42"/>
                  </a:cubicBezTo>
                  <a:cubicBezTo>
                    <a:pt x="68" y="37"/>
                    <a:pt x="64" y="30"/>
                    <a:pt x="56" y="28"/>
                  </a:cubicBezTo>
                  <a:cubicBezTo>
                    <a:pt x="54" y="27"/>
                    <a:pt x="51" y="28"/>
                    <a:pt x="50" y="25"/>
                  </a:cubicBezTo>
                  <a:cubicBezTo>
                    <a:pt x="46" y="16"/>
                    <a:pt x="42" y="9"/>
                    <a:pt x="31" y="5"/>
                  </a:cubicBezTo>
                  <a:cubicBezTo>
                    <a:pt x="13" y="5"/>
                    <a:pt x="13" y="5"/>
                    <a:pt x="13" y="5"/>
                  </a:cubicBezTo>
                  <a:cubicBezTo>
                    <a:pt x="9" y="3"/>
                    <a:pt x="8"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35"/>
            <p:cNvSpPr>
              <a:spLocks/>
            </p:cNvSpPr>
            <p:nvPr/>
          </p:nvSpPr>
          <p:spPr bwMode="auto">
            <a:xfrm>
              <a:off x="7304" y="2821"/>
              <a:ext cx="362" cy="397"/>
            </a:xfrm>
            <a:custGeom>
              <a:avLst/>
              <a:gdLst>
                <a:gd name="T0" fmla="*/ 123 w 153"/>
                <a:gd name="T1" fmla="*/ 0 h 168"/>
                <a:gd name="T2" fmla="*/ 99 w 153"/>
                <a:gd name="T3" fmla="*/ 28 h 168"/>
                <a:gd name="T4" fmla="*/ 80 w 153"/>
                <a:gd name="T5" fmla="*/ 34 h 168"/>
                <a:gd name="T6" fmla="*/ 76 w 153"/>
                <a:gd name="T7" fmla="*/ 39 h 168"/>
                <a:gd name="T8" fmla="*/ 71 w 153"/>
                <a:gd name="T9" fmla="*/ 42 h 168"/>
                <a:gd name="T10" fmla="*/ 68 w 153"/>
                <a:gd name="T11" fmla="*/ 49 h 168"/>
                <a:gd name="T12" fmla="*/ 55 w 153"/>
                <a:gd name="T13" fmla="*/ 60 h 168"/>
                <a:gd name="T14" fmla="*/ 41 w 153"/>
                <a:gd name="T15" fmla="*/ 64 h 168"/>
                <a:gd name="T16" fmla="*/ 19 w 153"/>
                <a:gd name="T17" fmla="*/ 88 h 168"/>
                <a:gd name="T18" fmla="*/ 8 w 153"/>
                <a:gd name="T19" fmla="*/ 87 h 168"/>
                <a:gd name="T20" fmla="*/ 0 w 153"/>
                <a:gd name="T21" fmla="*/ 93 h 168"/>
                <a:gd name="T22" fmla="*/ 8 w 153"/>
                <a:gd name="T23" fmla="*/ 116 h 168"/>
                <a:gd name="T24" fmla="*/ 15 w 153"/>
                <a:gd name="T25" fmla="*/ 119 h 168"/>
                <a:gd name="T26" fmla="*/ 15 w 153"/>
                <a:gd name="T27" fmla="*/ 121 h 168"/>
                <a:gd name="T28" fmla="*/ 33 w 153"/>
                <a:gd name="T29" fmla="*/ 150 h 168"/>
                <a:gd name="T30" fmla="*/ 43 w 153"/>
                <a:gd name="T31" fmla="*/ 148 h 168"/>
                <a:gd name="T32" fmla="*/ 44 w 153"/>
                <a:gd name="T33" fmla="*/ 148 h 168"/>
                <a:gd name="T34" fmla="*/ 45 w 153"/>
                <a:gd name="T35" fmla="*/ 156 h 168"/>
                <a:gd name="T36" fmla="*/ 49 w 153"/>
                <a:gd name="T37" fmla="*/ 158 h 168"/>
                <a:gd name="T38" fmla="*/ 62 w 153"/>
                <a:gd name="T39" fmla="*/ 153 h 168"/>
                <a:gd name="T40" fmla="*/ 85 w 153"/>
                <a:gd name="T41" fmla="*/ 161 h 168"/>
                <a:gd name="T42" fmla="*/ 92 w 153"/>
                <a:gd name="T43" fmla="*/ 168 h 168"/>
                <a:gd name="T44" fmla="*/ 109 w 153"/>
                <a:gd name="T45" fmla="*/ 160 h 168"/>
                <a:gd name="T46" fmla="*/ 115 w 153"/>
                <a:gd name="T47" fmla="*/ 142 h 168"/>
                <a:gd name="T48" fmla="*/ 112 w 153"/>
                <a:gd name="T49" fmla="*/ 135 h 168"/>
                <a:gd name="T50" fmla="*/ 124 w 153"/>
                <a:gd name="T51" fmla="*/ 122 h 168"/>
                <a:gd name="T52" fmla="*/ 131 w 153"/>
                <a:gd name="T53" fmla="*/ 99 h 168"/>
                <a:gd name="T54" fmla="*/ 134 w 153"/>
                <a:gd name="T55" fmla="*/ 93 h 168"/>
                <a:gd name="T56" fmla="*/ 139 w 153"/>
                <a:gd name="T57" fmla="*/ 92 h 168"/>
                <a:gd name="T58" fmla="*/ 145 w 153"/>
                <a:gd name="T59" fmla="*/ 93 h 168"/>
                <a:gd name="T60" fmla="*/ 150 w 153"/>
                <a:gd name="T61" fmla="*/ 87 h 168"/>
                <a:gd name="T62" fmla="*/ 127 w 153"/>
                <a:gd name="T63" fmla="*/ 53 h 168"/>
                <a:gd name="T64" fmla="*/ 130 w 153"/>
                <a:gd name="T65" fmla="*/ 49 h 168"/>
                <a:gd name="T66" fmla="*/ 128 w 153"/>
                <a:gd name="T67" fmla="*/ 44 h 168"/>
                <a:gd name="T68" fmla="*/ 144 w 153"/>
                <a:gd name="T69" fmla="*/ 37 h 168"/>
                <a:gd name="T70" fmla="*/ 141 w 153"/>
                <a:gd name="T71" fmla="*/ 34 h 168"/>
                <a:gd name="T72" fmla="*/ 153 w 153"/>
                <a:gd name="T73" fmla="*/ 28 h 168"/>
                <a:gd name="T74" fmla="*/ 131 w 153"/>
                <a:gd name="T75" fmla="*/ 13 h 168"/>
                <a:gd name="T76" fmla="*/ 123 w 153"/>
                <a:gd name="T7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3" h="168">
                  <a:moveTo>
                    <a:pt x="123" y="0"/>
                  </a:moveTo>
                  <a:cubicBezTo>
                    <a:pt x="115" y="0"/>
                    <a:pt x="103" y="20"/>
                    <a:pt x="99" y="28"/>
                  </a:cubicBezTo>
                  <a:cubicBezTo>
                    <a:pt x="97" y="32"/>
                    <a:pt x="84" y="30"/>
                    <a:pt x="80" y="34"/>
                  </a:cubicBezTo>
                  <a:cubicBezTo>
                    <a:pt x="79" y="35"/>
                    <a:pt x="78" y="38"/>
                    <a:pt x="76" y="39"/>
                  </a:cubicBezTo>
                  <a:cubicBezTo>
                    <a:pt x="74" y="40"/>
                    <a:pt x="74" y="41"/>
                    <a:pt x="71" y="42"/>
                  </a:cubicBezTo>
                  <a:cubicBezTo>
                    <a:pt x="71" y="42"/>
                    <a:pt x="65" y="46"/>
                    <a:pt x="68" y="49"/>
                  </a:cubicBezTo>
                  <a:cubicBezTo>
                    <a:pt x="63" y="53"/>
                    <a:pt x="63" y="58"/>
                    <a:pt x="55" y="60"/>
                  </a:cubicBezTo>
                  <a:cubicBezTo>
                    <a:pt x="50" y="61"/>
                    <a:pt x="44" y="61"/>
                    <a:pt x="41" y="64"/>
                  </a:cubicBezTo>
                  <a:cubicBezTo>
                    <a:pt x="33" y="72"/>
                    <a:pt x="35" y="88"/>
                    <a:pt x="19" y="88"/>
                  </a:cubicBezTo>
                  <a:cubicBezTo>
                    <a:pt x="16" y="88"/>
                    <a:pt x="12" y="87"/>
                    <a:pt x="8" y="87"/>
                  </a:cubicBezTo>
                  <a:cubicBezTo>
                    <a:pt x="4" y="87"/>
                    <a:pt x="0" y="89"/>
                    <a:pt x="0" y="93"/>
                  </a:cubicBezTo>
                  <a:cubicBezTo>
                    <a:pt x="0" y="96"/>
                    <a:pt x="6" y="115"/>
                    <a:pt x="8" y="116"/>
                  </a:cubicBezTo>
                  <a:cubicBezTo>
                    <a:pt x="11" y="116"/>
                    <a:pt x="14" y="116"/>
                    <a:pt x="15" y="119"/>
                  </a:cubicBezTo>
                  <a:cubicBezTo>
                    <a:pt x="15" y="119"/>
                    <a:pt x="15" y="121"/>
                    <a:pt x="15" y="121"/>
                  </a:cubicBezTo>
                  <a:cubicBezTo>
                    <a:pt x="22" y="132"/>
                    <a:pt x="13" y="150"/>
                    <a:pt x="33" y="150"/>
                  </a:cubicBezTo>
                  <a:cubicBezTo>
                    <a:pt x="37" y="150"/>
                    <a:pt x="39" y="148"/>
                    <a:pt x="43" y="148"/>
                  </a:cubicBezTo>
                  <a:cubicBezTo>
                    <a:pt x="43" y="148"/>
                    <a:pt x="43" y="148"/>
                    <a:pt x="44" y="148"/>
                  </a:cubicBezTo>
                  <a:cubicBezTo>
                    <a:pt x="44" y="150"/>
                    <a:pt x="44" y="156"/>
                    <a:pt x="45" y="156"/>
                  </a:cubicBezTo>
                  <a:cubicBezTo>
                    <a:pt x="46" y="156"/>
                    <a:pt x="47" y="158"/>
                    <a:pt x="49" y="158"/>
                  </a:cubicBezTo>
                  <a:cubicBezTo>
                    <a:pt x="55" y="158"/>
                    <a:pt x="58" y="153"/>
                    <a:pt x="62" y="153"/>
                  </a:cubicBezTo>
                  <a:cubicBezTo>
                    <a:pt x="71" y="153"/>
                    <a:pt x="77" y="159"/>
                    <a:pt x="85" y="161"/>
                  </a:cubicBezTo>
                  <a:cubicBezTo>
                    <a:pt x="85" y="164"/>
                    <a:pt x="87" y="168"/>
                    <a:pt x="92" y="168"/>
                  </a:cubicBezTo>
                  <a:cubicBezTo>
                    <a:pt x="99" y="168"/>
                    <a:pt x="100" y="162"/>
                    <a:pt x="109" y="160"/>
                  </a:cubicBezTo>
                  <a:cubicBezTo>
                    <a:pt x="109" y="154"/>
                    <a:pt x="115" y="146"/>
                    <a:pt x="115" y="142"/>
                  </a:cubicBezTo>
                  <a:cubicBezTo>
                    <a:pt x="115" y="139"/>
                    <a:pt x="112" y="138"/>
                    <a:pt x="112" y="135"/>
                  </a:cubicBezTo>
                  <a:cubicBezTo>
                    <a:pt x="112" y="131"/>
                    <a:pt x="118" y="124"/>
                    <a:pt x="124" y="122"/>
                  </a:cubicBezTo>
                  <a:cubicBezTo>
                    <a:pt x="124" y="114"/>
                    <a:pt x="128" y="110"/>
                    <a:pt x="131" y="99"/>
                  </a:cubicBezTo>
                  <a:cubicBezTo>
                    <a:pt x="134" y="93"/>
                    <a:pt x="134" y="93"/>
                    <a:pt x="134" y="93"/>
                  </a:cubicBezTo>
                  <a:cubicBezTo>
                    <a:pt x="135" y="93"/>
                    <a:pt x="137" y="92"/>
                    <a:pt x="139" y="92"/>
                  </a:cubicBezTo>
                  <a:cubicBezTo>
                    <a:pt x="141" y="92"/>
                    <a:pt x="143" y="93"/>
                    <a:pt x="145" y="93"/>
                  </a:cubicBezTo>
                  <a:cubicBezTo>
                    <a:pt x="148" y="93"/>
                    <a:pt x="149" y="92"/>
                    <a:pt x="150" y="87"/>
                  </a:cubicBezTo>
                  <a:cubicBezTo>
                    <a:pt x="141" y="87"/>
                    <a:pt x="127" y="61"/>
                    <a:pt x="127" y="53"/>
                  </a:cubicBezTo>
                  <a:cubicBezTo>
                    <a:pt x="127" y="51"/>
                    <a:pt x="129" y="50"/>
                    <a:pt x="130" y="49"/>
                  </a:cubicBezTo>
                  <a:cubicBezTo>
                    <a:pt x="130" y="48"/>
                    <a:pt x="129" y="46"/>
                    <a:pt x="128" y="44"/>
                  </a:cubicBezTo>
                  <a:cubicBezTo>
                    <a:pt x="128" y="44"/>
                    <a:pt x="142" y="39"/>
                    <a:pt x="144" y="37"/>
                  </a:cubicBezTo>
                  <a:cubicBezTo>
                    <a:pt x="142" y="37"/>
                    <a:pt x="141" y="35"/>
                    <a:pt x="141" y="34"/>
                  </a:cubicBezTo>
                  <a:cubicBezTo>
                    <a:pt x="141" y="30"/>
                    <a:pt x="153" y="33"/>
                    <a:pt x="153" y="28"/>
                  </a:cubicBezTo>
                  <a:cubicBezTo>
                    <a:pt x="153" y="17"/>
                    <a:pt x="131" y="24"/>
                    <a:pt x="131" y="13"/>
                  </a:cubicBezTo>
                  <a:cubicBezTo>
                    <a:pt x="131" y="5"/>
                    <a:pt x="132" y="0"/>
                    <a:pt x="1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36"/>
            <p:cNvSpPr>
              <a:spLocks/>
            </p:cNvSpPr>
            <p:nvPr/>
          </p:nvSpPr>
          <p:spPr bwMode="auto">
            <a:xfrm>
              <a:off x="7654" y="3010"/>
              <a:ext cx="224" cy="265"/>
            </a:xfrm>
            <a:custGeom>
              <a:avLst/>
              <a:gdLst>
                <a:gd name="T0" fmla="*/ 95 w 95"/>
                <a:gd name="T1" fmla="*/ 0 h 112"/>
                <a:gd name="T2" fmla="*/ 92 w 95"/>
                <a:gd name="T3" fmla="*/ 0 h 112"/>
                <a:gd name="T4" fmla="*/ 75 w 95"/>
                <a:gd name="T5" fmla="*/ 12 h 112"/>
                <a:gd name="T6" fmla="*/ 71 w 95"/>
                <a:gd name="T7" fmla="*/ 12 h 112"/>
                <a:gd name="T8" fmla="*/ 34 w 95"/>
                <a:gd name="T9" fmla="*/ 6 h 112"/>
                <a:gd name="T10" fmla="*/ 14 w 95"/>
                <a:gd name="T11" fmla="*/ 36 h 112"/>
                <a:gd name="T12" fmla="*/ 9 w 95"/>
                <a:gd name="T13" fmla="*/ 44 h 112"/>
                <a:gd name="T14" fmla="*/ 0 w 95"/>
                <a:gd name="T15" fmla="*/ 73 h 112"/>
                <a:gd name="T16" fmla="*/ 10 w 95"/>
                <a:gd name="T17" fmla="*/ 79 h 112"/>
                <a:gd name="T18" fmla="*/ 10 w 95"/>
                <a:gd name="T19" fmla="*/ 105 h 112"/>
                <a:gd name="T20" fmla="*/ 19 w 95"/>
                <a:gd name="T21" fmla="*/ 112 h 112"/>
                <a:gd name="T22" fmla="*/ 27 w 95"/>
                <a:gd name="T23" fmla="*/ 91 h 112"/>
                <a:gd name="T24" fmla="*/ 22 w 95"/>
                <a:gd name="T25" fmla="*/ 73 h 112"/>
                <a:gd name="T26" fmla="*/ 30 w 95"/>
                <a:gd name="T27" fmla="*/ 67 h 112"/>
                <a:gd name="T28" fmla="*/ 33 w 95"/>
                <a:gd name="T29" fmla="*/ 67 h 112"/>
                <a:gd name="T30" fmla="*/ 34 w 95"/>
                <a:gd name="T31" fmla="*/ 67 h 112"/>
                <a:gd name="T32" fmla="*/ 32 w 95"/>
                <a:gd name="T33" fmla="*/ 78 h 112"/>
                <a:gd name="T34" fmla="*/ 40 w 95"/>
                <a:gd name="T35" fmla="*/ 94 h 112"/>
                <a:gd name="T36" fmla="*/ 40 w 95"/>
                <a:gd name="T37" fmla="*/ 99 h 112"/>
                <a:gd name="T38" fmla="*/ 47 w 95"/>
                <a:gd name="T39" fmla="*/ 99 h 112"/>
                <a:gd name="T40" fmla="*/ 59 w 95"/>
                <a:gd name="T41" fmla="*/ 88 h 112"/>
                <a:gd name="T42" fmla="*/ 52 w 95"/>
                <a:gd name="T43" fmla="*/ 78 h 112"/>
                <a:gd name="T44" fmla="*/ 54 w 95"/>
                <a:gd name="T45" fmla="*/ 75 h 112"/>
                <a:gd name="T46" fmla="*/ 40 w 95"/>
                <a:gd name="T47" fmla="*/ 53 h 112"/>
                <a:gd name="T48" fmla="*/ 68 w 95"/>
                <a:gd name="T49" fmla="*/ 38 h 112"/>
                <a:gd name="T50" fmla="*/ 68 w 95"/>
                <a:gd name="T51" fmla="*/ 34 h 112"/>
                <a:gd name="T52" fmla="*/ 68 w 95"/>
                <a:gd name="T53" fmla="*/ 34 h 112"/>
                <a:gd name="T54" fmla="*/ 37 w 95"/>
                <a:gd name="T55" fmla="*/ 43 h 112"/>
                <a:gd name="T56" fmla="*/ 38 w 95"/>
                <a:gd name="T57" fmla="*/ 41 h 112"/>
                <a:gd name="T58" fmla="*/ 32 w 95"/>
                <a:gd name="T59" fmla="*/ 46 h 112"/>
                <a:gd name="T60" fmla="*/ 21 w 95"/>
                <a:gd name="T61" fmla="*/ 28 h 112"/>
                <a:gd name="T62" fmla="*/ 31 w 95"/>
                <a:gd name="T63" fmla="*/ 20 h 112"/>
                <a:gd name="T64" fmla="*/ 38 w 95"/>
                <a:gd name="T65" fmla="*/ 20 h 112"/>
                <a:gd name="T66" fmla="*/ 58 w 95"/>
                <a:gd name="T67" fmla="*/ 18 h 112"/>
                <a:gd name="T68" fmla="*/ 77 w 95"/>
                <a:gd name="T69" fmla="*/ 21 h 112"/>
                <a:gd name="T70" fmla="*/ 93 w 95"/>
                <a:gd name="T71" fmla="*/ 4 h 112"/>
                <a:gd name="T72" fmla="*/ 95 w 95"/>
                <a:gd name="T7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5" h="112">
                  <a:moveTo>
                    <a:pt x="95" y="0"/>
                  </a:moveTo>
                  <a:cubicBezTo>
                    <a:pt x="92" y="0"/>
                    <a:pt x="92" y="0"/>
                    <a:pt x="92" y="0"/>
                  </a:cubicBezTo>
                  <a:cubicBezTo>
                    <a:pt x="86" y="4"/>
                    <a:pt x="78" y="9"/>
                    <a:pt x="75" y="12"/>
                  </a:cubicBezTo>
                  <a:cubicBezTo>
                    <a:pt x="71" y="12"/>
                    <a:pt x="71" y="12"/>
                    <a:pt x="71" y="12"/>
                  </a:cubicBezTo>
                  <a:cubicBezTo>
                    <a:pt x="34" y="6"/>
                    <a:pt x="34" y="6"/>
                    <a:pt x="34" y="6"/>
                  </a:cubicBezTo>
                  <a:cubicBezTo>
                    <a:pt x="20" y="6"/>
                    <a:pt x="14" y="24"/>
                    <a:pt x="14" y="36"/>
                  </a:cubicBezTo>
                  <a:cubicBezTo>
                    <a:pt x="14" y="39"/>
                    <a:pt x="10" y="42"/>
                    <a:pt x="9" y="44"/>
                  </a:cubicBezTo>
                  <a:cubicBezTo>
                    <a:pt x="6" y="56"/>
                    <a:pt x="0" y="61"/>
                    <a:pt x="0" y="73"/>
                  </a:cubicBezTo>
                  <a:cubicBezTo>
                    <a:pt x="0" y="79"/>
                    <a:pt x="7" y="79"/>
                    <a:pt x="10" y="79"/>
                  </a:cubicBezTo>
                  <a:cubicBezTo>
                    <a:pt x="10" y="88"/>
                    <a:pt x="10" y="99"/>
                    <a:pt x="10" y="105"/>
                  </a:cubicBezTo>
                  <a:cubicBezTo>
                    <a:pt x="10" y="108"/>
                    <a:pt x="15" y="112"/>
                    <a:pt x="19" y="112"/>
                  </a:cubicBezTo>
                  <a:cubicBezTo>
                    <a:pt x="25" y="112"/>
                    <a:pt x="27" y="93"/>
                    <a:pt x="27" y="91"/>
                  </a:cubicBezTo>
                  <a:cubicBezTo>
                    <a:pt x="27" y="84"/>
                    <a:pt x="22" y="80"/>
                    <a:pt x="22" y="73"/>
                  </a:cubicBezTo>
                  <a:cubicBezTo>
                    <a:pt x="22" y="69"/>
                    <a:pt x="26" y="67"/>
                    <a:pt x="30" y="67"/>
                  </a:cubicBezTo>
                  <a:cubicBezTo>
                    <a:pt x="31" y="67"/>
                    <a:pt x="32" y="67"/>
                    <a:pt x="33" y="67"/>
                  </a:cubicBezTo>
                  <a:cubicBezTo>
                    <a:pt x="33" y="67"/>
                    <a:pt x="34" y="67"/>
                    <a:pt x="34" y="67"/>
                  </a:cubicBezTo>
                  <a:cubicBezTo>
                    <a:pt x="32" y="78"/>
                    <a:pt x="32" y="78"/>
                    <a:pt x="32" y="78"/>
                  </a:cubicBezTo>
                  <a:cubicBezTo>
                    <a:pt x="32" y="85"/>
                    <a:pt x="40" y="87"/>
                    <a:pt x="40" y="94"/>
                  </a:cubicBezTo>
                  <a:cubicBezTo>
                    <a:pt x="40" y="96"/>
                    <a:pt x="41" y="97"/>
                    <a:pt x="40" y="99"/>
                  </a:cubicBezTo>
                  <a:cubicBezTo>
                    <a:pt x="47" y="99"/>
                    <a:pt x="47" y="99"/>
                    <a:pt x="47" y="99"/>
                  </a:cubicBezTo>
                  <a:cubicBezTo>
                    <a:pt x="47" y="93"/>
                    <a:pt x="59" y="94"/>
                    <a:pt x="59" y="88"/>
                  </a:cubicBezTo>
                  <a:cubicBezTo>
                    <a:pt x="57" y="87"/>
                    <a:pt x="52" y="82"/>
                    <a:pt x="52" y="78"/>
                  </a:cubicBezTo>
                  <a:cubicBezTo>
                    <a:pt x="52" y="77"/>
                    <a:pt x="53" y="76"/>
                    <a:pt x="54" y="75"/>
                  </a:cubicBezTo>
                  <a:cubicBezTo>
                    <a:pt x="50" y="74"/>
                    <a:pt x="40" y="55"/>
                    <a:pt x="40" y="53"/>
                  </a:cubicBezTo>
                  <a:cubicBezTo>
                    <a:pt x="55" y="53"/>
                    <a:pt x="56" y="41"/>
                    <a:pt x="68" y="38"/>
                  </a:cubicBezTo>
                  <a:cubicBezTo>
                    <a:pt x="68" y="34"/>
                    <a:pt x="68" y="34"/>
                    <a:pt x="68" y="34"/>
                  </a:cubicBezTo>
                  <a:cubicBezTo>
                    <a:pt x="68" y="34"/>
                    <a:pt x="68" y="34"/>
                    <a:pt x="68" y="34"/>
                  </a:cubicBezTo>
                  <a:cubicBezTo>
                    <a:pt x="64" y="34"/>
                    <a:pt x="38" y="41"/>
                    <a:pt x="37" y="43"/>
                  </a:cubicBezTo>
                  <a:cubicBezTo>
                    <a:pt x="38" y="41"/>
                    <a:pt x="38" y="41"/>
                    <a:pt x="38" y="41"/>
                  </a:cubicBezTo>
                  <a:cubicBezTo>
                    <a:pt x="36" y="44"/>
                    <a:pt x="35" y="46"/>
                    <a:pt x="32" y="46"/>
                  </a:cubicBezTo>
                  <a:cubicBezTo>
                    <a:pt x="24" y="46"/>
                    <a:pt x="21" y="36"/>
                    <a:pt x="21" y="28"/>
                  </a:cubicBezTo>
                  <a:cubicBezTo>
                    <a:pt x="21" y="21"/>
                    <a:pt x="25" y="20"/>
                    <a:pt x="31" y="20"/>
                  </a:cubicBezTo>
                  <a:cubicBezTo>
                    <a:pt x="33" y="20"/>
                    <a:pt x="36" y="20"/>
                    <a:pt x="38" y="20"/>
                  </a:cubicBezTo>
                  <a:cubicBezTo>
                    <a:pt x="47" y="20"/>
                    <a:pt x="51" y="18"/>
                    <a:pt x="58" y="18"/>
                  </a:cubicBezTo>
                  <a:cubicBezTo>
                    <a:pt x="65" y="18"/>
                    <a:pt x="70" y="21"/>
                    <a:pt x="77" y="21"/>
                  </a:cubicBezTo>
                  <a:cubicBezTo>
                    <a:pt x="87" y="21"/>
                    <a:pt x="91" y="12"/>
                    <a:pt x="93" y="4"/>
                  </a:cubicBezTo>
                  <a:cubicBezTo>
                    <a:pt x="94" y="4"/>
                    <a:pt x="95" y="2"/>
                    <a:pt x="9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37"/>
            <p:cNvSpPr>
              <a:spLocks/>
            </p:cNvSpPr>
            <p:nvPr/>
          </p:nvSpPr>
          <p:spPr bwMode="auto">
            <a:xfrm>
              <a:off x="7181" y="3280"/>
              <a:ext cx="364" cy="106"/>
            </a:xfrm>
            <a:custGeom>
              <a:avLst/>
              <a:gdLst>
                <a:gd name="T0" fmla="*/ 26 w 154"/>
                <a:gd name="T1" fmla="*/ 0 h 45"/>
                <a:gd name="T2" fmla="*/ 18 w 154"/>
                <a:gd name="T3" fmla="*/ 3 h 45"/>
                <a:gd name="T4" fmla="*/ 13 w 154"/>
                <a:gd name="T5" fmla="*/ 1 h 45"/>
                <a:gd name="T6" fmla="*/ 0 w 154"/>
                <a:gd name="T7" fmla="*/ 12 h 45"/>
                <a:gd name="T8" fmla="*/ 18 w 154"/>
                <a:gd name="T9" fmla="*/ 24 h 45"/>
                <a:gd name="T10" fmla="*/ 24 w 154"/>
                <a:gd name="T11" fmla="*/ 26 h 45"/>
                <a:gd name="T12" fmla="*/ 29 w 154"/>
                <a:gd name="T13" fmla="*/ 26 h 45"/>
                <a:gd name="T14" fmla="*/ 33 w 154"/>
                <a:gd name="T15" fmla="*/ 25 h 45"/>
                <a:gd name="T16" fmla="*/ 39 w 154"/>
                <a:gd name="T17" fmla="*/ 26 h 45"/>
                <a:gd name="T18" fmla="*/ 68 w 154"/>
                <a:gd name="T19" fmla="*/ 30 h 45"/>
                <a:gd name="T20" fmla="*/ 81 w 154"/>
                <a:gd name="T21" fmla="*/ 37 h 45"/>
                <a:gd name="T22" fmla="*/ 137 w 154"/>
                <a:gd name="T23" fmla="*/ 45 h 45"/>
                <a:gd name="T24" fmla="*/ 137 w 154"/>
                <a:gd name="T25" fmla="*/ 39 h 45"/>
                <a:gd name="T26" fmla="*/ 148 w 154"/>
                <a:gd name="T27" fmla="*/ 43 h 45"/>
                <a:gd name="T28" fmla="*/ 154 w 154"/>
                <a:gd name="T29" fmla="*/ 37 h 45"/>
                <a:gd name="T30" fmla="*/ 145 w 154"/>
                <a:gd name="T31" fmla="*/ 32 h 45"/>
                <a:gd name="T32" fmla="*/ 143 w 154"/>
                <a:gd name="T33" fmla="*/ 32 h 45"/>
                <a:gd name="T34" fmla="*/ 140 w 154"/>
                <a:gd name="T35" fmla="*/ 33 h 45"/>
                <a:gd name="T36" fmla="*/ 136 w 154"/>
                <a:gd name="T37" fmla="*/ 33 h 45"/>
                <a:gd name="T38" fmla="*/ 133 w 154"/>
                <a:gd name="T39" fmla="*/ 31 h 45"/>
                <a:gd name="T40" fmla="*/ 128 w 154"/>
                <a:gd name="T41" fmla="*/ 27 h 45"/>
                <a:gd name="T42" fmla="*/ 106 w 154"/>
                <a:gd name="T43" fmla="*/ 20 h 45"/>
                <a:gd name="T44" fmla="*/ 107 w 154"/>
                <a:gd name="T45" fmla="*/ 20 h 45"/>
                <a:gd name="T46" fmla="*/ 126 w 154"/>
                <a:gd name="T47" fmla="*/ 16 h 45"/>
                <a:gd name="T48" fmla="*/ 122 w 154"/>
                <a:gd name="T49" fmla="*/ 16 h 45"/>
                <a:gd name="T50" fmla="*/ 106 w 154"/>
                <a:gd name="T51" fmla="*/ 18 h 45"/>
                <a:gd name="T52" fmla="*/ 82 w 154"/>
                <a:gd name="T53" fmla="*/ 9 h 45"/>
                <a:gd name="T54" fmla="*/ 66 w 154"/>
                <a:gd name="T55" fmla="*/ 17 h 45"/>
                <a:gd name="T56" fmla="*/ 26 w 154"/>
                <a:gd name="T5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4" h="45">
                  <a:moveTo>
                    <a:pt x="26" y="0"/>
                  </a:moveTo>
                  <a:cubicBezTo>
                    <a:pt x="23" y="0"/>
                    <a:pt x="21" y="3"/>
                    <a:pt x="18" y="3"/>
                  </a:cubicBezTo>
                  <a:cubicBezTo>
                    <a:pt x="16" y="3"/>
                    <a:pt x="15" y="1"/>
                    <a:pt x="13" y="1"/>
                  </a:cubicBezTo>
                  <a:cubicBezTo>
                    <a:pt x="10" y="1"/>
                    <a:pt x="1" y="10"/>
                    <a:pt x="0" y="12"/>
                  </a:cubicBezTo>
                  <a:cubicBezTo>
                    <a:pt x="8" y="12"/>
                    <a:pt x="12" y="18"/>
                    <a:pt x="18" y="24"/>
                  </a:cubicBezTo>
                  <a:cubicBezTo>
                    <a:pt x="20" y="25"/>
                    <a:pt x="22" y="26"/>
                    <a:pt x="24" y="26"/>
                  </a:cubicBezTo>
                  <a:cubicBezTo>
                    <a:pt x="26" y="26"/>
                    <a:pt x="27" y="26"/>
                    <a:pt x="29" y="26"/>
                  </a:cubicBezTo>
                  <a:cubicBezTo>
                    <a:pt x="30" y="26"/>
                    <a:pt x="32" y="25"/>
                    <a:pt x="33" y="25"/>
                  </a:cubicBezTo>
                  <a:cubicBezTo>
                    <a:pt x="35" y="25"/>
                    <a:pt x="37" y="26"/>
                    <a:pt x="39" y="26"/>
                  </a:cubicBezTo>
                  <a:cubicBezTo>
                    <a:pt x="49" y="29"/>
                    <a:pt x="58" y="30"/>
                    <a:pt x="68" y="30"/>
                  </a:cubicBezTo>
                  <a:cubicBezTo>
                    <a:pt x="73" y="30"/>
                    <a:pt x="75" y="37"/>
                    <a:pt x="81" y="37"/>
                  </a:cubicBezTo>
                  <a:cubicBezTo>
                    <a:pt x="102" y="37"/>
                    <a:pt x="120" y="38"/>
                    <a:pt x="137" y="45"/>
                  </a:cubicBezTo>
                  <a:cubicBezTo>
                    <a:pt x="136" y="43"/>
                    <a:pt x="135" y="39"/>
                    <a:pt x="137" y="39"/>
                  </a:cubicBezTo>
                  <a:cubicBezTo>
                    <a:pt x="143" y="39"/>
                    <a:pt x="143" y="43"/>
                    <a:pt x="148" y="43"/>
                  </a:cubicBezTo>
                  <a:cubicBezTo>
                    <a:pt x="149" y="43"/>
                    <a:pt x="153" y="39"/>
                    <a:pt x="154" y="37"/>
                  </a:cubicBezTo>
                  <a:cubicBezTo>
                    <a:pt x="150" y="36"/>
                    <a:pt x="150" y="34"/>
                    <a:pt x="145" y="32"/>
                  </a:cubicBezTo>
                  <a:cubicBezTo>
                    <a:pt x="145" y="32"/>
                    <a:pt x="144" y="32"/>
                    <a:pt x="143" y="32"/>
                  </a:cubicBezTo>
                  <a:cubicBezTo>
                    <a:pt x="142" y="32"/>
                    <a:pt x="141" y="32"/>
                    <a:pt x="140" y="33"/>
                  </a:cubicBezTo>
                  <a:cubicBezTo>
                    <a:pt x="139" y="33"/>
                    <a:pt x="137" y="33"/>
                    <a:pt x="136" y="33"/>
                  </a:cubicBezTo>
                  <a:cubicBezTo>
                    <a:pt x="135" y="33"/>
                    <a:pt x="134" y="33"/>
                    <a:pt x="133" y="31"/>
                  </a:cubicBezTo>
                  <a:cubicBezTo>
                    <a:pt x="132" y="30"/>
                    <a:pt x="132" y="27"/>
                    <a:pt x="128" y="27"/>
                  </a:cubicBezTo>
                  <a:cubicBezTo>
                    <a:pt x="119" y="27"/>
                    <a:pt x="112" y="26"/>
                    <a:pt x="106" y="20"/>
                  </a:cubicBezTo>
                  <a:cubicBezTo>
                    <a:pt x="106" y="20"/>
                    <a:pt x="107" y="20"/>
                    <a:pt x="107" y="20"/>
                  </a:cubicBezTo>
                  <a:cubicBezTo>
                    <a:pt x="112" y="20"/>
                    <a:pt x="125" y="18"/>
                    <a:pt x="126" y="16"/>
                  </a:cubicBezTo>
                  <a:cubicBezTo>
                    <a:pt x="122" y="16"/>
                    <a:pt x="122" y="16"/>
                    <a:pt x="122" y="16"/>
                  </a:cubicBezTo>
                  <a:cubicBezTo>
                    <a:pt x="106" y="18"/>
                    <a:pt x="106" y="18"/>
                    <a:pt x="106" y="18"/>
                  </a:cubicBezTo>
                  <a:cubicBezTo>
                    <a:pt x="96" y="18"/>
                    <a:pt x="93" y="9"/>
                    <a:pt x="82" y="9"/>
                  </a:cubicBezTo>
                  <a:cubicBezTo>
                    <a:pt x="76" y="9"/>
                    <a:pt x="74" y="17"/>
                    <a:pt x="66" y="17"/>
                  </a:cubicBezTo>
                  <a:cubicBezTo>
                    <a:pt x="49" y="17"/>
                    <a:pt x="42"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38"/>
            <p:cNvSpPr>
              <a:spLocks/>
            </p:cNvSpPr>
            <p:nvPr/>
          </p:nvSpPr>
          <p:spPr bwMode="auto">
            <a:xfrm>
              <a:off x="7694" y="3365"/>
              <a:ext cx="109" cy="24"/>
            </a:xfrm>
            <a:custGeom>
              <a:avLst/>
              <a:gdLst>
                <a:gd name="T0" fmla="*/ 46 w 46"/>
                <a:gd name="T1" fmla="*/ 0 h 10"/>
                <a:gd name="T2" fmla="*/ 31 w 46"/>
                <a:gd name="T3" fmla="*/ 5 h 10"/>
                <a:gd name="T4" fmla="*/ 10 w 46"/>
                <a:gd name="T5" fmla="*/ 1 h 10"/>
                <a:gd name="T6" fmla="*/ 7 w 46"/>
                <a:gd name="T7" fmla="*/ 1 h 10"/>
                <a:gd name="T8" fmla="*/ 0 w 46"/>
                <a:gd name="T9" fmla="*/ 5 h 10"/>
                <a:gd name="T10" fmla="*/ 10 w 46"/>
                <a:gd name="T11" fmla="*/ 10 h 10"/>
                <a:gd name="T12" fmla="*/ 12 w 46"/>
                <a:gd name="T13" fmla="*/ 10 h 10"/>
                <a:gd name="T14" fmla="*/ 31 w 46"/>
                <a:gd name="T15" fmla="*/ 10 h 10"/>
                <a:gd name="T16" fmla="*/ 46 w 46"/>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
                  <a:moveTo>
                    <a:pt x="46" y="0"/>
                  </a:moveTo>
                  <a:cubicBezTo>
                    <a:pt x="41" y="2"/>
                    <a:pt x="39" y="5"/>
                    <a:pt x="31" y="5"/>
                  </a:cubicBezTo>
                  <a:cubicBezTo>
                    <a:pt x="23" y="5"/>
                    <a:pt x="19" y="1"/>
                    <a:pt x="10" y="1"/>
                  </a:cubicBezTo>
                  <a:cubicBezTo>
                    <a:pt x="9" y="1"/>
                    <a:pt x="8" y="1"/>
                    <a:pt x="7" y="1"/>
                  </a:cubicBezTo>
                  <a:cubicBezTo>
                    <a:pt x="4" y="1"/>
                    <a:pt x="0" y="2"/>
                    <a:pt x="0" y="5"/>
                  </a:cubicBezTo>
                  <a:cubicBezTo>
                    <a:pt x="0" y="10"/>
                    <a:pt x="6" y="10"/>
                    <a:pt x="10" y="10"/>
                  </a:cubicBezTo>
                  <a:cubicBezTo>
                    <a:pt x="11" y="10"/>
                    <a:pt x="11" y="10"/>
                    <a:pt x="12" y="10"/>
                  </a:cubicBezTo>
                  <a:cubicBezTo>
                    <a:pt x="16" y="10"/>
                    <a:pt x="23" y="10"/>
                    <a:pt x="31" y="10"/>
                  </a:cubicBezTo>
                  <a:cubicBezTo>
                    <a:pt x="38" y="8"/>
                    <a:pt x="42" y="7"/>
                    <a:pt x="4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39"/>
            <p:cNvSpPr>
              <a:spLocks/>
            </p:cNvSpPr>
            <p:nvPr/>
          </p:nvSpPr>
          <p:spPr bwMode="auto">
            <a:xfrm>
              <a:off x="7585" y="3370"/>
              <a:ext cx="76" cy="26"/>
            </a:xfrm>
            <a:custGeom>
              <a:avLst/>
              <a:gdLst>
                <a:gd name="T0" fmla="*/ 32 w 32"/>
                <a:gd name="T1" fmla="*/ 0 h 11"/>
                <a:gd name="T2" fmla="*/ 20 w 32"/>
                <a:gd name="T3" fmla="*/ 0 h 11"/>
                <a:gd name="T4" fmla="*/ 19 w 32"/>
                <a:gd name="T5" fmla="*/ 4 h 11"/>
                <a:gd name="T6" fmla="*/ 9 w 32"/>
                <a:gd name="T7" fmla="*/ 2 h 11"/>
                <a:gd name="T8" fmla="*/ 7 w 32"/>
                <a:gd name="T9" fmla="*/ 2 h 11"/>
                <a:gd name="T10" fmla="*/ 0 w 32"/>
                <a:gd name="T11" fmla="*/ 7 h 11"/>
                <a:gd name="T12" fmla="*/ 11 w 32"/>
                <a:gd name="T13" fmla="*/ 11 h 11"/>
                <a:gd name="T14" fmla="*/ 23 w 32"/>
                <a:gd name="T15" fmla="*/ 6 h 11"/>
                <a:gd name="T16" fmla="*/ 28 w 32"/>
                <a:gd name="T17" fmla="*/ 8 h 11"/>
                <a:gd name="T18" fmla="*/ 32 w 32"/>
                <a:gd name="T19" fmla="*/ 8 h 11"/>
                <a:gd name="T20" fmla="*/ 32 w 32"/>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11">
                  <a:moveTo>
                    <a:pt x="32" y="0"/>
                  </a:moveTo>
                  <a:cubicBezTo>
                    <a:pt x="20" y="0"/>
                    <a:pt x="20" y="0"/>
                    <a:pt x="20" y="0"/>
                  </a:cubicBezTo>
                  <a:cubicBezTo>
                    <a:pt x="20" y="1"/>
                    <a:pt x="19" y="2"/>
                    <a:pt x="19" y="4"/>
                  </a:cubicBezTo>
                  <a:cubicBezTo>
                    <a:pt x="17" y="3"/>
                    <a:pt x="14" y="2"/>
                    <a:pt x="9" y="2"/>
                  </a:cubicBezTo>
                  <a:cubicBezTo>
                    <a:pt x="8" y="2"/>
                    <a:pt x="8" y="2"/>
                    <a:pt x="7" y="2"/>
                  </a:cubicBezTo>
                  <a:cubicBezTo>
                    <a:pt x="3" y="2"/>
                    <a:pt x="0" y="2"/>
                    <a:pt x="0" y="7"/>
                  </a:cubicBezTo>
                  <a:cubicBezTo>
                    <a:pt x="0" y="9"/>
                    <a:pt x="7" y="11"/>
                    <a:pt x="11" y="11"/>
                  </a:cubicBezTo>
                  <a:cubicBezTo>
                    <a:pt x="16" y="11"/>
                    <a:pt x="18" y="8"/>
                    <a:pt x="23" y="6"/>
                  </a:cubicBezTo>
                  <a:cubicBezTo>
                    <a:pt x="28" y="8"/>
                    <a:pt x="28" y="8"/>
                    <a:pt x="28" y="8"/>
                  </a:cubicBezTo>
                  <a:cubicBezTo>
                    <a:pt x="32" y="8"/>
                    <a:pt x="32" y="8"/>
                    <a:pt x="32" y="8"/>
                  </a:cubicBezTo>
                  <a:cubicBezTo>
                    <a:pt x="31" y="7"/>
                    <a:pt x="32" y="4"/>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0"/>
            <p:cNvSpPr>
              <a:spLocks/>
            </p:cNvSpPr>
            <p:nvPr/>
          </p:nvSpPr>
          <p:spPr bwMode="auto">
            <a:xfrm>
              <a:off x="7668" y="3403"/>
              <a:ext cx="54" cy="38"/>
            </a:xfrm>
            <a:custGeom>
              <a:avLst/>
              <a:gdLst>
                <a:gd name="T0" fmla="*/ 5 w 23"/>
                <a:gd name="T1" fmla="*/ 0 h 16"/>
                <a:gd name="T2" fmla="*/ 0 w 23"/>
                <a:gd name="T3" fmla="*/ 4 h 16"/>
                <a:gd name="T4" fmla="*/ 13 w 23"/>
                <a:gd name="T5" fmla="*/ 10 h 16"/>
                <a:gd name="T6" fmla="*/ 16 w 23"/>
                <a:gd name="T7" fmla="*/ 16 h 16"/>
                <a:gd name="T8" fmla="*/ 19 w 23"/>
                <a:gd name="T9" fmla="*/ 16 h 16"/>
                <a:gd name="T10" fmla="*/ 23 w 23"/>
                <a:gd name="T11" fmla="*/ 13 h 16"/>
                <a:gd name="T12" fmla="*/ 15 w 23"/>
                <a:gd name="T13" fmla="*/ 1 h 16"/>
                <a:gd name="T14" fmla="*/ 10 w 23"/>
                <a:gd name="T15" fmla="*/ 1 h 16"/>
                <a:gd name="T16" fmla="*/ 5 w 2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5" y="0"/>
                  </a:moveTo>
                  <a:cubicBezTo>
                    <a:pt x="2" y="0"/>
                    <a:pt x="0" y="1"/>
                    <a:pt x="0" y="4"/>
                  </a:cubicBezTo>
                  <a:cubicBezTo>
                    <a:pt x="0" y="9"/>
                    <a:pt x="8" y="10"/>
                    <a:pt x="13" y="10"/>
                  </a:cubicBezTo>
                  <a:cubicBezTo>
                    <a:pt x="13" y="11"/>
                    <a:pt x="14" y="16"/>
                    <a:pt x="16" y="16"/>
                  </a:cubicBezTo>
                  <a:cubicBezTo>
                    <a:pt x="17" y="16"/>
                    <a:pt x="18" y="16"/>
                    <a:pt x="19" y="16"/>
                  </a:cubicBezTo>
                  <a:cubicBezTo>
                    <a:pt x="20" y="16"/>
                    <a:pt x="23" y="14"/>
                    <a:pt x="23" y="13"/>
                  </a:cubicBezTo>
                  <a:cubicBezTo>
                    <a:pt x="23" y="6"/>
                    <a:pt x="15" y="8"/>
                    <a:pt x="15" y="1"/>
                  </a:cubicBezTo>
                  <a:cubicBezTo>
                    <a:pt x="13" y="1"/>
                    <a:pt x="11" y="1"/>
                    <a:pt x="10" y="1"/>
                  </a:cubicBezTo>
                  <a:cubicBezTo>
                    <a:pt x="8" y="1"/>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1"/>
            <p:cNvSpPr>
              <a:spLocks/>
            </p:cNvSpPr>
            <p:nvPr/>
          </p:nvSpPr>
          <p:spPr bwMode="auto">
            <a:xfrm>
              <a:off x="7557" y="3367"/>
              <a:ext cx="23" cy="22"/>
            </a:xfrm>
            <a:custGeom>
              <a:avLst/>
              <a:gdLst>
                <a:gd name="T0" fmla="*/ 5 w 10"/>
                <a:gd name="T1" fmla="*/ 0 h 9"/>
                <a:gd name="T2" fmla="*/ 0 w 10"/>
                <a:gd name="T3" fmla="*/ 0 h 9"/>
                <a:gd name="T4" fmla="*/ 0 w 10"/>
                <a:gd name="T5" fmla="*/ 6 h 9"/>
                <a:gd name="T6" fmla="*/ 4 w 10"/>
                <a:gd name="T7" fmla="*/ 9 h 9"/>
                <a:gd name="T8" fmla="*/ 10 w 10"/>
                <a:gd name="T9" fmla="*/ 4 h 9"/>
                <a:gd name="T10" fmla="*/ 5 w 10"/>
                <a:gd name="T11" fmla="*/ 0 h 9"/>
              </a:gdLst>
              <a:ahLst/>
              <a:cxnLst>
                <a:cxn ang="0">
                  <a:pos x="T0" y="T1"/>
                </a:cxn>
                <a:cxn ang="0">
                  <a:pos x="T2" y="T3"/>
                </a:cxn>
                <a:cxn ang="0">
                  <a:pos x="T4" y="T5"/>
                </a:cxn>
                <a:cxn ang="0">
                  <a:pos x="T6" y="T7"/>
                </a:cxn>
                <a:cxn ang="0">
                  <a:pos x="T8" y="T9"/>
                </a:cxn>
                <a:cxn ang="0">
                  <a:pos x="T10" y="T11"/>
                </a:cxn>
              </a:cxnLst>
              <a:rect l="0" t="0" r="r" b="b"/>
              <a:pathLst>
                <a:path w="10" h="9">
                  <a:moveTo>
                    <a:pt x="5" y="0"/>
                  </a:moveTo>
                  <a:cubicBezTo>
                    <a:pt x="3" y="0"/>
                    <a:pt x="2" y="0"/>
                    <a:pt x="0" y="0"/>
                  </a:cubicBezTo>
                  <a:cubicBezTo>
                    <a:pt x="0" y="2"/>
                    <a:pt x="0" y="4"/>
                    <a:pt x="0" y="6"/>
                  </a:cubicBezTo>
                  <a:cubicBezTo>
                    <a:pt x="0" y="7"/>
                    <a:pt x="3" y="9"/>
                    <a:pt x="4" y="9"/>
                  </a:cubicBezTo>
                  <a:cubicBezTo>
                    <a:pt x="7" y="9"/>
                    <a:pt x="9" y="7"/>
                    <a:pt x="10" y="4"/>
                  </a:cubicBezTo>
                  <a:cubicBezTo>
                    <a:pt x="8" y="3"/>
                    <a:pt x="8"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2"/>
            <p:cNvSpPr>
              <a:spLocks/>
            </p:cNvSpPr>
            <p:nvPr/>
          </p:nvSpPr>
          <p:spPr bwMode="auto">
            <a:xfrm>
              <a:off x="7824" y="3375"/>
              <a:ext cx="125" cy="68"/>
            </a:xfrm>
            <a:custGeom>
              <a:avLst/>
              <a:gdLst>
                <a:gd name="T0" fmla="*/ 44 w 53"/>
                <a:gd name="T1" fmla="*/ 0 h 29"/>
                <a:gd name="T2" fmla="*/ 20 w 53"/>
                <a:gd name="T3" fmla="*/ 6 h 29"/>
                <a:gd name="T4" fmla="*/ 17 w 53"/>
                <a:gd name="T5" fmla="*/ 10 h 29"/>
                <a:gd name="T6" fmla="*/ 0 w 53"/>
                <a:gd name="T7" fmla="*/ 25 h 29"/>
                <a:gd name="T8" fmla="*/ 3 w 53"/>
                <a:gd name="T9" fmla="*/ 29 h 29"/>
                <a:gd name="T10" fmla="*/ 21 w 53"/>
                <a:gd name="T11" fmla="*/ 20 h 29"/>
                <a:gd name="T12" fmla="*/ 22 w 53"/>
                <a:gd name="T13" fmla="*/ 14 h 29"/>
                <a:gd name="T14" fmla="*/ 53 w 53"/>
                <a:gd name="T15" fmla="*/ 1 h 29"/>
                <a:gd name="T16" fmla="*/ 44 w 53"/>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44" y="0"/>
                  </a:moveTo>
                  <a:cubicBezTo>
                    <a:pt x="36" y="0"/>
                    <a:pt x="24" y="2"/>
                    <a:pt x="20" y="6"/>
                  </a:cubicBezTo>
                  <a:cubicBezTo>
                    <a:pt x="19" y="7"/>
                    <a:pt x="19" y="10"/>
                    <a:pt x="17" y="10"/>
                  </a:cubicBezTo>
                  <a:cubicBezTo>
                    <a:pt x="10" y="13"/>
                    <a:pt x="0" y="13"/>
                    <a:pt x="0" y="25"/>
                  </a:cubicBezTo>
                  <a:cubicBezTo>
                    <a:pt x="0" y="27"/>
                    <a:pt x="1" y="29"/>
                    <a:pt x="3" y="29"/>
                  </a:cubicBezTo>
                  <a:cubicBezTo>
                    <a:pt x="9" y="29"/>
                    <a:pt x="18" y="23"/>
                    <a:pt x="21" y="20"/>
                  </a:cubicBezTo>
                  <a:cubicBezTo>
                    <a:pt x="22" y="19"/>
                    <a:pt x="20" y="14"/>
                    <a:pt x="22" y="14"/>
                  </a:cubicBezTo>
                  <a:cubicBezTo>
                    <a:pt x="31" y="14"/>
                    <a:pt x="48" y="9"/>
                    <a:pt x="53" y="1"/>
                  </a:cubicBezTo>
                  <a:cubicBezTo>
                    <a:pt x="52" y="0"/>
                    <a:pt x="48" y="0"/>
                    <a:pt x="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
            <p:cNvSpPr>
              <a:spLocks/>
            </p:cNvSpPr>
            <p:nvPr/>
          </p:nvSpPr>
          <p:spPr bwMode="auto">
            <a:xfrm>
              <a:off x="8195" y="3268"/>
              <a:ext cx="26" cy="52"/>
            </a:xfrm>
            <a:custGeom>
              <a:avLst/>
              <a:gdLst>
                <a:gd name="T0" fmla="*/ 9 w 11"/>
                <a:gd name="T1" fmla="*/ 0 h 22"/>
                <a:gd name="T2" fmla="*/ 6 w 11"/>
                <a:gd name="T3" fmla="*/ 9 h 22"/>
                <a:gd name="T4" fmla="*/ 0 w 11"/>
                <a:gd name="T5" fmla="*/ 18 h 22"/>
                <a:gd name="T6" fmla="*/ 4 w 11"/>
                <a:gd name="T7" fmla="*/ 22 h 22"/>
                <a:gd name="T8" fmla="*/ 7 w 11"/>
                <a:gd name="T9" fmla="*/ 11 h 22"/>
                <a:gd name="T10" fmla="*/ 11 w 11"/>
                <a:gd name="T11" fmla="*/ 6 h 22"/>
                <a:gd name="T12" fmla="*/ 9 w 1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1" h="22">
                  <a:moveTo>
                    <a:pt x="9" y="0"/>
                  </a:moveTo>
                  <a:cubicBezTo>
                    <a:pt x="5" y="1"/>
                    <a:pt x="6" y="5"/>
                    <a:pt x="6" y="9"/>
                  </a:cubicBezTo>
                  <a:cubicBezTo>
                    <a:pt x="6" y="12"/>
                    <a:pt x="0" y="13"/>
                    <a:pt x="0" y="18"/>
                  </a:cubicBezTo>
                  <a:cubicBezTo>
                    <a:pt x="0" y="20"/>
                    <a:pt x="2" y="22"/>
                    <a:pt x="4" y="22"/>
                  </a:cubicBezTo>
                  <a:cubicBezTo>
                    <a:pt x="8" y="22"/>
                    <a:pt x="7" y="16"/>
                    <a:pt x="7" y="11"/>
                  </a:cubicBezTo>
                  <a:cubicBezTo>
                    <a:pt x="9" y="11"/>
                    <a:pt x="11" y="9"/>
                    <a:pt x="11" y="6"/>
                  </a:cubicBezTo>
                  <a:cubicBezTo>
                    <a:pt x="11" y="2"/>
                    <a:pt x="10" y="4"/>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4"/>
            <p:cNvSpPr>
              <a:spLocks/>
            </p:cNvSpPr>
            <p:nvPr/>
          </p:nvSpPr>
          <p:spPr bwMode="auto">
            <a:xfrm>
              <a:off x="7914" y="3181"/>
              <a:ext cx="33" cy="30"/>
            </a:xfrm>
            <a:custGeom>
              <a:avLst/>
              <a:gdLst>
                <a:gd name="T0" fmla="*/ 4 w 14"/>
                <a:gd name="T1" fmla="*/ 0 h 13"/>
                <a:gd name="T2" fmla="*/ 0 w 14"/>
                <a:gd name="T3" fmla="*/ 3 h 13"/>
                <a:gd name="T4" fmla="*/ 9 w 14"/>
                <a:gd name="T5" fmla="*/ 13 h 13"/>
                <a:gd name="T6" fmla="*/ 14 w 14"/>
                <a:gd name="T7" fmla="*/ 6 h 13"/>
                <a:gd name="T8" fmla="*/ 4 w 14"/>
                <a:gd name="T9" fmla="*/ 0 h 13"/>
              </a:gdLst>
              <a:ahLst/>
              <a:cxnLst>
                <a:cxn ang="0">
                  <a:pos x="T0" y="T1"/>
                </a:cxn>
                <a:cxn ang="0">
                  <a:pos x="T2" y="T3"/>
                </a:cxn>
                <a:cxn ang="0">
                  <a:pos x="T4" y="T5"/>
                </a:cxn>
                <a:cxn ang="0">
                  <a:pos x="T6" y="T7"/>
                </a:cxn>
                <a:cxn ang="0">
                  <a:pos x="T8" y="T9"/>
                </a:cxn>
              </a:cxnLst>
              <a:rect l="0" t="0" r="r" b="b"/>
              <a:pathLst>
                <a:path w="14" h="13">
                  <a:moveTo>
                    <a:pt x="4" y="0"/>
                  </a:moveTo>
                  <a:cubicBezTo>
                    <a:pt x="1" y="0"/>
                    <a:pt x="0" y="0"/>
                    <a:pt x="0" y="3"/>
                  </a:cubicBezTo>
                  <a:cubicBezTo>
                    <a:pt x="0" y="7"/>
                    <a:pt x="6" y="13"/>
                    <a:pt x="9" y="13"/>
                  </a:cubicBezTo>
                  <a:cubicBezTo>
                    <a:pt x="11" y="13"/>
                    <a:pt x="14" y="7"/>
                    <a:pt x="14" y="6"/>
                  </a:cubicBezTo>
                  <a:cubicBezTo>
                    <a:pt x="14" y="2"/>
                    <a:pt x="8"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5"/>
            <p:cNvSpPr>
              <a:spLocks/>
            </p:cNvSpPr>
            <p:nvPr/>
          </p:nvSpPr>
          <p:spPr bwMode="auto">
            <a:xfrm>
              <a:off x="7978" y="3176"/>
              <a:ext cx="101" cy="28"/>
            </a:xfrm>
            <a:custGeom>
              <a:avLst/>
              <a:gdLst>
                <a:gd name="T0" fmla="*/ 27 w 43"/>
                <a:gd name="T1" fmla="*/ 0 h 12"/>
                <a:gd name="T2" fmla="*/ 4 w 43"/>
                <a:gd name="T3" fmla="*/ 0 h 12"/>
                <a:gd name="T4" fmla="*/ 0 w 43"/>
                <a:gd name="T5" fmla="*/ 5 h 12"/>
                <a:gd name="T6" fmla="*/ 10 w 43"/>
                <a:gd name="T7" fmla="*/ 7 h 12"/>
                <a:gd name="T8" fmla="*/ 22 w 43"/>
                <a:gd name="T9" fmla="*/ 7 h 12"/>
                <a:gd name="T10" fmla="*/ 40 w 43"/>
                <a:gd name="T11" fmla="*/ 12 h 12"/>
                <a:gd name="T12" fmla="*/ 43 w 43"/>
                <a:gd name="T13" fmla="*/ 11 h 12"/>
                <a:gd name="T14" fmla="*/ 37 w 43"/>
                <a:gd name="T15" fmla="*/ 2 h 12"/>
                <a:gd name="T16" fmla="*/ 35 w 43"/>
                <a:gd name="T17" fmla="*/ 2 h 12"/>
                <a:gd name="T18" fmla="*/ 31 w 43"/>
                <a:gd name="T19" fmla="*/ 2 h 12"/>
                <a:gd name="T20" fmla="*/ 27 w 43"/>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2">
                  <a:moveTo>
                    <a:pt x="27" y="0"/>
                  </a:moveTo>
                  <a:cubicBezTo>
                    <a:pt x="4" y="0"/>
                    <a:pt x="4" y="0"/>
                    <a:pt x="4" y="0"/>
                  </a:cubicBezTo>
                  <a:cubicBezTo>
                    <a:pt x="3" y="1"/>
                    <a:pt x="0" y="2"/>
                    <a:pt x="0" y="5"/>
                  </a:cubicBezTo>
                  <a:cubicBezTo>
                    <a:pt x="0" y="5"/>
                    <a:pt x="7" y="7"/>
                    <a:pt x="10" y="7"/>
                  </a:cubicBezTo>
                  <a:cubicBezTo>
                    <a:pt x="14" y="7"/>
                    <a:pt x="16" y="7"/>
                    <a:pt x="22" y="7"/>
                  </a:cubicBezTo>
                  <a:cubicBezTo>
                    <a:pt x="29" y="7"/>
                    <a:pt x="33" y="12"/>
                    <a:pt x="40" y="12"/>
                  </a:cubicBezTo>
                  <a:cubicBezTo>
                    <a:pt x="41" y="12"/>
                    <a:pt x="43" y="12"/>
                    <a:pt x="43" y="11"/>
                  </a:cubicBezTo>
                  <a:cubicBezTo>
                    <a:pt x="43" y="7"/>
                    <a:pt x="38" y="6"/>
                    <a:pt x="37" y="2"/>
                  </a:cubicBezTo>
                  <a:cubicBezTo>
                    <a:pt x="35" y="2"/>
                    <a:pt x="35" y="2"/>
                    <a:pt x="35" y="2"/>
                  </a:cubicBezTo>
                  <a:cubicBezTo>
                    <a:pt x="34" y="2"/>
                    <a:pt x="32" y="2"/>
                    <a:pt x="31" y="2"/>
                  </a:cubicBezTo>
                  <a:cubicBezTo>
                    <a:pt x="29" y="2"/>
                    <a:pt x="28" y="2"/>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6"/>
            <p:cNvSpPr>
              <a:spLocks/>
            </p:cNvSpPr>
            <p:nvPr/>
          </p:nvSpPr>
          <p:spPr bwMode="auto">
            <a:xfrm>
              <a:off x="7961" y="2989"/>
              <a:ext cx="45" cy="99"/>
            </a:xfrm>
            <a:custGeom>
              <a:avLst/>
              <a:gdLst>
                <a:gd name="T0" fmla="*/ 5 w 19"/>
                <a:gd name="T1" fmla="*/ 0 h 42"/>
                <a:gd name="T2" fmla="*/ 0 w 19"/>
                <a:gd name="T3" fmla="*/ 10 h 42"/>
                <a:gd name="T4" fmla="*/ 4 w 19"/>
                <a:gd name="T5" fmla="*/ 25 h 42"/>
                <a:gd name="T6" fmla="*/ 4 w 19"/>
                <a:gd name="T7" fmla="*/ 32 h 42"/>
                <a:gd name="T8" fmla="*/ 11 w 19"/>
                <a:gd name="T9" fmla="*/ 42 h 42"/>
                <a:gd name="T10" fmla="*/ 5 w 19"/>
                <a:gd name="T11" fmla="*/ 33 h 42"/>
                <a:gd name="T12" fmla="*/ 5 w 19"/>
                <a:gd name="T13" fmla="*/ 29 h 42"/>
                <a:gd name="T14" fmla="*/ 18 w 19"/>
                <a:gd name="T15" fmla="*/ 28 h 42"/>
                <a:gd name="T16" fmla="*/ 13 w 19"/>
                <a:gd name="T17" fmla="*/ 20 h 42"/>
                <a:gd name="T18" fmla="*/ 19 w 19"/>
                <a:gd name="T19" fmla="*/ 13 h 42"/>
                <a:gd name="T20" fmla="*/ 5 w 19"/>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2">
                  <a:moveTo>
                    <a:pt x="5" y="0"/>
                  </a:moveTo>
                  <a:cubicBezTo>
                    <a:pt x="1" y="2"/>
                    <a:pt x="0" y="6"/>
                    <a:pt x="0" y="10"/>
                  </a:cubicBezTo>
                  <a:cubicBezTo>
                    <a:pt x="0" y="17"/>
                    <a:pt x="4" y="19"/>
                    <a:pt x="4" y="25"/>
                  </a:cubicBezTo>
                  <a:cubicBezTo>
                    <a:pt x="4" y="30"/>
                    <a:pt x="4" y="29"/>
                    <a:pt x="4" y="32"/>
                  </a:cubicBezTo>
                  <a:cubicBezTo>
                    <a:pt x="4" y="35"/>
                    <a:pt x="6" y="42"/>
                    <a:pt x="11" y="42"/>
                  </a:cubicBezTo>
                  <a:cubicBezTo>
                    <a:pt x="9" y="38"/>
                    <a:pt x="8" y="36"/>
                    <a:pt x="5" y="33"/>
                  </a:cubicBezTo>
                  <a:cubicBezTo>
                    <a:pt x="5" y="29"/>
                    <a:pt x="5" y="29"/>
                    <a:pt x="5" y="29"/>
                  </a:cubicBezTo>
                  <a:cubicBezTo>
                    <a:pt x="10" y="29"/>
                    <a:pt x="15" y="29"/>
                    <a:pt x="18" y="28"/>
                  </a:cubicBezTo>
                  <a:cubicBezTo>
                    <a:pt x="17" y="24"/>
                    <a:pt x="13" y="23"/>
                    <a:pt x="13" y="20"/>
                  </a:cubicBezTo>
                  <a:cubicBezTo>
                    <a:pt x="13" y="17"/>
                    <a:pt x="19" y="17"/>
                    <a:pt x="19" y="13"/>
                  </a:cubicBezTo>
                  <a:cubicBezTo>
                    <a:pt x="10" y="11"/>
                    <a:pt x="6" y="7"/>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
            <p:cNvSpPr>
              <a:spLocks noEditPoints="1"/>
            </p:cNvSpPr>
            <p:nvPr/>
          </p:nvSpPr>
          <p:spPr bwMode="auto">
            <a:xfrm>
              <a:off x="8715" y="3218"/>
              <a:ext cx="139" cy="81"/>
            </a:xfrm>
            <a:custGeom>
              <a:avLst/>
              <a:gdLst>
                <a:gd name="T0" fmla="*/ 14 w 59"/>
                <a:gd name="T1" fmla="*/ 31 h 34"/>
                <a:gd name="T2" fmla="*/ 15 w 59"/>
                <a:gd name="T3" fmla="*/ 32 h 34"/>
                <a:gd name="T4" fmla="*/ 15 w 59"/>
                <a:gd name="T5" fmla="*/ 31 h 34"/>
                <a:gd name="T6" fmla="*/ 14 w 59"/>
                <a:gd name="T7" fmla="*/ 31 h 34"/>
                <a:gd name="T8" fmla="*/ 54 w 59"/>
                <a:gd name="T9" fmla="*/ 0 h 34"/>
                <a:gd name="T10" fmla="*/ 42 w 59"/>
                <a:gd name="T11" fmla="*/ 15 h 34"/>
                <a:gd name="T12" fmla="*/ 22 w 59"/>
                <a:gd name="T13" fmla="*/ 19 h 34"/>
                <a:gd name="T14" fmla="*/ 16 w 59"/>
                <a:gd name="T15" fmla="*/ 21 h 34"/>
                <a:gd name="T16" fmla="*/ 16 w 59"/>
                <a:gd name="T17" fmla="*/ 21 h 34"/>
                <a:gd name="T18" fmla="*/ 0 w 59"/>
                <a:gd name="T19" fmla="*/ 21 h 34"/>
                <a:gd name="T20" fmla="*/ 13 w 59"/>
                <a:gd name="T21" fmla="*/ 30 h 34"/>
                <a:gd name="T22" fmla="*/ 14 w 59"/>
                <a:gd name="T23" fmla="*/ 31 h 34"/>
                <a:gd name="T24" fmla="*/ 14 w 59"/>
                <a:gd name="T25" fmla="*/ 30 h 34"/>
                <a:gd name="T26" fmla="*/ 15 w 59"/>
                <a:gd name="T27" fmla="*/ 31 h 34"/>
                <a:gd name="T28" fmla="*/ 22 w 59"/>
                <a:gd name="T29" fmla="*/ 34 h 34"/>
                <a:gd name="T30" fmla="*/ 48 w 59"/>
                <a:gd name="T31" fmla="*/ 26 h 34"/>
                <a:gd name="T32" fmla="*/ 59 w 59"/>
                <a:gd name="T33" fmla="*/ 8 h 34"/>
                <a:gd name="T34" fmla="*/ 54 w 59"/>
                <a:gd name="T3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4">
                  <a:moveTo>
                    <a:pt x="14" y="31"/>
                  </a:moveTo>
                  <a:cubicBezTo>
                    <a:pt x="15" y="32"/>
                    <a:pt x="15" y="32"/>
                    <a:pt x="15" y="32"/>
                  </a:cubicBezTo>
                  <a:cubicBezTo>
                    <a:pt x="15" y="31"/>
                    <a:pt x="15" y="31"/>
                    <a:pt x="15" y="31"/>
                  </a:cubicBezTo>
                  <a:cubicBezTo>
                    <a:pt x="15" y="31"/>
                    <a:pt x="15" y="31"/>
                    <a:pt x="14" y="31"/>
                  </a:cubicBezTo>
                  <a:moveTo>
                    <a:pt x="54" y="0"/>
                  </a:moveTo>
                  <a:cubicBezTo>
                    <a:pt x="47" y="0"/>
                    <a:pt x="50" y="12"/>
                    <a:pt x="42" y="15"/>
                  </a:cubicBezTo>
                  <a:cubicBezTo>
                    <a:pt x="38" y="17"/>
                    <a:pt x="30" y="17"/>
                    <a:pt x="22" y="19"/>
                  </a:cubicBezTo>
                  <a:cubicBezTo>
                    <a:pt x="22" y="19"/>
                    <a:pt x="18" y="21"/>
                    <a:pt x="16" y="21"/>
                  </a:cubicBezTo>
                  <a:cubicBezTo>
                    <a:pt x="16" y="21"/>
                    <a:pt x="16" y="21"/>
                    <a:pt x="16" y="21"/>
                  </a:cubicBezTo>
                  <a:cubicBezTo>
                    <a:pt x="0" y="21"/>
                    <a:pt x="0" y="21"/>
                    <a:pt x="0" y="21"/>
                  </a:cubicBezTo>
                  <a:cubicBezTo>
                    <a:pt x="1" y="27"/>
                    <a:pt x="8" y="27"/>
                    <a:pt x="13" y="30"/>
                  </a:cubicBezTo>
                  <a:cubicBezTo>
                    <a:pt x="13" y="30"/>
                    <a:pt x="14" y="30"/>
                    <a:pt x="14" y="31"/>
                  </a:cubicBezTo>
                  <a:cubicBezTo>
                    <a:pt x="14" y="30"/>
                    <a:pt x="14" y="30"/>
                    <a:pt x="14" y="30"/>
                  </a:cubicBezTo>
                  <a:cubicBezTo>
                    <a:pt x="14" y="30"/>
                    <a:pt x="15" y="31"/>
                    <a:pt x="15" y="31"/>
                  </a:cubicBezTo>
                  <a:cubicBezTo>
                    <a:pt x="17" y="33"/>
                    <a:pt x="21" y="34"/>
                    <a:pt x="22" y="34"/>
                  </a:cubicBezTo>
                  <a:cubicBezTo>
                    <a:pt x="33" y="34"/>
                    <a:pt x="38" y="28"/>
                    <a:pt x="48" y="26"/>
                  </a:cubicBezTo>
                  <a:cubicBezTo>
                    <a:pt x="48" y="17"/>
                    <a:pt x="59" y="19"/>
                    <a:pt x="59" y="8"/>
                  </a:cubicBezTo>
                  <a:cubicBezTo>
                    <a:pt x="59" y="5"/>
                    <a:pt x="57" y="0"/>
                    <a:pt x="5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
            <p:cNvSpPr>
              <a:spLocks/>
            </p:cNvSpPr>
            <p:nvPr/>
          </p:nvSpPr>
          <p:spPr bwMode="auto">
            <a:xfrm>
              <a:off x="8079" y="3079"/>
              <a:ext cx="721" cy="376"/>
            </a:xfrm>
            <a:custGeom>
              <a:avLst/>
              <a:gdLst>
                <a:gd name="T0" fmla="*/ 7 w 305"/>
                <a:gd name="T1" fmla="*/ 9 h 159"/>
                <a:gd name="T2" fmla="*/ 16 w 305"/>
                <a:gd name="T3" fmla="*/ 26 h 159"/>
                <a:gd name="T4" fmla="*/ 27 w 305"/>
                <a:gd name="T5" fmla="*/ 32 h 159"/>
                <a:gd name="T6" fmla="*/ 46 w 305"/>
                <a:gd name="T7" fmla="*/ 30 h 159"/>
                <a:gd name="T8" fmla="*/ 28 w 305"/>
                <a:gd name="T9" fmla="*/ 45 h 159"/>
                <a:gd name="T10" fmla="*/ 36 w 305"/>
                <a:gd name="T11" fmla="*/ 58 h 159"/>
                <a:gd name="T12" fmla="*/ 44 w 305"/>
                <a:gd name="T13" fmla="*/ 54 h 159"/>
                <a:gd name="T14" fmla="*/ 64 w 305"/>
                <a:gd name="T15" fmla="*/ 65 h 159"/>
                <a:gd name="T16" fmla="*/ 114 w 305"/>
                <a:gd name="T17" fmla="*/ 85 h 159"/>
                <a:gd name="T18" fmla="*/ 108 w 305"/>
                <a:gd name="T19" fmla="*/ 118 h 159"/>
                <a:gd name="T20" fmla="*/ 128 w 305"/>
                <a:gd name="T21" fmla="*/ 122 h 159"/>
                <a:gd name="T22" fmla="*/ 167 w 305"/>
                <a:gd name="T23" fmla="*/ 135 h 159"/>
                <a:gd name="T24" fmla="*/ 189 w 305"/>
                <a:gd name="T25" fmla="*/ 123 h 159"/>
                <a:gd name="T26" fmla="*/ 246 w 305"/>
                <a:gd name="T27" fmla="*/ 135 h 159"/>
                <a:gd name="T28" fmla="*/ 272 w 305"/>
                <a:gd name="T29" fmla="*/ 152 h 159"/>
                <a:gd name="T30" fmla="*/ 295 w 305"/>
                <a:gd name="T31" fmla="*/ 159 h 159"/>
                <a:gd name="T32" fmla="*/ 305 w 305"/>
                <a:gd name="T33" fmla="*/ 150 h 159"/>
                <a:gd name="T34" fmla="*/ 290 w 305"/>
                <a:gd name="T35" fmla="*/ 142 h 159"/>
                <a:gd name="T36" fmla="*/ 287 w 305"/>
                <a:gd name="T37" fmla="*/ 142 h 159"/>
                <a:gd name="T38" fmla="*/ 283 w 305"/>
                <a:gd name="T39" fmla="*/ 141 h 159"/>
                <a:gd name="T40" fmla="*/ 267 w 305"/>
                <a:gd name="T41" fmla="*/ 130 h 159"/>
                <a:gd name="T42" fmla="*/ 249 w 305"/>
                <a:gd name="T43" fmla="*/ 102 h 159"/>
                <a:gd name="T44" fmla="*/ 251 w 305"/>
                <a:gd name="T45" fmla="*/ 86 h 159"/>
                <a:gd name="T46" fmla="*/ 248 w 305"/>
                <a:gd name="T47" fmla="*/ 86 h 159"/>
                <a:gd name="T48" fmla="*/ 214 w 305"/>
                <a:gd name="T49" fmla="*/ 59 h 159"/>
                <a:gd name="T50" fmla="*/ 191 w 305"/>
                <a:gd name="T51" fmla="*/ 46 h 159"/>
                <a:gd name="T52" fmla="*/ 155 w 305"/>
                <a:gd name="T53" fmla="*/ 35 h 159"/>
                <a:gd name="T54" fmla="*/ 152 w 305"/>
                <a:gd name="T55" fmla="*/ 33 h 159"/>
                <a:gd name="T56" fmla="*/ 144 w 305"/>
                <a:gd name="T57" fmla="*/ 30 h 159"/>
                <a:gd name="T58" fmla="*/ 116 w 305"/>
                <a:gd name="T59" fmla="*/ 20 h 159"/>
                <a:gd name="T60" fmla="*/ 93 w 305"/>
                <a:gd name="T61" fmla="*/ 29 h 159"/>
                <a:gd name="T62" fmla="*/ 71 w 305"/>
                <a:gd name="T63" fmla="*/ 45 h 159"/>
                <a:gd name="T64" fmla="*/ 52 w 305"/>
                <a:gd name="T65" fmla="*/ 30 h 159"/>
                <a:gd name="T66" fmla="*/ 27 w 305"/>
                <a:gd name="T6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159">
                  <a:moveTo>
                    <a:pt x="27" y="0"/>
                  </a:moveTo>
                  <a:cubicBezTo>
                    <a:pt x="17" y="0"/>
                    <a:pt x="14" y="9"/>
                    <a:pt x="7" y="9"/>
                  </a:cubicBezTo>
                  <a:cubicBezTo>
                    <a:pt x="4" y="9"/>
                    <a:pt x="0" y="11"/>
                    <a:pt x="0" y="14"/>
                  </a:cubicBezTo>
                  <a:cubicBezTo>
                    <a:pt x="0" y="21"/>
                    <a:pt x="12" y="18"/>
                    <a:pt x="16" y="26"/>
                  </a:cubicBezTo>
                  <a:cubicBezTo>
                    <a:pt x="17" y="27"/>
                    <a:pt x="18" y="30"/>
                    <a:pt x="19" y="30"/>
                  </a:cubicBezTo>
                  <a:cubicBezTo>
                    <a:pt x="22" y="31"/>
                    <a:pt x="24" y="32"/>
                    <a:pt x="27" y="32"/>
                  </a:cubicBezTo>
                  <a:cubicBezTo>
                    <a:pt x="32" y="32"/>
                    <a:pt x="36" y="31"/>
                    <a:pt x="42" y="30"/>
                  </a:cubicBezTo>
                  <a:cubicBezTo>
                    <a:pt x="46" y="30"/>
                    <a:pt x="46" y="30"/>
                    <a:pt x="46" y="30"/>
                  </a:cubicBezTo>
                  <a:cubicBezTo>
                    <a:pt x="42" y="36"/>
                    <a:pt x="26" y="35"/>
                    <a:pt x="19" y="39"/>
                  </a:cubicBezTo>
                  <a:cubicBezTo>
                    <a:pt x="20" y="43"/>
                    <a:pt x="26" y="41"/>
                    <a:pt x="28" y="45"/>
                  </a:cubicBezTo>
                  <a:cubicBezTo>
                    <a:pt x="31" y="49"/>
                    <a:pt x="28" y="52"/>
                    <a:pt x="31" y="57"/>
                  </a:cubicBezTo>
                  <a:cubicBezTo>
                    <a:pt x="31" y="58"/>
                    <a:pt x="35" y="58"/>
                    <a:pt x="36" y="58"/>
                  </a:cubicBezTo>
                  <a:cubicBezTo>
                    <a:pt x="40" y="58"/>
                    <a:pt x="43" y="53"/>
                    <a:pt x="44" y="49"/>
                  </a:cubicBezTo>
                  <a:cubicBezTo>
                    <a:pt x="44" y="54"/>
                    <a:pt x="44" y="54"/>
                    <a:pt x="44" y="54"/>
                  </a:cubicBezTo>
                  <a:cubicBezTo>
                    <a:pt x="45" y="53"/>
                    <a:pt x="46" y="53"/>
                    <a:pt x="46" y="53"/>
                  </a:cubicBezTo>
                  <a:cubicBezTo>
                    <a:pt x="53" y="53"/>
                    <a:pt x="56" y="65"/>
                    <a:pt x="64" y="65"/>
                  </a:cubicBezTo>
                  <a:cubicBezTo>
                    <a:pt x="72" y="65"/>
                    <a:pt x="86" y="67"/>
                    <a:pt x="92" y="70"/>
                  </a:cubicBezTo>
                  <a:cubicBezTo>
                    <a:pt x="97" y="73"/>
                    <a:pt x="112" y="78"/>
                    <a:pt x="114" y="85"/>
                  </a:cubicBezTo>
                  <a:cubicBezTo>
                    <a:pt x="117" y="93"/>
                    <a:pt x="114" y="100"/>
                    <a:pt x="121" y="107"/>
                  </a:cubicBezTo>
                  <a:cubicBezTo>
                    <a:pt x="118" y="109"/>
                    <a:pt x="108" y="112"/>
                    <a:pt x="108" y="118"/>
                  </a:cubicBezTo>
                  <a:cubicBezTo>
                    <a:pt x="108" y="122"/>
                    <a:pt x="113" y="122"/>
                    <a:pt x="116" y="122"/>
                  </a:cubicBezTo>
                  <a:cubicBezTo>
                    <a:pt x="128" y="122"/>
                    <a:pt x="128" y="122"/>
                    <a:pt x="128" y="122"/>
                  </a:cubicBezTo>
                  <a:cubicBezTo>
                    <a:pt x="128" y="120"/>
                    <a:pt x="133" y="119"/>
                    <a:pt x="135" y="119"/>
                  </a:cubicBezTo>
                  <a:cubicBezTo>
                    <a:pt x="149" y="119"/>
                    <a:pt x="153" y="135"/>
                    <a:pt x="167" y="135"/>
                  </a:cubicBezTo>
                  <a:cubicBezTo>
                    <a:pt x="172" y="135"/>
                    <a:pt x="175" y="135"/>
                    <a:pt x="187" y="135"/>
                  </a:cubicBezTo>
                  <a:cubicBezTo>
                    <a:pt x="187" y="132"/>
                    <a:pt x="191" y="130"/>
                    <a:pt x="189" y="123"/>
                  </a:cubicBezTo>
                  <a:cubicBezTo>
                    <a:pt x="197" y="119"/>
                    <a:pt x="196" y="110"/>
                    <a:pt x="209" y="110"/>
                  </a:cubicBezTo>
                  <a:cubicBezTo>
                    <a:pt x="226" y="110"/>
                    <a:pt x="236" y="124"/>
                    <a:pt x="246" y="135"/>
                  </a:cubicBezTo>
                  <a:cubicBezTo>
                    <a:pt x="247" y="136"/>
                    <a:pt x="252" y="137"/>
                    <a:pt x="252" y="139"/>
                  </a:cubicBezTo>
                  <a:cubicBezTo>
                    <a:pt x="252" y="145"/>
                    <a:pt x="264" y="151"/>
                    <a:pt x="272" y="152"/>
                  </a:cubicBezTo>
                  <a:cubicBezTo>
                    <a:pt x="285" y="152"/>
                    <a:pt x="285" y="152"/>
                    <a:pt x="285" y="152"/>
                  </a:cubicBezTo>
                  <a:cubicBezTo>
                    <a:pt x="286" y="153"/>
                    <a:pt x="294" y="159"/>
                    <a:pt x="295" y="159"/>
                  </a:cubicBezTo>
                  <a:cubicBezTo>
                    <a:pt x="296" y="159"/>
                    <a:pt x="298" y="159"/>
                    <a:pt x="299" y="159"/>
                  </a:cubicBezTo>
                  <a:cubicBezTo>
                    <a:pt x="299" y="155"/>
                    <a:pt x="302" y="152"/>
                    <a:pt x="305" y="150"/>
                  </a:cubicBezTo>
                  <a:cubicBezTo>
                    <a:pt x="304" y="150"/>
                    <a:pt x="296" y="151"/>
                    <a:pt x="295" y="148"/>
                  </a:cubicBezTo>
                  <a:cubicBezTo>
                    <a:pt x="294" y="146"/>
                    <a:pt x="293" y="143"/>
                    <a:pt x="290" y="142"/>
                  </a:cubicBezTo>
                  <a:cubicBezTo>
                    <a:pt x="289" y="142"/>
                    <a:pt x="289" y="142"/>
                    <a:pt x="289" y="142"/>
                  </a:cubicBezTo>
                  <a:cubicBezTo>
                    <a:pt x="288" y="142"/>
                    <a:pt x="288" y="142"/>
                    <a:pt x="287" y="142"/>
                  </a:cubicBezTo>
                  <a:cubicBezTo>
                    <a:pt x="287" y="142"/>
                    <a:pt x="286" y="142"/>
                    <a:pt x="285" y="142"/>
                  </a:cubicBezTo>
                  <a:cubicBezTo>
                    <a:pt x="285" y="142"/>
                    <a:pt x="284" y="142"/>
                    <a:pt x="283" y="141"/>
                  </a:cubicBezTo>
                  <a:cubicBezTo>
                    <a:pt x="282" y="139"/>
                    <a:pt x="281" y="135"/>
                    <a:pt x="279" y="135"/>
                  </a:cubicBezTo>
                  <a:cubicBezTo>
                    <a:pt x="275" y="135"/>
                    <a:pt x="269" y="132"/>
                    <a:pt x="267" y="130"/>
                  </a:cubicBezTo>
                  <a:cubicBezTo>
                    <a:pt x="263" y="123"/>
                    <a:pt x="264" y="120"/>
                    <a:pt x="259" y="114"/>
                  </a:cubicBezTo>
                  <a:cubicBezTo>
                    <a:pt x="258" y="113"/>
                    <a:pt x="249" y="104"/>
                    <a:pt x="249" y="102"/>
                  </a:cubicBezTo>
                  <a:cubicBezTo>
                    <a:pt x="249" y="97"/>
                    <a:pt x="259" y="99"/>
                    <a:pt x="259" y="93"/>
                  </a:cubicBezTo>
                  <a:cubicBezTo>
                    <a:pt x="259" y="86"/>
                    <a:pt x="255" y="86"/>
                    <a:pt x="251" y="86"/>
                  </a:cubicBezTo>
                  <a:cubicBezTo>
                    <a:pt x="250" y="86"/>
                    <a:pt x="250" y="86"/>
                    <a:pt x="249" y="86"/>
                  </a:cubicBezTo>
                  <a:cubicBezTo>
                    <a:pt x="249" y="86"/>
                    <a:pt x="248" y="86"/>
                    <a:pt x="248" y="86"/>
                  </a:cubicBezTo>
                  <a:cubicBezTo>
                    <a:pt x="246" y="86"/>
                    <a:pt x="244" y="85"/>
                    <a:pt x="243" y="85"/>
                  </a:cubicBezTo>
                  <a:cubicBezTo>
                    <a:pt x="230" y="78"/>
                    <a:pt x="231" y="64"/>
                    <a:pt x="214" y="59"/>
                  </a:cubicBezTo>
                  <a:cubicBezTo>
                    <a:pt x="211" y="58"/>
                    <a:pt x="207" y="58"/>
                    <a:pt x="207" y="54"/>
                  </a:cubicBezTo>
                  <a:cubicBezTo>
                    <a:pt x="200" y="54"/>
                    <a:pt x="197" y="46"/>
                    <a:pt x="191" y="46"/>
                  </a:cubicBezTo>
                  <a:cubicBezTo>
                    <a:pt x="179" y="46"/>
                    <a:pt x="163" y="41"/>
                    <a:pt x="155" y="35"/>
                  </a:cubicBezTo>
                  <a:cubicBezTo>
                    <a:pt x="155" y="35"/>
                    <a:pt x="155" y="35"/>
                    <a:pt x="155" y="35"/>
                  </a:cubicBezTo>
                  <a:cubicBezTo>
                    <a:pt x="155" y="35"/>
                    <a:pt x="154" y="34"/>
                    <a:pt x="154" y="34"/>
                  </a:cubicBezTo>
                  <a:cubicBezTo>
                    <a:pt x="153" y="34"/>
                    <a:pt x="153" y="33"/>
                    <a:pt x="152" y="33"/>
                  </a:cubicBezTo>
                  <a:cubicBezTo>
                    <a:pt x="154" y="34"/>
                    <a:pt x="154" y="34"/>
                    <a:pt x="154" y="34"/>
                  </a:cubicBezTo>
                  <a:cubicBezTo>
                    <a:pt x="151" y="34"/>
                    <a:pt x="147" y="32"/>
                    <a:pt x="144" y="30"/>
                  </a:cubicBezTo>
                  <a:cubicBezTo>
                    <a:pt x="130" y="30"/>
                    <a:pt x="130" y="30"/>
                    <a:pt x="130" y="30"/>
                  </a:cubicBezTo>
                  <a:cubicBezTo>
                    <a:pt x="127" y="28"/>
                    <a:pt x="123" y="22"/>
                    <a:pt x="116" y="20"/>
                  </a:cubicBezTo>
                  <a:cubicBezTo>
                    <a:pt x="115" y="19"/>
                    <a:pt x="111" y="20"/>
                    <a:pt x="110" y="17"/>
                  </a:cubicBezTo>
                  <a:cubicBezTo>
                    <a:pt x="104" y="18"/>
                    <a:pt x="97" y="28"/>
                    <a:pt x="93" y="29"/>
                  </a:cubicBezTo>
                  <a:cubicBezTo>
                    <a:pt x="85" y="31"/>
                    <a:pt x="84" y="32"/>
                    <a:pt x="80" y="36"/>
                  </a:cubicBezTo>
                  <a:cubicBezTo>
                    <a:pt x="79" y="37"/>
                    <a:pt x="74" y="45"/>
                    <a:pt x="71" y="45"/>
                  </a:cubicBezTo>
                  <a:cubicBezTo>
                    <a:pt x="67" y="45"/>
                    <a:pt x="60" y="37"/>
                    <a:pt x="60" y="35"/>
                  </a:cubicBezTo>
                  <a:cubicBezTo>
                    <a:pt x="55" y="35"/>
                    <a:pt x="52" y="32"/>
                    <a:pt x="52" y="30"/>
                  </a:cubicBezTo>
                  <a:cubicBezTo>
                    <a:pt x="52" y="26"/>
                    <a:pt x="52" y="18"/>
                    <a:pt x="52" y="11"/>
                  </a:cubicBezTo>
                  <a:cubicBezTo>
                    <a:pt x="43" y="9"/>
                    <a:pt x="36"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9"/>
            <p:cNvSpPr>
              <a:spLocks/>
            </p:cNvSpPr>
            <p:nvPr/>
          </p:nvSpPr>
          <p:spPr bwMode="auto">
            <a:xfrm>
              <a:off x="8812" y="3162"/>
              <a:ext cx="73" cy="71"/>
            </a:xfrm>
            <a:custGeom>
              <a:avLst/>
              <a:gdLst>
                <a:gd name="T0" fmla="*/ 0 w 31"/>
                <a:gd name="T1" fmla="*/ 0 h 30"/>
                <a:gd name="T2" fmla="*/ 10 w 31"/>
                <a:gd name="T3" fmla="*/ 6 h 30"/>
                <a:gd name="T4" fmla="*/ 22 w 31"/>
                <a:gd name="T5" fmla="*/ 20 h 30"/>
                <a:gd name="T6" fmla="*/ 28 w 31"/>
                <a:gd name="T7" fmla="*/ 30 h 30"/>
                <a:gd name="T8" fmla="*/ 29 w 31"/>
                <a:gd name="T9" fmla="*/ 30 h 30"/>
                <a:gd name="T10" fmla="*/ 31 w 31"/>
                <a:gd name="T11" fmla="*/ 30 h 30"/>
                <a:gd name="T12" fmla="*/ 31 w 31"/>
                <a:gd name="T13" fmla="*/ 26 h 30"/>
                <a:gd name="T14" fmla="*/ 21 w 31"/>
                <a:gd name="T15" fmla="*/ 15 h 30"/>
                <a:gd name="T16" fmla="*/ 0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0" y="0"/>
                  </a:moveTo>
                  <a:cubicBezTo>
                    <a:pt x="2" y="4"/>
                    <a:pt x="6" y="4"/>
                    <a:pt x="10" y="6"/>
                  </a:cubicBezTo>
                  <a:cubicBezTo>
                    <a:pt x="17" y="11"/>
                    <a:pt x="16" y="17"/>
                    <a:pt x="22" y="20"/>
                  </a:cubicBezTo>
                  <a:cubicBezTo>
                    <a:pt x="21" y="25"/>
                    <a:pt x="21" y="29"/>
                    <a:pt x="28" y="30"/>
                  </a:cubicBezTo>
                  <a:cubicBezTo>
                    <a:pt x="28" y="30"/>
                    <a:pt x="28" y="30"/>
                    <a:pt x="29" y="30"/>
                  </a:cubicBezTo>
                  <a:cubicBezTo>
                    <a:pt x="29" y="30"/>
                    <a:pt x="30" y="30"/>
                    <a:pt x="31" y="30"/>
                  </a:cubicBezTo>
                  <a:cubicBezTo>
                    <a:pt x="30" y="29"/>
                    <a:pt x="31" y="27"/>
                    <a:pt x="31" y="26"/>
                  </a:cubicBezTo>
                  <a:cubicBezTo>
                    <a:pt x="31" y="19"/>
                    <a:pt x="25" y="20"/>
                    <a:pt x="21" y="15"/>
                  </a:cubicBezTo>
                  <a:cubicBezTo>
                    <a:pt x="15" y="10"/>
                    <a:pt x="10"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50"/>
            <p:cNvSpPr>
              <a:spLocks/>
            </p:cNvSpPr>
            <p:nvPr/>
          </p:nvSpPr>
          <p:spPr bwMode="auto">
            <a:xfrm>
              <a:off x="8940" y="3263"/>
              <a:ext cx="35" cy="48"/>
            </a:xfrm>
            <a:custGeom>
              <a:avLst/>
              <a:gdLst>
                <a:gd name="T0" fmla="*/ 1 w 15"/>
                <a:gd name="T1" fmla="*/ 0 h 20"/>
                <a:gd name="T2" fmla="*/ 9 w 15"/>
                <a:gd name="T3" fmla="*/ 12 h 20"/>
                <a:gd name="T4" fmla="*/ 9 w 15"/>
                <a:gd name="T5" fmla="*/ 16 h 20"/>
                <a:gd name="T6" fmla="*/ 12 w 15"/>
                <a:gd name="T7" fmla="*/ 20 h 20"/>
                <a:gd name="T8" fmla="*/ 15 w 15"/>
                <a:gd name="T9" fmla="*/ 16 h 20"/>
                <a:gd name="T10" fmla="*/ 1 w 15"/>
                <a:gd name="T11" fmla="*/ 0 h 20"/>
              </a:gdLst>
              <a:ahLst/>
              <a:cxnLst>
                <a:cxn ang="0">
                  <a:pos x="T0" y="T1"/>
                </a:cxn>
                <a:cxn ang="0">
                  <a:pos x="T2" y="T3"/>
                </a:cxn>
                <a:cxn ang="0">
                  <a:pos x="T4" y="T5"/>
                </a:cxn>
                <a:cxn ang="0">
                  <a:pos x="T6" y="T7"/>
                </a:cxn>
                <a:cxn ang="0">
                  <a:pos x="T8" y="T9"/>
                </a:cxn>
                <a:cxn ang="0">
                  <a:pos x="T10" y="T11"/>
                </a:cxn>
              </a:cxnLst>
              <a:rect l="0" t="0" r="r" b="b"/>
              <a:pathLst>
                <a:path w="15" h="20">
                  <a:moveTo>
                    <a:pt x="1" y="0"/>
                  </a:moveTo>
                  <a:cubicBezTo>
                    <a:pt x="0" y="6"/>
                    <a:pt x="2" y="11"/>
                    <a:pt x="9" y="12"/>
                  </a:cubicBezTo>
                  <a:cubicBezTo>
                    <a:pt x="9" y="14"/>
                    <a:pt x="9" y="15"/>
                    <a:pt x="9" y="16"/>
                  </a:cubicBezTo>
                  <a:cubicBezTo>
                    <a:pt x="9" y="18"/>
                    <a:pt x="10" y="20"/>
                    <a:pt x="12" y="20"/>
                  </a:cubicBezTo>
                  <a:cubicBezTo>
                    <a:pt x="13" y="20"/>
                    <a:pt x="15" y="17"/>
                    <a:pt x="15" y="16"/>
                  </a:cubicBezTo>
                  <a:cubicBezTo>
                    <a:pt x="15" y="14"/>
                    <a:pt x="4"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51"/>
            <p:cNvSpPr>
              <a:spLocks/>
            </p:cNvSpPr>
            <p:nvPr/>
          </p:nvSpPr>
          <p:spPr bwMode="auto">
            <a:xfrm>
              <a:off x="9183" y="3431"/>
              <a:ext cx="19" cy="26"/>
            </a:xfrm>
            <a:custGeom>
              <a:avLst/>
              <a:gdLst>
                <a:gd name="T0" fmla="*/ 0 w 8"/>
                <a:gd name="T1" fmla="*/ 0 h 11"/>
                <a:gd name="T2" fmla="*/ 8 w 8"/>
                <a:gd name="T3" fmla="*/ 11 h 11"/>
                <a:gd name="T4" fmla="*/ 8 w 8"/>
                <a:gd name="T5" fmla="*/ 8 h 11"/>
                <a:gd name="T6" fmla="*/ 0 w 8"/>
                <a:gd name="T7" fmla="*/ 0 h 11"/>
              </a:gdLst>
              <a:ahLst/>
              <a:cxnLst>
                <a:cxn ang="0">
                  <a:pos x="T0" y="T1"/>
                </a:cxn>
                <a:cxn ang="0">
                  <a:pos x="T2" y="T3"/>
                </a:cxn>
                <a:cxn ang="0">
                  <a:pos x="T4" y="T5"/>
                </a:cxn>
                <a:cxn ang="0">
                  <a:pos x="T6" y="T7"/>
                </a:cxn>
              </a:cxnLst>
              <a:rect l="0" t="0" r="r" b="b"/>
              <a:pathLst>
                <a:path w="8" h="11">
                  <a:moveTo>
                    <a:pt x="0" y="0"/>
                  </a:moveTo>
                  <a:cubicBezTo>
                    <a:pt x="0" y="3"/>
                    <a:pt x="3" y="11"/>
                    <a:pt x="8" y="11"/>
                  </a:cubicBezTo>
                  <a:cubicBezTo>
                    <a:pt x="8" y="10"/>
                    <a:pt x="8" y="9"/>
                    <a:pt x="8" y="8"/>
                  </a:cubicBezTo>
                  <a:cubicBezTo>
                    <a:pt x="8" y="4"/>
                    <a:pt x="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52"/>
            <p:cNvSpPr>
              <a:spLocks/>
            </p:cNvSpPr>
            <p:nvPr/>
          </p:nvSpPr>
          <p:spPr bwMode="auto">
            <a:xfrm>
              <a:off x="9129" y="3412"/>
              <a:ext cx="40" cy="19"/>
            </a:xfrm>
            <a:custGeom>
              <a:avLst/>
              <a:gdLst>
                <a:gd name="T0" fmla="*/ 0 w 17"/>
                <a:gd name="T1" fmla="*/ 0 h 8"/>
                <a:gd name="T2" fmla="*/ 15 w 17"/>
                <a:gd name="T3" fmla="*/ 8 h 8"/>
                <a:gd name="T4" fmla="*/ 17 w 17"/>
                <a:gd name="T5" fmla="*/ 7 h 8"/>
                <a:gd name="T6" fmla="*/ 0 w 17"/>
                <a:gd name="T7" fmla="*/ 0 h 8"/>
              </a:gdLst>
              <a:ahLst/>
              <a:cxnLst>
                <a:cxn ang="0">
                  <a:pos x="T0" y="T1"/>
                </a:cxn>
                <a:cxn ang="0">
                  <a:pos x="T2" y="T3"/>
                </a:cxn>
                <a:cxn ang="0">
                  <a:pos x="T4" y="T5"/>
                </a:cxn>
                <a:cxn ang="0">
                  <a:pos x="T6" y="T7"/>
                </a:cxn>
              </a:cxnLst>
              <a:rect l="0" t="0" r="r" b="b"/>
              <a:pathLst>
                <a:path w="17" h="8">
                  <a:moveTo>
                    <a:pt x="0" y="0"/>
                  </a:moveTo>
                  <a:cubicBezTo>
                    <a:pt x="0" y="6"/>
                    <a:pt x="8" y="8"/>
                    <a:pt x="15" y="8"/>
                  </a:cubicBezTo>
                  <a:cubicBezTo>
                    <a:pt x="15" y="8"/>
                    <a:pt x="17" y="7"/>
                    <a:pt x="17" y="7"/>
                  </a:cubicBezTo>
                  <a:cubicBezTo>
                    <a:pt x="14" y="2"/>
                    <a:pt x="8"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53"/>
            <p:cNvSpPr>
              <a:spLocks/>
            </p:cNvSpPr>
            <p:nvPr/>
          </p:nvSpPr>
          <p:spPr bwMode="auto">
            <a:xfrm>
              <a:off x="9133" y="3363"/>
              <a:ext cx="38" cy="40"/>
            </a:xfrm>
            <a:custGeom>
              <a:avLst/>
              <a:gdLst>
                <a:gd name="T0" fmla="*/ 0 w 16"/>
                <a:gd name="T1" fmla="*/ 0 h 17"/>
                <a:gd name="T2" fmla="*/ 16 w 16"/>
                <a:gd name="T3" fmla="*/ 17 h 17"/>
                <a:gd name="T4" fmla="*/ 0 w 16"/>
                <a:gd name="T5" fmla="*/ 0 h 17"/>
              </a:gdLst>
              <a:ahLst/>
              <a:cxnLst>
                <a:cxn ang="0">
                  <a:pos x="T0" y="T1"/>
                </a:cxn>
                <a:cxn ang="0">
                  <a:pos x="T2" y="T3"/>
                </a:cxn>
                <a:cxn ang="0">
                  <a:pos x="T4" y="T5"/>
                </a:cxn>
              </a:cxnLst>
              <a:rect l="0" t="0" r="r" b="b"/>
              <a:pathLst>
                <a:path w="16" h="17">
                  <a:moveTo>
                    <a:pt x="0" y="0"/>
                  </a:moveTo>
                  <a:cubicBezTo>
                    <a:pt x="1" y="4"/>
                    <a:pt x="10" y="17"/>
                    <a:pt x="16" y="17"/>
                  </a:cubicBezTo>
                  <a:cubicBezTo>
                    <a:pt x="13" y="9"/>
                    <a:pt x="8"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4"/>
            <p:cNvSpPr>
              <a:spLocks/>
            </p:cNvSpPr>
            <p:nvPr/>
          </p:nvSpPr>
          <p:spPr bwMode="auto">
            <a:xfrm>
              <a:off x="9058" y="3332"/>
              <a:ext cx="49" cy="28"/>
            </a:xfrm>
            <a:custGeom>
              <a:avLst/>
              <a:gdLst>
                <a:gd name="T0" fmla="*/ 2 w 21"/>
                <a:gd name="T1" fmla="*/ 0 h 12"/>
                <a:gd name="T2" fmla="*/ 1 w 21"/>
                <a:gd name="T3" fmla="*/ 2 h 12"/>
                <a:gd name="T4" fmla="*/ 0 w 21"/>
                <a:gd name="T5" fmla="*/ 2 h 12"/>
                <a:gd name="T6" fmla="*/ 17 w 21"/>
                <a:gd name="T7" fmla="*/ 12 h 12"/>
                <a:gd name="T8" fmla="*/ 21 w 21"/>
                <a:gd name="T9" fmla="*/ 11 h 12"/>
                <a:gd name="T10" fmla="*/ 2 w 21"/>
                <a:gd name="T11" fmla="*/ 0 h 12"/>
              </a:gdLst>
              <a:ahLst/>
              <a:cxnLst>
                <a:cxn ang="0">
                  <a:pos x="T0" y="T1"/>
                </a:cxn>
                <a:cxn ang="0">
                  <a:pos x="T2" y="T3"/>
                </a:cxn>
                <a:cxn ang="0">
                  <a:pos x="T4" y="T5"/>
                </a:cxn>
                <a:cxn ang="0">
                  <a:pos x="T6" y="T7"/>
                </a:cxn>
                <a:cxn ang="0">
                  <a:pos x="T8" y="T9"/>
                </a:cxn>
                <a:cxn ang="0">
                  <a:pos x="T10" y="T11"/>
                </a:cxn>
              </a:cxnLst>
              <a:rect l="0" t="0" r="r" b="b"/>
              <a:pathLst>
                <a:path w="21" h="12">
                  <a:moveTo>
                    <a:pt x="2" y="0"/>
                  </a:moveTo>
                  <a:cubicBezTo>
                    <a:pt x="1" y="2"/>
                    <a:pt x="1" y="2"/>
                    <a:pt x="1" y="2"/>
                  </a:cubicBezTo>
                  <a:cubicBezTo>
                    <a:pt x="0" y="2"/>
                    <a:pt x="0" y="2"/>
                    <a:pt x="0" y="2"/>
                  </a:cubicBezTo>
                  <a:cubicBezTo>
                    <a:pt x="0" y="8"/>
                    <a:pt x="12" y="12"/>
                    <a:pt x="17" y="12"/>
                  </a:cubicBezTo>
                  <a:cubicBezTo>
                    <a:pt x="18" y="12"/>
                    <a:pt x="20" y="12"/>
                    <a:pt x="21" y="11"/>
                  </a:cubicBezTo>
                  <a:cubicBezTo>
                    <a:pt x="18" y="6"/>
                    <a:pt x="7" y="3"/>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5"/>
            <p:cNvSpPr>
              <a:spLocks noEditPoints="1"/>
            </p:cNvSpPr>
            <p:nvPr/>
          </p:nvSpPr>
          <p:spPr bwMode="auto">
            <a:xfrm>
              <a:off x="9001" y="3301"/>
              <a:ext cx="31" cy="19"/>
            </a:xfrm>
            <a:custGeom>
              <a:avLst/>
              <a:gdLst>
                <a:gd name="T0" fmla="*/ 3 w 13"/>
                <a:gd name="T1" fmla="*/ 2 h 8"/>
                <a:gd name="T2" fmla="*/ 0 w 13"/>
                <a:gd name="T3" fmla="*/ 2 h 8"/>
                <a:gd name="T4" fmla="*/ 8 w 13"/>
                <a:gd name="T5" fmla="*/ 8 h 8"/>
                <a:gd name="T6" fmla="*/ 13 w 13"/>
                <a:gd name="T7" fmla="*/ 8 h 8"/>
                <a:gd name="T8" fmla="*/ 3 w 13"/>
                <a:gd name="T9" fmla="*/ 2 h 8"/>
                <a:gd name="T10" fmla="*/ 0 w 13"/>
                <a:gd name="T11" fmla="*/ 0 h 8"/>
                <a:gd name="T12" fmla="*/ 3 w 13"/>
                <a:gd name="T13" fmla="*/ 2 h 8"/>
                <a:gd name="T14" fmla="*/ 3 w 13"/>
                <a:gd name="T15" fmla="*/ 2 h 8"/>
                <a:gd name="T16" fmla="*/ 0 w 13"/>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8">
                  <a:moveTo>
                    <a:pt x="3" y="2"/>
                  </a:moveTo>
                  <a:cubicBezTo>
                    <a:pt x="3" y="2"/>
                    <a:pt x="1" y="2"/>
                    <a:pt x="0" y="2"/>
                  </a:cubicBezTo>
                  <a:cubicBezTo>
                    <a:pt x="8" y="8"/>
                    <a:pt x="8" y="8"/>
                    <a:pt x="8" y="8"/>
                  </a:cubicBezTo>
                  <a:cubicBezTo>
                    <a:pt x="13" y="8"/>
                    <a:pt x="13" y="8"/>
                    <a:pt x="13" y="8"/>
                  </a:cubicBezTo>
                  <a:cubicBezTo>
                    <a:pt x="10" y="4"/>
                    <a:pt x="7" y="4"/>
                    <a:pt x="3" y="2"/>
                  </a:cubicBezTo>
                  <a:moveTo>
                    <a:pt x="0" y="0"/>
                  </a:moveTo>
                  <a:cubicBezTo>
                    <a:pt x="1" y="1"/>
                    <a:pt x="2" y="1"/>
                    <a:pt x="3" y="2"/>
                  </a:cubicBezTo>
                  <a:cubicBezTo>
                    <a:pt x="3" y="2"/>
                    <a:pt x="3" y="2"/>
                    <a:pt x="3" y="2"/>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6"/>
            <p:cNvSpPr>
              <a:spLocks/>
            </p:cNvSpPr>
            <p:nvPr/>
          </p:nvSpPr>
          <p:spPr bwMode="auto">
            <a:xfrm>
              <a:off x="8573" y="4607"/>
              <a:ext cx="137" cy="130"/>
            </a:xfrm>
            <a:custGeom>
              <a:avLst/>
              <a:gdLst>
                <a:gd name="T0" fmla="*/ 52 w 58"/>
                <a:gd name="T1" fmla="*/ 0 h 55"/>
                <a:gd name="T2" fmla="*/ 29 w 58"/>
                <a:gd name="T3" fmla="*/ 5 h 55"/>
                <a:gd name="T4" fmla="*/ 7 w 58"/>
                <a:gd name="T5" fmla="*/ 2 h 55"/>
                <a:gd name="T6" fmla="*/ 0 w 58"/>
                <a:gd name="T7" fmla="*/ 5 h 55"/>
                <a:gd name="T8" fmla="*/ 33 w 58"/>
                <a:gd name="T9" fmla="*/ 55 h 55"/>
                <a:gd name="T10" fmla="*/ 58 w 58"/>
                <a:gd name="T11" fmla="*/ 16 h 55"/>
                <a:gd name="T12" fmla="*/ 52 w 58"/>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8" h="55">
                  <a:moveTo>
                    <a:pt x="52" y="0"/>
                  </a:moveTo>
                  <a:cubicBezTo>
                    <a:pt x="45" y="2"/>
                    <a:pt x="36" y="5"/>
                    <a:pt x="29" y="5"/>
                  </a:cubicBezTo>
                  <a:cubicBezTo>
                    <a:pt x="29" y="5"/>
                    <a:pt x="16" y="2"/>
                    <a:pt x="7" y="2"/>
                  </a:cubicBezTo>
                  <a:cubicBezTo>
                    <a:pt x="3" y="2"/>
                    <a:pt x="0" y="2"/>
                    <a:pt x="0" y="5"/>
                  </a:cubicBezTo>
                  <a:cubicBezTo>
                    <a:pt x="0" y="16"/>
                    <a:pt x="17" y="55"/>
                    <a:pt x="33" y="55"/>
                  </a:cubicBezTo>
                  <a:cubicBezTo>
                    <a:pt x="44" y="55"/>
                    <a:pt x="58" y="27"/>
                    <a:pt x="58" y="16"/>
                  </a:cubicBezTo>
                  <a:cubicBezTo>
                    <a:pt x="58" y="9"/>
                    <a:pt x="54" y="6"/>
                    <a:pt x="5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7"/>
            <p:cNvSpPr>
              <a:spLocks/>
            </p:cNvSpPr>
            <p:nvPr/>
          </p:nvSpPr>
          <p:spPr bwMode="auto">
            <a:xfrm>
              <a:off x="8691" y="4574"/>
              <a:ext cx="17" cy="21"/>
            </a:xfrm>
            <a:custGeom>
              <a:avLst/>
              <a:gdLst>
                <a:gd name="T0" fmla="*/ 7 w 7"/>
                <a:gd name="T1" fmla="*/ 0 h 9"/>
                <a:gd name="T2" fmla="*/ 4 w 7"/>
                <a:gd name="T3" fmla="*/ 0 h 9"/>
                <a:gd name="T4" fmla="*/ 0 w 7"/>
                <a:gd name="T5" fmla="*/ 0 h 9"/>
                <a:gd name="T6" fmla="*/ 5 w 7"/>
                <a:gd name="T7" fmla="*/ 9 h 9"/>
                <a:gd name="T8" fmla="*/ 7 w 7"/>
                <a:gd name="T9" fmla="*/ 0 h 9"/>
              </a:gdLst>
              <a:ahLst/>
              <a:cxnLst>
                <a:cxn ang="0">
                  <a:pos x="T0" y="T1"/>
                </a:cxn>
                <a:cxn ang="0">
                  <a:pos x="T2" y="T3"/>
                </a:cxn>
                <a:cxn ang="0">
                  <a:pos x="T4" y="T5"/>
                </a:cxn>
                <a:cxn ang="0">
                  <a:pos x="T6" y="T7"/>
                </a:cxn>
                <a:cxn ang="0">
                  <a:pos x="T8" y="T9"/>
                </a:cxn>
              </a:cxnLst>
              <a:rect l="0" t="0" r="r" b="b"/>
              <a:pathLst>
                <a:path w="7" h="9">
                  <a:moveTo>
                    <a:pt x="7" y="0"/>
                  </a:moveTo>
                  <a:cubicBezTo>
                    <a:pt x="6" y="0"/>
                    <a:pt x="5" y="0"/>
                    <a:pt x="4" y="0"/>
                  </a:cubicBezTo>
                  <a:cubicBezTo>
                    <a:pt x="3" y="0"/>
                    <a:pt x="1" y="0"/>
                    <a:pt x="0" y="0"/>
                  </a:cubicBezTo>
                  <a:cubicBezTo>
                    <a:pt x="0" y="4"/>
                    <a:pt x="1" y="7"/>
                    <a:pt x="5" y="9"/>
                  </a:cubicBezTo>
                  <a:cubicBezTo>
                    <a:pt x="6" y="6"/>
                    <a:pt x="7" y="5"/>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8"/>
            <p:cNvSpPr>
              <a:spLocks/>
            </p:cNvSpPr>
            <p:nvPr/>
          </p:nvSpPr>
          <p:spPr bwMode="auto">
            <a:xfrm>
              <a:off x="8285" y="4403"/>
              <a:ext cx="45" cy="15"/>
            </a:xfrm>
            <a:custGeom>
              <a:avLst/>
              <a:gdLst>
                <a:gd name="T0" fmla="*/ 10 w 19"/>
                <a:gd name="T1" fmla="*/ 0 h 6"/>
                <a:gd name="T2" fmla="*/ 0 w 19"/>
                <a:gd name="T3" fmla="*/ 3 h 6"/>
                <a:gd name="T4" fmla="*/ 9 w 19"/>
                <a:gd name="T5" fmla="*/ 6 h 6"/>
                <a:gd name="T6" fmla="*/ 19 w 19"/>
                <a:gd name="T7" fmla="*/ 3 h 6"/>
                <a:gd name="T8" fmla="*/ 10 w 19"/>
                <a:gd name="T9" fmla="*/ 0 h 6"/>
              </a:gdLst>
              <a:ahLst/>
              <a:cxnLst>
                <a:cxn ang="0">
                  <a:pos x="T0" y="T1"/>
                </a:cxn>
                <a:cxn ang="0">
                  <a:pos x="T2" y="T3"/>
                </a:cxn>
                <a:cxn ang="0">
                  <a:pos x="T4" y="T5"/>
                </a:cxn>
                <a:cxn ang="0">
                  <a:pos x="T6" y="T7"/>
                </a:cxn>
                <a:cxn ang="0">
                  <a:pos x="T8" y="T9"/>
                </a:cxn>
              </a:cxnLst>
              <a:rect l="0" t="0" r="r" b="b"/>
              <a:pathLst>
                <a:path w="19" h="6">
                  <a:moveTo>
                    <a:pt x="10" y="0"/>
                  </a:moveTo>
                  <a:cubicBezTo>
                    <a:pt x="8" y="0"/>
                    <a:pt x="5" y="1"/>
                    <a:pt x="0" y="3"/>
                  </a:cubicBezTo>
                  <a:cubicBezTo>
                    <a:pt x="3" y="5"/>
                    <a:pt x="6" y="6"/>
                    <a:pt x="9" y="6"/>
                  </a:cubicBezTo>
                  <a:cubicBezTo>
                    <a:pt x="12" y="6"/>
                    <a:pt x="16" y="5"/>
                    <a:pt x="19" y="3"/>
                  </a:cubicBezTo>
                  <a:cubicBezTo>
                    <a:pt x="15"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59"/>
            <p:cNvSpPr>
              <a:spLocks/>
            </p:cNvSpPr>
            <p:nvPr/>
          </p:nvSpPr>
          <p:spPr bwMode="auto">
            <a:xfrm>
              <a:off x="8053" y="3476"/>
              <a:ext cx="50" cy="19"/>
            </a:xfrm>
            <a:custGeom>
              <a:avLst/>
              <a:gdLst>
                <a:gd name="T0" fmla="*/ 17 w 21"/>
                <a:gd name="T1" fmla="*/ 0 h 8"/>
                <a:gd name="T2" fmla="*/ 0 w 21"/>
                <a:gd name="T3" fmla="*/ 3 h 8"/>
                <a:gd name="T4" fmla="*/ 16 w 21"/>
                <a:gd name="T5" fmla="*/ 8 h 8"/>
                <a:gd name="T6" fmla="*/ 21 w 21"/>
                <a:gd name="T7" fmla="*/ 8 h 8"/>
                <a:gd name="T8" fmla="*/ 21 w 21"/>
                <a:gd name="T9" fmla="*/ 0 h 8"/>
                <a:gd name="T10" fmla="*/ 17 w 21"/>
                <a:gd name="T11" fmla="*/ 0 h 8"/>
              </a:gdLst>
              <a:ahLst/>
              <a:cxnLst>
                <a:cxn ang="0">
                  <a:pos x="T0" y="T1"/>
                </a:cxn>
                <a:cxn ang="0">
                  <a:pos x="T2" y="T3"/>
                </a:cxn>
                <a:cxn ang="0">
                  <a:pos x="T4" y="T5"/>
                </a:cxn>
                <a:cxn ang="0">
                  <a:pos x="T6" y="T7"/>
                </a:cxn>
                <a:cxn ang="0">
                  <a:pos x="T8" y="T9"/>
                </a:cxn>
                <a:cxn ang="0">
                  <a:pos x="T10" y="T11"/>
                </a:cxn>
              </a:cxnLst>
              <a:rect l="0" t="0" r="r" b="b"/>
              <a:pathLst>
                <a:path w="21" h="8">
                  <a:moveTo>
                    <a:pt x="17" y="0"/>
                  </a:moveTo>
                  <a:cubicBezTo>
                    <a:pt x="12" y="0"/>
                    <a:pt x="8" y="1"/>
                    <a:pt x="0" y="3"/>
                  </a:cubicBezTo>
                  <a:cubicBezTo>
                    <a:pt x="2" y="5"/>
                    <a:pt x="9" y="8"/>
                    <a:pt x="16" y="8"/>
                  </a:cubicBezTo>
                  <a:cubicBezTo>
                    <a:pt x="17" y="8"/>
                    <a:pt x="19" y="8"/>
                    <a:pt x="21" y="8"/>
                  </a:cubicBezTo>
                  <a:cubicBezTo>
                    <a:pt x="21" y="0"/>
                    <a:pt x="21" y="0"/>
                    <a:pt x="21" y="0"/>
                  </a:cubicBezTo>
                  <a:cubicBezTo>
                    <a:pt x="19" y="0"/>
                    <a:pt x="18"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60"/>
            <p:cNvSpPr>
              <a:spLocks/>
            </p:cNvSpPr>
            <p:nvPr/>
          </p:nvSpPr>
          <p:spPr bwMode="auto">
            <a:xfrm>
              <a:off x="7455" y="3457"/>
              <a:ext cx="1437" cy="1086"/>
            </a:xfrm>
            <a:custGeom>
              <a:avLst/>
              <a:gdLst>
                <a:gd name="T0" fmla="*/ 431 w 608"/>
                <a:gd name="T1" fmla="*/ 18 h 459"/>
                <a:gd name="T2" fmla="*/ 408 w 608"/>
                <a:gd name="T3" fmla="*/ 108 h 459"/>
                <a:gd name="T4" fmla="*/ 353 w 608"/>
                <a:gd name="T5" fmla="*/ 81 h 459"/>
                <a:gd name="T6" fmla="*/ 337 w 608"/>
                <a:gd name="T7" fmla="*/ 65 h 459"/>
                <a:gd name="T8" fmla="*/ 356 w 608"/>
                <a:gd name="T9" fmla="*/ 28 h 459"/>
                <a:gd name="T10" fmla="*/ 330 w 608"/>
                <a:gd name="T11" fmla="*/ 23 h 459"/>
                <a:gd name="T12" fmla="*/ 292 w 608"/>
                <a:gd name="T13" fmla="*/ 20 h 459"/>
                <a:gd name="T14" fmla="*/ 253 w 608"/>
                <a:gd name="T15" fmla="*/ 36 h 459"/>
                <a:gd name="T16" fmla="*/ 243 w 608"/>
                <a:gd name="T17" fmla="*/ 68 h 459"/>
                <a:gd name="T18" fmla="*/ 224 w 608"/>
                <a:gd name="T19" fmla="*/ 69 h 459"/>
                <a:gd name="T20" fmla="*/ 180 w 608"/>
                <a:gd name="T21" fmla="*/ 60 h 459"/>
                <a:gd name="T22" fmla="*/ 157 w 608"/>
                <a:gd name="T23" fmla="*/ 85 h 459"/>
                <a:gd name="T24" fmla="*/ 143 w 608"/>
                <a:gd name="T25" fmla="*/ 92 h 459"/>
                <a:gd name="T26" fmla="*/ 137 w 608"/>
                <a:gd name="T27" fmla="*/ 114 h 459"/>
                <a:gd name="T28" fmla="*/ 39 w 608"/>
                <a:gd name="T29" fmla="*/ 159 h 459"/>
                <a:gd name="T30" fmla="*/ 10 w 608"/>
                <a:gd name="T31" fmla="*/ 173 h 459"/>
                <a:gd name="T32" fmla="*/ 5 w 608"/>
                <a:gd name="T33" fmla="*/ 210 h 459"/>
                <a:gd name="T34" fmla="*/ 11 w 608"/>
                <a:gd name="T35" fmla="*/ 245 h 459"/>
                <a:gd name="T36" fmla="*/ 3 w 608"/>
                <a:gd name="T37" fmla="*/ 245 h 459"/>
                <a:gd name="T38" fmla="*/ 28 w 608"/>
                <a:gd name="T39" fmla="*/ 314 h 459"/>
                <a:gd name="T40" fmla="*/ 27 w 608"/>
                <a:gd name="T41" fmla="*/ 371 h 459"/>
                <a:gd name="T42" fmla="*/ 111 w 608"/>
                <a:gd name="T43" fmla="*/ 372 h 459"/>
                <a:gd name="T44" fmla="*/ 126 w 608"/>
                <a:gd name="T45" fmla="*/ 372 h 459"/>
                <a:gd name="T46" fmla="*/ 222 w 608"/>
                <a:gd name="T47" fmla="*/ 342 h 459"/>
                <a:gd name="T48" fmla="*/ 313 w 608"/>
                <a:gd name="T49" fmla="*/ 346 h 459"/>
                <a:gd name="T50" fmla="*/ 337 w 608"/>
                <a:gd name="T51" fmla="*/ 387 h 459"/>
                <a:gd name="T52" fmla="*/ 356 w 608"/>
                <a:gd name="T53" fmla="*/ 388 h 459"/>
                <a:gd name="T54" fmla="*/ 374 w 608"/>
                <a:gd name="T55" fmla="*/ 382 h 459"/>
                <a:gd name="T56" fmla="*/ 380 w 608"/>
                <a:gd name="T57" fmla="*/ 387 h 459"/>
                <a:gd name="T58" fmla="*/ 383 w 608"/>
                <a:gd name="T59" fmla="*/ 399 h 459"/>
                <a:gd name="T60" fmla="*/ 394 w 608"/>
                <a:gd name="T61" fmla="*/ 398 h 459"/>
                <a:gd name="T62" fmla="*/ 456 w 608"/>
                <a:gd name="T63" fmla="*/ 454 h 459"/>
                <a:gd name="T64" fmla="*/ 503 w 608"/>
                <a:gd name="T65" fmla="*/ 459 h 459"/>
                <a:gd name="T66" fmla="*/ 557 w 608"/>
                <a:gd name="T67" fmla="*/ 421 h 459"/>
                <a:gd name="T68" fmla="*/ 596 w 608"/>
                <a:gd name="T69" fmla="*/ 337 h 459"/>
                <a:gd name="T70" fmla="*/ 600 w 608"/>
                <a:gd name="T71" fmla="*/ 311 h 459"/>
                <a:gd name="T72" fmla="*/ 594 w 608"/>
                <a:gd name="T73" fmla="*/ 223 h 459"/>
                <a:gd name="T74" fmla="*/ 565 w 608"/>
                <a:gd name="T75" fmla="*/ 181 h 459"/>
                <a:gd name="T76" fmla="*/ 538 w 608"/>
                <a:gd name="T77" fmla="*/ 151 h 459"/>
                <a:gd name="T78" fmla="*/ 489 w 608"/>
                <a:gd name="T79" fmla="*/ 90 h 459"/>
                <a:gd name="T80" fmla="*/ 462 w 608"/>
                <a:gd name="T81" fmla="*/ 55 h 459"/>
                <a:gd name="T82" fmla="*/ 445 w 608"/>
                <a:gd name="T83"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8" h="459">
                  <a:moveTo>
                    <a:pt x="445" y="0"/>
                  </a:moveTo>
                  <a:cubicBezTo>
                    <a:pt x="436" y="4"/>
                    <a:pt x="439" y="11"/>
                    <a:pt x="431" y="18"/>
                  </a:cubicBezTo>
                  <a:cubicBezTo>
                    <a:pt x="431" y="65"/>
                    <a:pt x="431" y="65"/>
                    <a:pt x="431" y="65"/>
                  </a:cubicBezTo>
                  <a:cubicBezTo>
                    <a:pt x="428" y="77"/>
                    <a:pt x="425" y="108"/>
                    <a:pt x="408" y="108"/>
                  </a:cubicBezTo>
                  <a:cubicBezTo>
                    <a:pt x="398" y="108"/>
                    <a:pt x="396" y="97"/>
                    <a:pt x="388" y="94"/>
                  </a:cubicBezTo>
                  <a:cubicBezTo>
                    <a:pt x="375" y="89"/>
                    <a:pt x="367" y="86"/>
                    <a:pt x="353" y="81"/>
                  </a:cubicBezTo>
                  <a:cubicBezTo>
                    <a:pt x="351" y="81"/>
                    <a:pt x="351" y="73"/>
                    <a:pt x="348" y="70"/>
                  </a:cubicBezTo>
                  <a:cubicBezTo>
                    <a:pt x="345" y="68"/>
                    <a:pt x="337" y="69"/>
                    <a:pt x="337" y="65"/>
                  </a:cubicBezTo>
                  <a:cubicBezTo>
                    <a:pt x="344" y="39"/>
                    <a:pt x="344" y="39"/>
                    <a:pt x="344" y="39"/>
                  </a:cubicBezTo>
                  <a:cubicBezTo>
                    <a:pt x="348" y="36"/>
                    <a:pt x="356" y="35"/>
                    <a:pt x="356" y="28"/>
                  </a:cubicBezTo>
                  <a:cubicBezTo>
                    <a:pt x="356" y="24"/>
                    <a:pt x="348" y="19"/>
                    <a:pt x="345" y="19"/>
                  </a:cubicBezTo>
                  <a:cubicBezTo>
                    <a:pt x="339" y="19"/>
                    <a:pt x="337" y="23"/>
                    <a:pt x="330" y="23"/>
                  </a:cubicBezTo>
                  <a:cubicBezTo>
                    <a:pt x="311" y="23"/>
                    <a:pt x="301" y="16"/>
                    <a:pt x="283" y="8"/>
                  </a:cubicBezTo>
                  <a:cubicBezTo>
                    <a:pt x="284" y="14"/>
                    <a:pt x="289" y="16"/>
                    <a:pt x="292" y="20"/>
                  </a:cubicBezTo>
                  <a:cubicBezTo>
                    <a:pt x="291" y="21"/>
                    <a:pt x="286" y="24"/>
                    <a:pt x="283" y="24"/>
                  </a:cubicBezTo>
                  <a:cubicBezTo>
                    <a:pt x="274" y="24"/>
                    <a:pt x="253" y="29"/>
                    <a:pt x="253" y="36"/>
                  </a:cubicBezTo>
                  <a:cubicBezTo>
                    <a:pt x="253" y="44"/>
                    <a:pt x="245" y="47"/>
                    <a:pt x="245" y="55"/>
                  </a:cubicBezTo>
                  <a:cubicBezTo>
                    <a:pt x="245" y="59"/>
                    <a:pt x="246" y="63"/>
                    <a:pt x="243" y="68"/>
                  </a:cubicBezTo>
                  <a:cubicBezTo>
                    <a:pt x="242" y="67"/>
                    <a:pt x="238" y="64"/>
                    <a:pt x="235" y="64"/>
                  </a:cubicBezTo>
                  <a:cubicBezTo>
                    <a:pt x="231" y="64"/>
                    <a:pt x="226" y="66"/>
                    <a:pt x="224" y="69"/>
                  </a:cubicBezTo>
                  <a:cubicBezTo>
                    <a:pt x="223" y="60"/>
                    <a:pt x="217" y="49"/>
                    <a:pt x="208" y="49"/>
                  </a:cubicBezTo>
                  <a:cubicBezTo>
                    <a:pt x="197" y="49"/>
                    <a:pt x="194" y="60"/>
                    <a:pt x="180" y="60"/>
                  </a:cubicBezTo>
                  <a:cubicBezTo>
                    <a:pt x="179" y="72"/>
                    <a:pt x="168" y="74"/>
                    <a:pt x="168" y="89"/>
                  </a:cubicBezTo>
                  <a:cubicBezTo>
                    <a:pt x="164" y="89"/>
                    <a:pt x="161" y="87"/>
                    <a:pt x="157" y="85"/>
                  </a:cubicBezTo>
                  <a:cubicBezTo>
                    <a:pt x="154" y="91"/>
                    <a:pt x="157" y="98"/>
                    <a:pt x="151" y="102"/>
                  </a:cubicBezTo>
                  <a:cubicBezTo>
                    <a:pt x="149" y="98"/>
                    <a:pt x="146" y="96"/>
                    <a:pt x="143" y="92"/>
                  </a:cubicBezTo>
                  <a:cubicBezTo>
                    <a:pt x="138" y="94"/>
                    <a:pt x="137" y="100"/>
                    <a:pt x="137" y="105"/>
                  </a:cubicBezTo>
                  <a:cubicBezTo>
                    <a:pt x="137" y="108"/>
                    <a:pt x="137" y="111"/>
                    <a:pt x="137" y="114"/>
                  </a:cubicBezTo>
                  <a:cubicBezTo>
                    <a:pt x="137" y="132"/>
                    <a:pt x="93" y="147"/>
                    <a:pt x="74" y="150"/>
                  </a:cubicBezTo>
                  <a:cubicBezTo>
                    <a:pt x="64" y="151"/>
                    <a:pt x="45" y="152"/>
                    <a:pt x="39" y="159"/>
                  </a:cubicBezTo>
                  <a:cubicBezTo>
                    <a:pt x="33" y="164"/>
                    <a:pt x="21" y="178"/>
                    <a:pt x="11" y="179"/>
                  </a:cubicBezTo>
                  <a:cubicBezTo>
                    <a:pt x="11" y="177"/>
                    <a:pt x="11" y="175"/>
                    <a:pt x="10" y="173"/>
                  </a:cubicBezTo>
                  <a:cubicBezTo>
                    <a:pt x="8" y="174"/>
                    <a:pt x="5" y="176"/>
                    <a:pt x="5" y="180"/>
                  </a:cubicBezTo>
                  <a:cubicBezTo>
                    <a:pt x="5" y="194"/>
                    <a:pt x="5" y="195"/>
                    <a:pt x="5" y="210"/>
                  </a:cubicBezTo>
                  <a:cubicBezTo>
                    <a:pt x="5" y="224"/>
                    <a:pt x="11" y="230"/>
                    <a:pt x="11" y="238"/>
                  </a:cubicBezTo>
                  <a:cubicBezTo>
                    <a:pt x="11" y="240"/>
                    <a:pt x="12" y="243"/>
                    <a:pt x="11" y="245"/>
                  </a:cubicBezTo>
                  <a:cubicBezTo>
                    <a:pt x="9" y="243"/>
                    <a:pt x="7" y="240"/>
                    <a:pt x="6" y="238"/>
                  </a:cubicBezTo>
                  <a:cubicBezTo>
                    <a:pt x="5" y="240"/>
                    <a:pt x="4" y="243"/>
                    <a:pt x="3" y="245"/>
                  </a:cubicBezTo>
                  <a:cubicBezTo>
                    <a:pt x="0" y="253"/>
                    <a:pt x="11" y="255"/>
                    <a:pt x="14" y="263"/>
                  </a:cubicBezTo>
                  <a:cubicBezTo>
                    <a:pt x="20" y="284"/>
                    <a:pt x="22" y="291"/>
                    <a:pt x="28" y="314"/>
                  </a:cubicBezTo>
                  <a:cubicBezTo>
                    <a:pt x="31" y="324"/>
                    <a:pt x="39" y="332"/>
                    <a:pt x="39" y="348"/>
                  </a:cubicBezTo>
                  <a:cubicBezTo>
                    <a:pt x="39" y="360"/>
                    <a:pt x="27" y="364"/>
                    <a:pt x="27" y="371"/>
                  </a:cubicBezTo>
                  <a:cubicBezTo>
                    <a:pt x="27" y="379"/>
                    <a:pt x="52" y="390"/>
                    <a:pt x="61" y="390"/>
                  </a:cubicBezTo>
                  <a:cubicBezTo>
                    <a:pt x="85" y="390"/>
                    <a:pt x="93" y="372"/>
                    <a:pt x="111" y="372"/>
                  </a:cubicBezTo>
                  <a:cubicBezTo>
                    <a:pt x="115" y="372"/>
                    <a:pt x="117" y="371"/>
                    <a:pt x="120" y="371"/>
                  </a:cubicBezTo>
                  <a:cubicBezTo>
                    <a:pt x="121" y="371"/>
                    <a:pt x="123" y="371"/>
                    <a:pt x="126" y="372"/>
                  </a:cubicBezTo>
                  <a:cubicBezTo>
                    <a:pt x="138" y="372"/>
                    <a:pt x="147" y="370"/>
                    <a:pt x="158" y="369"/>
                  </a:cubicBezTo>
                  <a:cubicBezTo>
                    <a:pt x="162" y="342"/>
                    <a:pt x="195" y="351"/>
                    <a:pt x="222" y="342"/>
                  </a:cubicBezTo>
                  <a:cubicBezTo>
                    <a:pt x="234" y="339"/>
                    <a:pt x="237" y="330"/>
                    <a:pt x="256" y="330"/>
                  </a:cubicBezTo>
                  <a:cubicBezTo>
                    <a:pt x="274" y="330"/>
                    <a:pt x="305" y="336"/>
                    <a:pt x="313" y="346"/>
                  </a:cubicBezTo>
                  <a:cubicBezTo>
                    <a:pt x="318" y="352"/>
                    <a:pt x="329" y="378"/>
                    <a:pt x="333" y="378"/>
                  </a:cubicBezTo>
                  <a:cubicBezTo>
                    <a:pt x="333" y="378"/>
                    <a:pt x="331" y="387"/>
                    <a:pt x="337" y="387"/>
                  </a:cubicBezTo>
                  <a:cubicBezTo>
                    <a:pt x="348" y="387"/>
                    <a:pt x="361" y="360"/>
                    <a:pt x="371" y="350"/>
                  </a:cubicBezTo>
                  <a:cubicBezTo>
                    <a:pt x="371" y="358"/>
                    <a:pt x="369" y="386"/>
                    <a:pt x="356" y="388"/>
                  </a:cubicBezTo>
                  <a:cubicBezTo>
                    <a:pt x="356" y="391"/>
                    <a:pt x="358" y="394"/>
                    <a:pt x="361" y="394"/>
                  </a:cubicBezTo>
                  <a:cubicBezTo>
                    <a:pt x="369" y="394"/>
                    <a:pt x="369" y="384"/>
                    <a:pt x="374" y="382"/>
                  </a:cubicBezTo>
                  <a:cubicBezTo>
                    <a:pt x="374" y="380"/>
                    <a:pt x="375" y="378"/>
                    <a:pt x="375" y="377"/>
                  </a:cubicBezTo>
                  <a:cubicBezTo>
                    <a:pt x="377" y="379"/>
                    <a:pt x="380" y="381"/>
                    <a:pt x="380" y="387"/>
                  </a:cubicBezTo>
                  <a:cubicBezTo>
                    <a:pt x="380" y="393"/>
                    <a:pt x="378" y="396"/>
                    <a:pt x="377" y="399"/>
                  </a:cubicBezTo>
                  <a:cubicBezTo>
                    <a:pt x="383" y="399"/>
                    <a:pt x="383" y="399"/>
                    <a:pt x="383" y="399"/>
                  </a:cubicBezTo>
                  <a:cubicBezTo>
                    <a:pt x="387" y="398"/>
                    <a:pt x="390" y="397"/>
                    <a:pt x="394" y="395"/>
                  </a:cubicBezTo>
                  <a:cubicBezTo>
                    <a:pt x="394" y="396"/>
                    <a:pt x="394" y="398"/>
                    <a:pt x="394" y="398"/>
                  </a:cubicBezTo>
                  <a:cubicBezTo>
                    <a:pt x="395" y="405"/>
                    <a:pt x="402" y="411"/>
                    <a:pt x="402" y="419"/>
                  </a:cubicBezTo>
                  <a:cubicBezTo>
                    <a:pt x="402" y="441"/>
                    <a:pt x="435" y="454"/>
                    <a:pt x="456" y="454"/>
                  </a:cubicBezTo>
                  <a:cubicBezTo>
                    <a:pt x="469" y="454"/>
                    <a:pt x="465" y="444"/>
                    <a:pt x="477" y="443"/>
                  </a:cubicBezTo>
                  <a:cubicBezTo>
                    <a:pt x="478" y="446"/>
                    <a:pt x="499" y="458"/>
                    <a:pt x="503" y="459"/>
                  </a:cubicBezTo>
                  <a:cubicBezTo>
                    <a:pt x="508" y="433"/>
                    <a:pt x="551" y="444"/>
                    <a:pt x="557" y="420"/>
                  </a:cubicBezTo>
                  <a:cubicBezTo>
                    <a:pt x="557" y="421"/>
                    <a:pt x="557" y="421"/>
                    <a:pt x="557" y="421"/>
                  </a:cubicBezTo>
                  <a:cubicBezTo>
                    <a:pt x="557" y="403"/>
                    <a:pt x="568" y="386"/>
                    <a:pt x="572" y="374"/>
                  </a:cubicBezTo>
                  <a:cubicBezTo>
                    <a:pt x="577" y="357"/>
                    <a:pt x="587" y="351"/>
                    <a:pt x="596" y="337"/>
                  </a:cubicBezTo>
                  <a:cubicBezTo>
                    <a:pt x="599" y="332"/>
                    <a:pt x="597" y="330"/>
                    <a:pt x="600" y="326"/>
                  </a:cubicBezTo>
                  <a:cubicBezTo>
                    <a:pt x="600" y="311"/>
                    <a:pt x="600" y="311"/>
                    <a:pt x="600" y="311"/>
                  </a:cubicBezTo>
                  <a:cubicBezTo>
                    <a:pt x="605" y="306"/>
                    <a:pt x="608" y="290"/>
                    <a:pt x="608" y="279"/>
                  </a:cubicBezTo>
                  <a:cubicBezTo>
                    <a:pt x="608" y="263"/>
                    <a:pt x="603" y="234"/>
                    <a:pt x="594" y="223"/>
                  </a:cubicBezTo>
                  <a:cubicBezTo>
                    <a:pt x="595" y="221"/>
                    <a:pt x="595" y="221"/>
                    <a:pt x="595" y="221"/>
                  </a:cubicBezTo>
                  <a:cubicBezTo>
                    <a:pt x="585" y="211"/>
                    <a:pt x="565" y="202"/>
                    <a:pt x="565" y="181"/>
                  </a:cubicBezTo>
                  <a:cubicBezTo>
                    <a:pt x="558" y="181"/>
                    <a:pt x="549" y="181"/>
                    <a:pt x="547" y="174"/>
                  </a:cubicBezTo>
                  <a:cubicBezTo>
                    <a:pt x="545" y="167"/>
                    <a:pt x="544" y="157"/>
                    <a:pt x="538" y="151"/>
                  </a:cubicBezTo>
                  <a:cubicBezTo>
                    <a:pt x="529" y="142"/>
                    <a:pt x="506" y="137"/>
                    <a:pt x="502" y="124"/>
                  </a:cubicBezTo>
                  <a:cubicBezTo>
                    <a:pt x="498" y="111"/>
                    <a:pt x="493" y="104"/>
                    <a:pt x="489" y="90"/>
                  </a:cubicBezTo>
                  <a:cubicBezTo>
                    <a:pt x="486" y="82"/>
                    <a:pt x="486" y="65"/>
                    <a:pt x="480" y="60"/>
                  </a:cubicBezTo>
                  <a:cubicBezTo>
                    <a:pt x="478" y="59"/>
                    <a:pt x="468" y="56"/>
                    <a:pt x="462" y="55"/>
                  </a:cubicBezTo>
                  <a:cubicBezTo>
                    <a:pt x="456" y="50"/>
                    <a:pt x="459" y="41"/>
                    <a:pt x="457" y="34"/>
                  </a:cubicBezTo>
                  <a:cubicBezTo>
                    <a:pt x="454" y="23"/>
                    <a:pt x="447" y="14"/>
                    <a:pt x="44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61"/>
            <p:cNvSpPr>
              <a:spLocks/>
            </p:cNvSpPr>
            <p:nvPr/>
          </p:nvSpPr>
          <p:spPr bwMode="auto">
            <a:xfrm>
              <a:off x="9351" y="4607"/>
              <a:ext cx="269" cy="267"/>
            </a:xfrm>
            <a:custGeom>
              <a:avLst/>
              <a:gdLst>
                <a:gd name="T0" fmla="*/ 92 w 114"/>
                <a:gd name="T1" fmla="*/ 0 h 113"/>
                <a:gd name="T2" fmla="*/ 80 w 114"/>
                <a:gd name="T3" fmla="*/ 17 h 113"/>
                <a:gd name="T4" fmla="*/ 79 w 114"/>
                <a:gd name="T5" fmla="*/ 21 h 113"/>
                <a:gd name="T6" fmla="*/ 69 w 114"/>
                <a:gd name="T7" fmla="*/ 26 h 113"/>
                <a:gd name="T8" fmla="*/ 69 w 114"/>
                <a:gd name="T9" fmla="*/ 32 h 113"/>
                <a:gd name="T10" fmla="*/ 59 w 114"/>
                <a:gd name="T11" fmla="*/ 44 h 113"/>
                <a:gd name="T12" fmla="*/ 29 w 114"/>
                <a:gd name="T13" fmla="*/ 62 h 113"/>
                <a:gd name="T14" fmla="*/ 21 w 114"/>
                <a:gd name="T15" fmla="*/ 69 h 113"/>
                <a:gd name="T16" fmla="*/ 0 w 114"/>
                <a:gd name="T17" fmla="*/ 98 h 113"/>
                <a:gd name="T18" fmla="*/ 2 w 114"/>
                <a:gd name="T19" fmla="*/ 100 h 113"/>
                <a:gd name="T20" fmla="*/ 26 w 114"/>
                <a:gd name="T21" fmla="*/ 110 h 113"/>
                <a:gd name="T22" fmla="*/ 38 w 114"/>
                <a:gd name="T23" fmla="*/ 113 h 113"/>
                <a:gd name="T24" fmla="*/ 58 w 114"/>
                <a:gd name="T25" fmla="*/ 100 h 113"/>
                <a:gd name="T26" fmla="*/ 74 w 114"/>
                <a:gd name="T27" fmla="*/ 63 h 113"/>
                <a:gd name="T28" fmla="*/ 94 w 114"/>
                <a:gd name="T29" fmla="*/ 61 h 113"/>
                <a:gd name="T30" fmla="*/ 94 w 114"/>
                <a:gd name="T31" fmla="*/ 44 h 113"/>
                <a:gd name="T32" fmla="*/ 114 w 114"/>
                <a:gd name="T33" fmla="*/ 18 h 113"/>
                <a:gd name="T34" fmla="*/ 111 w 114"/>
                <a:gd name="T35" fmla="*/ 10 h 113"/>
                <a:gd name="T36" fmla="*/ 107 w 114"/>
                <a:gd name="T37" fmla="*/ 8 h 113"/>
                <a:gd name="T38" fmla="*/ 98 w 114"/>
                <a:gd name="T39" fmla="*/ 13 h 113"/>
                <a:gd name="T40" fmla="*/ 96 w 114"/>
                <a:gd name="T41" fmla="*/ 5 h 113"/>
                <a:gd name="T42" fmla="*/ 92 w 114"/>
                <a:gd name="T4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3">
                  <a:moveTo>
                    <a:pt x="92" y="0"/>
                  </a:moveTo>
                  <a:cubicBezTo>
                    <a:pt x="87" y="2"/>
                    <a:pt x="80" y="9"/>
                    <a:pt x="80" y="17"/>
                  </a:cubicBezTo>
                  <a:cubicBezTo>
                    <a:pt x="80" y="18"/>
                    <a:pt x="79" y="20"/>
                    <a:pt x="79" y="21"/>
                  </a:cubicBezTo>
                  <a:cubicBezTo>
                    <a:pt x="75" y="21"/>
                    <a:pt x="72" y="22"/>
                    <a:pt x="69" y="26"/>
                  </a:cubicBezTo>
                  <a:cubicBezTo>
                    <a:pt x="69" y="28"/>
                    <a:pt x="69" y="32"/>
                    <a:pt x="69" y="32"/>
                  </a:cubicBezTo>
                  <a:cubicBezTo>
                    <a:pt x="69" y="32"/>
                    <a:pt x="62" y="43"/>
                    <a:pt x="59" y="44"/>
                  </a:cubicBezTo>
                  <a:cubicBezTo>
                    <a:pt x="50" y="49"/>
                    <a:pt x="42" y="62"/>
                    <a:pt x="29" y="62"/>
                  </a:cubicBezTo>
                  <a:cubicBezTo>
                    <a:pt x="26" y="62"/>
                    <a:pt x="23" y="65"/>
                    <a:pt x="21" y="69"/>
                  </a:cubicBezTo>
                  <a:cubicBezTo>
                    <a:pt x="16" y="77"/>
                    <a:pt x="0" y="84"/>
                    <a:pt x="0" y="98"/>
                  </a:cubicBezTo>
                  <a:cubicBezTo>
                    <a:pt x="0" y="99"/>
                    <a:pt x="1" y="100"/>
                    <a:pt x="2" y="100"/>
                  </a:cubicBezTo>
                  <a:cubicBezTo>
                    <a:pt x="2" y="102"/>
                    <a:pt x="23" y="110"/>
                    <a:pt x="26" y="110"/>
                  </a:cubicBezTo>
                  <a:cubicBezTo>
                    <a:pt x="29" y="110"/>
                    <a:pt x="36" y="113"/>
                    <a:pt x="38" y="113"/>
                  </a:cubicBezTo>
                  <a:cubicBezTo>
                    <a:pt x="44" y="113"/>
                    <a:pt x="53" y="105"/>
                    <a:pt x="58" y="100"/>
                  </a:cubicBezTo>
                  <a:cubicBezTo>
                    <a:pt x="58" y="100"/>
                    <a:pt x="73" y="70"/>
                    <a:pt x="74" y="63"/>
                  </a:cubicBezTo>
                  <a:cubicBezTo>
                    <a:pt x="78" y="63"/>
                    <a:pt x="91" y="61"/>
                    <a:pt x="94" y="61"/>
                  </a:cubicBezTo>
                  <a:cubicBezTo>
                    <a:pt x="95" y="54"/>
                    <a:pt x="92" y="52"/>
                    <a:pt x="94" y="44"/>
                  </a:cubicBezTo>
                  <a:cubicBezTo>
                    <a:pt x="102" y="44"/>
                    <a:pt x="113" y="25"/>
                    <a:pt x="114" y="18"/>
                  </a:cubicBezTo>
                  <a:cubicBezTo>
                    <a:pt x="112" y="17"/>
                    <a:pt x="111" y="14"/>
                    <a:pt x="111" y="10"/>
                  </a:cubicBezTo>
                  <a:cubicBezTo>
                    <a:pt x="110" y="10"/>
                    <a:pt x="108" y="9"/>
                    <a:pt x="107" y="8"/>
                  </a:cubicBezTo>
                  <a:cubicBezTo>
                    <a:pt x="105" y="9"/>
                    <a:pt x="102" y="13"/>
                    <a:pt x="98" y="13"/>
                  </a:cubicBezTo>
                  <a:cubicBezTo>
                    <a:pt x="95" y="13"/>
                    <a:pt x="96" y="9"/>
                    <a:pt x="96" y="5"/>
                  </a:cubicBezTo>
                  <a:cubicBezTo>
                    <a:pt x="94" y="5"/>
                    <a:pt x="92" y="4"/>
                    <a:pt x="9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62"/>
            <p:cNvSpPr>
              <a:spLocks/>
            </p:cNvSpPr>
            <p:nvPr/>
          </p:nvSpPr>
          <p:spPr bwMode="auto">
            <a:xfrm>
              <a:off x="9571" y="4349"/>
              <a:ext cx="203" cy="296"/>
            </a:xfrm>
            <a:custGeom>
              <a:avLst/>
              <a:gdLst>
                <a:gd name="T0" fmla="*/ 0 w 86"/>
                <a:gd name="T1" fmla="*/ 0 h 125"/>
                <a:gd name="T2" fmla="*/ 23 w 86"/>
                <a:gd name="T3" fmla="*/ 32 h 125"/>
                <a:gd name="T4" fmla="*/ 21 w 86"/>
                <a:gd name="T5" fmla="*/ 38 h 125"/>
                <a:gd name="T6" fmla="*/ 27 w 86"/>
                <a:gd name="T7" fmla="*/ 48 h 125"/>
                <a:gd name="T8" fmla="*/ 27 w 86"/>
                <a:gd name="T9" fmla="*/ 47 h 125"/>
                <a:gd name="T10" fmla="*/ 29 w 86"/>
                <a:gd name="T11" fmla="*/ 58 h 125"/>
                <a:gd name="T12" fmla="*/ 23 w 86"/>
                <a:gd name="T13" fmla="*/ 78 h 125"/>
                <a:gd name="T14" fmla="*/ 16 w 86"/>
                <a:gd name="T15" fmla="*/ 87 h 125"/>
                <a:gd name="T16" fmla="*/ 35 w 86"/>
                <a:gd name="T17" fmla="*/ 103 h 125"/>
                <a:gd name="T18" fmla="*/ 29 w 86"/>
                <a:gd name="T19" fmla="*/ 118 h 125"/>
                <a:gd name="T20" fmla="*/ 37 w 86"/>
                <a:gd name="T21" fmla="*/ 125 h 125"/>
                <a:gd name="T22" fmla="*/ 56 w 86"/>
                <a:gd name="T23" fmla="*/ 106 h 125"/>
                <a:gd name="T24" fmla="*/ 64 w 86"/>
                <a:gd name="T25" fmla="*/ 96 h 125"/>
                <a:gd name="T26" fmla="*/ 61 w 86"/>
                <a:gd name="T27" fmla="*/ 91 h 125"/>
                <a:gd name="T28" fmla="*/ 72 w 86"/>
                <a:gd name="T29" fmla="*/ 84 h 125"/>
                <a:gd name="T30" fmla="*/ 74 w 86"/>
                <a:gd name="T31" fmla="*/ 82 h 125"/>
                <a:gd name="T32" fmla="*/ 76 w 86"/>
                <a:gd name="T33" fmla="*/ 85 h 125"/>
                <a:gd name="T34" fmla="*/ 86 w 86"/>
                <a:gd name="T35" fmla="*/ 58 h 125"/>
                <a:gd name="T36" fmla="*/ 82 w 86"/>
                <a:gd name="T37" fmla="*/ 55 h 125"/>
                <a:gd name="T38" fmla="*/ 64 w 86"/>
                <a:gd name="T39" fmla="*/ 60 h 125"/>
                <a:gd name="T40" fmla="*/ 45 w 86"/>
                <a:gd name="T41" fmla="*/ 39 h 125"/>
                <a:gd name="T42" fmla="*/ 41 w 86"/>
                <a:gd name="T43" fmla="*/ 39 h 125"/>
                <a:gd name="T44" fmla="*/ 37 w 86"/>
                <a:gd name="T45" fmla="*/ 44 h 125"/>
                <a:gd name="T46" fmla="*/ 33 w 86"/>
                <a:gd name="T47" fmla="*/ 44 h 125"/>
                <a:gd name="T48" fmla="*/ 25 w 86"/>
                <a:gd name="T49" fmla="*/ 27 h 125"/>
                <a:gd name="T50" fmla="*/ 27 w 86"/>
                <a:gd name="T51" fmla="*/ 23 h 125"/>
                <a:gd name="T52" fmla="*/ 20 w 86"/>
                <a:gd name="T53" fmla="*/ 15 h 125"/>
                <a:gd name="T54" fmla="*/ 0 w 86"/>
                <a:gd name="T5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5">
                  <a:moveTo>
                    <a:pt x="0" y="0"/>
                  </a:moveTo>
                  <a:cubicBezTo>
                    <a:pt x="3" y="13"/>
                    <a:pt x="11" y="30"/>
                    <a:pt x="23" y="32"/>
                  </a:cubicBezTo>
                  <a:cubicBezTo>
                    <a:pt x="22" y="34"/>
                    <a:pt x="21" y="36"/>
                    <a:pt x="21" y="38"/>
                  </a:cubicBezTo>
                  <a:cubicBezTo>
                    <a:pt x="21" y="42"/>
                    <a:pt x="26" y="44"/>
                    <a:pt x="27" y="48"/>
                  </a:cubicBezTo>
                  <a:cubicBezTo>
                    <a:pt x="27" y="47"/>
                    <a:pt x="27" y="47"/>
                    <a:pt x="27" y="47"/>
                  </a:cubicBezTo>
                  <a:cubicBezTo>
                    <a:pt x="28" y="50"/>
                    <a:pt x="29" y="55"/>
                    <a:pt x="29" y="58"/>
                  </a:cubicBezTo>
                  <a:cubicBezTo>
                    <a:pt x="29" y="66"/>
                    <a:pt x="28" y="73"/>
                    <a:pt x="23" y="78"/>
                  </a:cubicBezTo>
                  <a:cubicBezTo>
                    <a:pt x="20" y="81"/>
                    <a:pt x="16" y="82"/>
                    <a:pt x="16" y="87"/>
                  </a:cubicBezTo>
                  <a:cubicBezTo>
                    <a:pt x="16" y="96"/>
                    <a:pt x="35" y="92"/>
                    <a:pt x="35" y="103"/>
                  </a:cubicBezTo>
                  <a:cubicBezTo>
                    <a:pt x="35" y="109"/>
                    <a:pt x="29" y="112"/>
                    <a:pt x="29" y="118"/>
                  </a:cubicBezTo>
                  <a:cubicBezTo>
                    <a:pt x="29" y="122"/>
                    <a:pt x="32" y="125"/>
                    <a:pt x="37" y="125"/>
                  </a:cubicBezTo>
                  <a:cubicBezTo>
                    <a:pt x="48" y="125"/>
                    <a:pt x="51" y="114"/>
                    <a:pt x="56" y="106"/>
                  </a:cubicBezTo>
                  <a:cubicBezTo>
                    <a:pt x="57" y="105"/>
                    <a:pt x="64" y="99"/>
                    <a:pt x="64" y="96"/>
                  </a:cubicBezTo>
                  <a:cubicBezTo>
                    <a:pt x="64" y="94"/>
                    <a:pt x="61" y="92"/>
                    <a:pt x="61" y="91"/>
                  </a:cubicBezTo>
                  <a:cubicBezTo>
                    <a:pt x="61" y="86"/>
                    <a:pt x="67" y="85"/>
                    <a:pt x="72" y="84"/>
                  </a:cubicBezTo>
                  <a:cubicBezTo>
                    <a:pt x="73" y="84"/>
                    <a:pt x="73" y="82"/>
                    <a:pt x="74" y="82"/>
                  </a:cubicBezTo>
                  <a:cubicBezTo>
                    <a:pt x="76" y="85"/>
                    <a:pt x="76" y="85"/>
                    <a:pt x="76" y="85"/>
                  </a:cubicBezTo>
                  <a:cubicBezTo>
                    <a:pt x="81" y="77"/>
                    <a:pt x="79" y="66"/>
                    <a:pt x="86" y="58"/>
                  </a:cubicBezTo>
                  <a:cubicBezTo>
                    <a:pt x="85" y="57"/>
                    <a:pt x="84" y="55"/>
                    <a:pt x="82" y="55"/>
                  </a:cubicBezTo>
                  <a:cubicBezTo>
                    <a:pt x="74" y="55"/>
                    <a:pt x="74" y="60"/>
                    <a:pt x="64" y="60"/>
                  </a:cubicBezTo>
                  <a:cubicBezTo>
                    <a:pt x="51" y="60"/>
                    <a:pt x="45" y="53"/>
                    <a:pt x="45" y="39"/>
                  </a:cubicBezTo>
                  <a:cubicBezTo>
                    <a:pt x="44" y="39"/>
                    <a:pt x="42" y="39"/>
                    <a:pt x="41" y="39"/>
                  </a:cubicBezTo>
                  <a:cubicBezTo>
                    <a:pt x="39" y="39"/>
                    <a:pt x="37" y="41"/>
                    <a:pt x="37" y="44"/>
                  </a:cubicBezTo>
                  <a:cubicBezTo>
                    <a:pt x="33" y="44"/>
                    <a:pt x="33" y="44"/>
                    <a:pt x="33" y="44"/>
                  </a:cubicBezTo>
                  <a:cubicBezTo>
                    <a:pt x="31" y="41"/>
                    <a:pt x="25" y="30"/>
                    <a:pt x="25" y="27"/>
                  </a:cubicBezTo>
                  <a:cubicBezTo>
                    <a:pt x="25" y="26"/>
                    <a:pt x="26" y="25"/>
                    <a:pt x="27" y="23"/>
                  </a:cubicBezTo>
                  <a:cubicBezTo>
                    <a:pt x="23" y="22"/>
                    <a:pt x="23" y="18"/>
                    <a:pt x="20" y="15"/>
                  </a:cubicBezTo>
                  <a:cubicBezTo>
                    <a:pt x="15" y="10"/>
                    <a:pt x="6" y="9"/>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63"/>
            <p:cNvSpPr>
              <a:spLocks/>
            </p:cNvSpPr>
            <p:nvPr/>
          </p:nvSpPr>
          <p:spPr bwMode="auto">
            <a:xfrm>
              <a:off x="9724" y="3694"/>
              <a:ext cx="45" cy="31"/>
            </a:xfrm>
            <a:custGeom>
              <a:avLst/>
              <a:gdLst>
                <a:gd name="T0" fmla="*/ 12 w 19"/>
                <a:gd name="T1" fmla="*/ 0 h 13"/>
                <a:gd name="T2" fmla="*/ 0 w 19"/>
                <a:gd name="T3" fmla="*/ 10 h 13"/>
                <a:gd name="T4" fmla="*/ 11 w 19"/>
                <a:gd name="T5" fmla="*/ 13 h 13"/>
                <a:gd name="T6" fmla="*/ 15 w 19"/>
                <a:gd name="T7" fmla="*/ 13 h 13"/>
                <a:gd name="T8" fmla="*/ 19 w 19"/>
                <a:gd name="T9" fmla="*/ 11 h 13"/>
                <a:gd name="T10" fmla="*/ 19 w 19"/>
                <a:gd name="T11" fmla="*/ 5 h 13"/>
                <a:gd name="T12" fmla="*/ 12 w 19"/>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2" y="0"/>
                  </a:moveTo>
                  <a:cubicBezTo>
                    <a:pt x="8" y="2"/>
                    <a:pt x="0" y="3"/>
                    <a:pt x="0" y="10"/>
                  </a:cubicBezTo>
                  <a:cubicBezTo>
                    <a:pt x="0" y="12"/>
                    <a:pt x="7" y="13"/>
                    <a:pt x="11" y="13"/>
                  </a:cubicBezTo>
                  <a:cubicBezTo>
                    <a:pt x="13" y="13"/>
                    <a:pt x="14" y="13"/>
                    <a:pt x="15" y="13"/>
                  </a:cubicBezTo>
                  <a:cubicBezTo>
                    <a:pt x="16" y="13"/>
                    <a:pt x="17" y="13"/>
                    <a:pt x="19" y="11"/>
                  </a:cubicBezTo>
                  <a:cubicBezTo>
                    <a:pt x="19" y="5"/>
                    <a:pt x="19" y="5"/>
                    <a:pt x="19" y="5"/>
                  </a:cubicBezTo>
                  <a:cubicBezTo>
                    <a:pt x="16" y="4"/>
                    <a:pt x="14" y="3"/>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64"/>
            <p:cNvSpPr>
              <a:spLocks/>
            </p:cNvSpPr>
            <p:nvPr/>
          </p:nvSpPr>
          <p:spPr bwMode="auto">
            <a:xfrm>
              <a:off x="9774" y="3658"/>
              <a:ext cx="40" cy="26"/>
            </a:xfrm>
            <a:custGeom>
              <a:avLst/>
              <a:gdLst>
                <a:gd name="T0" fmla="*/ 17 w 17"/>
                <a:gd name="T1" fmla="*/ 0 h 11"/>
                <a:gd name="T2" fmla="*/ 0 w 17"/>
                <a:gd name="T3" fmla="*/ 7 h 11"/>
                <a:gd name="T4" fmla="*/ 3 w 17"/>
                <a:gd name="T5" fmla="*/ 11 h 11"/>
                <a:gd name="T6" fmla="*/ 17 w 17"/>
                <a:gd name="T7" fmla="*/ 4 h 11"/>
                <a:gd name="T8" fmla="*/ 17 w 17"/>
                <a:gd name="T9" fmla="*/ 0 h 11"/>
              </a:gdLst>
              <a:ahLst/>
              <a:cxnLst>
                <a:cxn ang="0">
                  <a:pos x="T0" y="T1"/>
                </a:cxn>
                <a:cxn ang="0">
                  <a:pos x="T2" y="T3"/>
                </a:cxn>
                <a:cxn ang="0">
                  <a:pos x="T4" y="T5"/>
                </a:cxn>
                <a:cxn ang="0">
                  <a:pos x="T6" y="T7"/>
                </a:cxn>
                <a:cxn ang="0">
                  <a:pos x="T8" y="T9"/>
                </a:cxn>
              </a:cxnLst>
              <a:rect l="0" t="0" r="r" b="b"/>
              <a:pathLst>
                <a:path w="17" h="11">
                  <a:moveTo>
                    <a:pt x="17" y="0"/>
                  </a:moveTo>
                  <a:cubicBezTo>
                    <a:pt x="13" y="0"/>
                    <a:pt x="0" y="0"/>
                    <a:pt x="0" y="7"/>
                  </a:cubicBezTo>
                  <a:cubicBezTo>
                    <a:pt x="0" y="8"/>
                    <a:pt x="2" y="11"/>
                    <a:pt x="3" y="11"/>
                  </a:cubicBezTo>
                  <a:cubicBezTo>
                    <a:pt x="9" y="11"/>
                    <a:pt x="10" y="6"/>
                    <a:pt x="17" y="4"/>
                  </a:cubicBezTo>
                  <a:cubicBezTo>
                    <a:pt x="17" y="3"/>
                    <a:pt x="17" y="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65"/>
            <p:cNvSpPr>
              <a:spLocks/>
            </p:cNvSpPr>
            <p:nvPr/>
          </p:nvSpPr>
          <p:spPr bwMode="auto">
            <a:xfrm>
              <a:off x="7774" y="2719"/>
              <a:ext cx="163" cy="152"/>
            </a:xfrm>
            <a:custGeom>
              <a:avLst/>
              <a:gdLst>
                <a:gd name="T0" fmla="*/ 50 w 69"/>
                <a:gd name="T1" fmla="*/ 0 h 64"/>
                <a:gd name="T2" fmla="*/ 48 w 69"/>
                <a:gd name="T3" fmla="*/ 11 h 64"/>
                <a:gd name="T4" fmla="*/ 38 w 69"/>
                <a:gd name="T5" fmla="*/ 18 h 64"/>
                <a:gd name="T6" fmla="*/ 33 w 69"/>
                <a:gd name="T7" fmla="*/ 24 h 64"/>
                <a:gd name="T8" fmla="*/ 30 w 69"/>
                <a:gd name="T9" fmla="*/ 24 h 64"/>
                <a:gd name="T10" fmla="*/ 22 w 69"/>
                <a:gd name="T11" fmla="*/ 16 h 64"/>
                <a:gd name="T12" fmla="*/ 22 w 69"/>
                <a:gd name="T13" fmla="*/ 16 h 64"/>
                <a:gd name="T14" fmla="*/ 14 w 69"/>
                <a:gd name="T15" fmla="*/ 21 h 64"/>
                <a:gd name="T16" fmla="*/ 6 w 69"/>
                <a:gd name="T17" fmla="*/ 26 h 64"/>
                <a:gd name="T18" fmla="*/ 5 w 69"/>
                <a:gd name="T19" fmla="*/ 26 h 64"/>
                <a:gd name="T20" fmla="*/ 2 w 69"/>
                <a:gd name="T21" fmla="*/ 38 h 64"/>
                <a:gd name="T22" fmla="*/ 4 w 69"/>
                <a:gd name="T23" fmla="*/ 43 h 64"/>
                <a:gd name="T24" fmla="*/ 4 w 69"/>
                <a:gd name="T25" fmla="*/ 53 h 64"/>
                <a:gd name="T26" fmla="*/ 4 w 69"/>
                <a:gd name="T27" fmla="*/ 53 h 64"/>
                <a:gd name="T28" fmla="*/ 13 w 69"/>
                <a:gd name="T29" fmla="*/ 34 h 64"/>
                <a:gd name="T30" fmla="*/ 18 w 69"/>
                <a:gd name="T31" fmla="*/ 38 h 64"/>
                <a:gd name="T32" fmla="*/ 20 w 69"/>
                <a:gd name="T33" fmla="*/ 36 h 64"/>
                <a:gd name="T34" fmla="*/ 24 w 69"/>
                <a:gd name="T35" fmla="*/ 38 h 64"/>
                <a:gd name="T36" fmla="*/ 24 w 69"/>
                <a:gd name="T37" fmla="*/ 34 h 64"/>
                <a:gd name="T38" fmla="*/ 31 w 69"/>
                <a:gd name="T39" fmla="*/ 34 h 64"/>
                <a:gd name="T40" fmla="*/ 33 w 69"/>
                <a:gd name="T41" fmla="*/ 39 h 64"/>
                <a:gd name="T42" fmla="*/ 31 w 69"/>
                <a:gd name="T43" fmla="*/ 44 h 64"/>
                <a:gd name="T44" fmla="*/ 43 w 69"/>
                <a:gd name="T45" fmla="*/ 60 h 64"/>
                <a:gd name="T46" fmla="*/ 45 w 69"/>
                <a:gd name="T47" fmla="*/ 61 h 64"/>
                <a:gd name="T48" fmla="*/ 48 w 69"/>
                <a:gd name="T49" fmla="*/ 60 h 64"/>
                <a:gd name="T50" fmla="*/ 50 w 69"/>
                <a:gd name="T51" fmla="*/ 64 h 64"/>
                <a:gd name="T52" fmla="*/ 50 w 69"/>
                <a:gd name="T53" fmla="*/ 64 h 64"/>
                <a:gd name="T54" fmla="*/ 55 w 69"/>
                <a:gd name="T55" fmla="*/ 57 h 64"/>
                <a:gd name="T56" fmla="*/ 50 w 69"/>
                <a:gd name="T57" fmla="*/ 48 h 64"/>
                <a:gd name="T58" fmla="*/ 54 w 69"/>
                <a:gd name="T59" fmla="*/ 41 h 64"/>
                <a:gd name="T60" fmla="*/ 57 w 69"/>
                <a:gd name="T61" fmla="*/ 45 h 64"/>
                <a:gd name="T62" fmla="*/ 57 w 69"/>
                <a:gd name="T63" fmla="*/ 44 h 64"/>
                <a:gd name="T64" fmla="*/ 63 w 69"/>
                <a:gd name="T65" fmla="*/ 55 h 64"/>
                <a:gd name="T66" fmla="*/ 69 w 69"/>
                <a:gd name="T67" fmla="*/ 39 h 64"/>
                <a:gd name="T68" fmla="*/ 57 w 69"/>
                <a:gd name="T69" fmla="*/ 4 h 64"/>
                <a:gd name="T70" fmla="*/ 50 w 69"/>
                <a:gd name="T7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 h="64">
                  <a:moveTo>
                    <a:pt x="50" y="0"/>
                  </a:moveTo>
                  <a:cubicBezTo>
                    <a:pt x="49" y="1"/>
                    <a:pt x="50" y="8"/>
                    <a:pt x="48" y="11"/>
                  </a:cubicBezTo>
                  <a:cubicBezTo>
                    <a:pt x="46" y="14"/>
                    <a:pt x="38" y="12"/>
                    <a:pt x="38" y="18"/>
                  </a:cubicBezTo>
                  <a:cubicBezTo>
                    <a:pt x="35" y="18"/>
                    <a:pt x="33" y="21"/>
                    <a:pt x="33" y="24"/>
                  </a:cubicBezTo>
                  <a:cubicBezTo>
                    <a:pt x="32" y="24"/>
                    <a:pt x="31" y="24"/>
                    <a:pt x="30" y="24"/>
                  </a:cubicBezTo>
                  <a:cubicBezTo>
                    <a:pt x="27" y="24"/>
                    <a:pt x="28" y="17"/>
                    <a:pt x="22" y="16"/>
                  </a:cubicBezTo>
                  <a:cubicBezTo>
                    <a:pt x="22" y="16"/>
                    <a:pt x="22" y="16"/>
                    <a:pt x="22" y="16"/>
                  </a:cubicBezTo>
                  <a:cubicBezTo>
                    <a:pt x="18" y="16"/>
                    <a:pt x="16" y="19"/>
                    <a:pt x="14" y="21"/>
                  </a:cubicBezTo>
                  <a:cubicBezTo>
                    <a:pt x="12" y="24"/>
                    <a:pt x="10" y="26"/>
                    <a:pt x="6" y="26"/>
                  </a:cubicBezTo>
                  <a:cubicBezTo>
                    <a:pt x="6" y="26"/>
                    <a:pt x="5" y="26"/>
                    <a:pt x="5" y="26"/>
                  </a:cubicBezTo>
                  <a:cubicBezTo>
                    <a:pt x="4" y="31"/>
                    <a:pt x="2" y="34"/>
                    <a:pt x="2" y="38"/>
                  </a:cubicBezTo>
                  <a:cubicBezTo>
                    <a:pt x="2" y="40"/>
                    <a:pt x="4" y="41"/>
                    <a:pt x="4" y="43"/>
                  </a:cubicBezTo>
                  <a:cubicBezTo>
                    <a:pt x="4" y="45"/>
                    <a:pt x="0" y="53"/>
                    <a:pt x="4" y="53"/>
                  </a:cubicBezTo>
                  <a:cubicBezTo>
                    <a:pt x="4" y="53"/>
                    <a:pt x="4" y="53"/>
                    <a:pt x="4" y="53"/>
                  </a:cubicBezTo>
                  <a:cubicBezTo>
                    <a:pt x="9" y="53"/>
                    <a:pt x="9" y="38"/>
                    <a:pt x="13" y="34"/>
                  </a:cubicBezTo>
                  <a:cubicBezTo>
                    <a:pt x="13" y="34"/>
                    <a:pt x="17" y="37"/>
                    <a:pt x="18" y="38"/>
                  </a:cubicBezTo>
                  <a:cubicBezTo>
                    <a:pt x="19" y="38"/>
                    <a:pt x="20" y="36"/>
                    <a:pt x="20" y="36"/>
                  </a:cubicBezTo>
                  <a:cubicBezTo>
                    <a:pt x="21" y="37"/>
                    <a:pt x="22" y="38"/>
                    <a:pt x="24" y="38"/>
                  </a:cubicBezTo>
                  <a:cubicBezTo>
                    <a:pt x="24" y="37"/>
                    <a:pt x="24" y="35"/>
                    <a:pt x="24" y="34"/>
                  </a:cubicBezTo>
                  <a:cubicBezTo>
                    <a:pt x="31" y="34"/>
                    <a:pt x="31" y="34"/>
                    <a:pt x="31" y="34"/>
                  </a:cubicBezTo>
                  <a:cubicBezTo>
                    <a:pt x="32" y="35"/>
                    <a:pt x="33" y="37"/>
                    <a:pt x="33" y="39"/>
                  </a:cubicBezTo>
                  <a:cubicBezTo>
                    <a:pt x="32" y="40"/>
                    <a:pt x="31" y="41"/>
                    <a:pt x="31" y="44"/>
                  </a:cubicBezTo>
                  <a:cubicBezTo>
                    <a:pt x="30" y="53"/>
                    <a:pt x="36" y="60"/>
                    <a:pt x="43" y="60"/>
                  </a:cubicBezTo>
                  <a:cubicBezTo>
                    <a:pt x="44" y="60"/>
                    <a:pt x="44" y="61"/>
                    <a:pt x="45" y="61"/>
                  </a:cubicBezTo>
                  <a:cubicBezTo>
                    <a:pt x="46" y="61"/>
                    <a:pt x="47" y="60"/>
                    <a:pt x="48" y="60"/>
                  </a:cubicBezTo>
                  <a:cubicBezTo>
                    <a:pt x="48" y="61"/>
                    <a:pt x="49" y="64"/>
                    <a:pt x="50" y="64"/>
                  </a:cubicBezTo>
                  <a:cubicBezTo>
                    <a:pt x="50" y="64"/>
                    <a:pt x="50" y="64"/>
                    <a:pt x="50" y="64"/>
                  </a:cubicBezTo>
                  <a:cubicBezTo>
                    <a:pt x="53" y="64"/>
                    <a:pt x="55" y="61"/>
                    <a:pt x="55" y="57"/>
                  </a:cubicBezTo>
                  <a:cubicBezTo>
                    <a:pt x="55" y="52"/>
                    <a:pt x="50" y="51"/>
                    <a:pt x="50" y="48"/>
                  </a:cubicBezTo>
                  <a:cubicBezTo>
                    <a:pt x="50" y="45"/>
                    <a:pt x="52" y="44"/>
                    <a:pt x="54" y="41"/>
                  </a:cubicBezTo>
                  <a:cubicBezTo>
                    <a:pt x="55" y="43"/>
                    <a:pt x="57" y="44"/>
                    <a:pt x="57" y="45"/>
                  </a:cubicBezTo>
                  <a:cubicBezTo>
                    <a:pt x="57" y="44"/>
                    <a:pt x="57" y="44"/>
                    <a:pt x="57" y="44"/>
                  </a:cubicBezTo>
                  <a:cubicBezTo>
                    <a:pt x="58" y="47"/>
                    <a:pt x="61" y="54"/>
                    <a:pt x="63" y="55"/>
                  </a:cubicBezTo>
                  <a:cubicBezTo>
                    <a:pt x="63" y="47"/>
                    <a:pt x="69" y="44"/>
                    <a:pt x="69" y="39"/>
                  </a:cubicBezTo>
                  <a:cubicBezTo>
                    <a:pt x="69" y="35"/>
                    <a:pt x="61" y="8"/>
                    <a:pt x="57" y="4"/>
                  </a:cubicBezTo>
                  <a:cubicBezTo>
                    <a:pt x="55" y="2"/>
                    <a:pt x="53"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66"/>
            <p:cNvSpPr>
              <a:spLocks/>
            </p:cNvSpPr>
            <p:nvPr/>
          </p:nvSpPr>
          <p:spPr bwMode="auto">
            <a:xfrm>
              <a:off x="7625" y="2679"/>
              <a:ext cx="81" cy="83"/>
            </a:xfrm>
            <a:custGeom>
              <a:avLst/>
              <a:gdLst>
                <a:gd name="T0" fmla="*/ 30 w 34"/>
                <a:gd name="T1" fmla="*/ 0 h 35"/>
                <a:gd name="T2" fmla="*/ 27 w 34"/>
                <a:gd name="T3" fmla="*/ 6 h 35"/>
                <a:gd name="T4" fmla="*/ 0 w 34"/>
                <a:gd name="T5" fmla="*/ 35 h 35"/>
                <a:gd name="T6" fmla="*/ 3 w 34"/>
                <a:gd name="T7" fmla="*/ 35 h 35"/>
                <a:gd name="T8" fmla="*/ 21 w 34"/>
                <a:gd name="T9" fmla="*/ 15 h 35"/>
                <a:gd name="T10" fmla="*/ 21 w 34"/>
                <a:gd name="T11" fmla="*/ 15 h 35"/>
                <a:gd name="T12" fmla="*/ 29 w 34"/>
                <a:gd name="T13" fmla="*/ 10 h 35"/>
                <a:gd name="T14" fmla="*/ 29 w 34"/>
                <a:gd name="T15" fmla="*/ 10 h 35"/>
                <a:gd name="T16" fmla="*/ 34 w 34"/>
                <a:gd name="T17" fmla="*/ 8 h 35"/>
                <a:gd name="T18" fmla="*/ 30 w 34"/>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5">
                  <a:moveTo>
                    <a:pt x="30" y="0"/>
                  </a:moveTo>
                  <a:cubicBezTo>
                    <a:pt x="28" y="2"/>
                    <a:pt x="28" y="4"/>
                    <a:pt x="27" y="6"/>
                  </a:cubicBezTo>
                  <a:cubicBezTo>
                    <a:pt x="22" y="16"/>
                    <a:pt x="5" y="21"/>
                    <a:pt x="0" y="35"/>
                  </a:cubicBezTo>
                  <a:cubicBezTo>
                    <a:pt x="3" y="35"/>
                    <a:pt x="3" y="35"/>
                    <a:pt x="3" y="35"/>
                  </a:cubicBezTo>
                  <a:cubicBezTo>
                    <a:pt x="9" y="32"/>
                    <a:pt x="19" y="26"/>
                    <a:pt x="21" y="15"/>
                  </a:cubicBezTo>
                  <a:cubicBezTo>
                    <a:pt x="21" y="15"/>
                    <a:pt x="21" y="15"/>
                    <a:pt x="21" y="15"/>
                  </a:cubicBezTo>
                  <a:cubicBezTo>
                    <a:pt x="25" y="15"/>
                    <a:pt x="28" y="14"/>
                    <a:pt x="29" y="10"/>
                  </a:cubicBezTo>
                  <a:cubicBezTo>
                    <a:pt x="29" y="10"/>
                    <a:pt x="29" y="10"/>
                    <a:pt x="29" y="10"/>
                  </a:cubicBezTo>
                  <a:cubicBezTo>
                    <a:pt x="31" y="10"/>
                    <a:pt x="32" y="9"/>
                    <a:pt x="34" y="8"/>
                  </a:cubicBezTo>
                  <a:cubicBezTo>
                    <a:pt x="32" y="6"/>
                    <a:pt x="30" y="5"/>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67"/>
            <p:cNvSpPr>
              <a:spLocks/>
            </p:cNvSpPr>
            <p:nvPr/>
          </p:nvSpPr>
          <p:spPr bwMode="auto">
            <a:xfrm>
              <a:off x="7684" y="2407"/>
              <a:ext cx="154" cy="218"/>
            </a:xfrm>
            <a:custGeom>
              <a:avLst/>
              <a:gdLst>
                <a:gd name="T0" fmla="*/ 11 w 65"/>
                <a:gd name="T1" fmla="*/ 0 h 92"/>
                <a:gd name="T2" fmla="*/ 6 w 65"/>
                <a:gd name="T3" fmla="*/ 9 h 92"/>
                <a:gd name="T4" fmla="*/ 8 w 65"/>
                <a:gd name="T5" fmla="*/ 24 h 92"/>
                <a:gd name="T6" fmla="*/ 5 w 65"/>
                <a:gd name="T7" fmla="*/ 37 h 92"/>
                <a:gd name="T8" fmla="*/ 4 w 65"/>
                <a:gd name="T9" fmla="*/ 37 h 92"/>
                <a:gd name="T10" fmla="*/ 2 w 65"/>
                <a:gd name="T11" fmla="*/ 53 h 92"/>
                <a:gd name="T12" fmla="*/ 12 w 65"/>
                <a:gd name="T13" fmla="*/ 62 h 92"/>
                <a:gd name="T14" fmla="*/ 12 w 65"/>
                <a:gd name="T15" fmla="*/ 62 h 92"/>
                <a:gd name="T16" fmla="*/ 16 w 65"/>
                <a:gd name="T17" fmla="*/ 59 h 92"/>
                <a:gd name="T18" fmla="*/ 19 w 65"/>
                <a:gd name="T19" fmla="*/ 59 h 92"/>
                <a:gd name="T20" fmla="*/ 19 w 65"/>
                <a:gd name="T21" fmla="*/ 63 h 92"/>
                <a:gd name="T22" fmla="*/ 16 w 65"/>
                <a:gd name="T23" fmla="*/ 68 h 92"/>
                <a:gd name="T24" fmla="*/ 23 w 65"/>
                <a:gd name="T25" fmla="*/ 75 h 92"/>
                <a:gd name="T26" fmla="*/ 23 w 65"/>
                <a:gd name="T27" fmla="*/ 75 h 92"/>
                <a:gd name="T28" fmla="*/ 27 w 65"/>
                <a:gd name="T29" fmla="*/ 73 h 92"/>
                <a:gd name="T30" fmla="*/ 30 w 65"/>
                <a:gd name="T31" fmla="*/ 72 h 92"/>
                <a:gd name="T32" fmla="*/ 30 w 65"/>
                <a:gd name="T33" fmla="*/ 72 h 92"/>
                <a:gd name="T34" fmla="*/ 44 w 65"/>
                <a:gd name="T35" fmla="*/ 82 h 92"/>
                <a:gd name="T36" fmla="*/ 44 w 65"/>
                <a:gd name="T37" fmla="*/ 74 h 92"/>
                <a:gd name="T38" fmla="*/ 61 w 65"/>
                <a:gd name="T39" fmla="*/ 88 h 92"/>
                <a:gd name="T40" fmla="*/ 63 w 65"/>
                <a:gd name="T41" fmla="*/ 92 h 92"/>
                <a:gd name="T42" fmla="*/ 63 w 65"/>
                <a:gd name="T43" fmla="*/ 92 h 92"/>
                <a:gd name="T44" fmla="*/ 65 w 65"/>
                <a:gd name="T45" fmla="*/ 89 h 92"/>
                <a:gd name="T46" fmla="*/ 65 w 65"/>
                <a:gd name="T47" fmla="*/ 85 h 92"/>
                <a:gd name="T48" fmla="*/ 59 w 65"/>
                <a:gd name="T49" fmla="*/ 80 h 92"/>
                <a:gd name="T50" fmla="*/ 57 w 65"/>
                <a:gd name="T51" fmla="*/ 80 h 92"/>
                <a:gd name="T52" fmla="*/ 56 w 65"/>
                <a:gd name="T53" fmla="*/ 79 h 92"/>
                <a:gd name="T54" fmla="*/ 59 w 65"/>
                <a:gd name="T55" fmla="*/ 74 h 92"/>
                <a:gd name="T56" fmla="*/ 56 w 65"/>
                <a:gd name="T57" fmla="*/ 73 h 92"/>
                <a:gd name="T58" fmla="*/ 56 w 65"/>
                <a:gd name="T59" fmla="*/ 73 h 92"/>
                <a:gd name="T60" fmla="*/ 54 w 65"/>
                <a:gd name="T61" fmla="*/ 75 h 92"/>
                <a:gd name="T62" fmla="*/ 52 w 65"/>
                <a:gd name="T63" fmla="*/ 76 h 92"/>
                <a:gd name="T64" fmla="*/ 52 w 65"/>
                <a:gd name="T65" fmla="*/ 76 h 92"/>
                <a:gd name="T66" fmla="*/ 42 w 65"/>
                <a:gd name="T67" fmla="*/ 65 h 92"/>
                <a:gd name="T68" fmla="*/ 42 w 65"/>
                <a:gd name="T69" fmla="*/ 65 h 92"/>
                <a:gd name="T70" fmla="*/ 36 w 65"/>
                <a:gd name="T71" fmla="*/ 69 h 92"/>
                <a:gd name="T72" fmla="*/ 36 w 65"/>
                <a:gd name="T73" fmla="*/ 71 h 92"/>
                <a:gd name="T74" fmla="*/ 25 w 65"/>
                <a:gd name="T75" fmla="*/ 50 h 92"/>
                <a:gd name="T76" fmla="*/ 34 w 65"/>
                <a:gd name="T77" fmla="*/ 30 h 92"/>
                <a:gd name="T78" fmla="*/ 28 w 65"/>
                <a:gd name="T79" fmla="*/ 9 h 92"/>
                <a:gd name="T80" fmla="*/ 27 w 65"/>
                <a:gd name="T81" fmla="*/ 6 h 92"/>
                <a:gd name="T82" fmla="*/ 26 w 65"/>
                <a:gd name="T83" fmla="*/ 4 h 92"/>
                <a:gd name="T84" fmla="*/ 20 w 65"/>
                <a:gd name="T85" fmla="*/ 8 h 92"/>
                <a:gd name="T86" fmla="*/ 19 w 65"/>
                <a:gd name="T87" fmla="*/ 8 h 92"/>
                <a:gd name="T88" fmla="*/ 11 w 65"/>
                <a:gd name="T89" fmla="*/ 0 h 92"/>
                <a:gd name="T90" fmla="*/ 11 w 65"/>
                <a:gd name="T91"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 h="92">
                  <a:moveTo>
                    <a:pt x="11" y="0"/>
                  </a:moveTo>
                  <a:cubicBezTo>
                    <a:pt x="7" y="0"/>
                    <a:pt x="6" y="4"/>
                    <a:pt x="6" y="9"/>
                  </a:cubicBezTo>
                  <a:cubicBezTo>
                    <a:pt x="6" y="14"/>
                    <a:pt x="8" y="18"/>
                    <a:pt x="8" y="24"/>
                  </a:cubicBezTo>
                  <a:cubicBezTo>
                    <a:pt x="8" y="28"/>
                    <a:pt x="7" y="34"/>
                    <a:pt x="5" y="37"/>
                  </a:cubicBezTo>
                  <a:cubicBezTo>
                    <a:pt x="5" y="37"/>
                    <a:pt x="5" y="37"/>
                    <a:pt x="4" y="37"/>
                  </a:cubicBezTo>
                  <a:cubicBezTo>
                    <a:pt x="0" y="37"/>
                    <a:pt x="2" y="46"/>
                    <a:pt x="2" y="53"/>
                  </a:cubicBezTo>
                  <a:cubicBezTo>
                    <a:pt x="2" y="56"/>
                    <a:pt x="10" y="62"/>
                    <a:pt x="12" y="62"/>
                  </a:cubicBezTo>
                  <a:cubicBezTo>
                    <a:pt x="12" y="62"/>
                    <a:pt x="12" y="62"/>
                    <a:pt x="12" y="62"/>
                  </a:cubicBezTo>
                  <a:cubicBezTo>
                    <a:pt x="14" y="62"/>
                    <a:pt x="15" y="60"/>
                    <a:pt x="16" y="59"/>
                  </a:cubicBezTo>
                  <a:cubicBezTo>
                    <a:pt x="19" y="59"/>
                    <a:pt x="19" y="59"/>
                    <a:pt x="19" y="59"/>
                  </a:cubicBezTo>
                  <a:cubicBezTo>
                    <a:pt x="19" y="63"/>
                    <a:pt x="19" y="63"/>
                    <a:pt x="19" y="63"/>
                  </a:cubicBezTo>
                  <a:cubicBezTo>
                    <a:pt x="18" y="64"/>
                    <a:pt x="16" y="65"/>
                    <a:pt x="16" y="68"/>
                  </a:cubicBezTo>
                  <a:cubicBezTo>
                    <a:pt x="16" y="70"/>
                    <a:pt x="19" y="75"/>
                    <a:pt x="23" y="75"/>
                  </a:cubicBezTo>
                  <a:cubicBezTo>
                    <a:pt x="23" y="75"/>
                    <a:pt x="23" y="75"/>
                    <a:pt x="23" y="75"/>
                  </a:cubicBezTo>
                  <a:cubicBezTo>
                    <a:pt x="24" y="75"/>
                    <a:pt x="25" y="74"/>
                    <a:pt x="27" y="73"/>
                  </a:cubicBezTo>
                  <a:cubicBezTo>
                    <a:pt x="28" y="73"/>
                    <a:pt x="29" y="72"/>
                    <a:pt x="30" y="72"/>
                  </a:cubicBezTo>
                  <a:cubicBezTo>
                    <a:pt x="30" y="72"/>
                    <a:pt x="30" y="72"/>
                    <a:pt x="30" y="72"/>
                  </a:cubicBezTo>
                  <a:cubicBezTo>
                    <a:pt x="37" y="72"/>
                    <a:pt x="37" y="82"/>
                    <a:pt x="44" y="82"/>
                  </a:cubicBezTo>
                  <a:cubicBezTo>
                    <a:pt x="43" y="79"/>
                    <a:pt x="41" y="77"/>
                    <a:pt x="44" y="74"/>
                  </a:cubicBezTo>
                  <a:cubicBezTo>
                    <a:pt x="47" y="78"/>
                    <a:pt x="58" y="82"/>
                    <a:pt x="61" y="88"/>
                  </a:cubicBezTo>
                  <a:cubicBezTo>
                    <a:pt x="61" y="89"/>
                    <a:pt x="62" y="92"/>
                    <a:pt x="63" y="92"/>
                  </a:cubicBezTo>
                  <a:cubicBezTo>
                    <a:pt x="63" y="92"/>
                    <a:pt x="63" y="92"/>
                    <a:pt x="63" y="92"/>
                  </a:cubicBezTo>
                  <a:cubicBezTo>
                    <a:pt x="64" y="92"/>
                    <a:pt x="65" y="90"/>
                    <a:pt x="65" y="89"/>
                  </a:cubicBezTo>
                  <a:cubicBezTo>
                    <a:pt x="65" y="87"/>
                    <a:pt x="65" y="87"/>
                    <a:pt x="65" y="85"/>
                  </a:cubicBezTo>
                  <a:cubicBezTo>
                    <a:pt x="62" y="85"/>
                    <a:pt x="59" y="83"/>
                    <a:pt x="59" y="80"/>
                  </a:cubicBezTo>
                  <a:cubicBezTo>
                    <a:pt x="59" y="80"/>
                    <a:pt x="58" y="80"/>
                    <a:pt x="57" y="80"/>
                  </a:cubicBezTo>
                  <a:cubicBezTo>
                    <a:pt x="56" y="80"/>
                    <a:pt x="56" y="80"/>
                    <a:pt x="56" y="79"/>
                  </a:cubicBezTo>
                  <a:cubicBezTo>
                    <a:pt x="56" y="77"/>
                    <a:pt x="58" y="77"/>
                    <a:pt x="59" y="74"/>
                  </a:cubicBezTo>
                  <a:cubicBezTo>
                    <a:pt x="58" y="74"/>
                    <a:pt x="57" y="73"/>
                    <a:pt x="56" y="73"/>
                  </a:cubicBezTo>
                  <a:cubicBezTo>
                    <a:pt x="56" y="73"/>
                    <a:pt x="56" y="73"/>
                    <a:pt x="56" y="73"/>
                  </a:cubicBezTo>
                  <a:cubicBezTo>
                    <a:pt x="55" y="73"/>
                    <a:pt x="54" y="74"/>
                    <a:pt x="54" y="75"/>
                  </a:cubicBezTo>
                  <a:cubicBezTo>
                    <a:pt x="53" y="75"/>
                    <a:pt x="53" y="76"/>
                    <a:pt x="52" y="76"/>
                  </a:cubicBezTo>
                  <a:cubicBezTo>
                    <a:pt x="52" y="76"/>
                    <a:pt x="52" y="76"/>
                    <a:pt x="52" y="76"/>
                  </a:cubicBezTo>
                  <a:cubicBezTo>
                    <a:pt x="49" y="76"/>
                    <a:pt x="47" y="66"/>
                    <a:pt x="42" y="65"/>
                  </a:cubicBezTo>
                  <a:cubicBezTo>
                    <a:pt x="42" y="65"/>
                    <a:pt x="42" y="65"/>
                    <a:pt x="42" y="65"/>
                  </a:cubicBezTo>
                  <a:cubicBezTo>
                    <a:pt x="39" y="65"/>
                    <a:pt x="36" y="67"/>
                    <a:pt x="36" y="69"/>
                  </a:cubicBezTo>
                  <a:cubicBezTo>
                    <a:pt x="36" y="69"/>
                    <a:pt x="36" y="71"/>
                    <a:pt x="36" y="71"/>
                  </a:cubicBezTo>
                  <a:cubicBezTo>
                    <a:pt x="31" y="69"/>
                    <a:pt x="24" y="57"/>
                    <a:pt x="25" y="50"/>
                  </a:cubicBezTo>
                  <a:cubicBezTo>
                    <a:pt x="25" y="41"/>
                    <a:pt x="33" y="40"/>
                    <a:pt x="34" y="30"/>
                  </a:cubicBezTo>
                  <a:cubicBezTo>
                    <a:pt x="34" y="22"/>
                    <a:pt x="28" y="15"/>
                    <a:pt x="28" y="9"/>
                  </a:cubicBezTo>
                  <a:cubicBezTo>
                    <a:pt x="28" y="8"/>
                    <a:pt x="27" y="7"/>
                    <a:pt x="27" y="6"/>
                  </a:cubicBezTo>
                  <a:cubicBezTo>
                    <a:pt x="27" y="5"/>
                    <a:pt x="26" y="4"/>
                    <a:pt x="26" y="4"/>
                  </a:cubicBezTo>
                  <a:cubicBezTo>
                    <a:pt x="24" y="4"/>
                    <a:pt x="22" y="8"/>
                    <a:pt x="20" y="8"/>
                  </a:cubicBezTo>
                  <a:cubicBezTo>
                    <a:pt x="20" y="8"/>
                    <a:pt x="19" y="8"/>
                    <a:pt x="19" y="8"/>
                  </a:cubicBezTo>
                  <a:cubicBezTo>
                    <a:pt x="15" y="8"/>
                    <a:pt x="16"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68"/>
            <p:cNvSpPr>
              <a:spLocks/>
            </p:cNvSpPr>
            <p:nvPr/>
          </p:nvSpPr>
          <p:spPr bwMode="auto">
            <a:xfrm>
              <a:off x="7845" y="2627"/>
              <a:ext cx="50" cy="85"/>
            </a:xfrm>
            <a:custGeom>
              <a:avLst/>
              <a:gdLst>
                <a:gd name="T0" fmla="*/ 4 w 21"/>
                <a:gd name="T1" fmla="*/ 0 h 36"/>
                <a:gd name="T2" fmla="*/ 0 w 21"/>
                <a:gd name="T3" fmla="*/ 1 h 36"/>
                <a:gd name="T4" fmla="*/ 11 w 21"/>
                <a:gd name="T5" fmla="*/ 15 h 36"/>
                <a:gd name="T6" fmla="*/ 8 w 21"/>
                <a:gd name="T7" fmla="*/ 18 h 36"/>
                <a:gd name="T8" fmla="*/ 2 w 21"/>
                <a:gd name="T9" fmla="*/ 17 h 36"/>
                <a:gd name="T10" fmla="*/ 2 w 21"/>
                <a:gd name="T11" fmla="*/ 20 h 36"/>
                <a:gd name="T12" fmla="*/ 9 w 21"/>
                <a:gd name="T13" fmla="*/ 26 h 36"/>
                <a:gd name="T14" fmla="*/ 9 w 21"/>
                <a:gd name="T15" fmla="*/ 29 h 36"/>
                <a:gd name="T16" fmla="*/ 12 w 21"/>
                <a:gd name="T17" fmla="*/ 36 h 36"/>
                <a:gd name="T18" fmla="*/ 16 w 21"/>
                <a:gd name="T19" fmla="*/ 36 h 36"/>
                <a:gd name="T20" fmla="*/ 16 w 21"/>
                <a:gd name="T21" fmla="*/ 33 h 36"/>
                <a:gd name="T22" fmla="*/ 12 w 21"/>
                <a:gd name="T23" fmla="*/ 24 h 36"/>
                <a:gd name="T24" fmla="*/ 19 w 21"/>
                <a:gd name="T25" fmla="*/ 24 h 36"/>
                <a:gd name="T26" fmla="*/ 21 w 21"/>
                <a:gd name="T27" fmla="*/ 18 h 36"/>
                <a:gd name="T28" fmla="*/ 17 w 21"/>
                <a:gd name="T29" fmla="*/ 14 h 36"/>
                <a:gd name="T30" fmla="*/ 17 w 21"/>
                <a:gd name="T31" fmla="*/ 6 h 36"/>
                <a:gd name="T32" fmla="*/ 14 w 21"/>
                <a:gd name="T33" fmla="*/ 6 h 36"/>
                <a:gd name="T34" fmla="*/ 14 w 21"/>
                <a:gd name="T35" fmla="*/ 2 h 36"/>
                <a:gd name="T36" fmla="*/ 4 w 21"/>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36">
                  <a:moveTo>
                    <a:pt x="4" y="0"/>
                  </a:moveTo>
                  <a:cubicBezTo>
                    <a:pt x="3" y="0"/>
                    <a:pt x="1" y="1"/>
                    <a:pt x="0" y="1"/>
                  </a:cubicBezTo>
                  <a:cubicBezTo>
                    <a:pt x="0" y="5"/>
                    <a:pt x="11" y="8"/>
                    <a:pt x="11" y="15"/>
                  </a:cubicBezTo>
                  <a:cubicBezTo>
                    <a:pt x="11" y="16"/>
                    <a:pt x="9" y="18"/>
                    <a:pt x="8" y="18"/>
                  </a:cubicBezTo>
                  <a:cubicBezTo>
                    <a:pt x="8" y="18"/>
                    <a:pt x="5" y="18"/>
                    <a:pt x="2" y="17"/>
                  </a:cubicBezTo>
                  <a:cubicBezTo>
                    <a:pt x="2" y="20"/>
                    <a:pt x="2" y="20"/>
                    <a:pt x="2" y="20"/>
                  </a:cubicBezTo>
                  <a:cubicBezTo>
                    <a:pt x="3" y="22"/>
                    <a:pt x="6" y="26"/>
                    <a:pt x="9" y="26"/>
                  </a:cubicBezTo>
                  <a:cubicBezTo>
                    <a:pt x="9" y="29"/>
                    <a:pt x="9" y="29"/>
                    <a:pt x="9" y="29"/>
                  </a:cubicBezTo>
                  <a:cubicBezTo>
                    <a:pt x="7" y="32"/>
                    <a:pt x="8" y="36"/>
                    <a:pt x="12" y="36"/>
                  </a:cubicBezTo>
                  <a:cubicBezTo>
                    <a:pt x="13" y="36"/>
                    <a:pt x="14" y="36"/>
                    <a:pt x="16" y="36"/>
                  </a:cubicBezTo>
                  <a:cubicBezTo>
                    <a:pt x="16" y="33"/>
                    <a:pt x="16" y="33"/>
                    <a:pt x="16" y="33"/>
                  </a:cubicBezTo>
                  <a:cubicBezTo>
                    <a:pt x="14" y="32"/>
                    <a:pt x="12" y="27"/>
                    <a:pt x="12" y="24"/>
                  </a:cubicBezTo>
                  <a:cubicBezTo>
                    <a:pt x="19" y="24"/>
                    <a:pt x="19" y="24"/>
                    <a:pt x="19" y="24"/>
                  </a:cubicBezTo>
                  <a:cubicBezTo>
                    <a:pt x="19" y="22"/>
                    <a:pt x="20" y="21"/>
                    <a:pt x="21" y="18"/>
                  </a:cubicBezTo>
                  <a:cubicBezTo>
                    <a:pt x="20" y="18"/>
                    <a:pt x="17" y="14"/>
                    <a:pt x="17" y="14"/>
                  </a:cubicBezTo>
                  <a:cubicBezTo>
                    <a:pt x="17" y="14"/>
                    <a:pt x="18" y="9"/>
                    <a:pt x="17" y="6"/>
                  </a:cubicBezTo>
                  <a:cubicBezTo>
                    <a:pt x="16" y="6"/>
                    <a:pt x="15" y="6"/>
                    <a:pt x="14" y="6"/>
                  </a:cubicBezTo>
                  <a:cubicBezTo>
                    <a:pt x="15" y="5"/>
                    <a:pt x="14" y="3"/>
                    <a:pt x="14" y="2"/>
                  </a:cubicBezTo>
                  <a:cubicBezTo>
                    <a:pt x="11" y="2"/>
                    <a:pt x="8"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69"/>
            <p:cNvSpPr>
              <a:spLocks noEditPoints="1"/>
            </p:cNvSpPr>
            <p:nvPr/>
          </p:nvSpPr>
          <p:spPr bwMode="auto">
            <a:xfrm>
              <a:off x="7770" y="2648"/>
              <a:ext cx="40" cy="55"/>
            </a:xfrm>
            <a:custGeom>
              <a:avLst/>
              <a:gdLst>
                <a:gd name="T0" fmla="*/ 4 w 17"/>
                <a:gd name="T1" fmla="*/ 1 h 23"/>
                <a:gd name="T2" fmla="*/ 3 w 17"/>
                <a:gd name="T3" fmla="*/ 1 h 23"/>
                <a:gd name="T4" fmla="*/ 4 w 17"/>
                <a:gd name="T5" fmla="*/ 1 h 23"/>
                <a:gd name="T6" fmla="*/ 3 w 17"/>
                <a:gd name="T7" fmla="*/ 0 h 23"/>
                <a:gd name="T8" fmla="*/ 0 w 17"/>
                <a:gd name="T9" fmla="*/ 2 h 23"/>
                <a:gd name="T10" fmla="*/ 2 w 17"/>
                <a:gd name="T11" fmla="*/ 23 h 23"/>
                <a:gd name="T12" fmla="*/ 17 w 17"/>
                <a:gd name="T13" fmla="*/ 9 h 23"/>
                <a:gd name="T14" fmla="*/ 5 w 17"/>
                <a:gd name="T15" fmla="*/ 2 h 23"/>
                <a:gd name="T16" fmla="*/ 3 w 17"/>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3">
                  <a:moveTo>
                    <a:pt x="4" y="1"/>
                  </a:moveTo>
                  <a:cubicBezTo>
                    <a:pt x="4" y="1"/>
                    <a:pt x="4" y="1"/>
                    <a:pt x="3" y="1"/>
                  </a:cubicBezTo>
                  <a:cubicBezTo>
                    <a:pt x="4" y="1"/>
                    <a:pt x="4" y="1"/>
                    <a:pt x="4" y="1"/>
                  </a:cubicBezTo>
                  <a:moveTo>
                    <a:pt x="3" y="0"/>
                  </a:moveTo>
                  <a:cubicBezTo>
                    <a:pt x="2" y="0"/>
                    <a:pt x="0" y="1"/>
                    <a:pt x="0" y="2"/>
                  </a:cubicBezTo>
                  <a:cubicBezTo>
                    <a:pt x="0" y="7"/>
                    <a:pt x="2" y="15"/>
                    <a:pt x="2" y="23"/>
                  </a:cubicBezTo>
                  <a:cubicBezTo>
                    <a:pt x="6" y="20"/>
                    <a:pt x="17" y="16"/>
                    <a:pt x="17" y="9"/>
                  </a:cubicBezTo>
                  <a:cubicBezTo>
                    <a:pt x="17" y="5"/>
                    <a:pt x="9"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70"/>
            <p:cNvSpPr>
              <a:spLocks/>
            </p:cNvSpPr>
            <p:nvPr/>
          </p:nvSpPr>
          <p:spPr bwMode="auto">
            <a:xfrm>
              <a:off x="7793" y="2684"/>
              <a:ext cx="40" cy="66"/>
            </a:xfrm>
            <a:custGeom>
              <a:avLst/>
              <a:gdLst>
                <a:gd name="T0" fmla="*/ 12 w 17"/>
                <a:gd name="T1" fmla="*/ 0 h 28"/>
                <a:gd name="T2" fmla="*/ 10 w 17"/>
                <a:gd name="T3" fmla="*/ 0 h 28"/>
                <a:gd name="T4" fmla="*/ 5 w 17"/>
                <a:gd name="T5" fmla="*/ 13 h 28"/>
                <a:gd name="T6" fmla="*/ 5 w 17"/>
                <a:gd name="T7" fmla="*/ 13 h 28"/>
                <a:gd name="T8" fmla="*/ 0 w 17"/>
                <a:gd name="T9" fmla="*/ 16 h 28"/>
                <a:gd name="T10" fmla="*/ 11 w 17"/>
                <a:gd name="T11" fmla="*/ 28 h 28"/>
                <a:gd name="T12" fmla="*/ 14 w 17"/>
                <a:gd name="T13" fmla="*/ 26 h 28"/>
                <a:gd name="T14" fmla="*/ 11 w 17"/>
                <a:gd name="T15" fmla="*/ 20 h 28"/>
                <a:gd name="T16" fmla="*/ 17 w 17"/>
                <a:gd name="T17" fmla="*/ 5 h 28"/>
                <a:gd name="T18" fmla="*/ 12 w 17"/>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8">
                  <a:moveTo>
                    <a:pt x="12" y="0"/>
                  </a:moveTo>
                  <a:cubicBezTo>
                    <a:pt x="11" y="0"/>
                    <a:pt x="10" y="0"/>
                    <a:pt x="10" y="0"/>
                  </a:cubicBezTo>
                  <a:cubicBezTo>
                    <a:pt x="7" y="1"/>
                    <a:pt x="5" y="12"/>
                    <a:pt x="5" y="13"/>
                  </a:cubicBezTo>
                  <a:cubicBezTo>
                    <a:pt x="5" y="13"/>
                    <a:pt x="5" y="13"/>
                    <a:pt x="5" y="13"/>
                  </a:cubicBezTo>
                  <a:cubicBezTo>
                    <a:pt x="3" y="13"/>
                    <a:pt x="0" y="15"/>
                    <a:pt x="0" y="16"/>
                  </a:cubicBezTo>
                  <a:cubicBezTo>
                    <a:pt x="0" y="19"/>
                    <a:pt x="9" y="28"/>
                    <a:pt x="11" y="28"/>
                  </a:cubicBezTo>
                  <a:cubicBezTo>
                    <a:pt x="12" y="28"/>
                    <a:pt x="13" y="27"/>
                    <a:pt x="14" y="26"/>
                  </a:cubicBezTo>
                  <a:cubicBezTo>
                    <a:pt x="14" y="23"/>
                    <a:pt x="11" y="24"/>
                    <a:pt x="11" y="20"/>
                  </a:cubicBezTo>
                  <a:cubicBezTo>
                    <a:pt x="11" y="14"/>
                    <a:pt x="17" y="11"/>
                    <a:pt x="17" y="5"/>
                  </a:cubicBezTo>
                  <a:cubicBezTo>
                    <a:pt x="17" y="3"/>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71"/>
            <p:cNvSpPr>
              <a:spLocks/>
            </p:cNvSpPr>
            <p:nvPr/>
          </p:nvSpPr>
          <p:spPr bwMode="auto">
            <a:xfrm>
              <a:off x="7826" y="2686"/>
              <a:ext cx="22" cy="40"/>
            </a:xfrm>
            <a:custGeom>
              <a:avLst/>
              <a:gdLst>
                <a:gd name="T0" fmla="*/ 5 w 9"/>
                <a:gd name="T1" fmla="*/ 0 h 17"/>
                <a:gd name="T2" fmla="*/ 0 w 9"/>
                <a:gd name="T3" fmla="*/ 17 h 17"/>
                <a:gd name="T4" fmla="*/ 3 w 9"/>
                <a:gd name="T5" fmla="*/ 17 h 17"/>
                <a:gd name="T6" fmla="*/ 9 w 9"/>
                <a:gd name="T7" fmla="*/ 0 h 17"/>
                <a:gd name="T8" fmla="*/ 5 w 9"/>
                <a:gd name="T9" fmla="*/ 0 h 17"/>
              </a:gdLst>
              <a:ahLst/>
              <a:cxnLst>
                <a:cxn ang="0">
                  <a:pos x="T0" y="T1"/>
                </a:cxn>
                <a:cxn ang="0">
                  <a:pos x="T2" y="T3"/>
                </a:cxn>
                <a:cxn ang="0">
                  <a:pos x="T4" y="T5"/>
                </a:cxn>
                <a:cxn ang="0">
                  <a:pos x="T6" y="T7"/>
                </a:cxn>
                <a:cxn ang="0">
                  <a:pos x="T8" y="T9"/>
                </a:cxn>
              </a:cxnLst>
              <a:rect l="0" t="0" r="r" b="b"/>
              <a:pathLst>
                <a:path w="9" h="17">
                  <a:moveTo>
                    <a:pt x="5" y="0"/>
                  </a:moveTo>
                  <a:cubicBezTo>
                    <a:pt x="5" y="8"/>
                    <a:pt x="2" y="12"/>
                    <a:pt x="0" y="17"/>
                  </a:cubicBezTo>
                  <a:cubicBezTo>
                    <a:pt x="1" y="17"/>
                    <a:pt x="2" y="17"/>
                    <a:pt x="3" y="17"/>
                  </a:cubicBezTo>
                  <a:cubicBezTo>
                    <a:pt x="3" y="10"/>
                    <a:pt x="9" y="8"/>
                    <a:pt x="9" y="0"/>
                  </a:cubicBezTo>
                  <a:cubicBezTo>
                    <a:pt x="8"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72"/>
            <p:cNvSpPr>
              <a:spLocks/>
            </p:cNvSpPr>
            <p:nvPr/>
          </p:nvSpPr>
          <p:spPr bwMode="auto">
            <a:xfrm>
              <a:off x="7836" y="2712"/>
              <a:ext cx="26" cy="22"/>
            </a:xfrm>
            <a:custGeom>
              <a:avLst/>
              <a:gdLst>
                <a:gd name="T0" fmla="*/ 5 w 11"/>
                <a:gd name="T1" fmla="*/ 0 h 9"/>
                <a:gd name="T2" fmla="*/ 0 w 11"/>
                <a:gd name="T3" fmla="*/ 7 h 9"/>
                <a:gd name="T4" fmla="*/ 3 w 11"/>
                <a:gd name="T5" fmla="*/ 9 h 9"/>
                <a:gd name="T6" fmla="*/ 4 w 11"/>
                <a:gd name="T7" fmla="*/ 9 h 9"/>
                <a:gd name="T8" fmla="*/ 11 w 11"/>
                <a:gd name="T9" fmla="*/ 0 h 9"/>
                <a:gd name="T10" fmla="*/ 9 w 11"/>
                <a:gd name="T11" fmla="*/ 1 h 9"/>
                <a:gd name="T12" fmla="*/ 5 w 11"/>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5" y="0"/>
                  </a:moveTo>
                  <a:cubicBezTo>
                    <a:pt x="3" y="3"/>
                    <a:pt x="0" y="4"/>
                    <a:pt x="0" y="7"/>
                  </a:cubicBezTo>
                  <a:cubicBezTo>
                    <a:pt x="0" y="8"/>
                    <a:pt x="2" y="9"/>
                    <a:pt x="3" y="9"/>
                  </a:cubicBezTo>
                  <a:cubicBezTo>
                    <a:pt x="3" y="9"/>
                    <a:pt x="3" y="9"/>
                    <a:pt x="4" y="9"/>
                  </a:cubicBezTo>
                  <a:cubicBezTo>
                    <a:pt x="8" y="9"/>
                    <a:pt x="11" y="5"/>
                    <a:pt x="11" y="0"/>
                  </a:cubicBezTo>
                  <a:cubicBezTo>
                    <a:pt x="11" y="1"/>
                    <a:pt x="10" y="1"/>
                    <a:pt x="9" y="1"/>
                  </a:cubicBezTo>
                  <a:cubicBezTo>
                    <a:pt x="8" y="1"/>
                    <a:pt x="6" y="1"/>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73"/>
            <p:cNvSpPr>
              <a:spLocks/>
            </p:cNvSpPr>
            <p:nvPr/>
          </p:nvSpPr>
          <p:spPr bwMode="auto">
            <a:xfrm>
              <a:off x="7810" y="2625"/>
              <a:ext cx="28" cy="31"/>
            </a:xfrm>
            <a:custGeom>
              <a:avLst/>
              <a:gdLst>
                <a:gd name="T0" fmla="*/ 0 w 12"/>
                <a:gd name="T1" fmla="*/ 0 h 13"/>
                <a:gd name="T2" fmla="*/ 0 w 12"/>
                <a:gd name="T3" fmla="*/ 7 h 13"/>
                <a:gd name="T4" fmla="*/ 0 w 12"/>
                <a:gd name="T5" fmla="*/ 7 h 13"/>
                <a:gd name="T6" fmla="*/ 2 w 12"/>
                <a:gd name="T7" fmla="*/ 7 h 13"/>
                <a:gd name="T8" fmla="*/ 4 w 12"/>
                <a:gd name="T9" fmla="*/ 7 h 13"/>
                <a:gd name="T10" fmla="*/ 7 w 12"/>
                <a:gd name="T11" fmla="*/ 7 h 13"/>
                <a:gd name="T12" fmla="*/ 11 w 12"/>
                <a:gd name="T13" fmla="*/ 13 h 13"/>
                <a:gd name="T14" fmla="*/ 12 w 12"/>
                <a:gd name="T15" fmla="*/ 12 h 13"/>
                <a:gd name="T16" fmla="*/ 4 w 12"/>
                <a:gd name="T17" fmla="*/ 0 h 13"/>
                <a:gd name="T18" fmla="*/ 0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0"/>
                  </a:moveTo>
                  <a:cubicBezTo>
                    <a:pt x="0" y="2"/>
                    <a:pt x="0" y="4"/>
                    <a:pt x="0" y="7"/>
                  </a:cubicBezTo>
                  <a:cubicBezTo>
                    <a:pt x="0" y="7"/>
                    <a:pt x="0" y="7"/>
                    <a:pt x="0" y="7"/>
                  </a:cubicBezTo>
                  <a:cubicBezTo>
                    <a:pt x="1" y="7"/>
                    <a:pt x="2" y="7"/>
                    <a:pt x="2" y="7"/>
                  </a:cubicBezTo>
                  <a:cubicBezTo>
                    <a:pt x="3" y="7"/>
                    <a:pt x="4" y="7"/>
                    <a:pt x="4" y="7"/>
                  </a:cubicBezTo>
                  <a:cubicBezTo>
                    <a:pt x="5" y="7"/>
                    <a:pt x="6" y="7"/>
                    <a:pt x="7" y="7"/>
                  </a:cubicBezTo>
                  <a:cubicBezTo>
                    <a:pt x="7" y="9"/>
                    <a:pt x="10" y="13"/>
                    <a:pt x="11" y="13"/>
                  </a:cubicBezTo>
                  <a:cubicBezTo>
                    <a:pt x="12" y="13"/>
                    <a:pt x="12" y="12"/>
                    <a:pt x="12" y="12"/>
                  </a:cubicBezTo>
                  <a:cubicBezTo>
                    <a:pt x="12" y="6"/>
                    <a:pt x="6" y="5"/>
                    <a:pt x="4"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74"/>
            <p:cNvSpPr>
              <a:spLocks/>
            </p:cNvSpPr>
            <p:nvPr/>
          </p:nvSpPr>
          <p:spPr bwMode="auto">
            <a:xfrm>
              <a:off x="7715" y="2592"/>
              <a:ext cx="43" cy="42"/>
            </a:xfrm>
            <a:custGeom>
              <a:avLst/>
              <a:gdLst>
                <a:gd name="T0" fmla="*/ 0 w 18"/>
                <a:gd name="T1" fmla="*/ 0 h 18"/>
                <a:gd name="T2" fmla="*/ 14 w 18"/>
                <a:gd name="T3" fmla="*/ 18 h 18"/>
                <a:gd name="T4" fmla="*/ 17 w 18"/>
                <a:gd name="T5" fmla="*/ 8 h 18"/>
                <a:gd name="T6" fmla="*/ 5 w 18"/>
                <a:gd name="T7" fmla="*/ 0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cubicBezTo>
                    <a:pt x="0" y="0"/>
                    <a:pt x="11" y="17"/>
                    <a:pt x="14" y="18"/>
                  </a:cubicBezTo>
                  <a:cubicBezTo>
                    <a:pt x="16" y="18"/>
                    <a:pt x="18" y="12"/>
                    <a:pt x="17" y="8"/>
                  </a:cubicBezTo>
                  <a:cubicBezTo>
                    <a:pt x="16" y="3"/>
                    <a:pt x="11" y="4"/>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75"/>
            <p:cNvSpPr>
              <a:spLocks/>
            </p:cNvSpPr>
            <p:nvPr/>
          </p:nvSpPr>
          <p:spPr bwMode="auto">
            <a:xfrm>
              <a:off x="7760" y="2596"/>
              <a:ext cx="12" cy="3"/>
            </a:xfrm>
            <a:custGeom>
              <a:avLst/>
              <a:gdLst>
                <a:gd name="T0" fmla="*/ 2 w 5"/>
                <a:gd name="T1" fmla="*/ 0 h 1"/>
                <a:gd name="T2" fmla="*/ 0 w 5"/>
                <a:gd name="T3" fmla="*/ 1 h 1"/>
                <a:gd name="T4" fmla="*/ 2 w 5"/>
                <a:gd name="T5" fmla="*/ 1 h 1"/>
                <a:gd name="T6" fmla="*/ 5 w 5"/>
                <a:gd name="T7" fmla="*/ 1 h 1"/>
                <a:gd name="T8" fmla="*/ 2 w 5"/>
                <a:gd name="T9" fmla="*/ 0 h 1"/>
              </a:gdLst>
              <a:ahLst/>
              <a:cxnLst>
                <a:cxn ang="0">
                  <a:pos x="T0" y="T1"/>
                </a:cxn>
                <a:cxn ang="0">
                  <a:pos x="T2" y="T3"/>
                </a:cxn>
                <a:cxn ang="0">
                  <a:pos x="T4" y="T5"/>
                </a:cxn>
                <a:cxn ang="0">
                  <a:pos x="T6" y="T7"/>
                </a:cxn>
                <a:cxn ang="0">
                  <a:pos x="T8" y="T9"/>
                </a:cxn>
              </a:cxnLst>
              <a:rect l="0" t="0" r="r" b="b"/>
              <a:pathLst>
                <a:path w="5" h="1">
                  <a:moveTo>
                    <a:pt x="2" y="0"/>
                  </a:moveTo>
                  <a:cubicBezTo>
                    <a:pt x="1" y="0"/>
                    <a:pt x="0" y="1"/>
                    <a:pt x="0" y="1"/>
                  </a:cubicBezTo>
                  <a:cubicBezTo>
                    <a:pt x="0" y="1"/>
                    <a:pt x="1" y="1"/>
                    <a:pt x="2" y="1"/>
                  </a:cubicBezTo>
                  <a:cubicBezTo>
                    <a:pt x="3" y="1"/>
                    <a:pt x="4" y="1"/>
                    <a:pt x="5"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76"/>
            <p:cNvSpPr>
              <a:spLocks/>
            </p:cNvSpPr>
            <p:nvPr/>
          </p:nvSpPr>
          <p:spPr bwMode="auto">
            <a:xfrm>
              <a:off x="7696" y="2147"/>
              <a:ext cx="78" cy="109"/>
            </a:xfrm>
            <a:custGeom>
              <a:avLst/>
              <a:gdLst>
                <a:gd name="T0" fmla="*/ 20 w 33"/>
                <a:gd name="T1" fmla="*/ 0 h 46"/>
                <a:gd name="T2" fmla="*/ 1 w 33"/>
                <a:gd name="T3" fmla="*/ 32 h 46"/>
                <a:gd name="T4" fmla="*/ 9 w 33"/>
                <a:gd name="T5" fmla="*/ 46 h 46"/>
                <a:gd name="T6" fmla="*/ 20 w 33"/>
                <a:gd name="T7" fmla="*/ 0 h 46"/>
              </a:gdLst>
              <a:ahLst/>
              <a:cxnLst>
                <a:cxn ang="0">
                  <a:pos x="T0" y="T1"/>
                </a:cxn>
                <a:cxn ang="0">
                  <a:pos x="T2" y="T3"/>
                </a:cxn>
                <a:cxn ang="0">
                  <a:pos x="T4" y="T5"/>
                </a:cxn>
                <a:cxn ang="0">
                  <a:pos x="T6" y="T7"/>
                </a:cxn>
              </a:cxnLst>
              <a:rect l="0" t="0" r="r" b="b"/>
              <a:pathLst>
                <a:path w="33" h="46">
                  <a:moveTo>
                    <a:pt x="20" y="0"/>
                  </a:moveTo>
                  <a:cubicBezTo>
                    <a:pt x="12" y="0"/>
                    <a:pt x="1" y="20"/>
                    <a:pt x="1" y="32"/>
                  </a:cubicBezTo>
                  <a:cubicBezTo>
                    <a:pt x="1" y="40"/>
                    <a:pt x="0" y="46"/>
                    <a:pt x="9" y="46"/>
                  </a:cubicBezTo>
                  <a:cubicBezTo>
                    <a:pt x="21" y="46"/>
                    <a:pt x="33"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7"/>
            <p:cNvSpPr>
              <a:spLocks/>
            </p:cNvSpPr>
            <p:nvPr/>
          </p:nvSpPr>
          <p:spPr bwMode="auto">
            <a:xfrm>
              <a:off x="7285" y="2341"/>
              <a:ext cx="90" cy="73"/>
            </a:xfrm>
            <a:custGeom>
              <a:avLst/>
              <a:gdLst>
                <a:gd name="T0" fmla="*/ 32 w 38"/>
                <a:gd name="T1" fmla="*/ 0 h 31"/>
                <a:gd name="T2" fmla="*/ 3 w 38"/>
                <a:gd name="T3" fmla="*/ 13 h 31"/>
                <a:gd name="T4" fmla="*/ 3 w 38"/>
                <a:gd name="T5" fmla="*/ 21 h 31"/>
                <a:gd name="T6" fmla="*/ 14 w 38"/>
                <a:gd name="T7" fmla="*/ 31 h 31"/>
                <a:gd name="T8" fmla="*/ 38 w 38"/>
                <a:gd name="T9" fmla="*/ 8 h 31"/>
                <a:gd name="T10" fmla="*/ 32 w 38"/>
                <a:gd name="T11" fmla="*/ 0 h 31"/>
              </a:gdLst>
              <a:ahLst/>
              <a:cxnLst>
                <a:cxn ang="0">
                  <a:pos x="T0" y="T1"/>
                </a:cxn>
                <a:cxn ang="0">
                  <a:pos x="T2" y="T3"/>
                </a:cxn>
                <a:cxn ang="0">
                  <a:pos x="T4" y="T5"/>
                </a:cxn>
                <a:cxn ang="0">
                  <a:pos x="T6" y="T7"/>
                </a:cxn>
                <a:cxn ang="0">
                  <a:pos x="T8" y="T9"/>
                </a:cxn>
                <a:cxn ang="0">
                  <a:pos x="T10" y="T11"/>
                </a:cxn>
              </a:cxnLst>
              <a:rect l="0" t="0" r="r" b="b"/>
              <a:pathLst>
                <a:path w="38" h="31">
                  <a:moveTo>
                    <a:pt x="32" y="0"/>
                  </a:moveTo>
                  <a:cubicBezTo>
                    <a:pt x="25" y="0"/>
                    <a:pt x="7" y="13"/>
                    <a:pt x="3" y="13"/>
                  </a:cubicBezTo>
                  <a:cubicBezTo>
                    <a:pt x="0" y="13"/>
                    <a:pt x="3" y="18"/>
                    <a:pt x="3" y="21"/>
                  </a:cubicBezTo>
                  <a:cubicBezTo>
                    <a:pt x="3" y="28"/>
                    <a:pt x="6" y="31"/>
                    <a:pt x="14" y="31"/>
                  </a:cubicBezTo>
                  <a:cubicBezTo>
                    <a:pt x="22" y="31"/>
                    <a:pt x="38" y="15"/>
                    <a:pt x="38" y="8"/>
                  </a:cubicBezTo>
                  <a:cubicBezTo>
                    <a:pt x="38" y="5"/>
                    <a:pt x="34"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78"/>
            <p:cNvSpPr>
              <a:spLocks/>
            </p:cNvSpPr>
            <p:nvPr/>
          </p:nvSpPr>
          <p:spPr bwMode="auto">
            <a:xfrm>
              <a:off x="6907" y="2220"/>
              <a:ext cx="413" cy="800"/>
            </a:xfrm>
            <a:custGeom>
              <a:avLst/>
              <a:gdLst>
                <a:gd name="T0" fmla="*/ 95 w 175"/>
                <a:gd name="T1" fmla="*/ 8 h 338"/>
                <a:gd name="T2" fmla="*/ 76 w 175"/>
                <a:gd name="T3" fmla="*/ 7 h 338"/>
                <a:gd name="T4" fmla="*/ 61 w 175"/>
                <a:gd name="T5" fmla="*/ 11 h 338"/>
                <a:gd name="T6" fmla="*/ 61 w 175"/>
                <a:gd name="T7" fmla="*/ 24 h 338"/>
                <a:gd name="T8" fmla="*/ 59 w 175"/>
                <a:gd name="T9" fmla="*/ 29 h 338"/>
                <a:gd name="T10" fmla="*/ 52 w 175"/>
                <a:gd name="T11" fmla="*/ 23 h 338"/>
                <a:gd name="T12" fmla="*/ 21 w 175"/>
                <a:gd name="T13" fmla="*/ 52 h 338"/>
                <a:gd name="T14" fmla="*/ 0 w 175"/>
                <a:gd name="T15" fmla="*/ 78 h 338"/>
                <a:gd name="T16" fmla="*/ 10 w 175"/>
                <a:gd name="T17" fmla="*/ 92 h 338"/>
                <a:gd name="T18" fmla="*/ 14 w 175"/>
                <a:gd name="T19" fmla="*/ 116 h 338"/>
                <a:gd name="T20" fmla="*/ 8 w 175"/>
                <a:gd name="T21" fmla="*/ 126 h 338"/>
                <a:gd name="T22" fmla="*/ 8 w 175"/>
                <a:gd name="T23" fmla="*/ 131 h 338"/>
                <a:gd name="T24" fmla="*/ 29 w 175"/>
                <a:gd name="T25" fmla="*/ 176 h 338"/>
                <a:gd name="T26" fmla="*/ 24 w 175"/>
                <a:gd name="T27" fmla="*/ 182 h 338"/>
                <a:gd name="T28" fmla="*/ 14 w 175"/>
                <a:gd name="T29" fmla="*/ 207 h 338"/>
                <a:gd name="T30" fmla="*/ 11 w 175"/>
                <a:gd name="T31" fmla="*/ 207 h 338"/>
                <a:gd name="T32" fmla="*/ 8 w 175"/>
                <a:gd name="T33" fmla="*/ 230 h 338"/>
                <a:gd name="T34" fmla="*/ 15 w 175"/>
                <a:gd name="T35" fmla="*/ 230 h 338"/>
                <a:gd name="T36" fmla="*/ 43 w 175"/>
                <a:gd name="T37" fmla="*/ 295 h 338"/>
                <a:gd name="T38" fmla="*/ 89 w 175"/>
                <a:gd name="T39" fmla="*/ 338 h 338"/>
                <a:gd name="T40" fmla="*/ 99 w 175"/>
                <a:gd name="T41" fmla="*/ 335 h 338"/>
                <a:gd name="T42" fmla="*/ 85 w 175"/>
                <a:gd name="T43" fmla="*/ 301 h 338"/>
                <a:gd name="T44" fmla="*/ 41 w 175"/>
                <a:gd name="T45" fmla="*/ 247 h 338"/>
                <a:gd name="T46" fmla="*/ 36 w 175"/>
                <a:gd name="T47" fmla="*/ 230 h 338"/>
                <a:gd name="T48" fmla="*/ 33 w 175"/>
                <a:gd name="T49" fmla="*/ 171 h 338"/>
                <a:gd name="T50" fmla="*/ 34 w 175"/>
                <a:gd name="T51" fmla="*/ 155 h 338"/>
                <a:gd name="T52" fmla="*/ 51 w 175"/>
                <a:gd name="T53" fmla="*/ 168 h 338"/>
                <a:gd name="T54" fmla="*/ 86 w 175"/>
                <a:gd name="T55" fmla="*/ 193 h 338"/>
                <a:gd name="T56" fmla="*/ 108 w 175"/>
                <a:gd name="T57" fmla="*/ 212 h 338"/>
                <a:gd name="T58" fmla="*/ 110 w 175"/>
                <a:gd name="T59" fmla="*/ 230 h 338"/>
                <a:gd name="T60" fmla="*/ 123 w 175"/>
                <a:gd name="T61" fmla="*/ 211 h 338"/>
                <a:gd name="T62" fmla="*/ 136 w 175"/>
                <a:gd name="T63" fmla="*/ 204 h 338"/>
                <a:gd name="T64" fmla="*/ 175 w 175"/>
                <a:gd name="T65" fmla="*/ 161 h 338"/>
                <a:gd name="T66" fmla="*/ 123 w 175"/>
                <a:gd name="T67" fmla="*/ 77 h 338"/>
                <a:gd name="T68" fmla="*/ 155 w 175"/>
                <a:gd name="T69" fmla="*/ 26 h 338"/>
                <a:gd name="T70" fmla="*/ 114 w 175"/>
                <a:gd name="T7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338">
                  <a:moveTo>
                    <a:pt x="114" y="0"/>
                  </a:moveTo>
                  <a:cubicBezTo>
                    <a:pt x="107" y="0"/>
                    <a:pt x="102" y="8"/>
                    <a:pt x="95" y="8"/>
                  </a:cubicBezTo>
                  <a:cubicBezTo>
                    <a:pt x="95" y="8"/>
                    <a:pt x="93" y="8"/>
                    <a:pt x="92" y="7"/>
                  </a:cubicBezTo>
                  <a:cubicBezTo>
                    <a:pt x="76" y="7"/>
                    <a:pt x="76" y="7"/>
                    <a:pt x="76" y="7"/>
                  </a:cubicBezTo>
                  <a:cubicBezTo>
                    <a:pt x="75" y="7"/>
                    <a:pt x="75" y="7"/>
                    <a:pt x="75" y="7"/>
                  </a:cubicBezTo>
                  <a:cubicBezTo>
                    <a:pt x="72" y="7"/>
                    <a:pt x="61" y="11"/>
                    <a:pt x="61" y="11"/>
                  </a:cubicBezTo>
                  <a:cubicBezTo>
                    <a:pt x="61" y="16"/>
                    <a:pt x="61" y="19"/>
                    <a:pt x="61" y="24"/>
                  </a:cubicBezTo>
                  <a:cubicBezTo>
                    <a:pt x="61" y="24"/>
                    <a:pt x="61" y="24"/>
                    <a:pt x="61" y="24"/>
                  </a:cubicBezTo>
                  <a:cubicBezTo>
                    <a:pt x="61" y="24"/>
                    <a:pt x="61" y="24"/>
                    <a:pt x="61" y="24"/>
                  </a:cubicBezTo>
                  <a:cubicBezTo>
                    <a:pt x="61" y="26"/>
                    <a:pt x="60" y="29"/>
                    <a:pt x="59" y="29"/>
                  </a:cubicBezTo>
                  <a:cubicBezTo>
                    <a:pt x="58" y="29"/>
                    <a:pt x="55" y="28"/>
                    <a:pt x="55" y="23"/>
                  </a:cubicBezTo>
                  <a:cubicBezTo>
                    <a:pt x="52" y="23"/>
                    <a:pt x="52" y="23"/>
                    <a:pt x="52" y="23"/>
                  </a:cubicBezTo>
                  <a:cubicBezTo>
                    <a:pt x="52" y="23"/>
                    <a:pt x="52" y="23"/>
                    <a:pt x="52" y="23"/>
                  </a:cubicBezTo>
                  <a:cubicBezTo>
                    <a:pt x="42" y="39"/>
                    <a:pt x="34" y="43"/>
                    <a:pt x="21" y="52"/>
                  </a:cubicBezTo>
                  <a:cubicBezTo>
                    <a:pt x="17" y="54"/>
                    <a:pt x="11" y="53"/>
                    <a:pt x="8" y="56"/>
                  </a:cubicBezTo>
                  <a:cubicBezTo>
                    <a:pt x="3" y="61"/>
                    <a:pt x="0" y="69"/>
                    <a:pt x="0" y="78"/>
                  </a:cubicBezTo>
                  <a:cubicBezTo>
                    <a:pt x="0" y="78"/>
                    <a:pt x="0" y="78"/>
                    <a:pt x="0" y="78"/>
                  </a:cubicBezTo>
                  <a:cubicBezTo>
                    <a:pt x="0" y="88"/>
                    <a:pt x="6" y="88"/>
                    <a:pt x="10" y="92"/>
                  </a:cubicBezTo>
                  <a:cubicBezTo>
                    <a:pt x="13" y="98"/>
                    <a:pt x="14" y="109"/>
                    <a:pt x="14" y="116"/>
                  </a:cubicBezTo>
                  <a:cubicBezTo>
                    <a:pt x="14" y="116"/>
                    <a:pt x="14" y="116"/>
                    <a:pt x="14" y="116"/>
                  </a:cubicBezTo>
                  <a:cubicBezTo>
                    <a:pt x="14" y="120"/>
                    <a:pt x="10" y="126"/>
                    <a:pt x="8" y="127"/>
                  </a:cubicBezTo>
                  <a:cubicBezTo>
                    <a:pt x="8" y="126"/>
                    <a:pt x="8" y="126"/>
                    <a:pt x="8" y="126"/>
                  </a:cubicBezTo>
                  <a:cubicBezTo>
                    <a:pt x="8" y="128"/>
                    <a:pt x="8" y="129"/>
                    <a:pt x="8" y="131"/>
                  </a:cubicBezTo>
                  <a:cubicBezTo>
                    <a:pt x="8" y="131"/>
                    <a:pt x="8" y="131"/>
                    <a:pt x="8" y="131"/>
                  </a:cubicBezTo>
                  <a:cubicBezTo>
                    <a:pt x="8" y="137"/>
                    <a:pt x="14" y="139"/>
                    <a:pt x="17" y="143"/>
                  </a:cubicBezTo>
                  <a:cubicBezTo>
                    <a:pt x="21" y="147"/>
                    <a:pt x="29" y="172"/>
                    <a:pt x="29" y="176"/>
                  </a:cubicBezTo>
                  <a:cubicBezTo>
                    <a:pt x="29" y="176"/>
                    <a:pt x="29" y="176"/>
                    <a:pt x="29" y="176"/>
                  </a:cubicBezTo>
                  <a:cubicBezTo>
                    <a:pt x="29" y="179"/>
                    <a:pt x="25" y="180"/>
                    <a:pt x="24" y="182"/>
                  </a:cubicBezTo>
                  <a:cubicBezTo>
                    <a:pt x="20" y="192"/>
                    <a:pt x="18" y="198"/>
                    <a:pt x="14" y="207"/>
                  </a:cubicBezTo>
                  <a:cubicBezTo>
                    <a:pt x="14" y="207"/>
                    <a:pt x="14" y="207"/>
                    <a:pt x="14" y="207"/>
                  </a:cubicBezTo>
                  <a:cubicBezTo>
                    <a:pt x="12" y="207"/>
                    <a:pt x="12" y="207"/>
                    <a:pt x="12" y="207"/>
                  </a:cubicBezTo>
                  <a:cubicBezTo>
                    <a:pt x="11" y="207"/>
                    <a:pt x="11" y="207"/>
                    <a:pt x="11" y="207"/>
                  </a:cubicBezTo>
                  <a:cubicBezTo>
                    <a:pt x="10" y="214"/>
                    <a:pt x="8" y="219"/>
                    <a:pt x="8" y="227"/>
                  </a:cubicBezTo>
                  <a:cubicBezTo>
                    <a:pt x="8" y="228"/>
                    <a:pt x="7" y="230"/>
                    <a:pt x="8" y="230"/>
                  </a:cubicBezTo>
                  <a:cubicBezTo>
                    <a:pt x="10" y="231"/>
                    <a:pt x="11" y="231"/>
                    <a:pt x="11" y="231"/>
                  </a:cubicBezTo>
                  <a:cubicBezTo>
                    <a:pt x="12" y="231"/>
                    <a:pt x="12" y="230"/>
                    <a:pt x="15" y="230"/>
                  </a:cubicBezTo>
                  <a:cubicBezTo>
                    <a:pt x="24" y="230"/>
                    <a:pt x="28" y="249"/>
                    <a:pt x="31" y="256"/>
                  </a:cubicBezTo>
                  <a:cubicBezTo>
                    <a:pt x="37" y="268"/>
                    <a:pt x="38" y="279"/>
                    <a:pt x="43" y="295"/>
                  </a:cubicBezTo>
                  <a:cubicBezTo>
                    <a:pt x="49" y="312"/>
                    <a:pt x="63" y="328"/>
                    <a:pt x="80" y="333"/>
                  </a:cubicBezTo>
                  <a:cubicBezTo>
                    <a:pt x="83" y="334"/>
                    <a:pt x="83" y="338"/>
                    <a:pt x="89" y="338"/>
                  </a:cubicBezTo>
                  <a:cubicBezTo>
                    <a:pt x="90" y="338"/>
                    <a:pt x="91" y="336"/>
                    <a:pt x="92" y="336"/>
                  </a:cubicBezTo>
                  <a:cubicBezTo>
                    <a:pt x="95" y="336"/>
                    <a:pt x="95" y="336"/>
                    <a:pt x="99" y="335"/>
                  </a:cubicBezTo>
                  <a:cubicBezTo>
                    <a:pt x="97" y="330"/>
                    <a:pt x="97" y="327"/>
                    <a:pt x="95" y="320"/>
                  </a:cubicBezTo>
                  <a:cubicBezTo>
                    <a:pt x="92" y="314"/>
                    <a:pt x="85" y="310"/>
                    <a:pt x="85" y="301"/>
                  </a:cubicBezTo>
                  <a:cubicBezTo>
                    <a:pt x="85" y="296"/>
                    <a:pt x="87" y="296"/>
                    <a:pt x="87" y="291"/>
                  </a:cubicBezTo>
                  <a:cubicBezTo>
                    <a:pt x="87" y="265"/>
                    <a:pt x="55" y="261"/>
                    <a:pt x="41" y="247"/>
                  </a:cubicBezTo>
                  <a:cubicBezTo>
                    <a:pt x="38" y="243"/>
                    <a:pt x="37" y="234"/>
                    <a:pt x="35" y="230"/>
                  </a:cubicBezTo>
                  <a:cubicBezTo>
                    <a:pt x="36" y="230"/>
                    <a:pt x="36" y="230"/>
                    <a:pt x="36" y="230"/>
                  </a:cubicBezTo>
                  <a:cubicBezTo>
                    <a:pt x="36" y="215"/>
                    <a:pt x="18" y="221"/>
                    <a:pt x="18" y="205"/>
                  </a:cubicBezTo>
                  <a:cubicBezTo>
                    <a:pt x="18" y="191"/>
                    <a:pt x="33" y="186"/>
                    <a:pt x="33" y="171"/>
                  </a:cubicBezTo>
                  <a:cubicBezTo>
                    <a:pt x="33" y="166"/>
                    <a:pt x="31" y="165"/>
                    <a:pt x="31" y="161"/>
                  </a:cubicBezTo>
                  <a:cubicBezTo>
                    <a:pt x="31" y="158"/>
                    <a:pt x="30" y="155"/>
                    <a:pt x="34" y="155"/>
                  </a:cubicBezTo>
                  <a:cubicBezTo>
                    <a:pt x="40" y="155"/>
                    <a:pt x="46" y="156"/>
                    <a:pt x="48" y="162"/>
                  </a:cubicBezTo>
                  <a:cubicBezTo>
                    <a:pt x="48" y="162"/>
                    <a:pt x="50" y="168"/>
                    <a:pt x="51" y="168"/>
                  </a:cubicBezTo>
                  <a:cubicBezTo>
                    <a:pt x="59" y="171"/>
                    <a:pt x="67" y="172"/>
                    <a:pt x="74" y="179"/>
                  </a:cubicBezTo>
                  <a:cubicBezTo>
                    <a:pt x="80" y="185"/>
                    <a:pt x="74" y="193"/>
                    <a:pt x="86" y="193"/>
                  </a:cubicBezTo>
                  <a:cubicBezTo>
                    <a:pt x="86" y="201"/>
                    <a:pt x="97" y="204"/>
                    <a:pt x="105" y="204"/>
                  </a:cubicBezTo>
                  <a:cubicBezTo>
                    <a:pt x="105" y="207"/>
                    <a:pt x="106" y="211"/>
                    <a:pt x="108" y="212"/>
                  </a:cubicBezTo>
                  <a:cubicBezTo>
                    <a:pt x="106" y="213"/>
                    <a:pt x="106" y="215"/>
                    <a:pt x="106" y="219"/>
                  </a:cubicBezTo>
                  <a:cubicBezTo>
                    <a:pt x="106" y="222"/>
                    <a:pt x="108" y="230"/>
                    <a:pt x="110" y="230"/>
                  </a:cubicBezTo>
                  <a:cubicBezTo>
                    <a:pt x="112" y="230"/>
                    <a:pt x="123" y="222"/>
                    <a:pt x="123" y="217"/>
                  </a:cubicBezTo>
                  <a:cubicBezTo>
                    <a:pt x="123" y="216"/>
                    <a:pt x="123" y="214"/>
                    <a:pt x="123" y="211"/>
                  </a:cubicBezTo>
                  <a:cubicBezTo>
                    <a:pt x="123" y="212"/>
                    <a:pt x="123" y="215"/>
                    <a:pt x="125" y="215"/>
                  </a:cubicBezTo>
                  <a:cubicBezTo>
                    <a:pt x="131" y="215"/>
                    <a:pt x="130" y="207"/>
                    <a:pt x="136" y="204"/>
                  </a:cubicBezTo>
                  <a:cubicBezTo>
                    <a:pt x="150" y="197"/>
                    <a:pt x="152" y="191"/>
                    <a:pt x="168" y="187"/>
                  </a:cubicBezTo>
                  <a:cubicBezTo>
                    <a:pt x="168" y="177"/>
                    <a:pt x="175" y="173"/>
                    <a:pt x="175" y="161"/>
                  </a:cubicBezTo>
                  <a:cubicBezTo>
                    <a:pt x="175" y="143"/>
                    <a:pt x="166" y="120"/>
                    <a:pt x="154" y="111"/>
                  </a:cubicBezTo>
                  <a:cubicBezTo>
                    <a:pt x="140" y="103"/>
                    <a:pt x="135" y="89"/>
                    <a:pt x="123" y="77"/>
                  </a:cubicBezTo>
                  <a:cubicBezTo>
                    <a:pt x="121" y="75"/>
                    <a:pt x="118" y="74"/>
                    <a:pt x="118" y="69"/>
                  </a:cubicBezTo>
                  <a:cubicBezTo>
                    <a:pt x="118" y="47"/>
                    <a:pt x="144" y="43"/>
                    <a:pt x="155" y="26"/>
                  </a:cubicBezTo>
                  <a:cubicBezTo>
                    <a:pt x="147" y="24"/>
                    <a:pt x="136" y="20"/>
                    <a:pt x="136" y="6"/>
                  </a:cubicBezTo>
                  <a:cubicBezTo>
                    <a:pt x="127" y="6"/>
                    <a:pt x="122" y="0"/>
                    <a:pt x="1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79"/>
            <p:cNvSpPr>
              <a:spLocks/>
            </p:cNvSpPr>
            <p:nvPr/>
          </p:nvSpPr>
          <p:spPr bwMode="auto">
            <a:xfrm>
              <a:off x="7172" y="3121"/>
              <a:ext cx="59" cy="55"/>
            </a:xfrm>
            <a:custGeom>
              <a:avLst/>
              <a:gdLst>
                <a:gd name="T0" fmla="*/ 12 w 25"/>
                <a:gd name="T1" fmla="*/ 0 h 23"/>
                <a:gd name="T2" fmla="*/ 0 w 25"/>
                <a:gd name="T3" fmla="*/ 7 h 23"/>
                <a:gd name="T4" fmla="*/ 11 w 25"/>
                <a:gd name="T5" fmla="*/ 12 h 23"/>
                <a:gd name="T6" fmla="*/ 15 w 25"/>
                <a:gd name="T7" fmla="*/ 20 h 23"/>
                <a:gd name="T8" fmla="*/ 22 w 25"/>
                <a:gd name="T9" fmla="*/ 23 h 23"/>
                <a:gd name="T10" fmla="*/ 25 w 25"/>
                <a:gd name="T11" fmla="*/ 23 h 23"/>
                <a:gd name="T12" fmla="*/ 25 w 25"/>
                <a:gd name="T13" fmla="*/ 18 h 23"/>
                <a:gd name="T14" fmla="*/ 12 w 25"/>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3">
                  <a:moveTo>
                    <a:pt x="12" y="0"/>
                  </a:moveTo>
                  <a:cubicBezTo>
                    <a:pt x="8" y="0"/>
                    <a:pt x="0" y="4"/>
                    <a:pt x="0" y="7"/>
                  </a:cubicBezTo>
                  <a:cubicBezTo>
                    <a:pt x="0" y="11"/>
                    <a:pt x="9" y="8"/>
                    <a:pt x="11" y="12"/>
                  </a:cubicBezTo>
                  <a:cubicBezTo>
                    <a:pt x="12" y="14"/>
                    <a:pt x="14" y="20"/>
                    <a:pt x="15" y="20"/>
                  </a:cubicBezTo>
                  <a:cubicBezTo>
                    <a:pt x="17" y="20"/>
                    <a:pt x="18" y="23"/>
                    <a:pt x="22" y="23"/>
                  </a:cubicBezTo>
                  <a:cubicBezTo>
                    <a:pt x="23" y="23"/>
                    <a:pt x="24" y="23"/>
                    <a:pt x="25" y="23"/>
                  </a:cubicBezTo>
                  <a:cubicBezTo>
                    <a:pt x="25" y="21"/>
                    <a:pt x="25" y="19"/>
                    <a:pt x="25" y="18"/>
                  </a:cubicBezTo>
                  <a:cubicBezTo>
                    <a:pt x="17" y="18"/>
                    <a:pt x="14" y="8"/>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80"/>
            <p:cNvSpPr>
              <a:spLocks/>
            </p:cNvSpPr>
            <p:nvPr/>
          </p:nvSpPr>
          <p:spPr bwMode="auto">
            <a:xfrm>
              <a:off x="7261" y="3162"/>
              <a:ext cx="26" cy="21"/>
            </a:xfrm>
            <a:custGeom>
              <a:avLst/>
              <a:gdLst>
                <a:gd name="T0" fmla="*/ 6 w 11"/>
                <a:gd name="T1" fmla="*/ 0 h 9"/>
                <a:gd name="T2" fmla="*/ 1 w 11"/>
                <a:gd name="T3" fmla="*/ 0 h 9"/>
                <a:gd name="T4" fmla="*/ 1 w 11"/>
                <a:gd name="T5" fmla="*/ 3 h 9"/>
                <a:gd name="T6" fmla="*/ 5 w 11"/>
                <a:gd name="T7" fmla="*/ 9 h 9"/>
                <a:gd name="T8" fmla="*/ 11 w 11"/>
                <a:gd name="T9" fmla="*/ 3 h 9"/>
                <a:gd name="T10" fmla="*/ 6 w 11"/>
                <a:gd name="T11" fmla="*/ 0 h 9"/>
              </a:gdLst>
              <a:ahLst/>
              <a:cxnLst>
                <a:cxn ang="0">
                  <a:pos x="T0" y="T1"/>
                </a:cxn>
                <a:cxn ang="0">
                  <a:pos x="T2" y="T3"/>
                </a:cxn>
                <a:cxn ang="0">
                  <a:pos x="T4" y="T5"/>
                </a:cxn>
                <a:cxn ang="0">
                  <a:pos x="T6" y="T7"/>
                </a:cxn>
                <a:cxn ang="0">
                  <a:pos x="T8" y="T9"/>
                </a:cxn>
                <a:cxn ang="0">
                  <a:pos x="T10" y="T11"/>
                </a:cxn>
              </a:cxnLst>
              <a:rect l="0" t="0" r="r" b="b"/>
              <a:pathLst>
                <a:path w="11" h="9">
                  <a:moveTo>
                    <a:pt x="6" y="0"/>
                  </a:moveTo>
                  <a:cubicBezTo>
                    <a:pt x="4" y="0"/>
                    <a:pt x="2" y="0"/>
                    <a:pt x="1" y="0"/>
                  </a:cubicBezTo>
                  <a:cubicBezTo>
                    <a:pt x="0" y="0"/>
                    <a:pt x="1" y="2"/>
                    <a:pt x="1" y="3"/>
                  </a:cubicBezTo>
                  <a:cubicBezTo>
                    <a:pt x="1" y="5"/>
                    <a:pt x="2" y="9"/>
                    <a:pt x="5" y="9"/>
                  </a:cubicBezTo>
                  <a:cubicBezTo>
                    <a:pt x="8" y="9"/>
                    <a:pt x="10" y="6"/>
                    <a:pt x="11" y="3"/>
                  </a:cubicBezTo>
                  <a:cubicBezTo>
                    <a:pt x="9" y="2"/>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81"/>
            <p:cNvSpPr>
              <a:spLocks/>
            </p:cNvSpPr>
            <p:nvPr/>
          </p:nvSpPr>
          <p:spPr bwMode="auto">
            <a:xfrm>
              <a:off x="6945" y="3107"/>
              <a:ext cx="23" cy="36"/>
            </a:xfrm>
            <a:custGeom>
              <a:avLst/>
              <a:gdLst>
                <a:gd name="T0" fmla="*/ 5 w 10"/>
                <a:gd name="T1" fmla="*/ 0 h 15"/>
                <a:gd name="T2" fmla="*/ 3 w 10"/>
                <a:gd name="T3" fmla="*/ 0 h 15"/>
                <a:gd name="T4" fmla="*/ 3 w 10"/>
                <a:gd name="T5" fmla="*/ 0 h 15"/>
                <a:gd name="T6" fmla="*/ 3 w 10"/>
                <a:gd name="T7" fmla="*/ 0 h 15"/>
                <a:gd name="T8" fmla="*/ 0 w 10"/>
                <a:gd name="T9" fmla="*/ 0 h 15"/>
                <a:gd name="T10" fmla="*/ 0 w 10"/>
                <a:gd name="T11" fmla="*/ 2 h 15"/>
                <a:gd name="T12" fmla="*/ 10 w 10"/>
                <a:gd name="T13" fmla="*/ 15 h 15"/>
                <a:gd name="T14" fmla="*/ 5 w 10"/>
                <a:gd name="T15" fmla="*/ 2 h 15"/>
                <a:gd name="T16" fmla="*/ 5 w 10"/>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5" y="0"/>
                  </a:moveTo>
                  <a:cubicBezTo>
                    <a:pt x="3" y="0"/>
                    <a:pt x="3" y="0"/>
                    <a:pt x="3" y="0"/>
                  </a:cubicBezTo>
                  <a:cubicBezTo>
                    <a:pt x="3" y="0"/>
                    <a:pt x="3" y="0"/>
                    <a:pt x="3" y="0"/>
                  </a:cubicBezTo>
                  <a:cubicBezTo>
                    <a:pt x="3" y="0"/>
                    <a:pt x="3" y="0"/>
                    <a:pt x="3" y="0"/>
                  </a:cubicBezTo>
                  <a:cubicBezTo>
                    <a:pt x="0" y="0"/>
                    <a:pt x="0" y="0"/>
                    <a:pt x="0" y="0"/>
                  </a:cubicBezTo>
                  <a:cubicBezTo>
                    <a:pt x="0" y="0"/>
                    <a:pt x="0" y="1"/>
                    <a:pt x="0" y="2"/>
                  </a:cubicBezTo>
                  <a:cubicBezTo>
                    <a:pt x="0" y="6"/>
                    <a:pt x="7" y="14"/>
                    <a:pt x="10" y="15"/>
                  </a:cubicBezTo>
                  <a:cubicBezTo>
                    <a:pt x="10" y="9"/>
                    <a:pt x="8" y="6"/>
                    <a:pt x="5" y="2"/>
                  </a:cubicBezTo>
                  <a:cubicBezTo>
                    <a:pt x="5" y="2"/>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82"/>
            <p:cNvSpPr>
              <a:spLocks/>
            </p:cNvSpPr>
            <p:nvPr/>
          </p:nvSpPr>
          <p:spPr bwMode="auto">
            <a:xfrm>
              <a:off x="6900" y="3032"/>
              <a:ext cx="35" cy="28"/>
            </a:xfrm>
            <a:custGeom>
              <a:avLst/>
              <a:gdLst>
                <a:gd name="T0" fmla="*/ 3 w 15"/>
                <a:gd name="T1" fmla="*/ 0 h 12"/>
                <a:gd name="T2" fmla="*/ 0 w 15"/>
                <a:gd name="T3" fmla="*/ 1 h 12"/>
                <a:gd name="T4" fmla="*/ 1 w 15"/>
                <a:gd name="T5" fmla="*/ 1 h 12"/>
                <a:gd name="T6" fmla="*/ 10 w 15"/>
                <a:gd name="T7" fmla="*/ 12 h 12"/>
                <a:gd name="T8" fmla="*/ 3 w 15"/>
                <a:gd name="T9" fmla="*/ 0 h 12"/>
              </a:gdLst>
              <a:ahLst/>
              <a:cxnLst>
                <a:cxn ang="0">
                  <a:pos x="T0" y="T1"/>
                </a:cxn>
                <a:cxn ang="0">
                  <a:pos x="T2" y="T3"/>
                </a:cxn>
                <a:cxn ang="0">
                  <a:pos x="T4" y="T5"/>
                </a:cxn>
                <a:cxn ang="0">
                  <a:pos x="T6" y="T7"/>
                </a:cxn>
                <a:cxn ang="0">
                  <a:pos x="T8" y="T9"/>
                </a:cxn>
              </a:cxnLst>
              <a:rect l="0" t="0" r="r" b="b"/>
              <a:pathLst>
                <a:path w="15" h="12">
                  <a:moveTo>
                    <a:pt x="3" y="0"/>
                  </a:moveTo>
                  <a:cubicBezTo>
                    <a:pt x="0" y="1"/>
                    <a:pt x="0" y="1"/>
                    <a:pt x="0" y="1"/>
                  </a:cubicBezTo>
                  <a:cubicBezTo>
                    <a:pt x="1" y="1"/>
                    <a:pt x="1" y="1"/>
                    <a:pt x="1" y="1"/>
                  </a:cubicBezTo>
                  <a:cubicBezTo>
                    <a:pt x="1" y="4"/>
                    <a:pt x="8" y="12"/>
                    <a:pt x="10" y="12"/>
                  </a:cubicBezTo>
                  <a:cubicBezTo>
                    <a:pt x="15" y="12"/>
                    <a:pt x="6"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83"/>
            <p:cNvSpPr>
              <a:spLocks/>
            </p:cNvSpPr>
            <p:nvPr/>
          </p:nvSpPr>
          <p:spPr bwMode="auto">
            <a:xfrm>
              <a:off x="8039" y="1811"/>
              <a:ext cx="85" cy="107"/>
            </a:xfrm>
            <a:custGeom>
              <a:avLst/>
              <a:gdLst>
                <a:gd name="T0" fmla="*/ 17 w 36"/>
                <a:gd name="T1" fmla="*/ 0 h 45"/>
                <a:gd name="T2" fmla="*/ 0 w 36"/>
                <a:gd name="T3" fmla="*/ 14 h 45"/>
                <a:gd name="T4" fmla="*/ 6 w 36"/>
                <a:gd name="T5" fmla="*/ 19 h 45"/>
                <a:gd name="T6" fmla="*/ 12 w 36"/>
                <a:gd name="T7" fmla="*/ 17 h 45"/>
                <a:gd name="T8" fmla="*/ 12 w 36"/>
                <a:gd name="T9" fmla="*/ 13 h 45"/>
                <a:gd name="T10" fmla="*/ 16 w 36"/>
                <a:gd name="T11" fmla="*/ 19 h 45"/>
                <a:gd name="T12" fmla="*/ 14 w 36"/>
                <a:gd name="T13" fmla="*/ 27 h 45"/>
                <a:gd name="T14" fmla="*/ 9 w 36"/>
                <a:gd name="T15" fmla="*/ 35 h 45"/>
                <a:gd name="T16" fmla="*/ 16 w 36"/>
                <a:gd name="T17" fmla="*/ 44 h 45"/>
                <a:gd name="T18" fmla="*/ 16 w 36"/>
                <a:gd name="T19" fmla="*/ 41 h 45"/>
                <a:gd name="T20" fmla="*/ 18 w 36"/>
                <a:gd name="T21" fmla="*/ 45 h 45"/>
                <a:gd name="T22" fmla="*/ 31 w 36"/>
                <a:gd name="T23" fmla="*/ 19 h 45"/>
                <a:gd name="T24" fmla="*/ 33 w 36"/>
                <a:gd name="T25" fmla="*/ 20 h 45"/>
                <a:gd name="T26" fmla="*/ 36 w 36"/>
                <a:gd name="T27" fmla="*/ 19 h 45"/>
                <a:gd name="T28" fmla="*/ 36 w 36"/>
                <a:gd name="T29" fmla="*/ 14 h 45"/>
                <a:gd name="T30" fmla="*/ 31 w 36"/>
                <a:gd name="T31" fmla="*/ 10 h 45"/>
                <a:gd name="T32" fmla="*/ 31 w 36"/>
                <a:gd name="T33" fmla="*/ 5 h 45"/>
                <a:gd name="T34" fmla="*/ 17 w 36"/>
                <a:gd name="T3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45">
                  <a:moveTo>
                    <a:pt x="17" y="0"/>
                  </a:moveTo>
                  <a:cubicBezTo>
                    <a:pt x="15" y="0"/>
                    <a:pt x="0" y="10"/>
                    <a:pt x="0" y="14"/>
                  </a:cubicBezTo>
                  <a:cubicBezTo>
                    <a:pt x="0" y="16"/>
                    <a:pt x="3" y="19"/>
                    <a:pt x="6" y="19"/>
                  </a:cubicBezTo>
                  <a:cubicBezTo>
                    <a:pt x="7" y="19"/>
                    <a:pt x="9" y="17"/>
                    <a:pt x="12" y="17"/>
                  </a:cubicBezTo>
                  <a:cubicBezTo>
                    <a:pt x="11" y="16"/>
                    <a:pt x="12" y="14"/>
                    <a:pt x="12" y="13"/>
                  </a:cubicBezTo>
                  <a:cubicBezTo>
                    <a:pt x="13" y="15"/>
                    <a:pt x="13" y="18"/>
                    <a:pt x="16" y="19"/>
                  </a:cubicBezTo>
                  <a:cubicBezTo>
                    <a:pt x="14" y="27"/>
                    <a:pt x="14" y="27"/>
                    <a:pt x="14" y="27"/>
                  </a:cubicBezTo>
                  <a:cubicBezTo>
                    <a:pt x="14" y="27"/>
                    <a:pt x="9" y="34"/>
                    <a:pt x="9" y="35"/>
                  </a:cubicBezTo>
                  <a:cubicBezTo>
                    <a:pt x="9" y="37"/>
                    <a:pt x="12" y="44"/>
                    <a:pt x="16" y="44"/>
                  </a:cubicBezTo>
                  <a:cubicBezTo>
                    <a:pt x="16" y="41"/>
                    <a:pt x="16" y="41"/>
                    <a:pt x="16" y="41"/>
                  </a:cubicBezTo>
                  <a:cubicBezTo>
                    <a:pt x="16" y="42"/>
                    <a:pt x="16" y="45"/>
                    <a:pt x="18" y="45"/>
                  </a:cubicBezTo>
                  <a:cubicBezTo>
                    <a:pt x="25" y="45"/>
                    <a:pt x="29" y="29"/>
                    <a:pt x="31" y="19"/>
                  </a:cubicBezTo>
                  <a:cubicBezTo>
                    <a:pt x="32" y="20"/>
                    <a:pt x="32" y="20"/>
                    <a:pt x="33" y="20"/>
                  </a:cubicBezTo>
                  <a:cubicBezTo>
                    <a:pt x="34" y="20"/>
                    <a:pt x="35" y="19"/>
                    <a:pt x="36" y="19"/>
                  </a:cubicBezTo>
                  <a:cubicBezTo>
                    <a:pt x="35" y="18"/>
                    <a:pt x="36" y="16"/>
                    <a:pt x="36" y="14"/>
                  </a:cubicBezTo>
                  <a:cubicBezTo>
                    <a:pt x="31" y="10"/>
                    <a:pt x="31" y="10"/>
                    <a:pt x="31" y="10"/>
                  </a:cubicBezTo>
                  <a:cubicBezTo>
                    <a:pt x="29" y="10"/>
                    <a:pt x="31" y="6"/>
                    <a:pt x="31" y="5"/>
                  </a:cubicBezTo>
                  <a:cubicBezTo>
                    <a:pt x="24" y="5"/>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84"/>
            <p:cNvSpPr>
              <a:spLocks/>
            </p:cNvSpPr>
            <p:nvPr/>
          </p:nvSpPr>
          <p:spPr bwMode="auto">
            <a:xfrm>
              <a:off x="8138" y="1788"/>
              <a:ext cx="92" cy="66"/>
            </a:xfrm>
            <a:custGeom>
              <a:avLst/>
              <a:gdLst>
                <a:gd name="T0" fmla="*/ 28 w 39"/>
                <a:gd name="T1" fmla="*/ 0 h 28"/>
                <a:gd name="T2" fmla="*/ 13 w 39"/>
                <a:gd name="T3" fmla="*/ 7 h 28"/>
                <a:gd name="T4" fmla="*/ 10 w 39"/>
                <a:gd name="T5" fmla="*/ 6 h 28"/>
                <a:gd name="T6" fmla="*/ 0 w 39"/>
                <a:gd name="T7" fmla="*/ 14 h 28"/>
                <a:gd name="T8" fmla="*/ 4 w 39"/>
                <a:gd name="T9" fmla="*/ 20 h 28"/>
                <a:gd name="T10" fmla="*/ 7 w 39"/>
                <a:gd name="T11" fmla="*/ 28 h 28"/>
                <a:gd name="T12" fmla="*/ 20 w 39"/>
                <a:gd name="T13" fmla="*/ 15 h 28"/>
                <a:gd name="T14" fmla="*/ 28 w 39"/>
                <a:gd name="T15" fmla="*/ 18 h 28"/>
                <a:gd name="T16" fmla="*/ 28 w 3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28" y="0"/>
                  </a:moveTo>
                  <a:cubicBezTo>
                    <a:pt x="21" y="0"/>
                    <a:pt x="19" y="7"/>
                    <a:pt x="13" y="7"/>
                  </a:cubicBezTo>
                  <a:cubicBezTo>
                    <a:pt x="12" y="7"/>
                    <a:pt x="11" y="7"/>
                    <a:pt x="10" y="6"/>
                  </a:cubicBezTo>
                  <a:cubicBezTo>
                    <a:pt x="10" y="7"/>
                    <a:pt x="0" y="14"/>
                    <a:pt x="0" y="14"/>
                  </a:cubicBezTo>
                  <a:cubicBezTo>
                    <a:pt x="0" y="17"/>
                    <a:pt x="1" y="18"/>
                    <a:pt x="4" y="20"/>
                  </a:cubicBezTo>
                  <a:cubicBezTo>
                    <a:pt x="3" y="23"/>
                    <a:pt x="4" y="28"/>
                    <a:pt x="7" y="28"/>
                  </a:cubicBezTo>
                  <a:cubicBezTo>
                    <a:pt x="14" y="28"/>
                    <a:pt x="15" y="19"/>
                    <a:pt x="20" y="15"/>
                  </a:cubicBezTo>
                  <a:cubicBezTo>
                    <a:pt x="21" y="15"/>
                    <a:pt x="23" y="18"/>
                    <a:pt x="28" y="18"/>
                  </a:cubicBezTo>
                  <a:cubicBezTo>
                    <a:pt x="33" y="18"/>
                    <a:pt x="39" y="0"/>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85"/>
            <p:cNvSpPr>
              <a:spLocks/>
            </p:cNvSpPr>
            <p:nvPr/>
          </p:nvSpPr>
          <p:spPr bwMode="auto">
            <a:xfrm>
              <a:off x="8086" y="1501"/>
              <a:ext cx="397" cy="324"/>
            </a:xfrm>
            <a:custGeom>
              <a:avLst/>
              <a:gdLst>
                <a:gd name="T0" fmla="*/ 154 w 168"/>
                <a:gd name="T1" fmla="*/ 0 h 137"/>
                <a:gd name="T2" fmla="*/ 155 w 168"/>
                <a:gd name="T3" fmla="*/ 5 h 137"/>
                <a:gd name="T4" fmla="*/ 156 w 168"/>
                <a:gd name="T5" fmla="*/ 5 h 137"/>
                <a:gd name="T6" fmla="*/ 152 w 168"/>
                <a:gd name="T7" fmla="*/ 7 h 137"/>
                <a:gd name="T8" fmla="*/ 149 w 168"/>
                <a:gd name="T9" fmla="*/ 4 h 137"/>
                <a:gd name="T10" fmla="*/ 137 w 168"/>
                <a:gd name="T11" fmla="*/ 23 h 137"/>
                <a:gd name="T12" fmla="*/ 139 w 168"/>
                <a:gd name="T13" fmla="*/ 30 h 137"/>
                <a:gd name="T14" fmla="*/ 110 w 168"/>
                <a:gd name="T15" fmla="*/ 72 h 137"/>
                <a:gd name="T16" fmla="*/ 95 w 168"/>
                <a:gd name="T17" fmla="*/ 80 h 137"/>
                <a:gd name="T18" fmla="*/ 92 w 168"/>
                <a:gd name="T19" fmla="*/ 77 h 137"/>
                <a:gd name="T20" fmla="*/ 95 w 168"/>
                <a:gd name="T21" fmla="*/ 71 h 137"/>
                <a:gd name="T22" fmla="*/ 86 w 168"/>
                <a:gd name="T23" fmla="*/ 84 h 137"/>
                <a:gd name="T24" fmla="*/ 69 w 168"/>
                <a:gd name="T25" fmla="*/ 101 h 137"/>
                <a:gd name="T26" fmla="*/ 36 w 168"/>
                <a:gd name="T27" fmla="*/ 101 h 137"/>
                <a:gd name="T28" fmla="*/ 7 w 168"/>
                <a:gd name="T29" fmla="*/ 121 h 137"/>
                <a:gd name="T30" fmla="*/ 0 w 168"/>
                <a:gd name="T31" fmla="*/ 125 h 137"/>
                <a:gd name="T32" fmla="*/ 7 w 168"/>
                <a:gd name="T33" fmla="*/ 127 h 137"/>
                <a:gd name="T34" fmla="*/ 35 w 168"/>
                <a:gd name="T35" fmla="*/ 120 h 137"/>
                <a:gd name="T36" fmla="*/ 39 w 168"/>
                <a:gd name="T37" fmla="*/ 119 h 137"/>
                <a:gd name="T38" fmla="*/ 41 w 168"/>
                <a:gd name="T39" fmla="*/ 119 h 137"/>
                <a:gd name="T40" fmla="*/ 42 w 168"/>
                <a:gd name="T41" fmla="*/ 119 h 137"/>
                <a:gd name="T42" fmla="*/ 46 w 168"/>
                <a:gd name="T43" fmla="*/ 118 h 137"/>
                <a:gd name="T44" fmla="*/ 52 w 168"/>
                <a:gd name="T45" fmla="*/ 114 h 137"/>
                <a:gd name="T46" fmla="*/ 68 w 168"/>
                <a:gd name="T47" fmla="*/ 119 h 137"/>
                <a:gd name="T48" fmla="*/ 66 w 168"/>
                <a:gd name="T49" fmla="*/ 128 h 137"/>
                <a:gd name="T50" fmla="*/ 66 w 168"/>
                <a:gd name="T51" fmla="*/ 132 h 137"/>
                <a:gd name="T52" fmla="*/ 73 w 168"/>
                <a:gd name="T53" fmla="*/ 137 h 137"/>
                <a:gd name="T54" fmla="*/ 86 w 168"/>
                <a:gd name="T55" fmla="*/ 124 h 137"/>
                <a:gd name="T56" fmla="*/ 91 w 168"/>
                <a:gd name="T57" fmla="*/ 123 h 137"/>
                <a:gd name="T58" fmla="*/ 86 w 168"/>
                <a:gd name="T59" fmla="*/ 115 h 137"/>
                <a:gd name="T60" fmla="*/ 89 w 168"/>
                <a:gd name="T61" fmla="*/ 110 h 137"/>
                <a:gd name="T62" fmla="*/ 104 w 168"/>
                <a:gd name="T63" fmla="*/ 119 h 137"/>
                <a:gd name="T64" fmla="*/ 115 w 168"/>
                <a:gd name="T65" fmla="*/ 113 h 137"/>
                <a:gd name="T66" fmla="*/ 120 w 168"/>
                <a:gd name="T67" fmla="*/ 113 h 137"/>
                <a:gd name="T68" fmla="*/ 123 w 168"/>
                <a:gd name="T69" fmla="*/ 116 h 137"/>
                <a:gd name="T70" fmla="*/ 137 w 168"/>
                <a:gd name="T71" fmla="*/ 103 h 137"/>
                <a:gd name="T72" fmla="*/ 137 w 168"/>
                <a:gd name="T73" fmla="*/ 111 h 137"/>
                <a:gd name="T74" fmla="*/ 149 w 168"/>
                <a:gd name="T75" fmla="*/ 101 h 137"/>
                <a:gd name="T76" fmla="*/ 147 w 168"/>
                <a:gd name="T77" fmla="*/ 91 h 137"/>
                <a:gd name="T78" fmla="*/ 153 w 168"/>
                <a:gd name="T79" fmla="*/ 76 h 137"/>
                <a:gd name="T80" fmla="*/ 156 w 168"/>
                <a:gd name="T81" fmla="*/ 52 h 137"/>
                <a:gd name="T82" fmla="*/ 157 w 168"/>
                <a:gd name="T83" fmla="*/ 52 h 137"/>
                <a:gd name="T84" fmla="*/ 158 w 168"/>
                <a:gd name="T85" fmla="*/ 52 h 137"/>
                <a:gd name="T86" fmla="*/ 159 w 168"/>
                <a:gd name="T87" fmla="*/ 52 h 137"/>
                <a:gd name="T88" fmla="*/ 161 w 168"/>
                <a:gd name="T89" fmla="*/ 51 h 137"/>
                <a:gd name="T90" fmla="*/ 161 w 168"/>
                <a:gd name="T91" fmla="*/ 48 h 137"/>
                <a:gd name="T92" fmla="*/ 168 w 168"/>
                <a:gd name="T93" fmla="*/ 32 h 137"/>
                <a:gd name="T94" fmla="*/ 161 w 168"/>
                <a:gd name="T95" fmla="*/ 13 h 137"/>
                <a:gd name="T96" fmla="*/ 160 w 168"/>
                <a:gd name="T97" fmla="*/ 3 h 137"/>
                <a:gd name="T98" fmla="*/ 154 w 168"/>
                <a:gd name="T9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8" h="137">
                  <a:moveTo>
                    <a:pt x="154" y="0"/>
                  </a:moveTo>
                  <a:cubicBezTo>
                    <a:pt x="152" y="0"/>
                    <a:pt x="153" y="5"/>
                    <a:pt x="155" y="5"/>
                  </a:cubicBezTo>
                  <a:cubicBezTo>
                    <a:pt x="155" y="5"/>
                    <a:pt x="156" y="5"/>
                    <a:pt x="156" y="5"/>
                  </a:cubicBezTo>
                  <a:cubicBezTo>
                    <a:pt x="154" y="7"/>
                    <a:pt x="153" y="7"/>
                    <a:pt x="152" y="7"/>
                  </a:cubicBezTo>
                  <a:cubicBezTo>
                    <a:pt x="150" y="7"/>
                    <a:pt x="150" y="4"/>
                    <a:pt x="149" y="4"/>
                  </a:cubicBezTo>
                  <a:cubicBezTo>
                    <a:pt x="142" y="4"/>
                    <a:pt x="137" y="17"/>
                    <a:pt x="137" y="23"/>
                  </a:cubicBezTo>
                  <a:cubicBezTo>
                    <a:pt x="137" y="26"/>
                    <a:pt x="139" y="26"/>
                    <a:pt x="139" y="30"/>
                  </a:cubicBezTo>
                  <a:cubicBezTo>
                    <a:pt x="139" y="46"/>
                    <a:pt x="121" y="69"/>
                    <a:pt x="110" y="72"/>
                  </a:cubicBezTo>
                  <a:cubicBezTo>
                    <a:pt x="104" y="74"/>
                    <a:pt x="103" y="80"/>
                    <a:pt x="95" y="80"/>
                  </a:cubicBezTo>
                  <a:cubicBezTo>
                    <a:pt x="94" y="80"/>
                    <a:pt x="92" y="78"/>
                    <a:pt x="92" y="77"/>
                  </a:cubicBezTo>
                  <a:cubicBezTo>
                    <a:pt x="92" y="75"/>
                    <a:pt x="93" y="73"/>
                    <a:pt x="95" y="71"/>
                  </a:cubicBezTo>
                  <a:cubicBezTo>
                    <a:pt x="93" y="72"/>
                    <a:pt x="87" y="84"/>
                    <a:pt x="86" y="84"/>
                  </a:cubicBezTo>
                  <a:cubicBezTo>
                    <a:pt x="81" y="84"/>
                    <a:pt x="78" y="101"/>
                    <a:pt x="69" y="101"/>
                  </a:cubicBezTo>
                  <a:cubicBezTo>
                    <a:pt x="57" y="101"/>
                    <a:pt x="52" y="101"/>
                    <a:pt x="36" y="101"/>
                  </a:cubicBezTo>
                  <a:cubicBezTo>
                    <a:pt x="23" y="101"/>
                    <a:pt x="18" y="114"/>
                    <a:pt x="7" y="121"/>
                  </a:cubicBezTo>
                  <a:cubicBezTo>
                    <a:pt x="5" y="122"/>
                    <a:pt x="0" y="124"/>
                    <a:pt x="0" y="125"/>
                  </a:cubicBezTo>
                  <a:cubicBezTo>
                    <a:pt x="0" y="127"/>
                    <a:pt x="4" y="127"/>
                    <a:pt x="7" y="127"/>
                  </a:cubicBezTo>
                  <a:cubicBezTo>
                    <a:pt x="18" y="127"/>
                    <a:pt x="28" y="123"/>
                    <a:pt x="35" y="120"/>
                  </a:cubicBezTo>
                  <a:cubicBezTo>
                    <a:pt x="36" y="119"/>
                    <a:pt x="38" y="119"/>
                    <a:pt x="39" y="119"/>
                  </a:cubicBezTo>
                  <a:cubicBezTo>
                    <a:pt x="39" y="119"/>
                    <a:pt x="40" y="119"/>
                    <a:pt x="41" y="119"/>
                  </a:cubicBezTo>
                  <a:cubicBezTo>
                    <a:pt x="41" y="119"/>
                    <a:pt x="42" y="119"/>
                    <a:pt x="42" y="119"/>
                  </a:cubicBezTo>
                  <a:cubicBezTo>
                    <a:pt x="44" y="119"/>
                    <a:pt x="45" y="119"/>
                    <a:pt x="46" y="118"/>
                  </a:cubicBezTo>
                  <a:cubicBezTo>
                    <a:pt x="48" y="118"/>
                    <a:pt x="49" y="114"/>
                    <a:pt x="52" y="114"/>
                  </a:cubicBezTo>
                  <a:cubicBezTo>
                    <a:pt x="58" y="114"/>
                    <a:pt x="61" y="117"/>
                    <a:pt x="68" y="119"/>
                  </a:cubicBezTo>
                  <a:cubicBezTo>
                    <a:pt x="68" y="121"/>
                    <a:pt x="66" y="125"/>
                    <a:pt x="66" y="128"/>
                  </a:cubicBezTo>
                  <a:cubicBezTo>
                    <a:pt x="66" y="129"/>
                    <a:pt x="64" y="132"/>
                    <a:pt x="66" y="132"/>
                  </a:cubicBezTo>
                  <a:cubicBezTo>
                    <a:pt x="70" y="132"/>
                    <a:pt x="69" y="136"/>
                    <a:pt x="73" y="137"/>
                  </a:cubicBezTo>
                  <a:cubicBezTo>
                    <a:pt x="76" y="132"/>
                    <a:pt x="82" y="124"/>
                    <a:pt x="86" y="124"/>
                  </a:cubicBezTo>
                  <a:cubicBezTo>
                    <a:pt x="88" y="124"/>
                    <a:pt x="90" y="124"/>
                    <a:pt x="91" y="123"/>
                  </a:cubicBezTo>
                  <a:cubicBezTo>
                    <a:pt x="91" y="123"/>
                    <a:pt x="86" y="117"/>
                    <a:pt x="86" y="115"/>
                  </a:cubicBezTo>
                  <a:cubicBezTo>
                    <a:pt x="86" y="113"/>
                    <a:pt x="88" y="110"/>
                    <a:pt x="89" y="110"/>
                  </a:cubicBezTo>
                  <a:cubicBezTo>
                    <a:pt x="94" y="110"/>
                    <a:pt x="93" y="119"/>
                    <a:pt x="104" y="119"/>
                  </a:cubicBezTo>
                  <a:cubicBezTo>
                    <a:pt x="109" y="119"/>
                    <a:pt x="112" y="116"/>
                    <a:pt x="115" y="113"/>
                  </a:cubicBezTo>
                  <a:cubicBezTo>
                    <a:pt x="120" y="113"/>
                    <a:pt x="120" y="113"/>
                    <a:pt x="120" y="113"/>
                  </a:cubicBezTo>
                  <a:cubicBezTo>
                    <a:pt x="120" y="114"/>
                    <a:pt x="122" y="116"/>
                    <a:pt x="123" y="116"/>
                  </a:cubicBezTo>
                  <a:cubicBezTo>
                    <a:pt x="125" y="108"/>
                    <a:pt x="130" y="108"/>
                    <a:pt x="137" y="103"/>
                  </a:cubicBezTo>
                  <a:cubicBezTo>
                    <a:pt x="137" y="107"/>
                    <a:pt x="135" y="107"/>
                    <a:pt x="137" y="111"/>
                  </a:cubicBezTo>
                  <a:cubicBezTo>
                    <a:pt x="143" y="109"/>
                    <a:pt x="143" y="104"/>
                    <a:pt x="149" y="101"/>
                  </a:cubicBezTo>
                  <a:cubicBezTo>
                    <a:pt x="148" y="98"/>
                    <a:pt x="147" y="95"/>
                    <a:pt x="147" y="91"/>
                  </a:cubicBezTo>
                  <a:cubicBezTo>
                    <a:pt x="147" y="84"/>
                    <a:pt x="153" y="81"/>
                    <a:pt x="153" y="76"/>
                  </a:cubicBezTo>
                  <a:cubicBezTo>
                    <a:pt x="153" y="70"/>
                    <a:pt x="151" y="54"/>
                    <a:pt x="156" y="52"/>
                  </a:cubicBezTo>
                  <a:cubicBezTo>
                    <a:pt x="157" y="52"/>
                    <a:pt x="157" y="52"/>
                    <a:pt x="157" y="52"/>
                  </a:cubicBezTo>
                  <a:cubicBezTo>
                    <a:pt x="158" y="52"/>
                    <a:pt x="158" y="52"/>
                    <a:pt x="158" y="52"/>
                  </a:cubicBezTo>
                  <a:cubicBezTo>
                    <a:pt x="158" y="52"/>
                    <a:pt x="158" y="52"/>
                    <a:pt x="159" y="52"/>
                  </a:cubicBezTo>
                  <a:cubicBezTo>
                    <a:pt x="159" y="52"/>
                    <a:pt x="160" y="52"/>
                    <a:pt x="161" y="51"/>
                  </a:cubicBezTo>
                  <a:cubicBezTo>
                    <a:pt x="161" y="50"/>
                    <a:pt x="161" y="49"/>
                    <a:pt x="161" y="48"/>
                  </a:cubicBezTo>
                  <a:cubicBezTo>
                    <a:pt x="161" y="41"/>
                    <a:pt x="168" y="40"/>
                    <a:pt x="168" y="32"/>
                  </a:cubicBezTo>
                  <a:cubicBezTo>
                    <a:pt x="168" y="24"/>
                    <a:pt x="161" y="21"/>
                    <a:pt x="161" y="13"/>
                  </a:cubicBezTo>
                  <a:cubicBezTo>
                    <a:pt x="161" y="9"/>
                    <a:pt x="162" y="6"/>
                    <a:pt x="160" y="3"/>
                  </a:cubicBezTo>
                  <a:cubicBezTo>
                    <a:pt x="159" y="1"/>
                    <a:pt x="157" y="0"/>
                    <a:pt x="15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86"/>
            <p:cNvSpPr>
              <a:spLocks/>
            </p:cNvSpPr>
            <p:nvPr/>
          </p:nvSpPr>
          <p:spPr bwMode="auto">
            <a:xfrm>
              <a:off x="8408" y="1322"/>
              <a:ext cx="203" cy="172"/>
            </a:xfrm>
            <a:custGeom>
              <a:avLst/>
              <a:gdLst>
                <a:gd name="T0" fmla="*/ 31 w 86"/>
                <a:gd name="T1" fmla="*/ 0 h 73"/>
                <a:gd name="T2" fmla="*/ 28 w 86"/>
                <a:gd name="T3" fmla="*/ 7 h 73"/>
                <a:gd name="T4" fmla="*/ 30 w 86"/>
                <a:gd name="T5" fmla="*/ 13 h 73"/>
                <a:gd name="T6" fmla="*/ 18 w 86"/>
                <a:gd name="T7" fmla="*/ 40 h 73"/>
                <a:gd name="T8" fmla="*/ 14 w 86"/>
                <a:gd name="T9" fmla="*/ 40 h 73"/>
                <a:gd name="T10" fmla="*/ 12 w 86"/>
                <a:gd name="T11" fmla="*/ 40 h 73"/>
                <a:gd name="T12" fmla="*/ 13 w 86"/>
                <a:gd name="T13" fmla="*/ 41 h 73"/>
                <a:gd name="T14" fmla="*/ 10 w 86"/>
                <a:gd name="T15" fmla="*/ 38 h 73"/>
                <a:gd name="T16" fmla="*/ 10 w 86"/>
                <a:gd name="T17" fmla="*/ 43 h 73"/>
                <a:gd name="T18" fmla="*/ 0 w 86"/>
                <a:gd name="T19" fmla="*/ 56 h 73"/>
                <a:gd name="T20" fmla="*/ 3 w 86"/>
                <a:gd name="T21" fmla="*/ 61 h 73"/>
                <a:gd name="T22" fmla="*/ 3 w 86"/>
                <a:gd name="T23" fmla="*/ 73 h 73"/>
                <a:gd name="T24" fmla="*/ 6 w 86"/>
                <a:gd name="T25" fmla="*/ 73 h 73"/>
                <a:gd name="T26" fmla="*/ 19 w 86"/>
                <a:gd name="T27" fmla="*/ 65 h 73"/>
                <a:gd name="T28" fmla="*/ 9 w 86"/>
                <a:gd name="T29" fmla="*/ 58 h 73"/>
                <a:gd name="T30" fmla="*/ 13 w 86"/>
                <a:gd name="T31" fmla="*/ 53 h 73"/>
                <a:gd name="T32" fmla="*/ 24 w 86"/>
                <a:gd name="T33" fmla="*/ 54 h 73"/>
                <a:gd name="T34" fmla="*/ 28 w 86"/>
                <a:gd name="T35" fmla="*/ 50 h 73"/>
                <a:gd name="T36" fmla="*/ 51 w 86"/>
                <a:gd name="T37" fmla="*/ 62 h 73"/>
                <a:gd name="T38" fmla="*/ 70 w 86"/>
                <a:gd name="T39" fmla="*/ 44 h 73"/>
                <a:gd name="T40" fmla="*/ 86 w 86"/>
                <a:gd name="T41" fmla="*/ 39 h 73"/>
                <a:gd name="T42" fmla="*/ 80 w 86"/>
                <a:gd name="T43" fmla="*/ 32 h 73"/>
                <a:gd name="T44" fmla="*/ 83 w 86"/>
                <a:gd name="T45" fmla="*/ 26 h 73"/>
                <a:gd name="T46" fmla="*/ 81 w 86"/>
                <a:gd name="T47" fmla="*/ 25 h 73"/>
                <a:gd name="T48" fmla="*/ 72 w 86"/>
                <a:gd name="T49" fmla="*/ 27 h 73"/>
                <a:gd name="T50" fmla="*/ 31 w 8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73">
                  <a:moveTo>
                    <a:pt x="31" y="0"/>
                  </a:moveTo>
                  <a:cubicBezTo>
                    <a:pt x="30" y="2"/>
                    <a:pt x="28" y="4"/>
                    <a:pt x="28" y="7"/>
                  </a:cubicBezTo>
                  <a:cubicBezTo>
                    <a:pt x="28" y="9"/>
                    <a:pt x="30" y="10"/>
                    <a:pt x="30" y="13"/>
                  </a:cubicBezTo>
                  <a:cubicBezTo>
                    <a:pt x="30" y="19"/>
                    <a:pt x="27" y="40"/>
                    <a:pt x="18" y="40"/>
                  </a:cubicBezTo>
                  <a:cubicBezTo>
                    <a:pt x="17" y="40"/>
                    <a:pt x="15" y="40"/>
                    <a:pt x="14" y="40"/>
                  </a:cubicBezTo>
                  <a:cubicBezTo>
                    <a:pt x="13" y="40"/>
                    <a:pt x="13" y="40"/>
                    <a:pt x="12" y="40"/>
                  </a:cubicBezTo>
                  <a:cubicBezTo>
                    <a:pt x="13" y="41"/>
                    <a:pt x="13" y="41"/>
                    <a:pt x="13" y="41"/>
                  </a:cubicBezTo>
                  <a:cubicBezTo>
                    <a:pt x="12" y="40"/>
                    <a:pt x="11" y="40"/>
                    <a:pt x="10" y="38"/>
                  </a:cubicBezTo>
                  <a:cubicBezTo>
                    <a:pt x="10" y="43"/>
                    <a:pt x="10" y="43"/>
                    <a:pt x="10" y="43"/>
                  </a:cubicBezTo>
                  <a:cubicBezTo>
                    <a:pt x="9" y="46"/>
                    <a:pt x="0" y="50"/>
                    <a:pt x="0" y="56"/>
                  </a:cubicBezTo>
                  <a:cubicBezTo>
                    <a:pt x="0" y="58"/>
                    <a:pt x="3" y="59"/>
                    <a:pt x="3" y="61"/>
                  </a:cubicBezTo>
                  <a:cubicBezTo>
                    <a:pt x="3" y="62"/>
                    <a:pt x="3" y="70"/>
                    <a:pt x="3" y="73"/>
                  </a:cubicBezTo>
                  <a:cubicBezTo>
                    <a:pt x="6" y="73"/>
                    <a:pt x="6" y="73"/>
                    <a:pt x="6" y="73"/>
                  </a:cubicBezTo>
                  <a:cubicBezTo>
                    <a:pt x="10" y="69"/>
                    <a:pt x="14" y="71"/>
                    <a:pt x="19" y="65"/>
                  </a:cubicBezTo>
                  <a:cubicBezTo>
                    <a:pt x="17" y="63"/>
                    <a:pt x="9" y="63"/>
                    <a:pt x="9" y="58"/>
                  </a:cubicBezTo>
                  <a:cubicBezTo>
                    <a:pt x="9" y="54"/>
                    <a:pt x="11" y="53"/>
                    <a:pt x="13" y="53"/>
                  </a:cubicBezTo>
                  <a:cubicBezTo>
                    <a:pt x="16" y="53"/>
                    <a:pt x="21" y="54"/>
                    <a:pt x="24" y="54"/>
                  </a:cubicBezTo>
                  <a:cubicBezTo>
                    <a:pt x="24" y="53"/>
                    <a:pt x="27" y="51"/>
                    <a:pt x="28" y="50"/>
                  </a:cubicBezTo>
                  <a:cubicBezTo>
                    <a:pt x="37" y="56"/>
                    <a:pt x="42" y="57"/>
                    <a:pt x="51" y="62"/>
                  </a:cubicBezTo>
                  <a:cubicBezTo>
                    <a:pt x="55" y="56"/>
                    <a:pt x="59" y="44"/>
                    <a:pt x="70" y="44"/>
                  </a:cubicBezTo>
                  <a:cubicBezTo>
                    <a:pt x="78" y="44"/>
                    <a:pt x="81" y="42"/>
                    <a:pt x="86" y="39"/>
                  </a:cubicBezTo>
                  <a:cubicBezTo>
                    <a:pt x="84" y="38"/>
                    <a:pt x="80" y="35"/>
                    <a:pt x="80" y="32"/>
                  </a:cubicBezTo>
                  <a:cubicBezTo>
                    <a:pt x="80" y="29"/>
                    <a:pt x="82" y="28"/>
                    <a:pt x="83" y="26"/>
                  </a:cubicBezTo>
                  <a:cubicBezTo>
                    <a:pt x="82" y="25"/>
                    <a:pt x="81" y="25"/>
                    <a:pt x="81" y="25"/>
                  </a:cubicBezTo>
                  <a:cubicBezTo>
                    <a:pt x="78" y="25"/>
                    <a:pt x="75" y="27"/>
                    <a:pt x="72" y="27"/>
                  </a:cubicBezTo>
                  <a:cubicBezTo>
                    <a:pt x="51" y="27"/>
                    <a:pt x="45" y="1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87"/>
            <p:cNvSpPr>
              <a:spLocks noEditPoints="1"/>
            </p:cNvSpPr>
            <p:nvPr/>
          </p:nvSpPr>
          <p:spPr bwMode="auto">
            <a:xfrm>
              <a:off x="8606" y="1364"/>
              <a:ext cx="36" cy="33"/>
            </a:xfrm>
            <a:custGeom>
              <a:avLst/>
              <a:gdLst>
                <a:gd name="T0" fmla="*/ 13 w 15"/>
                <a:gd name="T1" fmla="*/ 1 h 14"/>
                <a:gd name="T2" fmla="*/ 2 w 15"/>
                <a:gd name="T3" fmla="*/ 9 h 14"/>
                <a:gd name="T4" fmla="*/ 2 w 15"/>
                <a:gd name="T5" fmla="*/ 14 h 14"/>
                <a:gd name="T6" fmla="*/ 15 w 15"/>
                <a:gd name="T7" fmla="*/ 3 h 14"/>
                <a:gd name="T8" fmla="*/ 13 w 15"/>
                <a:gd name="T9" fmla="*/ 1 h 14"/>
                <a:gd name="T10" fmla="*/ 12 w 15"/>
                <a:gd name="T11" fmla="*/ 0 h 14"/>
                <a:gd name="T12" fmla="*/ 13 w 15"/>
                <a:gd name="T13" fmla="*/ 1 h 14"/>
                <a:gd name="T14" fmla="*/ 14 w 15"/>
                <a:gd name="T15" fmla="*/ 1 h 14"/>
                <a:gd name="T16" fmla="*/ 12 w 1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13" y="1"/>
                  </a:moveTo>
                  <a:cubicBezTo>
                    <a:pt x="9" y="2"/>
                    <a:pt x="4" y="6"/>
                    <a:pt x="2" y="9"/>
                  </a:cubicBezTo>
                  <a:cubicBezTo>
                    <a:pt x="1" y="10"/>
                    <a:pt x="0" y="14"/>
                    <a:pt x="2" y="14"/>
                  </a:cubicBezTo>
                  <a:cubicBezTo>
                    <a:pt x="6" y="14"/>
                    <a:pt x="13" y="6"/>
                    <a:pt x="15" y="3"/>
                  </a:cubicBezTo>
                  <a:cubicBezTo>
                    <a:pt x="13" y="1"/>
                    <a:pt x="13" y="1"/>
                    <a:pt x="13" y="1"/>
                  </a:cubicBezTo>
                  <a:moveTo>
                    <a:pt x="12" y="0"/>
                  </a:moveTo>
                  <a:cubicBezTo>
                    <a:pt x="13" y="1"/>
                    <a:pt x="13" y="1"/>
                    <a:pt x="13" y="1"/>
                  </a:cubicBezTo>
                  <a:cubicBezTo>
                    <a:pt x="13" y="1"/>
                    <a:pt x="14" y="1"/>
                    <a:pt x="14" y="1"/>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88"/>
            <p:cNvSpPr>
              <a:spLocks/>
            </p:cNvSpPr>
            <p:nvPr/>
          </p:nvSpPr>
          <p:spPr bwMode="auto">
            <a:xfrm>
              <a:off x="8677" y="1319"/>
              <a:ext cx="47" cy="36"/>
            </a:xfrm>
            <a:custGeom>
              <a:avLst/>
              <a:gdLst>
                <a:gd name="T0" fmla="*/ 20 w 20"/>
                <a:gd name="T1" fmla="*/ 0 h 15"/>
                <a:gd name="T2" fmla="*/ 17 w 20"/>
                <a:gd name="T3" fmla="*/ 1 h 15"/>
                <a:gd name="T4" fmla="*/ 12 w 20"/>
                <a:gd name="T5" fmla="*/ 0 h 15"/>
                <a:gd name="T6" fmla="*/ 0 w 20"/>
                <a:gd name="T7" fmla="*/ 12 h 15"/>
                <a:gd name="T8" fmla="*/ 0 w 20"/>
                <a:gd name="T9" fmla="*/ 15 h 15"/>
                <a:gd name="T10" fmla="*/ 20 w 20"/>
                <a:gd name="T11" fmla="*/ 4 h 15"/>
                <a:gd name="T12" fmla="*/ 20 w 2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0" h="15">
                  <a:moveTo>
                    <a:pt x="20" y="0"/>
                  </a:moveTo>
                  <a:cubicBezTo>
                    <a:pt x="19" y="1"/>
                    <a:pt x="18" y="1"/>
                    <a:pt x="17" y="1"/>
                  </a:cubicBezTo>
                  <a:cubicBezTo>
                    <a:pt x="16" y="1"/>
                    <a:pt x="14" y="0"/>
                    <a:pt x="12" y="0"/>
                  </a:cubicBezTo>
                  <a:cubicBezTo>
                    <a:pt x="6" y="0"/>
                    <a:pt x="0" y="12"/>
                    <a:pt x="0" y="12"/>
                  </a:cubicBezTo>
                  <a:cubicBezTo>
                    <a:pt x="0" y="13"/>
                    <a:pt x="0" y="15"/>
                    <a:pt x="0" y="15"/>
                  </a:cubicBezTo>
                  <a:cubicBezTo>
                    <a:pt x="8" y="15"/>
                    <a:pt x="8" y="4"/>
                    <a:pt x="20" y="4"/>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89"/>
            <p:cNvSpPr>
              <a:spLocks/>
            </p:cNvSpPr>
            <p:nvPr/>
          </p:nvSpPr>
          <p:spPr bwMode="auto">
            <a:xfrm>
              <a:off x="8762" y="1284"/>
              <a:ext cx="24" cy="26"/>
            </a:xfrm>
            <a:custGeom>
              <a:avLst/>
              <a:gdLst>
                <a:gd name="T0" fmla="*/ 10 w 10"/>
                <a:gd name="T1" fmla="*/ 0 h 11"/>
                <a:gd name="T2" fmla="*/ 1 w 10"/>
                <a:gd name="T3" fmla="*/ 3 h 11"/>
                <a:gd name="T4" fmla="*/ 1 w 10"/>
                <a:gd name="T5" fmla="*/ 8 h 11"/>
                <a:gd name="T6" fmla="*/ 1 w 10"/>
                <a:gd name="T7" fmla="*/ 11 h 11"/>
                <a:gd name="T8" fmla="*/ 10 w 10"/>
                <a:gd name="T9" fmla="*/ 0 h 11"/>
              </a:gdLst>
              <a:ahLst/>
              <a:cxnLst>
                <a:cxn ang="0">
                  <a:pos x="T0" y="T1"/>
                </a:cxn>
                <a:cxn ang="0">
                  <a:pos x="T2" y="T3"/>
                </a:cxn>
                <a:cxn ang="0">
                  <a:pos x="T4" y="T5"/>
                </a:cxn>
                <a:cxn ang="0">
                  <a:pos x="T6" y="T7"/>
                </a:cxn>
                <a:cxn ang="0">
                  <a:pos x="T8" y="T9"/>
                </a:cxn>
              </a:cxnLst>
              <a:rect l="0" t="0" r="r" b="b"/>
              <a:pathLst>
                <a:path w="10" h="11">
                  <a:moveTo>
                    <a:pt x="10" y="0"/>
                  </a:moveTo>
                  <a:cubicBezTo>
                    <a:pt x="9" y="0"/>
                    <a:pt x="2" y="0"/>
                    <a:pt x="1" y="3"/>
                  </a:cubicBezTo>
                  <a:cubicBezTo>
                    <a:pt x="1" y="5"/>
                    <a:pt x="2" y="8"/>
                    <a:pt x="1" y="8"/>
                  </a:cubicBezTo>
                  <a:cubicBezTo>
                    <a:pt x="0" y="8"/>
                    <a:pt x="0" y="11"/>
                    <a:pt x="1" y="11"/>
                  </a:cubicBezTo>
                  <a:cubicBezTo>
                    <a:pt x="5" y="11"/>
                    <a:pt x="9" y="3"/>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90"/>
            <p:cNvSpPr>
              <a:spLocks/>
            </p:cNvSpPr>
            <p:nvPr/>
          </p:nvSpPr>
          <p:spPr bwMode="auto">
            <a:xfrm>
              <a:off x="8472" y="903"/>
              <a:ext cx="101" cy="390"/>
            </a:xfrm>
            <a:custGeom>
              <a:avLst/>
              <a:gdLst>
                <a:gd name="T0" fmla="*/ 17 w 43"/>
                <a:gd name="T1" fmla="*/ 0 h 165"/>
                <a:gd name="T2" fmla="*/ 13 w 43"/>
                <a:gd name="T3" fmla="*/ 0 h 165"/>
                <a:gd name="T4" fmla="*/ 13 w 43"/>
                <a:gd name="T5" fmla="*/ 11 h 165"/>
                <a:gd name="T6" fmla="*/ 11 w 43"/>
                <a:gd name="T7" fmla="*/ 18 h 165"/>
                <a:gd name="T8" fmla="*/ 0 w 43"/>
                <a:gd name="T9" fmla="*/ 45 h 165"/>
                <a:gd name="T10" fmla="*/ 8 w 43"/>
                <a:gd name="T11" fmla="*/ 64 h 165"/>
                <a:gd name="T12" fmla="*/ 8 w 43"/>
                <a:gd name="T13" fmla="*/ 95 h 165"/>
                <a:gd name="T14" fmla="*/ 5 w 43"/>
                <a:gd name="T15" fmla="*/ 111 h 165"/>
                <a:gd name="T16" fmla="*/ 9 w 43"/>
                <a:gd name="T17" fmla="*/ 126 h 165"/>
                <a:gd name="T18" fmla="*/ 6 w 43"/>
                <a:gd name="T19" fmla="*/ 150 h 165"/>
                <a:gd name="T20" fmla="*/ 6 w 43"/>
                <a:gd name="T21" fmla="*/ 165 h 165"/>
                <a:gd name="T22" fmla="*/ 19 w 43"/>
                <a:gd name="T23" fmla="*/ 154 h 165"/>
                <a:gd name="T24" fmla="*/ 24 w 43"/>
                <a:gd name="T25" fmla="*/ 154 h 165"/>
                <a:gd name="T26" fmla="*/ 29 w 43"/>
                <a:gd name="T27" fmla="*/ 159 h 165"/>
                <a:gd name="T28" fmla="*/ 30 w 43"/>
                <a:gd name="T29" fmla="*/ 159 h 165"/>
                <a:gd name="T30" fmla="*/ 31 w 43"/>
                <a:gd name="T31" fmla="*/ 158 h 165"/>
                <a:gd name="T32" fmla="*/ 16 w 43"/>
                <a:gd name="T33" fmla="*/ 132 h 165"/>
                <a:gd name="T34" fmla="*/ 32 w 43"/>
                <a:gd name="T35" fmla="*/ 101 h 165"/>
                <a:gd name="T36" fmla="*/ 43 w 43"/>
                <a:gd name="T37" fmla="*/ 108 h 165"/>
                <a:gd name="T38" fmla="*/ 29 w 43"/>
                <a:gd name="T39" fmla="*/ 71 h 165"/>
                <a:gd name="T40" fmla="*/ 25 w 43"/>
                <a:gd name="T41" fmla="*/ 57 h 165"/>
                <a:gd name="T42" fmla="*/ 25 w 43"/>
                <a:gd name="T43" fmla="*/ 44 h 165"/>
                <a:gd name="T44" fmla="*/ 23 w 43"/>
                <a:gd name="T45" fmla="*/ 24 h 165"/>
                <a:gd name="T46" fmla="*/ 17 w 43"/>
                <a:gd name="T4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165">
                  <a:moveTo>
                    <a:pt x="17" y="0"/>
                  </a:moveTo>
                  <a:cubicBezTo>
                    <a:pt x="16" y="0"/>
                    <a:pt x="14" y="0"/>
                    <a:pt x="13" y="0"/>
                  </a:cubicBezTo>
                  <a:cubicBezTo>
                    <a:pt x="13" y="4"/>
                    <a:pt x="13" y="6"/>
                    <a:pt x="13" y="11"/>
                  </a:cubicBezTo>
                  <a:cubicBezTo>
                    <a:pt x="13" y="14"/>
                    <a:pt x="11" y="15"/>
                    <a:pt x="11" y="18"/>
                  </a:cubicBezTo>
                  <a:cubicBezTo>
                    <a:pt x="3" y="20"/>
                    <a:pt x="0" y="34"/>
                    <a:pt x="0" y="45"/>
                  </a:cubicBezTo>
                  <a:cubicBezTo>
                    <a:pt x="0" y="53"/>
                    <a:pt x="8" y="56"/>
                    <a:pt x="8" y="64"/>
                  </a:cubicBezTo>
                  <a:cubicBezTo>
                    <a:pt x="8" y="77"/>
                    <a:pt x="8" y="81"/>
                    <a:pt x="8" y="95"/>
                  </a:cubicBezTo>
                  <a:cubicBezTo>
                    <a:pt x="8" y="101"/>
                    <a:pt x="5" y="104"/>
                    <a:pt x="5" y="111"/>
                  </a:cubicBezTo>
                  <a:cubicBezTo>
                    <a:pt x="5" y="118"/>
                    <a:pt x="9" y="119"/>
                    <a:pt x="9" y="126"/>
                  </a:cubicBezTo>
                  <a:cubicBezTo>
                    <a:pt x="9" y="134"/>
                    <a:pt x="6" y="140"/>
                    <a:pt x="6" y="150"/>
                  </a:cubicBezTo>
                  <a:cubicBezTo>
                    <a:pt x="6" y="153"/>
                    <a:pt x="5" y="165"/>
                    <a:pt x="6" y="165"/>
                  </a:cubicBezTo>
                  <a:cubicBezTo>
                    <a:pt x="13" y="165"/>
                    <a:pt x="13" y="154"/>
                    <a:pt x="19" y="154"/>
                  </a:cubicBezTo>
                  <a:cubicBezTo>
                    <a:pt x="21" y="154"/>
                    <a:pt x="23" y="154"/>
                    <a:pt x="24" y="154"/>
                  </a:cubicBezTo>
                  <a:cubicBezTo>
                    <a:pt x="25" y="156"/>
                    <a:pt x="27" y="159"/>
                    <a:pt x="29" y="159"/>
                  </a:cubicBezTo>
                  <a:cubicBezTo>
                    <a:pt x="29" y="159"/>
                    <a:pt x="30" y="159"/>
                    <a:pt x="30" y="159"/>
                  </a:cubicBezTo>
                  <a:cubicBezTo>
                    <a:pt x="30" y="159"/>
                    <a:pt x="31" y="158"/>
                    <a:pt x="31" y="158"/>
                  </a:cubicBezTo>
                  <a:cubicBezTo>
                    <a:pt x="27" y="149"/>
                    <a:pt x="16" y="144"/>
                    <a:pt x="16" y="132"/>
                  </a:cubicBezTo>
                  <a:cubicBezTo>
                    <a:pt x="16" y="118"/>
                    <a:pt x="18" y="101"/>
                    <a:pt x="32" y="101"/>
                  </a:cubicBezTo>
                  <a:cubicBezTo>
                    <a:pt x="37" y="101"/>
                    <a:pt x="40" y="104"/>
                    <a:pt x="43" y="108"/>
                  </a:cubicBezTo>
                  <a:cubicBezTo>
                    <a:pt x="40" y="95"/>
                    <a:pt x="33" y="85"/>
                    <a:pt x="29" y="71"/>
                  </a:cubicBezTo>
                  <a:cubicBezTo>
                    <a:pt x="28" y="68"/>
                    <a:pt x="24" y="62"/>
                    <a:pt x="25" y="57"/>
                  </a:cubicBezTo>
                  <a:cubicBezTo>
                    <a:pt x="25" y="44"/>
                    <a:pt x="25" y="44"/>
                    <a:pt x="25" y="44"/>
                  </a:cubicBezTo>
                  <a:cubicBezTo>
                    <a:pt x="21" y="37"/>
                    <a:pt x="25" y="32"/>
                    <a:pt x="23" y="24"/>
                  </a:cubicBezTo>
                  <a:cubicBezTo>
                    <a:pt x="21" y="18"/>
                    <a:pt x="17" y="1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91"/>
            <p:cNvSpPr>
              <a:spLocks noEditPoints="1"/>
            </p:cNvSpPr>
            <p:nvPr/>
          </p:nvSpPr>
          <p:spPr bwMode="auto">
            <a:xfrm>
              <a:off x="5259" y="-452"/>
              <a:ext cx="624" cy="456"/>
            </a:xfrm>
            <a:custGeom>
              <a:avLst/>
              <a:gdLst>
                <a:gd name="T0" fmla="*/ 91 w 264"/>
                <a:gd name="T1" fmla="*/ 192 h 193"/>
                <a:gd name="T2" fmla="*/ 91 w 264"/>
                <a:gd name="T3" fmla="*/ 192 h 193"/>
                <a:gd name="T4" fmla="*/ 91 w 264"/>
                <a:gd name="T5" fmla="*/ 192 h 193"/>
                <a:gd name="T6" fmla="*/ 90 w 264"/>
                <a:gd name="T7" fmla="*/ 191 h 193"/>
                <a:gd name="T8" fmla="*/ 90 w 264"/>
                <a:gd name="T9" fmla="*/ 191 h 193"/>
                <a:gd name="T10" fmla="*/ 91 w 264"/>
                <a:gd name="T11" fmla="*/ 192 h 193"/>
                <a:gd name="T12" fmla="*/ 90 w 264"/>
                <a:gd name="T13" fmla="*/ 191 h 193"/>
                <a:gd name="T14" fmla="*/ 86 w 264"/>
                <a:gd name="T15" fmla="*/ 187 h 193"/>
                <a:gd name="T16" fmla="*/ 90 w 264"/>
                <a:gd name="T17" fmla="*/ 191 h 193"/>
                <a:gd name="T18" fmla="*/ 86 w 264"/>
                <a:gd name="T19" fmla="*/ 187 h 193"/>
                <a:gd name="T20" fmla="*/ 243 w 264"/>
                <a:gd name="T21" fmla="*/ 0 h 193"/>
                <a:gd name="T22" fmla="*/ 164 w 264"/>
                <a:gd name="T23" fmla="*/ 30 h 193"/>
                <a:gd name="T24" fmla="*/ 148 w 264"/>
                <a:gd name="T25" fmla="*/ 23 h 193"/>
                <a:gd name="T26" fmla="*/ 131 w 264"/>
                <a:gd name="T27" fmla="*/ 30 h 193"/>
                <a:gd name="T28" fmla="*/ 84 w 264"/>
                <a:gd name="T29" fmla="*/ 55 h 193"/>
                <a:gd name="T30" fmla="*/ 62 w 264"/>
                <a:gd name="T31" fmla="*/ 59 h 193"/>
                <a:gd name="T32" fmla="*/ 57 w 264"/>
                <a:gd name="T33" fmla="*/ 64 h 193"/>
                <a:gd name="T34" fmla="*/ 61 w 264"/>
                <a:gd name="T35" fmla="*/ 74 h 193"/>
                <a:gd name="T36" fmla="*/ 33 w 264"/>
                <a:gd name="T37" fmla="*/ 105 h 193"/>
                <a:gd name="T38" fmla="*/ 41 w 264"/>
                <a:gd name="T39" fmla="*/ 117 h 193"/>
                <a:gd name="T40" fmla="*/ 16 w 264"/>
                <a:gd name="T41" fmla="*/ 132 h 193"/>
                <a:gd name="T42" fmla="*/ 16 w 264"/>
                <a:gd name="T43" fmla="*/ 140 h 193"/>
                <a:gd name="T44" fmla="*/ 0 w 264"/>
                <a:gd name="T45" fmla="*/ 161 h 193"/>
                <a:gd name="T46" fmla="*/ 10 w 264"/>
                <a:gd name="T47" fmla="*/ 171 h 193"/>
                <a:gd name="T48" fmla="*/ 21 w 264"/>
                <a:gd name="T49" fmla="*/ 171 h 193"/>
                <a:gd name="T50" fmla="*/ 25 w 264"/>
                <a:gd name="T51" fmla="*/ 171 h 193"/>
                <a:gd name="T52" fmla="*/ 33 w 264"/>
                <a:gd name="T53" fmla="*/ 190 h 193"/>
                <a:gd name="T54" fmla="*/ 36 w 264"/>
                <a:gd name="T55" fmla="*/ 191 h 193"/>
                <a:gd name="T56" fmla="*/ 47 w 264"/>
                <a:gd name="T57" fmla="*/ 190 h 193"/>
                <a:gd name="T58" fmla="*/ 50 w 264"/>
                <a:gd name="T59" fmla="*/ 193 h 193"/>
                <a:gd name="T60" fmla="*/ 91 w 264"/>
                <a:gd name="T61" fmla="*/ 193 h 193"/>
                <a:gd name="T62" fmla="*/ 90 w 264"/>
                <a:gd name="T63" fmla="*/ 191 h 193"/>
                <a:gd name="T64" fmla="*/ 61 w 264"/>
                <a:gd name="T65" fmla="*/ 157 h 193"/>
                <a:gd name="T66" fmla="*/ 124 w 264"/>
                <a:gd name="T67" fmla="*/ 80 h 193"/>
                <a:gd name="T68" fmla="*/ 150 w 264"/>
                <a:gd name="T69" fmla="*/ 66 h 193"/>
                <a:gd name="T70" fmla="*/ 161 w 264"/>
                <a:gd name="T71" fmla="*/ 54 h 193"/>
                <a:gd name="T72" fmla="*/ 210 w 264"/>
                <a:gd name="T73" fmla="*/ 40 h 193"/>
                <a:gd name="T74" fmla="*/ 264 w 264"/>
                <a:gd name="T75" fmla="*/ 13 h 193"/>
                <a:gd name="T76" fmla="*/ 243 w 264"/>
                <a:gd name="T7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4" h="193">
                  <a:moveTo>
                    <a:pt x="91" y="192"/>
                  </a:moveTo>
                  <a:cubicBezTo>
                    <a:pt x="91" y="192"/>
                    <a:pt x="91" y="192"/>
                    <a:pt x="91" y="192"/>
                  </a:cubicBezTo>
                  <a:cubicBezTo>
                    <a:pt x="91" y="192"/>
                    <a:pt x="91" y="192"/>
                    <a:pt x="91" y="192"/>
                  </a:cubicBezTo>
                  <a:moveTo>
                    <a:pt x="90" y="191"/>
                  </a:moveTo>
                  <a:cubicBezTo>
                    <a:pt x="90" y="191"/>
                    <a:pt x="90" y="191"/>
                    <a:pt x="90" y="191"/>
                  </a:cubicBezTo>
                  <a:cubicBezTo>
                    <a:pt x="90" y="191"/>
                    <a:pt x="91" y="192"/>
                    <a:pt x="91" y="192"/>
                  </a:cubicBezTo>
                  <a:cubicBezTo>
                    <a:pt x="90" y="191"/>
                    <a:pt x="90" y="191"/>
                    <a:pt x="90" y="191"/>
                  </a:cubicBezTo>
                  <a:moveTo>
                    <a:pt x="86" y="187"/>
                  </a:moveTo>
                  <a:cubicBezTo>
                    <a:pt x="90" y="191"/>
                    <a:pt x="90" y="191"/>
                    <a:pt x="90" y="191"/>
                  </a:cubicBezTo>
                  <a:cubicBezTo>
                    <a:pt x="89" y="189"/>
                    <a:pt x="87" y="188"/>
                    <a:pt x="86" y="187"/>
                  </a:cubicBezTo>
                  <a:moveTo>
                    <a:pt x="243" y="0"/>
                  </a:moveTo>
                  <a:cubicBezTo>
                    <a:pt x="217" y="0"/>
                    <a:pt x="192" y="30"/>
                    <a:pt x="164" y="30"/>
                  </a:cubicBezTo>
                  <a:cubicBezTo>
                    <a:pt x="157" y="30"/>
                    <a:pt x="154" y="23"/>
                    <a:pt x="148" y="23"/>
                  </a:cubicBezTo>
                  <a:cubicBezTo>
                    <a:pt x="138" y="23"/>
                    <a:pt x="138" y="30"/>
                    <a:pt x="131" y="30"/>
                  </a:cubicBezTo>
                  <a:cubicBezTo>
                    <a:pt x="112" y="30"/>
                    <a:pt x="97" y="55"/>
                    <a:pt x="84" y="55"/>
                  </a:cubicBezTo>
                  <a:cubicBezTo>
                    <a:pt x="76" y="55"/>
                    <a:pt x="70" y="59"/>
                    <a:pt x="62" y="59"/>
                  </a:cubicBezTo>
                  <a:cubicBezTo>
                    <a:pt x="59" y="59"/>
                    <a:pt x="57" y="62"/>
                    <a:pt x="57" y="64"/>
                  </a:cubicBezTo>
                  <a:cubicBezTo>
                    <a:pt x="57" y="67"/>
                    <a:pt x="61" y="69"/>
                    <a:pt x="61" y="74"/>
                  </a:cubicBezTo>
                  <a:cubicBezTo>
                    <a:pt x="61" y="88"/>
                    <a:pt x="33" y="96"/>
                    <a:pt x="33" y="105"/>
                  </a:cubicBezTo>
                  <a:cubicBezTo>
                    <a:pt x="33" y="110"/>
                    <a:pt x="41" y="111"/>
                    <a:pt x="41" y="117"/>
                  </a:cubicBezTo>
                  <a:cubicBezTo>
                    <a:pt x="33" y="119"/>
                    <a:pt x="16" y="123"/>
                    <a:pt x="16" y="132"/>
                  </a:cubicBezTo>
                  <a:cubicBezTo>
                    <a:pt x="16" y="138"/>
                    <a:pt x="16" y="140"/>
                    <a:pt x="16" y="140"/>
                  </a:cubicBezTo>
                  <a:cubicBezTo>
                    <a:pt x="16" y="149"/>
                    <a:pt x="0" y="148"/>
                    <a:pt x="0" y="161"/>
                  </a:cubicBezTo>
                  <a:cubicBezTo>
                    <a:pt x="0" y="167"/>
                    <a:pt x="10" y="171"/>
                    <a:pt x="10" y="171"/>
                  </a:cubicBezTo>
                  <a:cubicBezTo>
                    <a:pt x="10" y="171"/>
                    <a:pt x="16" y="171"/>
                    <a:pt x="21" y="171"/>
                  </a:cubicBezTo>
                  <a:cubicBezTo>
                    <a:pt x="23" y="171"/>
                    <a:pt x="25" y="171"/>
                    <a:pt x="25" y="171"/>
                  </a:cubicBezTo>
                  <a:cubicBezTo>
                    <a:pt x="34" y="174"/>
                    <a:pt x="30" y="182"/>
                    <a:pt x="33" y="190"/>
                  </a:cubicBezTo>
                  <a:cubicBezTo>
                    <a:pt x="34" y="191"/>
                    <a:pt x="35" y="191"/>
                    <a:pt x="36" y="191"/>
                  </a:cubicBezTo>
                  <a:cubicBezTo>
                    <a:pt x="40" y="191"/>
                    <a:pt x="44" y="190"/>
                    <a:pt x="47" y="190"/>
                  </a:cubicBezTo>
                  <a:cubicBezTo>
                    <a:pt x="48" y="190"/>
                    <a:pt x="49" y="193"/>
                    <a:pt x="50" y="193"/>
                  </a:cubicBezTo>
                  <a:cubicBezTo>
                    <a:pt x="91" y="193"/>
                    <a:pt x="91" y="193"/>
                    <a:pt x="91" y="193"/>
                  </a:cubicBezTo>
                  <a:cubicBezTo>
                    <a:pt x="91" y="193"/>
                    <a:pt x="91" y="192"/>
                    <a:pt x="90" y="191"/>
                  </a:cubicBezTo>
                  <a:cubicBezTo>
                    <a:pt x="78" y="180"/>
                    <a:pt x="61" y="176"/>
                    <a:pt x="61" y="157"/>
                  </a:cubicBezTo>
                  <a:cubicBezTo>
                    <a:pt x="61" y="123"/>
                    <a:pt x="97" y="87"/>
                    <a:pt x="124" y="80"/>
                  </a:cubicBezTo>
                  <a:cubicBezTo>
                    <a:pt x="134" y="77"/>
                    <a:pt x="136" y="66"/>
                    <a:pt x="150" y="66"/>
                  </a:cubicBezTo>
                  <a:cubicBezTo>
                    <a:pt x="156" y="66"/>
                    <a:pt x="158" y="55"/>
                    <a:pt x="161" y="54"/>
                  </a:cubicBezTo>
                  <a:cubicBezTo>
                    <a:pt x="179" y="45"/>
                    <a:pt x="192" y="49"/>
                    <a:pt x="210" y="40"/>
                  </a:cubicBezTo>
                  <a:cubicBezTo>
                    <a:pt x="223" y="34"/>
                    <a:pt x="264" y="31"/>
                    <a:pt x="264" y="13"/>
                  </a:cubicBezTo>
                  <a:cubicBezTo>
                    <a:pt x="264" y="7"/>
                    <a:pt x="249" y="0"/>
                    <a:pt x="24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92"/>
            <p:cNvSpPr>
              <a:spLocks/>
            </p:cNvSpPr>
            <p:nvPr/>
          </p:nvSpPr>
          <p:spPr bwMode="auto">
            <a:xfrm>
              <a:off x="3113" y="749"/>
              <a:ext cx="1373" cy="982"/>
            </a:xfrm>
            <a:custGeom>
              <a:avLst/>
              <a:gdLst>
                <a:gd name="T0" fmla="*/ 270 w 581"/>
                <a:gd name="T1" fmla="*/ 64 h 415"/>
                <a:gd name="T2" fmla="*/ 253 w 581"/>
                <a:gd name="T3" fmla="*/ 85 h 415"/>
                <a:gd name="T4" fmla="*/ 244 w 581"/>
                <a:gd name="T5" fmla="*/ 90 h 415"/>
                <a:gd name="T6" fmla="*/ 210 w 581"/>
                <a:gd name="T7" fmla="*/ 106 h 415"/>
                <a:gd name="T8" fmla="*/ 176 w 581"/>
                <a:gd name="T9" fmla="*/ 141 h 415"/>
                <a:gd name="T10" fmla="*/ 136 w 581"/>
                <a:gd name="T11" fmla="*/ 174 h 415"/>
                <a:gd name="T12" fmla="*/ 115 w 581"/>
                <a:gd name="T13" fmla="*/ 171 h 415"/>
                <a:gd name="T14" fmla="*/ 106 w 581"/>
                <a:gd name="T15" fmla="*/ 188 h 415"/>
                <a:gd name="T16" fmla="*/ 72 w 581"/>
                <a:gd name="T17" fmla="*/ 194 h 415"/>
                <a:gd name="T18" fmla="*/ 124 w 581"/>
                <a:gd name="T19" fmla="*/ 231 h 415"/>
                <a:gd name="T20" fmla="*/ 126 w 581"/>
                <a:gd name="T21" fmla="*/ 246 h 415"/>
                <a:gd name="T22" fmla="*/ 106 w 581"/>
                <a:gd name="T23" fmla="*/ 287 h 415"/>
                <a:gd name="T24" fmla="*/ 66 w 581"/>
                <a:gd name="T25" fmla="*/ 285 h 415"/>
                <a:gd name="T26" fmla="*/ 32 w 581"/>
                <a:gd name="T27" fmla="*/ 282 h 415"/>
                <a:gd name="T28" fmla="*/ 10 w 581"/>
                <a:gd name="T29" fmla="*/ 314 h 415"/>
                <a:gd name="T30" fmla="*/ 8 w 581"/>
                <a:gd name="T31" fmla="*/ 374 h 415"/>
                <a:gd name="T32" fmla="*/ 35 w 581"/>
                <a:gd name="T33" fmla="*/ 396 h 415"/>
                <a:gd name="T34" fmla="*/ 99 w 581"/>
                <a:gd name="T35" fmla="*/ 403 h 415"/>
                <a:gd name="T36" fmla="*/ 106 w 581"/>
                <a:gd name="T37" fmla="*/ 403 h 415"/>
                <a:gd name="T38" fmla="*/ 137 w 581"/>
                <a:gd name="T39" fmla="*/ 361 h 415"/>
                <a:gd name="T40" fmla="*/ 184 w 581"/>
                <a:gd name="T41" fmla="*/ 297 h 415"/>
                <a:gd name="T42" fmla="*/ 259 w 581"/>
                <a:gd name="T43" fmla="*/ 275 h 415"/>
                <a:gd name="T44" fmla="*/ 319 w 581"/>
                <a:gd name="T45" fmla="*/ 309 h 415"/>
                <a:gd name="T46" fmla="*/ 373 w 581"/>
                <a:gd name="T47" fmla="*/ 348 h 415"/>
                <a:gd name="T48" fmla="*/ 375 w 581"/>
                <a:gd name="T49" fmla="*/ 381 h 415"/>
                <a:gd name="T50" fmla="*/ 383 w 581"/>
                <a:gd name="T51" fmla="*/ 347 h 415"/>
                <a:gd name="T52" fmla="*/ 390 w 581"/>
                <a:gd name="T53" fmla="*/ 326 h 415"/>
                <a:gd name="T54" fmla="*/ 365 w 581"/>
                <a:gd name="T55" fmla="*/ 312 h 415"/>
                <a:gd name="T56" fmla="*/ 333 w 581"/>
                <a:gd name="T57" fmla="*/ 276 h 415"/>
                <a:gd name="T58" fmla="*/ 321 w 581"/>
                <a:gd name="T59" fmla="*/ 250 h 415"/>
                <a:gd name="T60" fmla="*/ 361 w 581"/>
                <a:gd name="T61" fmla="*/ 255 h 415"/>
                <a:gd name="T62" fmla="*/ 409 w 581"/>
                <a:gd name="T63" fmla="*/ 296 h 415"/>
                <a:gd name="T64" fmla="*/ 443 w 581"/>
                <a:gd name="T65" fmla="*/ 354 h 415"/>
                <a:gd name="T66" fmla="*/ 466 w 581"/>
                <a:gd name="T67" fmla="*/ 377 h 415"/>
                <a:gd name="T68" fmla="*/ 483 w 581"/>
                <a:gd name="T69" fmla="*/ 402 h 415"/>
                <a:gd name="T70" fmla="*/ 479 w 581"/>
                <a:gd name="T71" fmla="*/ 377 h 415"/>
                <a:gd name="T72" fmla="*/ 503 w 581"/>
                <a:gd name="T73" fmla="*/ 382 h 415"/>
                <a:gd name="T74" fmla="*/ 485 w 581"/>
                <a:gd name="T75" fmla="*/ 356 h 415"/>
                <a:gd name="T76" fmla="*/ 494 w 581"/>
                <a:gd name="T77" fmla="*/ 346 h 415"/>
                <a:gd name="T78" fmla="*/ 534 w 581"/>
                <a:gd name="T79" fmla="*/ 339 h 415"/>
                <a:gd name="T80" fmla="*/ 556 w 581"/>
                <a:gd name="T81" fmla="*/ 328 h 415"/>
                <a:gd name="T82" fmla="*/ 569 w 581"/>
                <a:gd name="T83" fmla="*/ 325 h 415"/>
                <a:gd name="T84" fmla="*/ 567 w 581"/>
                <a:gd name="T85" fmla="*/ 265 h 415"/>
                <a:gd name="T86" fmla="*/ 580 w 581"/>
                <a:gd name="T87" fmla="*/ 241 h 415"/>
                <a:gd name="T88" fmla="*/ 562 w 581"/>
                <a:gd name="T89" fmla="*/ 237 h 415"/>
                <a:gd name="T90" fmla="*/ 501 w 581"/>
                <a:gd name="T91" fmla="*/ 195 h 415"/>
                <a:gd name="T92" fmla="*/ 478 w 581"/>
                <a:gd name="T93" fmla="*/ 183 h 415"/>
                <a:gd name="T94" fmla="*/ 498 w 581"/>
                <a:gd name="T95" fmla="*/ 141 h 415"/>
                <a:gd name="T96" fmla="*/ 488 w 581"/>
                <a:gd name="T97" fmla="*/ 113 h 415"/>
                <a:gd name="T98" fmla="*/ 452 w 581"/>
                <a:gd name="T99" fmla="*/ 65 h 415"/>
                <a:gd name="T100" fmla="*/ 452 w 581"/>
                <a:gd name="T101" fmla="*/ 65 h 415"/>
                <a:gd name="T102" fmla="*/ 452 w 581"/>
                <a:gd name="T103" fmla="*/ 65 h 415"/>
                <a:gd name="T104" fmla="*/ 452 w 581"/>
                <a:gd name="T105" fmla="*/ 65 h 415"/>
                <a:gd name="T106" fmla="*/ 433 w 581"/>
                <a:gd name="T107" fmla="*/ 67 h 415"/>
                <a:gd name="T108" fmla="*/ 417 w 581"/>
                <a:gd name="T109" fmla="*/ 62 h 415"/>
                <a:gd name="T110" fmla="*/ 355 w 581"/>
                <a:gd name="T111" fmla="*/ 76 h 415"/>
                <a:gd name="T112" fmla="*/ 341 w 581"/>
                <a:gd name="T113" fmla="*/ 68 h 415"/>
                <a:gd name="T114" fmla="*/ 300 w 581"/>
                <a:gd name="T115" fmla="*/ 72 h 415"/>
                <a:gd name="T116" fmla="*/ 282 w 581"/>
                <a:gd name="T117" fmla="*/ 54 h 415"/>
                <a:gd name="T118" fmla="*/ 300 w 581"/>
                <a:gd name="T119" fmla="*/ 25 h 415"/>
                <a:gd name="T120" fmla="*/ 293 w 581"/>
                <a:gd name="T121"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1" h="415">
                  <a:moveTo>
                    <a:pt x="293" y="0"/>
                  </a:moveTo>
                  <a:cubicBezTo>
                    <a:pt x="280" y="9"/>
                    <a:pt x="259" y="11"/>
                    <a:pt x="259" y="33"/>
                  </a:cubicBezTo>
                  <a:cubicBezTo>
                    <a:pt x="259" y="46"/>
                    <a:pt x="268" y="50"/>
                    <a:pt x="270" y="64"/>
                  </a:cubicBezTo>
                  <a:cubicBezTo>
                    <a:pt x="270" y="65"/>
                    <a:pt x="274" y="75"/>
                    <a:pt x="274" y="77"/>
                  </a:cubicBezTo>
                  <a:cubicBezTo>
                    <a:pt x="274" y="81"/>
                    <a:pt x="265" y="86"/>
                    <a:pt x="262" y="86"/>
                  </a:cubicBezTo>
                  <a:cubicBezTo>
                    <a:pt x="259" y="86"/>
                    <a:pt x="256" y="85"/>
                    <a:pt x="253" y="85"/>
                  </a:cubicBezTo>
                  <a:cubicBezTo>
                    <a:pt x="252" y="85"/>
                    <a:pt x="250" y="85"/>
                    <a:pt x="249" y="87"/>
                  </a:cubicBezTo>
                  <a:cubicBezTo>
                    <a:pt x="248" y="88"/>
                    <a:pt x="247" y="91"/>
                    <a:pt x="245" y="91"/>
                  </a:cubicBezTo>
                  <a:cubicBezTo>
                    <a:pt x="245" y="91"/>
                    <a:pt x="245" y="91"/>
                    <a:pt x="244" y="90"/>
                  </a:cubicBezTo>
                  <a:cubicBezTo>
                    <a:pt x="243" y="91"/>
                    <a:pt x="243" y="91"/>
                    <a:pt x="242" y="91"/>
                  </a:cubicBezTo>
                  <a:cubicBezTo>
                    <a:pt x="242" y="91"/>
                    <a:pt x="242" y="90"/>
                    <a:pt x="237" y="90"/>
                  </a:cubicBezTo>
                  <a:cubicBezTo>
                    <a:pt x="225" y="90"/>
                    <a:pt x="218" y="99"/>
                    <a:pt x="210" y="106"/>
                  </a:cubicBezTo>
                  <a:cubicBezTo>
                    <a:pt x="210" y="107"/>
                    <a:pt x="205" y="110"/>
                    <a:pt x="205" y="112"/>
                  </a:cubicBezTo>
                  <a:cubicBezTo>
                    <a:pt x="205" y="118"/>
                    <a:pt x="206" y="125"/>
                    <a:pt x="202" y="129"/>
                  </a:cubicBezTo>
                  <a:cubicBezTo>
                    <a:pt x="200" y="131"/>
                    <a:pt x="179" y="140"/>
                    <a:pt x="176" y="141"/>
                  </a:cubicBezTo>
                  <a:cubicBezTo>
                    <a:pt x="173" y="141"/>
                    <a:pt x="172" y="142"/>
                    <a:pt x="168" y="142"/>
                  </a:cubicBezTo>
                  <a:cubicBezTo>
                    <a:pt x="165" y="154"/>
                    <a:pt x="161" y="166"/>
                    <a:pt x="145" y="166"/>
                  </a:cubicBezTo>
                  <a:cubicBezTo>
                    <a:pt x="144" y="170"/>
                    <a:pt x="140" y="174"/>
                    <a:pt x="136" y="174"/>
                  </a:cubicBezTo>
                  <a:cubicBezTo>
                    <a:pt x="130" y="174"/>
                    <a:pt x="125" y="171"/>
                    <a:pt x="120" y="167"/>
                  </a:cubicBezTo>
                  <a:cubicBezTo>
                    <a:pt x="115" y="167"/>
                    <a:pt x="115" y="167"/>
                    <a:pt x="115" y="167"/>
                  </a:cubicBezTo>
                  <a:cubicBezTo>
                    <a:pt x="115" y="171"/>
                    <a:pt x="115" y="171"/>
                    <a:pt x="115" y="171"/>
                  </a:cubicBezTo>
                  <a:cubicBezTo>
                    <a:pt x="116" y="173"/>
                    <a:pt x="114" y="181"/>
                    <a:pt x="118" y="182"/>
                  </a:cubicBezTo>
                  <a:cubicBezTo>
                    <a:pt x="118" y="185"/>
                    <a:pt x="118" y="185"/>
                    <a:pt x="118" y="185"/>
                  </a:cubicBezTo>
                  <a:cubicBezTo>
                    <a:pt x="116" y="186"/>
                    <a:pt x="110" y="188"/>
                    <a:pt x="106" y="188"/>
                  </a:cubicBezTo>
                  <a:cubicBezTo>
                    <a:pt x="101" y="188"/>
                    <a:pt x="93" y="186"/>
                    <a:pt x="91" y="183"/>
                  </a:cubicBezTo>
                  <a:cubicBezTo>
                    <a:pt x="86" y="184"/>
                    <a:pt x="71" y="188"/>
                    <a:pt x="71" y="192"/>
                  </a:cubicBezTo>
                  <a:cubicBezTo>
                    <a:pt x="71" y="193"/>
                    <a:pt x="71" y="194"/>
                    <a:pt x="72" y="194"/>
                  </a:cubicBezTo>
                  <a:cubicBezTo>
                    <a:pt x="72" y="202"/>
                    <a:pt x="95" y="207"/>
                    <a:pt x="104" y="209"/>
                  </a:cubicBezTo>
                  <a:cubicBezTo>
                    <a:pt x="106" y="210"/>
                    <a:pt x="107" y="212"/>
                    <a:pt x="110" y="213"/>
                  </a:cubicBezTo>
                  <a:cubicBezTo>
                    <a:pt x="110" y="221"/>
                    <a:pt x="113" y="231"/>
                    <a:pt x="124" y="231"/>
                  </a:cubicBezTo>
                  <a:cubicBezTo>
                    <a:pt x="124" y="235"/>
                    <a:pt x="127" y="234"/>
                    <a:pt x="127" y="239"/>
                  </a:cubicBezTo>
                  <a:cubicBezTo>
                    <a:pt x="127" y="241"/>
                    <a:pt x="126" y="245"/>
                    <a:pt x="125" y="247"/>
                  </a:cubicBezTo>
                  <a:cubicBezTo>
                    <a:pt x="126" y="246"/>
                    <a:pt x="126" y="246"/>
                    <a:pt x="126" y="246"/>
                  </a:cubicBezTo>
                  <a:cubicBezTo>
                    <a:pt x="126" y="249"/>
                    <a:pt x="126" y="258"/>
                    <a:pt x="126" y="260"/>
                  </a:cubicBezTo>
                  <a:cubicBezTo>
                    <a:pt x="126" y="270"/>
                    <a:pt x="119" y="274"/>
                    <a:pt x="119" y="284"/>
                  </a:cubicBezTo>
                  <a:cubicBezTo>
                    <a:pt x="118" y="284"/>
                    <a:pt x="110" y="287"/>
                    <a:pt x="106" y="287"/>
                  </a:cubicBezTo>
                  <a:cubicBezTo>
                    <a:pt x="102" y="287"/>
                    <a:pt x="99" y="284"/>
                    <a:pt x="94" y="284"/>
                  </a:cubicBezTo>
                  <a:cubicBezTo>
                    <a:pt x="94" y="284"/>
                    <a:pt x="93" y="284"/>
                    <a:pt x="91" y="285"/>
                  </a:cubicBezTo>
                  <a:cubicBezTo>
                    <a:pt x="66" y="285"/>
                    <a:pt x="66" y="285"/>
                    <a:pt x="66" y="285"/>
                  </a:cubicBezTo>
                  <a:cubicBezTo>
                    <a:pt x="63" y="284"/>
                    <a:pt x="59" y="284"/>
                    <a:pt x="57" y="282"/>
                  </a:cubicBezTo>
                  <a:cubicBezTo>
                    <a:pt x="33" y="282"/>
                    <a:pt x="33" y="282"/>
                    <a:pt x="33" y="282"/>
                  </a:cubicBezTo>
                  <a:cubicBezTo>
                    <a:pt x="33" y="282"/>
                    <a:pt x="32" y="282"/>
                    <a:pt x="32" y="282"/>
                  </a:cubicBezTo>
                  <a:cubicBezTo>
                    <a:pt x="29" y="282"/>
                    <a:pt x="27" y="279"/>
                    <a:pt x="25" y="279"/>
                  </a:cubicBezTo>
                  <a:cubicBezTo>
                    <a:pt x="22" y="279"/>
                    <a:pt x="4" y="291"/>
                    <a:pt x="4" y="294"/>
                  </a:cubicBezTo>
                  <a:cubicBezTo>
                    <a:pt x="4" y="298"/>
                    <a:pt x="10" y="306"/>
                    <a:pt x="10" y="314"/>
                  </a:cubicBezTo>
                  <a:cubicBezTo>
                    <a:pt x="10" y="327"/>
                    <a:pt x="5" y="341"/>
                    <a:pt x="5" y="354"/>
                  </a:cubicBezTo>
                  <a:cubicBezTo>
                    <a:pt x="5" y="358"/>
                    <a:pt x="0" y="360"/>
                    <a:pt x="0" y="367"/>
                  </a:cubicBezTo>
                  <a:cubicBezTo>
                    <a:pt x="0" y="371"/>
                    <a:pt x="4" y="374"/>
                    <a:pt x="8" y="374"/>
                  </a:cubicBezTo>
                  <a:cubicBezTo>
                    <a:pt x="8" y="380"/>
                    <a:pt x="8" y="384"/>
                    <a:pt x="8" y="395"/>
                  </a:cubicBezTo>
                  <a:cubicBezTo>
                    <a:pt x="8" y="397"/>
                    <a:pt x="9" y="399"/>
                    <a:pt x="12" y="399"/>
                  </a:cubicBezTo>
                  <a:cubicBezTo>
                    <a:pt x="20" y="399"/>
                    <a:pt x="26" y="396"/>
                    <a:pt x="35" y="396"/>
                  </a:cubicBezTo>
                  <a:cubicBezTo>
                    <a:pt x="47" y="396"/>
                    <a:pt x="48" y="415"/>
                    <a:pt x="55" y="415"/>
                  </a:cubicBezTo>
                  <a:cubicBezTo>
                    <a:pt x="67" y="415"/>
                    <a:pt x="74" y="405"/>
                    <a:pt x="87" y="405"/>
                  </a:cubicBezTo>
                  <a:cubicBezTo>
                    <a:pt x="89" y="405"/>
                    <a:pt x="94" y="403"/>
                    <a:pt x="99" y="403"/>
                  </a:cubicBezTo>
                  <a:cubicBezTo>
                    <a:pt x="101" y="403"/>
                    <a:pt x="102" y="403"/>
                    <a:pt x="103" y="403"/>
                  </a:cubicBezTo>
                  <a:cubicBezTo>
                    <a:pt x="103" y="403"/>
                    <a:pt x="103" y="403"/>
                    <a:pt x="103" y="403"/>
                  </a:cubicBezTo>
                  <a:cubicBezTo>
                    <a:pt x="104" y="403"/>
                    <a:pt x="105" y="403"/>
                    <a:pt x="106" y="403"/>
                  </a:cubicBezTo>
                  <a:cubicBezTo>
                    <a:pt x="114" y="403"/>
                    <a:pt x="115" y="393"/>
                    <a:pt x="121" y="390"/>
                  </a:cubicBezTo>
                  <a:cubicBezTo>
                    <a:pt x="132" y="384"/>
                    <a:pt x="135" y="378"/>
                    <a:pt x="142" y="368"/>
                  </a:cubicBezTo>
                  <a:cubicBezTo>
                    <a:pt x="139" y="367"/>
                    <a:pt x="137" y="365"/>
                    <a:pt x="137" y="361"/>
                  </a:cubicBezTo>
                  <a:cubicBezTo>
                    <a:pt x="137" y="349"/>
                    <a:pt x="152" y="327"/>
                    <a:pt x="162" y="325"/>
                  </a:cubicBezTo>
                  <a:cubicBezTo>
                    <a:pt x="173" y="323"/>
                    <a:pt x="184" y="319"/>
                    <a:pt x="187" y="308"/>
                  </a:cubicBezTo>
                  <a:cubicBezTo>
                    <a:pt x="184" y="297"/>
                    <a:pt x="184" y="297"/>
                    <a:pt x="184" y="297"/>
                  </a:cubicBezTo>
                  <a:cubicBezTo>
                    <a:pt x="184" y="289"/>
                    <a:pt x="193" y="284"/>
                    <a:pt x="201" y="284"/>
                  </a:cubicBezTo>
                  <a:cubicBezTo>
                    <a:pt x="211" y="284"/>
                    <a:pt x="219" y="289"/>
                    <a:pt x="230" y="289"/>
                  </a:cubicBezTo>
                  <a:cubicBezTo>
                    <a:pt x="242" y="289"/>
                    <a:pt x="249" y="280"/>
                    <a:pt x="259" y="275"/>
                  </a:cubicBezTo>
                  <a:cubicBezTo>
                    <a:pt x="263" y="273"/>
                    <a:pt x="264" y="266"/>
                    <a:pt x="274" y="266"/>
                  </a:cubicBezTo>
                  <a:cubicBezTo>
                    <a:pt x="294" y="266"/>
                    <a:pt x="297" y="288"/>
                    <a:pt x="306" y="300"/>
                  </a:cubicBezTo>
                  <a:cubicBezTo>
                    <a:pt x="307" y="304"/>
                    <a:pt x="315" y="306"/>
                    <a:pt x="319" y="309"/>
                  </a:cubicBezTo>
                  <a:cubicBezTo>
                    <a:pt x="328" y="318"/>
                    <a:pt x="332" y="323"/>
                    <a:pt x="348" y="327"/>
                  </a:cubicBezTo>
                  <a:cubicBezTo>
                    <a:pt x="348" y="330"/>
                    <a:pt x="356" y="332"/>
                    <a:pt x="358" y="332"/>
                  </a:cubicBezTo>
                  <a:cubicBezTo>
                    <a:pt x="359" y="335"/>
                    <a:pt x="371" y="348"/>
                    <a:pt x="373" y="348"/>
                  </a:cubicBezTo>
                  <a:cubicBezTo>
                    <a:pt x="374" y="353"/>
                    <a:pt x="378" y="355"/>
                    <a:pt x="378" y="363"/>
                  </a:cubicBezTo>
                  <a:cubicBezTo>
                    <a:pt x="378" y="369"/>
                    <a:pt x="375" y="377"/>
                    <a:pt x="369" y="377"/>
                  </a:cubicBezTo>
                  <a:cubicBezTo>
                    <a:pt x="369" y="379"/>
                    <a:pt x="371" y="381"/>
                    <a:pt x="375" y="381"/>
                  </a:cubicBezTo>
                  <a:cubicBezTo>
                    <a:pt x="382" y="381"/>
                    <a:pt x="381" y="370"/>
                    <a:pt x="386" y="365"/>
                  </a:cubicBezTo>
                  <a:cubicBezTo>
                    <a:pt x="386" y="365"/>
                    <a:pt x="393" y="365"/>
                    <a:pt x="393" y="362"/>
                  </a:cubicBezTo>
                  <a:cubicBezTo>
                    <a:pt x="393" y="355"/>
                    <a:pt x="383" y="354"/>
                    <a:pt x="383" y="347"/>
                  </a:cubicBezTo>
                  <a:cubicBezTo>
                    <a:pt x="383" y="342"/>
                    <a:pt x="389" y="339"/>
                    <a:pt x="395" y="339"/>
                  </a:cubicBezTo>
                  <a:cubicBezTo>
                    <a:pt x="403" y="339"/>
                    <a:pt x="407" y="345"/>
                    <a:pt x="412" y="346"/>
                  </a:cubicBezTo>
                  <a:cubicBezTo>
                    <a:pt x="413" y="335"/>
                    <a:pt x="401" y="331"/>
                    <a:pt x="390" y="326"/>
                  </a:cubicBezTo>
                  <a:cubicBezTo>
                    <a:pt x="387" y="324"/>
                    <a:pt x="374" y="322"/>
                    <a:pt x="376" y="315"/>
                  </a:cubicBezTo>
                  <a:cubicBezTo>
                    <a:pt x="378" y="314"/>
                    <a:pt x="378" y="313"/>
                    <a:pt x="378" y="311"/>
                  </a:cubicBezTo>
                  <a:cubicBezTo>
                    <a:pt x="373" y="311"/>
                    <a:pt x="369" y="312"/>
                    <a:pt x="365" y="312"/>
                  </a:cubicBezTo>
                  <a:cubicBezTo>
                    <a:pt x="362" y="312"/>
                    <a:pt x="360" y="312"/>
                    <a:pt x="356" y="310"/>
                  </a:cubicBezTo>
                  <a:cubicBezTo>
                    <a:pt x="352" y="308"/>
                    <a:pt x="348" y="299"/>
                    <a:pt x="346" y="292"/>
                  </a:cubicBezTo>
                  <a:cubicBezTo>
                    <a:pt x="345" y="287"/>
                    <a:pt x="341" y="278"/>
                    <a:pt x="333" y="276"/>
                  </a:cubicBezTo>
                  <a:cubicBezTo>
                    <a:pt x="326" y="274"/>
                    <a:pt x="322" y="270"/>
                    <a:pt x="322" y="263"/>
                  </a:cubicBezTo>
                  <a:cubicBezTo>
                    <a:pt x="322" y="259"/>
                    <a:pt x="323" y="256"/>
                    <a:pt x="324" y="253"/>
                  </a:cubicBezTo>
                  <a:cubicBezTo>
                    <a:pt x="323" y="253"/>
                    <a:pt x="321" y="251"/>
                    <a:pt x="321" y="250"/>
                  </a:cubicBezTo>
                  <a:cubicBezTo>
                    <a:pt x="321" y="244"/>
                    <a:pt x="333" y="244"/>
                    <a:pt x="338" y="240"/>
                  </a:cubicBezTo>
                  <a:cubicBezTo>
                    <a:pt x="342" y="244"/>
                    <a:pt x="338" y="255"/>
                    <a:pt x="345" y="255"/>
                  </a:cubicBezTo>
                  <a:cubicBezTo>
                    <a:pt x="351" y="255"/>
                    <a:pt x="355" y="255"/>
                    <a:pt x="361" y="255"/>
                  </a:cubicBezTo>
                  <a:cubicBezTo>
                    <a:pt x="361" y="267"/>
                    <a:pt x="374" y="285"/>
                    <a:pt x="386" y="285"/>
                  </a:cubicBezTo>
                  <a:cubicBezTo>
                    <a:pt x="389" y="285"/>
                    <a:pt x="390" y="285"/>
                    <a:pt x="393" y="285"/>
                  </a:cubicBezTo>
                  <a:cubicBezTo>
                    <a:pt x="393" y="292"/>
                    <a:pt x="402" y="293"/>
                    <a:pt x="409" y="296"/>
                  </a:cubicBezTo>
                  <a:cubicBezTo>
                    <a:pt x="417" y="300"/>
                    <a:pt x="428" y="311"/>
                    <a:pt x="428" y="318"/>
                  </a:cubicBezTo>
                  <a:cubicBezTo>
                    <a:pt x="428" y="323"/>
                    <a:pt x="428" y="326"/>
                    <a:pt x="428" y="332"/>
                  </a:cubicBezTo>
                  <a:cubicBezTo>
                    <a:pt x="428" y="343"/>
                    <a:pt x="437" y="348"/>
                    <a:pt x="443" y="354"/>
                  </a:cubicBezTo>
                  <a:cubicBezTo>
                    <a:pt x="448" y="359"/>
                    <a:pt x="452" y="364"/>
                    <a:pt x="454" y="371"/>
                  </a:cubicBezTo>
                  <a:cubicBezTo>
                    <a:pt x="454" y="372"/>
                    <a:pt x="455" y="377"/>
                    <a:pt x="457" y="377"/>
                  </a:cubicBezTo>
                  <a:cubicBezTo>
                    <a:pt x="460" y="377"/>
                    <a:pt x="463" y="377"/>
                    <a:pt x="466" y="377"/>
                  </a:cubicBezTo>
                  <a:cubicBezTo>
                    <a:pt x="465" y="380"/>
                    <a:pt x="459" y="381"/>
                    <a:pt x="459" y="385"/>
                  </a:cubicBezTo>
                  <a:cubicBezTo>
                    <a:pt x="459" y="394"/>
                    <a:pt x="467" y="402"/>
                    <a:pt x="475" y="402"/>
                  </a:cubicBezTo>
                  <a:cubicBezTo>
                    <a:pt x="476" y="402"/>
                    <a:pt x="480" y="402"/>
                    <a:pt x="483" y="402"/>
                  </a:cubicBezTo>
                  <a:cubicBezTo>
                    <a:pt x="477" y="400"/>
                    <a:pt x="483" y="393"/>
                    <a:pt x="483" y="390"/>
                  </a:cubicBezTo>
                  <a:cubicBezTo>
                    <a:pt x="483" y="386"/>
                    <a:pt x="481" y="384"/>
                    <a:pt x="479" y="381"/>
                  </a:cubicBezTo>
                  <a:cubicBezTo>
                    <a:pt x="479" y="377"/>
                    <a:pt x="479" y="377"/>
                    <a:pt x="479" y="377"/>
                  </a:cubicBezTo>
                  <a:cubicBezTo>
                    <a:pt x="482" y="380"/>
                    <a:pt x="487" y="384"/>
                    <a:pt x="493" y="385"/>
                  </a:cubicBezTo>
                  <a:cubicBezTo>
                    <a:pt x="494" y="385"/>
                    <a:pt x="494" y="385"/>
                    <a:pt x="494" y="385"/>
                  </a:cubicBezTo>
                  <a:cubicBezTo>
                    <a:pt x="495" y="381"/>
                    <a:pt x="501" y="383"/>
                    <a:pt x="503" y="382"/>
                  </a:cubicBezTo>
                  <a:cubicBezTo>
                    <a:pt x="502" y="381"/>
                    <a:pt x="501" y="379"/>
                    <a:pt x="501" y="377"/>
                  </a:cubicBezTo>
                  <a:cubicBezTo>
                    <a:pt x="497" y="377"/>
                    <a:pt x="483" y="364"/>
                    <a:pt x="483" y="362"/>
                  </a:cubicBezTo>
                  <a:cubicBezTo>
                    <a:pt x="483" y="361"/>
                    <a:pt x="484" y="359"/>
                    <a:pt x="485" y="356"/>
                  </a:cubicBezTo>
                  <a:cubicBezTo>
                    <a:pt x="475" y="344"/>
                    <a:pt x="475" y="344"/>
                    <a:pt x="475" y="344"/>
                  </a:cubicBezTo>
                  <a:cubicBezTo>
                    <a:pt x="475" y="342"/>
                    <a:pt x="478" y="339"/>
                    <a:pt x="481" y="339"/>
                  </a:cubicBezTo>
                  <a:cubicBezTo>
                    <a:pt x="485" y="339"/>
                    <a:pt x="486" y="346"/>
                    <a:pt x="494" y="346"/>
                  </a:cubicBezTo>
                  <a:cubicBezTo>
                    <a:pt x="495" y="342"/>
                    <a:pt x="495" y="339"/>
                    <a:pt x="494" y="335"/>
                  </a:cubicBezTo>
                  <a:cubicBezTo>
                    <a:pt x="501" y="333"/>
                    <a:pt x="503" y="328"/>
                    <a:pt x="512" y="328"/>
                  </a:cubicBezTo>
                  <a:cubicBezTo>
                    <a:pt x="521" y="328"/>
                    <a:pt x="526" y="339"/>
                    <a:pt x="534" y="339"/>
                  </a:cubicBezTo>
                  <a:cubicBezTo>
                    <a:pt x="541" y="339"/>
                    <a:pt x="542" y="332"/>
                    <a:pt x="549" y="329"/>
                  </a:cubicBezTo>
                  <a:cubicBezTo>
                    <a:pt x="551" y="328"/>
                    <a:pt x="553" y="327"/>
                    <a:pt x="554" y="327"/>
                  </a:cubicBezTo>
                  <a:cubicBezTo>
                    <a:pt x="555" y="327"/>
                    <a:pt x="556" y="328"/>
                    <a:pt x="556" y="328"/>
                  </a:cubicBezTo>
                  <a:cubicBezTo>
                    <a:pt x="557" y="328"/>
                    <a:pt x="557" y="328"/>
                    <a:pt x="558" y="328"/>
                  </a:cubicBezTo>
                  <a:cubicBezTo>
                    <a:pt x="559" y="328"/>
                    <a:pt x="561" y="327"/>
                    <a:pt x="562" y="327"/>
                  </a:cubicBezTo>
                  <a:cubicBezTo>
                    <a:pt x="565" y="326"/>
                    <a:pt x="567" y="327"/>
                    <a:pt x="569" y="325"/>
                  </a:cubicBezTo>
                  <a:cubicBezTo>
                    <a:pt x="566" y="320"/>
                    <a:pt x="552" y="313"/>
                    <a:pt x="552" y="302"/>
                  </a:cubicBezTo>
                  <a:cubicBezTo>
                    <a:pt x="552" y="295"/>
                    <a:pt x="561" y="284"/>
                    <a:pt x="567" y="279"/>
                  </a:cubicBezTo>
                  <a:cubicBezTo>
                    <a:pt x="567" y="265"/>
                    <a:pt x="567" y="265"/>
                    <a:pt x="567" y="265"/>
                  </a:cubicBezTo>
                  <a:cubicBezTo>
                    <a:pt x="568" y="262"/>
                    <a:pt x="568" y="266"/>
                    <a:pt x="570" y="258"/>
                  </a:cubicBezTo>
                  <a:cubicBezTo>
                    <a:pt x="570" y="252"/>
                    <a:pt x="576" y="250"/>
                    <a:pt x="581" y="249"/>
                  </a:cubicBezTo>
                  <a:cubicBezTo>
                    <a:pt x="580" y="246"/>
                    <a:pt x="581" y="244"/>
                    <a:pt x="580" y="241"/>
                  </a:cubicBezTo>
                  <a:cubicBezTo>
                    <a:pt x="577" y="241"/>
                    <a:pt x="570" y="244"/>
                    <a:pt x="568" y="244"/>
                  </a:cubicBezTo>
                  <a:cubicBezTo>
                    <a:pt x="565" y="241"/>
                    <a:pt x="565" y="241"/>
                    <a:pt x="565" y="241"/>
                  </a:cubicBezTo>
                  <a:cubicBezTo>
                    <a:pt x="564" y="240"/>
                    <a:pt x="562" y="239"/>
                    <a:pt x="562" y="237"/>
                  </a:cubicBezTo>
                  <a:cubicBezTo>
                    <a:pt x="562" y="216"/>
                    <a:pt x="562" y="216"/>
                    <a:pt x="562" y="216"/>
                  </a:cubicBezTo>
                  <a:cubicBezTo>
                    <a:pt x="549" y="216"/>
                    <a:pt x="552" y="188"/>
                    <a:pt x="538" y="188"/>
                  </a:cubicBezTo>
                  <a:cubicBezTo>
                    <a:pt x="525" y="188"/>
                    <a:pt x="517" y="195"/>
                    <a:pt x="501" y="195"/>
                  </a:cubicBezTo>
                  <a:cubicBezTo>
                    <a:pt x="497" y="195"/>
                    <a:pt x="493" y="195"/>
                    <a:pt x="490" y="195"/>
                  </a:cubicBezTo>
                  <a:cubicBezTo>
                    <a:pt x="483" y="195"/>
                    <a:pt x="478" y="194"/>
                    <a:pt x="478" y="183"/>
                  </a:cubicBezTo>
                  <a:cubicBezTo>
                    <a:pt x="478" y="183"/>
                    <a:pt x="478" y="183"/>
                    <a:pt x="478" y="183"/>
                  </a:cubicBezTo>
                  <a:cubicBezTo>
                    <a:pt x="478" y="183"/>
                    <a:pt x="478" y="183"/>
                    <a:pt x="478" y="183"/>
                  </a:cubicBezTo>
                  <a:cubicBezTo>
                    <a:pt x="478" y="171"/>
                    <a:pt x="480" y="162"/>
                    <a:pt x="486" y="153"/>
                  </a:cubicBezTo>
                  <a:cubicBezTo>
                    <a:pt x="488" y="150"/>
                    <a:pt x="498" y="147"/>
                    <a:pt x="498" y="141"/>
                  </a:cubicBezTo>
                  <a:cubicBezTo>
                    <a:pt x="498" y="131"/>
                    <a:pt x="488" y="124"/>
                    <a:pt x="488" y="113"/>
                  </a:cubicBezTo>
                  <a:cubicBezTo>
                    <a:pt x="488" y="113"/>
                    <a:pt x="488" y="113"/>
                    <a:pt x="488" y="113"/>
                  </a:cubicBezTo>
                  <a:cubicBezTo>
                    <a:pt x="488" y="113"/>
                    <a:pt x="488" y="113"/>
                    <a:pt x="488" y="113"/>
                  </a:cubicBezTo>
                  <a:cubicBezTo>
                    <a:pt x="488" y="106"/>
                    <a:pt x="496" y="103"/>
                    <a:pt x="496" y="96"/>
                  </a:cubicBezTo>
                  <a:cubicBezTo>
                    <a:pt x="496" y="84"/>
                    <a:pt x="491" y="64"/>
                    <a:pt x="479" y="64"/>
                  </a:cubicBezTo>
                  <a:cubicBezTo>
                    <a:pt x="469" y="64"/>
                    <a:pt x="46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52" y="65"/>
                    <a:pt x="452" y="65"/>
                    <a:pt x="452" y="65"/>
                  </a:cubicBezTo>
                  <a:cubicBezTo>
                    <a:pt x="448" y="65"/>
                    <a:pt x="444" y="65"/>
                    <a:pt x="439" y="66"/>
                  </a:cubicBezTo>
                  <a:cubicBezTo>
                    <a:pt x="437" y="66"/>
                    <a:pt x="435" y="66"/>
                    <a:pt x="433" y="67"/>
                  </a:cubicBezTo>
                  <a:cubicBezTo>
                    <a:pt x="433" y="67"/>
                    <a:pt x="433" y="67"/>
                    <a:pt x="433" y="66"/>
                  </a:cubicBezTo>
                  <a:cubicBezTo>
                    <a:pt x="427" y="67"/>
                    <a:pt x="421" y="68"/>
                    <a:pt x="414" y="68"/>
                  </a:cubicBezTo>
                  <a:cubicBezTo>
                    <a:pt x="414" y="67"/>
                    <a:pt x="416" y="64"/>
                    <a:pt x="417" y="62"/>
                  </a:cubicBezTo>
                  <a:cubicBezTo>
                    <a:pt x="413" y="60"/>
                    <a:pt x="406" y="60"/>
                    <a:pt x="399" y="60"/>
                  </a:cubicBezTo>
                  <a:cubicBezTo>
                    <a:pt x="392" y="60"/>
                    <a:pt x="384" y="68"/>
                    <a:pt x="379" y="70"/>
                  </a:cubicBezTo>
                  <a:cubicBezTo>
                    <a:pt x="371" y="74"/>
                    <a:pt x="364" y="72"/>
                    <a:pt x="355" y="76"/>
                  </a:cubicBezTo>
                  <a:cubicBezTo>
                    <a:pt x="353" y="77"/>
                    <a:pt x="352" y="81"/>
                    <a:pt x="346" y="81"/>
                  </a:cubicBezTo>
                  <a:cubicBezTo>
                    <a:pt x="346" y="81"/>
                    <a:pt x="337" y="75"/>
                    <a:pt x="337" y="74"/>
                  </a:cubicBezTo>
                  <a:cubicBezTo>
                    <a:pt x="337" y="72"/>
                    <a:pt x="340" y="70"/>
                    <a:pt x="341" y="68"/>
                  </a:cubicBezTo>
                  <a:cubicBezTo>
                    <a:pt x="340" y="68"/>
                    <a:pt x="339" y="68"/>
                    <a:pt x="338" y="68"/>
                  </a:cubicBezTo>
                  <a:cubicBezTo>
                    <a:pt x="327" y="68"/>
                    <a:pt x="318" y="78"/>
                    <a:pt x="304" y="78"/>
                  </a:cubicBezTo>
                  <a:cubicBezTo>
                    <a:pt x="303" y="78"/>
                    <a:pt x="301" y="75"/>
                    <a:pt x="300" y="72"/>
                  </a:cubicBezTo>
                  <a:cubicBezTo>
                    <a:pt x="296" y="72"/>
                    <a:pt x="294" y="70"/>
                    <a:pt x="288" y="70"/>
                  </a:cubicBezTo>
                  <a:cubicBezTo>
                    <a:pt x="288" y="68"/>
                    <a:pt x="288" y="67"/>
                    <a:pt x="288" y="64"/>
                  </a:cubicBezTo>
                  <a:cubicBezTo>
                    <a:pt x="285" y="63"/>
                    <a:pt x="282" y="60"/>
                    <a:pt x="282" y="54"/>
                  </a:cubicBezTo>
                  <a:cubicBezTo>
                    <a:pt x="282" y="45"/>
                    <a:pt x="288" y="40"/>
                    <a:pt x="294" y="35"/>
                  </a:cubicBezTo>
                  <a:cubicBezTo>
                    <a:pt x="295" y="33"/>
                    <a:pt x="300" y="32"/>
                    <a:pt x="300" y="30"/>
                  </a:cubicBezTo>
                  <a:cubicBezTo>
                    <a:pt x="300" y="28"/>
                    <a:pt x="300" y="27"/>
                    <a:pt x="300" y="25"/>
                  </a:cubicBezTo>
                  <a:cubicBezTo>
                    <a:pt x="296" y="25"/>
                    <a:pt x="290" y="25"/>
                    <a:pt x="290" y="20"/>
                  </a:cubicBezTo>
                  <a:cubicBezTo>
                    <a:pt x="290" y="14"/>
                    <a:pt x="290" y="11"/>
                    <a:pt x="293" y="6"/>
                  </a:cubicBezTo>
                  <a:cubicBezTo>
                    <a:pt x="293" y="0"/>
                    <a:pt x="293" y="0"/>
                    <a:pt x="29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93"/>
            <p:cNvSpPr>
              <a:spLocks/>
            </p:cNvSpPr>
            <p:nvPr/>
          </p:nvSpPr>
          <p:spPr bwMode="auto">
            <a:xfrm>
              <a:off x="3621" y="-27"/>
              <a:ext cx="927" cy="895"/>
            </a:xfrm>
            <a:custGeom>
              <a:avLst/>
              <a:gdLst>
                <a:gd name="T0" fmla="*/ 321 w 392"/>
                <a:gd name="T1" fmla="*/ 15 h 378"/>
                <a:gd name="T2" fmla="*/ 297 w 392"/>
                <a:gd name="T3" fmla="*/ 21 h 378"/>
                <a:gd name="T4" fmla="*/ 307 w 392"/>
                <a:gd name="T5" fmla="*/ 4 h 378"/>
                <a:gd name="T6" fmla="*/ 279 w 392"/>
                <a:gd name="T7" fmla="*/ 11 h 378"/>
                <a:gd name="T8" fmla="*/ 257 w 392"/>
                <a:gd name="T9" fmla="*/ 11 h 378"/>
                <a:gd name="T10" fmla="*/ 239 w 392"/>
                <a:gd name="T11" fmla="*/ 32 h 378"/>
                <a:gd name="T12" fmla="*/ 220 w 392"/>
                <a:gd name="T13" fmla="*/ 37 h 378"/>
                <a:gd name="T14" fmla="*/ 197 w 392"/>
                <a:gd name="T15" fmla="*/ 37 h 378"/>
                <a:gd name="T16" fmla="*/ 196 w 392"/>
                <a:gd name="T17" fmla="*/ 43 h 378"/>
                <a:gd name="T18" fmla="*/ 178 w 392"/>
                <a:gd name="T19" fmla="*/ 51 h 378"/>
                <a:gd name="T20" fmla="*/ 187 w 392"/>
                <a:gd name="T21" fmla="*/ 52 h 378"/>
                <a:gd name="T22" fmla="*/ 160 w 392"/>
                <a:gd name="T23" fmla="*/ 60 h 378"/>
                <a:gd name="T24" fmla="*/ 154 w 392"/>
                <a:gd name="T25" fmla="*/ 57 h 378"/>
                <a:gd name="T26" fmla="*/ 141 w 392"/>
                <a:gd name="T27" fmla="*/ 64 h 378"/>
                <a:gd name="T28" fmla="*/ 139 w 392"/>
                <a:gd name="T29" fmla="*/ 73 h 378"/>
                <a:gd name="T30" fmla="*/ 141 w 392"/>
                <a:gd name="T31" fmla="*/ 97 h 378"/>
                <a:gd name="T32" fmla="*/ 111 w 392"/>
                <a:gd name="T33" fmla="*/ 131 h 378"/>
                <a:gd name="T34" fmla="*/ 54 w 392"/>
                <a:gd name="T35" fmla="*/ 189 h 378"/>
                <a:gd name="T36" fmla="*/ 62 w 392"/>
                <a:gd name="T37" fmla="*/ 193 h 378"/>
                <a:gd name="T38" fmla="*/ 12 w 392"/>
                <a:gd name="T39" fmla="*/ 225 h 378"/>
                <a:gd name="T40" fmla="*/ 9 w 392"/>
                <a:gd name="T41" fmla="*/ 274 h 378"/>
                <a:gd name="T42" fmla="*/ 15 w 392"/>
                <a:gd name="T43" fmla="*/ 285 h 378"/>
                <a:gd name="T44" fmla="*/ 6 w 392"/>
                <a:gd name="T45" fmla="*/ 301 h 378"/>
                <a:gd name="T46" fmla="*/ 80 w 392"/>
                <a:gd name="T47" fmla="*/ 280 h 378"/>
                <a:gd name="T48" fmla="*/ 88 w 392"/>
                <a:gd name="T49" fmla="*/ 300 h 378"/>
                <a:gd name="T50" fmla="*/ 110 w 392"/>
                <a:gd name="T51" fmla="*/ 348 h 378"/>
                <a:gd name="T52" fmla="*/ 120 w 392"/>
                <a:gd name="T53" fmla="*/ 378 h 378"/>
                <a:gd name="T54" fmla="*/ 160 w 392"/>
                <a:gd name="T55" fmla="*/ 361 h 378"/>
                <a:gd name="T56" fmla="*/ 168 w 392"/>
                <a:gd name="T57" fmla="*/ 327 h 378"/>
                <a:gd name="T58" fmla="*/ 204 w 392"/>
                <a:gd name="T59" fmla="*/ 279 h 378"/>
                <a:gd name="T60" fmla="*/ 176 w 392"/>
                <a:gd name="T61" fmla="*/ 248 h 378"/>
                <a:gd name="T62" fmla="*/ 183 w 392"/>
                <a:gd name="T63" fmla="*/ 217 h 378"/>
                <a:gd name="T64" fmla="*/ 242 w 392"/>
                <a:gd name="T65" fmla="*/ 171 h 378"/>
                <a:gd name="T66" fmla="*/ 273 w 392"/>
                <a:gd name="T67" fmla="*/ 138 h 378"/>
                <a:gd name="T68" fmla="*/ 284 w 392"/>
                <a:gd name="T69" fmla="*/ 169 h 378"/>
                <a:gd name="T70" fmla="*/ 236 w 392"/>
                <a:gd name="T71" fmla="*/ 217 h 378"/>
                <a:gd name="T72" fmla="*/ 239 w 392"/>
                <a:gd name="T73" fmla="*/ 248 h 378"/>
                <a:gd name="T74" fmla="*/ 273 w 392"/>
                <a:gd name="T75" fmla="*/ 274 h 378"/>
                <a:gd name="T76" fmla="*/ 313 w 392"/>
                <a:gd name="T77" fmla="*/ 266 h 378"/>
                <a:gd name="T78" fmla="*/ 345 w 392"/>
                <a:gd name="T79" fmla="*/ 255 h 378"/>
                <a:gd name="T80" fmla="*/ 392 w 392"/>
                <a:gd name="T81" fmla="*/ 204 h 378"/>
                <a:gd name="T82" fmla="*/ 375 w 392"/>
                <a:gd name="T83" fmla="*/ 181 h 378"/>
                <a:gd name="T84" fmla="*/ 382 w 392"/>
                <a:gd name="T85" fmla="*/ 174 h 378"/>
                <a:gd name="T86" fmla="*/ 366 w 392"/>
                <a:gd name="T87" fmla="*/ 148 h 378"/>
                <a:gd name="T88" fmla="*/ 371 w 392"/>
                <a:gd name="T89" fmla="*/ 132 h 378"/>
                <a:gd name="T90" fmla="*/ 361 w 392"/>
                <a:gd name="T91" fmla="*/ 106 h 378"/>
                <a:gd name="T92" fmla="*/ 370 w 392"/>
                <a:gd name="T93" fmla="*/ 84 h 378"/>
                <a:gd name="T94" fmla="*/ 352 w 392"/>
                <a:gd name="T95" fmla="*/ 63 h 378"/>
                <a:gd name="T96" fmla="*/ 378 w 392"/>
                <a:gd name="T97" fmla="*/ 36 h 378"/>
                <a:gd name="T98" fmla="*/ 352 w 392"/>
                <a:gd name="T99" fmla="*/ 26 h 378"/>
                <a:gd name="T100" fmla="*/ 354 w 392"/>
                <a:gd name="T101" fmla="*/ 4 h 378"/>
                <a:gd name="T102" fmla="*/ 341 w 392"/>
                <a:gd name="T103"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2" h="378">
                  <a:moveTo>
                    <a:pt x="341" y="0"/>
                  </a:moveTo>
                  <a:cubicBezTo>
                    <a:pt x="333" y="6"/>
                    <a:pt x="328" y="8"/>
                    <a:pt x="321" y="15"/>
                  </a:cubicBezTo>
                  <a:cubicBezTo>
                    <a:pt x="320" y="12"/>
                    <a:pt x="320" y="9"/>
                    <a:pt x="318" y="6"/>
                  </a:cubicBezTo>
                  <a:cubicBezTo>
                    <a:pt x="310" y="10"/>
                    <a:pt x="306" y="21"/>
                    <a:pt x="297" y="21"/>
                  </a:cubicBezTo>
                  <a:cubicBezTo>
                    <a:pt x="296" y="21"/>
                    <a:pt x="296" y="21"/>
                    <a:pt x="296" y="21"/>
                  </a:cubicBezTo>
                  <a:cubicBezTo>
                    <a:pt x="298" y="14"/>
                    <a:pt x="307" y="12"/>
                    <a:pt x="307" y="4"/>
                  </a:cubicBezTo>
                  <a:cubicBezTo>
                    <a:pt x="307" y="3"/>
                    <a:pt x="306" y="3"/>
                    <a:pt x="304" y="3"/>
                  </a:cubicBezTo>
                  <a:cubicBezTo>
                    <a:pt x="299" y="3"/>
                    <a:pt x="285" y="11"/>
                    <a:pt x="279" y="11"/>
                  </a:cubicBezTo>
                  <a:cubicBezTo>
                    <a:pt x="274" y="11"/>
                    <a:pt x="271" y="7"/>
                    <a:pt x="268" y="3"/>
                  </a:cubicBezTo>
                  <a:cubicBezTo>
                    <a:pt x="266" y="6"/>
                    <a:pt x="257" y="8"/>
                    <a:pt x="257" y="11"/>
                  </a:cubicBezTo>
                  <a:cubicBezTo>
                    <a:pt x="257" y="14"/>
                    <a:pt x="260" y="16"/>
                    <a:pt x="264" y="17"/>
                  </a:cubicBezTo>
                  <a:cubicBezTo>
                    <a:pt x="255" y="22"/>
                    <a:pt x="246" y="19"/>
                    <a:pt x="239" y="32"/>
                  </a:cubicBezTo>
                  <a:cubicBezTo>
                    <a:pt x="239" y="23"/>
                    <a:pt x="239" y="23"/>
                    <a:pt x="239" y="23"/>
                  </a:cubicBezTo>
                  <a:cubicBezTo>
                    <a:pt x="228" y="23"/>
                    <a:pt x="226" y="36"/>
                    <a:pt x="220" y="37"/>
                  </a:cubicBezTo>
                  <a:cubicBezTo>
                    <a:pt x="220" y="31"/>
                    <a:pt x="220" y="31"/>
                    <a:pt x="220" y="31"/>
                  </a:cubicBezTo>
                  <a:cubicBezTo>
                    <a:pt x="212" y="32"/>
                    <a:pt x="202" y="32"/>
                    <a:pt x="197" y="37"/>
                  </a:cubicBezTo>
                  <a:cubicBezTo>
                    <a:pt x="199" y="39"/>
                    <a:pt x="198" y="39"/>
                    <a:pt x="201" y="41"/>
                  </a:cubicBezTo>
                  <a:cubicBezTo>
                    <a:pt x="199" y="42"/>
                    <a:pt x="198" y="43"/>
                    <a:pt x="196" y="43"/>
                  </a:cubicBezTo>
                  <a:cubicBezTo>
                    <a:pt x="194" y="43"/>
                    <a:pt x="192" y="42"/>
                    <a:pt x="191" y="42"/>
                  </a:cubicBezTo>
                  <a:cubicBezTo>
                    <a:pt x="185" y="42"/>
                    <a:pt x="181" y="47"/>
                    <a:pt x="178" y="51"/>
                  </a:cubicBezTo>
                  <a:cubicBezTo>
                    <a:pt x="180" y="51"/>
                    <a:pt x="181" y="51"/>
                    <a:pt x="181" y="51"/>
                  </a:cubicBezTo>
                  <a:cubicBezTo>
                    <a:pt x="183" y="51"/>
                    <a:pt x="184" y="51"/>
                    <a:pt x="187" y="52"/>
                  </a:cubicBezTo>
                  <a:cubicBezTo>
                    <a:pt x="186" y="53"/>
                    <a:pt x="180" y="65"/>
                    <a:pt x="177" y="65"/>
                  </a:cubicBezTo>
                  <a:cubicBezTo>
                    <a:pt x="170" y="65"/>
                    <a:pt x="168" y="60"/>
                    <a:pt x="160" y="60"/>
                  </a:cubicBezTo>
                  <a:cubicBezTo>
                    <a:pt x="161" y="56"/>
                    <a:pt x="161" y="54"/>
                    <a:pt x="158" y="50"/>
                  </a:cubicBezTo>
                  <a:cubicBezTo>
                    <a:pt x="157" y="52"/>
                    <a:pt x="155" y="54"/>
                    <a:pt x="154" y="57"/>
                  </a:cubicBezTo>
                  <a:cubicBezTo>
                    <a:pt x="152" y="57"/>
                    <a:pt x="151" y="56"/>
                    <a:pt x="149" y="56"/>
                  </a:cubicBezTo>
                  <a:cubicBezTo>
                    <a:pt x="145" y="56"/>
                    <a:pt x="142" y="59"/>
                    <a:pt x="141" y="64"/>
                  </a:cubicBezTo>
                  <a:cubicBezTo>
                    <a:pt x="141" y="64"/>
                    <a:pt x="147" y="66"/>
                    <a:pt x="149" y="66"/>
                  </a:cubicBezTo>
                  <a:cubicBezTo>
                    <a:pt x="147" y="67"/>
                    <a:pt x="141" y="69"/>
                    <a:pt x="139" y="73"/>
                  </a:cubicBezTo>
                  <a:cubicBezTo>
                    <a:pt x="151" y="73"/>
                    <a:pt x="157" y="66"/>
                    <a:pt x="170" y="64"/>
                  </a:cubicBezTo>
                  <a:cubicBezTo>
                    <a:pt x="167" y="75"/>
                    <a:pt x="152" y="93"/>
                    <a:pt x="141" y="97"/>
                  </a:cubicBezTo>
                  <a:cubicBezTo>
                    <a:pt x="130" y="101"/>
                    <a:pt x="123" y="109"/>
                    <a:pt x="117" y="119"/>
                  </a:cubicBezTo>
                  <a:cubicBezTo>
                    <a:pt x="117" y="120"/>
                    <a:pt x="111" y="131"/>
                    <a:pt x="111" y="131"/>
                  </a:cubicBezTo>
                  <a:cubicBezTo>
                    <a:pt x="107" y="131"/>
                    <a:pt x="108" y="148"/>
                    <a:pt x="102" y="152"/>
                  </a:cubicBezTo>
                  <a:cubicBezTo>
                    <a:pt x="86" y="165"/>
                    <a:pt x="77" y="183"/>
                    <a:pt x="54" y="189"/>
                  </a:cubicBezTo>
                  <a:cubicBezTo>
                    <a:pt x="59" y="190"/>
                    <a:pt x="61" y="191"/>
                    <a:pt x="66" y="193"/>
                  </a:cubicBezTo>
                  <a:cubicBezTo>
                    <a:pt x="65" y="193"/>
                    <a:pt x="64" y="193"/>
                    <a:pt x="62" y="193"/>
                  </a:cubicBezTo>
                  <a:cubicBezTo>
                    <a:pt x="47" y="193"/>
                    <a:pt x="45" y="204"/>
                    <a:pt x="36" y="206"/>
                  </a:cubicBezTo>
                  <a:cubicBezTo>
                    <a:pt x="24" y="209"/>
                    <a:pt x="18" y="216"/>
                    <a:pt x="12" y="225"/>
                  </a:cubicBezTo>
                  <a:cubicBezTo>
                    <a:pt x="9" y="229"/>
                    <a:pt x="0" y="229"/>
                    <a:pt x="0" y="237"/>
                  </a:cubicBezTo>
                  <a:cubicBezTo>
                    <a:pt x="0" y="252"/>
                    <a:pt x="2" y="265"/>
                    <a:pt x="9" y="274"/>
                  </a:cubicBezTo>
                  <a:cubicBezTo>
                    <a:pt x="7" y="278"/>
                    <a:pt x="1" y="284"/>
                    <a:pt x="1" y="288"/>
                  </a:cubicBezTo>
                  <a:cubicBezTo>
                    <a:pt x="7" y="285"/>
                    <a:pt x="7" y="285"/>
                    <a:pt x="15" y="285"/>
                  </a:cubicBezTo>
                  <a:cubicBezTo>
                    <a:pt x="15" y="293"/>
                    <a:pt x="15" y="293"/>
                    <a:pt x="15" y="293"/>
                  </a:cubicBezTo>
                  <a:cubicBezTo>
                    <a:pt x="13" y="294"/>
                    <a:pt x="6" y="297"/>
                    <a:pt x="6" y="301"/>
                  </a:cubicBezTo>
                  <a:cubicBezTo>
                    <a:pt x="6" y="303"/>
                    <a:pt x="26" y="316"/>
                    <a:pt x="29" y="316"/>
                  </a:cubicBezTo>
                  <a:cubicBezTo>
                    <a:pt x="52" y="316"/>
                    <a:pt x="69" y="296"/>
                    <a:pt x="80" y="280"/>
                  </a:cubicBezTo>
                  <a:cubicBezTo>
                    <a:pt x="83" y="285"/>
                    <a:pt x="84" y="290"/>
                    <a:pt x="90" y="293"/>
                  </a:cubicBezTo>
                  <a:cubicBezTo>
                    <a:pt x="89" y="295"/>
                    <a:pt x="88" y="298"/>
                    <a:pt x="88" y="300"/>
                  </a:cubicBezTo>
                  <a:cubicBezTo>
                    <a:pt x="88" y="310"/>
                    <a:pt x="96" y="312"/>
                    <a:pt x="98" y="320"/>
                  </a:cubicBezTo>
                  <a:cubicBezTo>
                    <a:pt x="102" y="331"/>
                    <a:pt x="101" y="339"/>
                    <a:pt x="110" y="348"/>
                  </a:cubicBezTo>
                  <a:cubicBezTo>
                    <a:pt x="110" y="349"/>
                    <a:pt x="109" y="351"/>
                    <a:pt x="109" y="353"/>
                  </a:cubicBezTo>
                  <a:cubicBezTo>
                    <a:pt x="109" y="356"/>
                    <a:pt x="116" y="378"/>
                    <a:pt x="120" y="378"/>
                  </a:cubicBezTo>
                  <a:cubicBezTo>
                    <a:pt x="133" y="378"/>
                    <a:pt x="137" y="361"/>
                    <a:pt x="146" y="361"/>
                  </a:cubicBezTo>
                  <a:cubicBezTo>
                    <a:pt x="150" y="361"/>
                    <a:pt x="152" y="361"/>
                    <a:pt x="160" y="361"/>
                  </a:cubicBezTo>
                  <a:cubicBezTo>
                    <a:pt x="161" y="351"/>
                    <a:pt x="174" y="350"/>
                    <a:pt x="176" y="335"/>
                  </a:cubicBezTo>
                  <a:cubicBezTo>
                    <a:pt x="173" y="335"/>
                    <a:pt x="168" y="333"/>
                    <a:pt x="168" y="327"/>
                  </a:cubicBezTo>
                  <a:cubicBezTo>
                    <a:pt x="168" y="315"/>
                    <a:pt x="172" y="300"/>
                    <a:pt x="183" y="300"/>
                  </a:cubicBezTo>
                  <a:cubicBezTo>
                    <a:pt x="188" y="300"/>
                    <a:pt x="204" y="287"/>
                    <a:pt x="204" y="279"/>
                  </a:cubicBezTo>
                  <a:cubicBezTo>
                    <a:pt x="204" y="269"/>
                    <a:pt x="189" y="260"/>
                    <a:pt x="180" y="258"/>
                  </a:cubicBezTo>
                  <a:cubicBezTo>
                    <a:pt x="180" y="254"/>
                    <a:pt x="178" y="251"/>
                    <a:pt x="176" y="248"/>
                  </a:cubicBezTo>
                  <a:cubicBezTo>
                    <a:pt x="176" y="238"/>
                    <a:pt x="176" y="238"/>
                    <a:pt x="176" y="238"/>
                  </a:cubicBezTo>
                  <a:cubicBezTo>
                    <a:pt x="184" y="234"/>
                    <a:pt x="178" y="224"/>
                    <a:pt x="183" y="217"/>
                  </a:cubicBezTo>
                  <a:cubicBezTo>
                    <a:pt x="188" y="207"/>
                    <a:pt x="197" y="205"/>
                    <a:pt x="206" y="200"/>
                  </a:cubicBezTo>
                  <a:cubicBezTo>
                    <a:pt x="217" y="193"/>
                    <a:pt x="242" y="183"/>
                    <a:pt x="242" y="171"/>
                  </a:cubicBezTo>
                  <a:cubicBezTo>
                    <a:pt x="243" y="168"/>
                    <a:pt x="242" y="165"/>
                    <a:pt x="242" y="159"/>
                  </a:cubicBezTo>
                  <a:cubicBezTo>
                    <a:pt x="242" y="144"/>
                    <a:pt x="256" y="138"/>
                    <a:pt x="273" y="138"/>
                  </a:cubicBezTo>
                  <a:cubicBezTo>
                    <a:pt x="287" y="138"/>
                    <a:pt x="304" y="140"/>
                    <a:pt x="304" y="153"/>
                  </a:cubicBezTo>
                  <a:cubicBezTo>
                    <a:pt x="304" y="162"/>
                    <a:pt x="291" y="165"/>
                    <a:pt x="284" y="169"/>
                  </a:cubicBezTo>
                  <a:cubicBezTo>
                    <a:pt x="270" y="177"/>
                    <a:pt x="259" y="206"/>
                    <a:pt x="236" y="206"/>
                  </a:cubicBezTo>
                  <a:cubicBezTo>
                    <a:pt x="238" y="210"/>
                    <a:pt x="236" y="213"/>
                    <a:pt x="236" y="217"/>
                  </a:cubicBezTo>
                  <a:cubicBezTo>
                    <a:pt x="236" y="223"/>
                    <a:pt x="241" y="235"/>
                    <a:pt x="246" y="237"/>
                  </a:cubicBezTo>
                  <a:cubicBezTo>
                    <a:pt x="245" y="239"/>
                    <a:pt x="239" y="243"/>
                    <a:pt x="239" y="248"/>
                  </a:cubicBezTo>
                  <a:cubicBezTo>
                    <a:pt x="239" y="260"/>
                    <a:pt x="251" y="267"/>
                    <a:pt x="262" y="267"/>
                  </a:cubicBezTo>
                  <a:cubicBezTo>
                    <a:pt x="262" y="273"/>
                    <a:pt x="267" y="274"/>
                    <a:pt x="273" y="274"/>
                  </a:cubicBezTo>
                  <a:cubicBezTo>
                    <a:pt x="282" y="274"/>
                    <a:pt x="295" y="269"/>
                    <a:pt x="305" y="266"/>
                  </a:cubicBezTo>
                  <a:cubicBezTo>
                    <a:pt x="307" y="266"/>
                    <a:pt x="310" y="266"/>
                    <a:pt x="313" y="266"/>
                  </a:cubicBezTo>
                  <a:cubicBezTo>
                    <a:pt x="324" y="266"/>
                    <a:pt x="341" y="264"/>
                    <a:pt x="345" y="255"/>
                  </a:cubicBezTo>
                  <a:cubicBezTo>
                    <a:pt x="345" y="255"/>
                    <a:pt x="345" y="255"/>
                    <a:pt x="345" y="255"/>
                  </a:cubicBezTo>
                  <a:cubicBezTo>
                    <a:pt x="345" y="255"/>
                    <a:pt x="345" y="255"/>
                    <a:pt x="345" y="255"/>
                  </a:cubicBezTo>
                  <a:cubicBezTo>
                    <a:pt x="356" y="240"/>
                    <a:pt x="392" y="221"/>
                    <a:pt x="392" y="204"/>
                  </a:cubicBezTo>
                  <a:cubicBezTo>
                    <a:pt x="392" y="192"/>
                    <a:pt x="380" y="190"/>
                    <a:pt x="375" y="181"/>
                  </a:cubicBezTo>
                  <a:cubicBezTo>
                    <a:pt x="375" y="181"/>
                    <a:pt x="375" y="181"/>
                    <a:pt x="375" y="181"/>
                  </a:cubicBezTo>
                  <a:cubicBezTo>
                    <a:pt x="375" y="181"/>
                    <a:pt x="375" y="181"/>
                    <a:pt x="375" y="181"/>
                  </a:cubicBezTo>
                  <a:cubicBezTo>
                    <a:pt x="377" y="180"/>
                    <a:pt x="382" y="178"/>
                    <a:pt x="382" y="174"/>
                  </a:cubicBezTo>
                  <a:cubicBezTo>
                    <a:pt x="382" y="163"/>
                    <a:pt x="366" y="160"/>
                    <a:pt x="366" y="148"/>
                  </a:cubicBezTo>
                  <a:cubicBezTo>
                    <a:pt x="366" y="148"/>
                    <a:pt x="366" y="148"/>
                    <a:pt x="366" y="148"/>
                  </a:cubicBezTo>
                  <a:cubicBezTo>
                    <a:pt x="366" y="148"/>
                    <a:pt x="366" y="148"/>
                    <a:pt x="366" y="148"/>
                  </a:cubicBezTo>
                  <a:cubicBezTo>
                    <a:pt x="366" y="142"/>
                    <a:pt x="371" y="139"/>
                    <a:pt x="371" y="132"/>
                  </a:cubicBezTo>
                  <a:cubicBezTo>
                    <a:pt x="371" y="122"/>
                    <a:pt x="361" y="116"/>
                    <a:pt x="361" y="106"/>
                  </a:cubicBezTo>
                  <a:cubicBezTo>
                    <a:pt x="361" y="106"/>
                    <a:pt x="361" y="106"/>
                    <a:pt x="361" y="106"/>
                  </a:cubicBezTo>
                  <a:cubicBezTo>
                    <a:pt x="361" y="106"/>
                    <a:pt x="361" y="106"/>
                    <a:pt x="361" y="106"/>
                  </a:cubicBezTo>
                  <a:cubicBezTo>
                    <a:pt x="361" y="97"/>
                    <a:pt x="370" y="93"/>
                    <a:pt x="370" y="84"/>
                  </a:cubicBezTo>
                  <a:cubicBezTo>
                    <a:pt x="370" y="72"/>
                    <a:pt x="352" y="73"/>
                    <a:pt x="352" y="63"/>
                  </a:cubicBezTo>
                  <a:cubicBezTo>
                    <a:pt x="352" y="63"/>
                    <a:pt x="352" y="63"/>
                    <a:pt x="352" y="63"/>
                  </a:cubicBezTo>
                  <a:cubicBezTo>
                    <a:pt x="352" y="63"/>
                    <a:pt x="352" y="63"/>
                    <a:pt x="352" y="63"/>
                  </a:cubicBezTo>
                  <a:cubicBezTo>
                    <a:pt x="352" y="50"/>
                    <a:pt x="371" y="41"/>
                    <a:pt x="378" y="36"/>
                  </a:cubicBezTo>
                  <a:cubicBezTo>
                    <a:pt x="376" y="36"/>
                    <a:pt x="365" y="34"/>
                    <a:pt x="361" y="34"/>
                  </a:cubicBezTo>
                  <a:cubicBezTo>
                    <a:pt x="361" y="30"/>
                    <a:pt x="357" y="30"/>
                    <a:pt x="352" y="26"/>
                  </a:cubicBezTo>
                  <a:cubicBezTo>
                    <a:pt x="364" y="21"/>
                    <a:pt x="368" y="26"/>
                    <a:pt x="373" y="13"/>
                  </a:cubicBezTo>
                  <a:cubicBezTo>
                    <a:pt x="368" y="11"/>
                    <a:pt x="357" y="4"/>
                    <a:pt x="354" y="4"/>
                  </a:cubicBezTo>
                  <a:cubicBezTo>
                    <a:pt x="350" y="4"/>
                    <a:pt x="348" y="8"/>
                    <a:pt x="346" y="12"/>
                  </a:cubicBezTo>
                  <a:cubicBezTo>
                    <a:pt x="340" y="12"/>
                    <a:pt x="342" y="7"/>
                    <a:pt x="3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94"/>
            <p:cNvSpPr>
              <a:spLocks/>
            </p:cNvSpPr>
            <p:nvPr/>
          </p:nvSpPr>
          <p:spPr bwMode="auto">
            <a:xfrm>
              <a:off x="4137" y="-497"/>
              <a:ext cx="6053" cy="2251"/>
            </a:xfrm>
            <a:custGeom>
              <a:avLst/>
              <a:gdLst>
                <a:gd name="T0" fmla="*/ 991 w 2561"/>
                <a:gd name="T1" fmla="*/ 116 h 952"/>
                <a:gd name="T2" fmla="*/ 843 w 2561"/>
                <a:gd name="T3" fmla="*/ 178 h 952"/>
                <a:gd name="T4" fmla="*/ 771 w 2561"/>
                <a:gd name="T5" fmla="*/ 145 h 952"/>
                <a:gd name="T6" fmla="*/ 621 w 2561"/>
                <a:gd name="T7" fmla="*/ 232 h 952"/>
                <a:gd name="T8" fmla="*/ 497 w 2561"/>
                <a:gd name="T9" fmla="*/ 259 h 952"/>
                <a:gd name="T10" fmla="*/ 353 w 2561"/>
                <a:gd name="T11" fmla="*/ 325 h 952"/>
                <a:gd name="T12" fmla="*/ 256 w 2561"/>
                <a:gd name="T13" fmla="*/ 375 h 952"/>
                <a:gd name="T14" fmla="*/ 174 w 2561"/>
                <a:gd name="T15" fmla="*/ 235 h 952"/>
                <a:gd name="T16" fmla="*/ 152 w 2561"/>
                <a:gd name="T17" fmla="*/ 283 h 952"/>
                <a:gd name="T18" fmla="*/ 148 w 2561"/>
                <a:gd name="T19" fmla="*/ 347 h 952"/>
                <a:gd name="T20" fmla="*/ 174 w 2561"/>
                <a:gd name="T21" fmla="*/ 403 h 952"/>
                <a:gd name="T22" fmla="*/ 84 w 2561"/>
                <a:gd name="T23" fmla="*/ 481 h 952"/>
                <a:gd name="T24" fmla="*/ 0 w 2561"/>
                <a:gd name="T25" fmla="*/ 594 h 952"/>
                <a:gd name="T26" fmla="*/ 19 w 2561"/>
                <a:gd name="T27" fmla="*/ 592 h 952"/>
                <a:gd name="T28" fmla="*/ 19 w 2561"/>
                <a:gd name="T29" fmla="*/ 592 h 952"/>
                <a:gd name="T30" fmla="*/ 65 w 2561"/>
                <a:gd name="T31" fmla="*/ 668 h 952"/>
                <a:gd name="T32" fmla="*/ 68 w 2561"/>
                <a:gd name="T33" fmla="*/ 722 h 952"/>
                <a:gd name="T34" fmla="*/ 147 w 2561"/>
                <a:gd name="T35" fmla="*/ 768 h 952"/>
                <a:gd name="T36" fmla="*/ 279 w 2561"/>
                <a:gd name="T37" fmla="*/ 740 h 952"/>
                <a:gd name="T38" fmla="*/ 340 w 2561"/>
                <a:gd name="T39" fmla="*/ 840 h 952"/>
                <a:gd name="T40" fmla="*/ 340 w 2561"/>
                <a:gd name="T41" fmla="*/ 840 h 952"/>
                <a:gd name="T42" fmla="*/ 427 w 2561"/>
                <a:gd name="T43" fmla="*/ 875 h 952"/>
                <a:gd name="T44" fmla="*/ 453 w 2561"/>
                <a:gd name="T45" fmla="*/ 863 h 952"/>
                <a:gd name="T46" fmla="*/ 478 w 2561"/>
                <a:gd name="T47" fmla="*/ 742 h 952"/>
                <a:gd name="T48" fmla="*/ 469 w 2561"/>
                <a:gd name="T49" fmla="*/ 801 h 952"/>
                <a:gd name="T50" fmla="*/ 512 w 2561"/>
                <a:gd name="T51" fmla="*/ 894 h 952"/>
                <a:gd name="T52" fmla="*/ 588 w 2561"/>
                <a:gd name="T53" fmla="*/ 908 h 952"/>
                <a:gd name="T54" fmla="*/ 632 w 2561"/>
                <a:gd name="T55" fmla="*/ 947 h 952"/>
                <a:gd name="T56" fmla="*/ 702 w 2561"/>
                <a:gd name="T57" fmla="*/ 914 h 952"/>
                <a:gd name="T58" fmla="*/ 715 w 2561"/>
                <a:gd name="T59" fmla="*/ 917 h 952"/>
                <a:gd name="T60" fmla="*/ 752 w 2561"/>
                <a:gd name="T61" fmla="*/ 909 h 952"/>
                <a:gd name="T62" fmla="*/ 772 w 2561"/>
                <a:gd name="T63" fmla="*/ 896 h 952"/>
                <a:gd name="T64" fmla="*/ 828 w 2561"/>
                <a:gd name="T65" fmla="*/ 916 h 952"/>
                <a:gd name="T66" fmla="*/ 831 w 2561"/>
                <a:gd name="T67" fmla="*/ 861 h 952"/>
                <a:gd name="T68" fmla="*/ 957 w 2561"/>
                <a:gd name="T69" fmla="*/ 742 h 952"/>
                <a:gd name="T70" fmla="*/ 967 w 2561"/>
                <a:gd name="T71" fmla="*/ 743 h 952"/>
                <a:gd name="T72" fmla="*/ 992 w 2561"/>
                <a:gd name="T73" fmla="*/ 710 h 952"/>
                <a:gd name="T74" fmla="*/ 1235 w 2561"/>
                <a:gd name="T75" fmla="*/ 652 h 952"/>
                <a:gd name="T76" fmla="*/ 1258 w 2561"/>
                <a:gd name="T77" fmla="*/ 673 h 952"/>
                <a:gd name="T78" fmla="*/ 1359 w 2561"/>
                <a:gd name="T79" fmla="*/ 694 h 952"/>
                <a:gd name="T80" fmla="*/ 1441 w 2561"/>
                <a:gd name="T81" fmla="*/ 677 h 952"/>
                <a:gd name="T82" fmla="*/ 1478 w 2561"/>
                <a:gd name="T83" fmla="*/ 684 h 952"/>
                <a:gd name="T84" fmla="*/ 1660 w 2561"/>
                <a:gd name="T85" fmla="*/ 700 h 952"/>
                <a:gd name="T86" fmla="*/ 1675 w 2561"/>
                <a:gd name="T87" fmla="*/ 782 h 952"/>
                <a:gd name="T88" fmla="*/ 1813 w 2561"/>
                <a:gd name="T89" fmla="*/ 700 h 952"/>
                <a:gd name="T90" fmla="*/ 1748 w 2561"/>
                <a:gd name="T91" fmla="*/ 581 h 952"/>
                <a:gd name="T92" fmla="*/ 2083 w 2561"/>
                <a:gd name="T93" fmla="*/ 433 h 952"/>
                <a:gd name="T94" fmla="*/ 2151 w 2561"/>
                <a:gd name="T95" fmla="*/ 452 h 952"/>
                <a:gd name="T96" fmla="*/ 2128 w 2561"/>
                <a:gd name="T97" fmla="*/ 573 h 952"/>
                <a:gd name="T98" fmla="*/ 2381 w 2561"/>
                <a:gd name="T99" fmla="*/ 375 h 952"/>
                <a:gd name="T100" fmla="*/ 2450 w 2561"/>
                <a:gd name="T101" fmla="*/ 272 h 952"/>
                <a:gd name="T102" fmla="*/ 2231 w 2561"/>
                <a:gd name="T103" fmla="*/ 233 h 952"/>
                <a:gd name="T104" fmla="*/ 1853 w 2561"/>
                <a:gd name="T105" fmla="*/ 145 h 952"/>
                <a:gd name="T106" fmla="*/ 1573 w 2561"/>
                <a:gd name="T107" fmla="*/ 116 h 952"/>
                <a:gd name="T108" fmla="*/ 1320 w 2561"/>
                <a:gd name="T109" fmla="*/ 124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61" h="952">
                  <a:moveTo>
                    <a:pt x="1270" y="0"/>
                  </a:moveTo>
                  <a:cubicBezTo>
                    <a:pt x="1242" y="0"/>
                    <a:pt x="1231" y="21"/>
                    <a:pt x="1217" y="32"/>
                  </a:cubicBezTo>
                  <a:cubicBezTo>
                    <a:pt x="1210" y="37"/>
                    <a:pt x="1174" y="53"/>
                    <a:pt x="1155" y="53"/>
                  </a:cubicBezTo>
                  <a:cubicBezTo>
                    <a:pt x="1147" y="53"/>
                    <a:pt x="1142" y="50"/>
                    <a:pt x="1144" y="42"/>
                  </a:cubicBezTo>
                  <a:cubicBezTo>
                    <a:pt x="1127" y="48"/>
                    <a:pt x="1052" y="53"/>
                    <a:pt x="1014" y="87"/>
                  </a:cubicBezTo>
                  <a:cubicBezTo>
                    <a:pt x="1006" y="95"/>
                    <a:pt x="1003" y="116"/>
                    <a:pt x="991" y="116"/>
                  </a:cubicBezTo>
                  <a:cubicBezTo>
                    <a:pt x="986" y="116"/>
                    <a:pt x="976" y="116"/>
                    <a:pt x="966" y="116"/>
                  </a:cubicBezTo>
                  <a:cubicBezTo>
                    <a:pt x="940" y="116"/>
                    <a:pt x="908" y="119"/>
                    <a:pt x="908" y="140"/>
                  </a:cubicBezTo>
                  <a:cubicBezTo>
                    <a:pt x="908" y="146"/>
                    <a:pt x="914" y="153"/>
                    <a:pt x="916" y="161"/>
                  </a:cubicBezTo>
                  <a:cubicBezTo>
                    <a:pt x="912" y="164"/>
                    <a:pt x="909" y="165"/>
                    <a:pt x="905" y="165"/>
                  </a:cubicBezTo>
                  <a:cubicBezTo>
                    <a:pt x="898" y="165"/>
                    <a:pt x="888" y="161"/>
                    <a:pt x="863" y="161"/>
                  </a:cubicBezTo>
                  <a:cubicBezTo>
                    <a:pt x="854" y="174"/>
                    <a:pt x="848" y="178"/>
                    <a:pt x="843" y="178"/>
                  </a:cubicBezTo>
                  <a:cubicBezTo>
                    <a:pt x="833" y="178"/>
                    <a:pt x="833" y="152"/>
                    <a:pt x="827" y="145"/>
                  </a:cubicBezTo>
                  <a:cubicBezTo>
                    <a:pt x="825" y="162"/>
                    <a:pt x="814" y="170"/>
                    <a:pt x="800" y="177"/>
                  </a:cubicBezTo>
                  <a:cubicBezTo>
                    <a:pt x="804" y="192"/>
                    <a:pt x="827" y="207"/>
                    <a:pt x="810" y="225"/>
                  </a:cubicBezTo>
                  <a:cubicBezTo>
                    <a:pt x="799" y="237"/>
                    <a:pt x="832" y="276"/>
                    <a:pt x="815" y="276"/>
                  </a:cubicBezTo>
                  <a:cubicBezTo>
                    <a:pt x="793" y="276"/>
                    <a:pt x="787" y="196"/>
                    <a:pt x="787" y="180"/>
                  </a:cubicBezTo>
                  <a:cubicBezTo>
                    <a:pt x="787" y="162"/>
                    <a:pt x="816" y="154"/>
                    <a:pt x="771" y="145"/>
                  </a:cubicBezTo>
                  <a:cubicBezTo>
                    <a:pt x="770" y="145"/>
                    <a:pt x="768" y="145"/>
                    <a:pt x="767" y="145"/>
                  </a:cubicBezTo>
                  <a:cubicBezTo>
                    <a:pt x="743" y="145"/>
                    <a:pt x="705" y="179"/>
                    <a:pt x="705" y="198"/>
                  </a:cubicBezTo>
                  <a:cubicBezTo>
                    <a:pt x="705" y="222"/>
                    <a:pt x="716" y="238"/>
                    <a:pt x="729" y="251"/>
                  </a:cubicBezTo>
                  <a:cubicBezTo>
                    <a:pt x="737" y="265"/>
                    <a:pt x="737" y="270"/>
                    <a:pt x="732" y="270"/>
                  </a:cubicBezTo>
                  <a:cubicBezTo>
                    <a:pt x="719" y="270"/>
                    <a:pt x="680" y="244"/>
                    <a:pt x="662" y="239"/>
                  </a:cubicBezTo>
                  <a:cubicBezTo>
                    <a:pt x="642" y="234"/>
                    <a:pt x="629" y="232"/>
                    <a:pt x="621" y="232"/>
                  </a:cubicBezTo>
                  <a:cubicBezTo>
                    <a:pt x="600" y="232"/>
                    <a:pt x="613" y="246"/>
                    <a:pt x="612" y="248"/>
                  </a:cubicBezTo>
                  <a:cubicBezTo>
                    <a:pt x="612" y="264"/>
                    <a:pt x="608" y="269"/>
                    <a:pt x="604" y="269"/>
                  </a:cubicBezTo>
                  <a:cubicBezTo>
                    <a:pt x="598" y="269"/>
                    <a:pt x="589" y="256"/>
                    <a:pt x="583" y="256"/>
                  </a:cubicBezTo>
                  <a:cubicBezTo>
                    <a:pt x="570" y="256"/>
                    <a:pt x="547" y="270"/>
                    <a:pt x="525" y="270"/>
                  </a:cubicBezTo>
                  <a:cubicBezTo>
                    <a:pt x="520" y="270"/>
                    <a:pt x="514" y="269"/>
                    <a:pt x="509" y="267"/>
                  </a:cubicBezTo>
                  <a:cubicBezTo>
                    <a:pt x="507" y="261"/>
                    <a:pt x="503" y="259"/>
                    <a:pt x="497" y="259"/>
                  </a:cubicBezTo>
                  <a:cubicBezTo>
                    <a:pt x="471" y="259"/>
                    <a:pt x="415" y="306"/>
                    <a:pt x="399" y="306"/>
                  </a:cubicBezTo>
                  <a:cubicBezTo>
                    <a:pt x="392" y="306"/>
                    <a:pt x="383" y="302"/>
                    <a:pt x="385" y="296"/>
                  </a:cubicBezTo>
                  <a:cubicBezTo>
                    <a:pt x="390" y="283"/>
                    <a:pt x="388" y="261"/>
                    <a:pt x="380" y="261"/>
                  </a:cubicBezTo>
                  <a:cubicBezTo>
                    <a:pt x="375" y="261"/>
                    <a:pt x="368" y="271"/>
                    <a:pt x="359" y="299"/>
                  </a:cubicBezTo>
                  <a:cubicBezTo>
                    <a:pt x="358" y="303"/>
                    <a:pt x="367" y="305"/>
                    <a:pt x="367" y="314"/>
                  </a:cubicBezTo>
                  <a:cubicBezTo>
                    <a:pt x="367" y="323"/>
                    <a:pt x="361" y="325"/>
                    <a:pt x="353" y="325"/>
                  </a:cubicBezTo>
                  <a:cubicBezTo>
                    <a:pt x="350" y="325"/>
                    <a:pt x="347" y="325"/>
                    <a:pt x="344" y="324"/>
                  </a:cubicBezTo>
                  <a:cubicBezTo>
                    <a:pt x="340" y="324"/>
                    <a:pt x="337" y="324"/>
                    <a:pt x="334" y="324"/>
                  </a:cubicBezTo>
                  <a:cubicBezTo>
                    <a:pt x="330" y="324"/>
                    <a:pt x="327" y="324"/>
                    <a:pt x="325" y="325"/>
                  </a:cubicBezTo>
                  <a:cubicBezTo>
                    <a:pt x="313" y="329"/>
                    <a:pt x="315" y="361"/>
                    <a:pt x="286" y="361"/>
                  </a:cubicBezTo>
                  <a:cubicBezTo>
                    <a:pt x="278" y="361"/>
                    <a:pt x="268" y="359"/>
                    <a:pt x="256" y="354"/>
                  </a:cubicBezTo>
                  <a:cubicBezTo>
                    <a:pt x="256" y="375"/>
                    <a:pt x="256" y="375"/>
                    <a:pt x="256" y="375"/>
                  </a:cubicBezTo>
                  <a:cubicBezTo>
                    <a:pt x="226" y="372"/>
                    <a:pt x="230" y="340"/>
                    <a:pt x="219" y="325"/>
                  </a:cubicBezTo>
                  <a:cubicBezTo>
                    <a:pt x="224" y="325"/>
                    <a:pt x="228" y="325"/>
                    <a:pt x="231" y="325"/>
                  </a:cubicBezTo>
                  <a:cubicBezTo>
                    <a:pt x="247" y="325"/>
                    <a:pt x="258" y="325"/>
                    <a:pt x="276" y="330"/>
                  </a:cubicBezTo>
                  <a:cubicBezTo>
                    <a:pt x="279" y="331"/>
                    <a:pt x="282" y="331"/>
                    <a:pt x="285" y="331"/>
                  </a:cubicBezTo>
                  <a:cubicBezTo>
                    <a:pt x="315" y="331"/>
                    <a:pt x="356" y="298"/>
                    <a:pt x="274" y="272"/>
                  </a:cubicBezTo>
                  <a:cubicBezTo>
                    <a:pt x="249" y="264"/>
                    <a:pt x="192" y="235"/>
                    <a:pt x="174" y="235"/>
                  </a:cubicBezTo>
                  <a:cubicBezTo>
                    <a:pt x="173" y="235"/>
                    <a:pt x="172" y="234"/>
                    <a:pt x="168" y="234"/>
                  </a:cubicBezTo>
                  <a:cubicBezTo>
                    <a:pt x="166" y="234"/>
                    <a:pt x="163" y="234"/>
                    <a:pt x="160" y="235"/>
                  </a:cubicBezTo>
                  <a:cubicBezTo>
                    <a:pt x="160" y="235"/>
                    <a:pt x="160" y="235"/>
                    <a:pt x="160" y="235"/>
                  </a:cubicBezTo>
                  <a:cubicBezTo>
                    <a:pt x="153" y="240"/>
                    <a:pt x="134" y="249"/>
                    <a:pt x="134" y="262"/>
                  </a:cubicBezTo>
                  <a:cubicBezTo>
                    <a:pt x="134" y="262"/>
                    <a:pt x="134" y="262"/>
                    <a:pt x="134" y="262"/>
                  </a:cubicBezTo>
                  <a:cubicBezTo>
                    <a:pt x="134" y="272"/>
                    <a:pt x="152" y="271"/>
                    <a:pt x="152" y="283"/>
                  </a:cubicBezTo>
                  <a:cubicBezTo>
                    <a:pt x="152" y="283"/>
                    <a:pt x="152" y="283"/>
                    <a:pt x="152" y="283"/>
                  </a:cubicBezTo>
                  <a:cubicBezTo>
                    <a:pt x="152" y="292"/>
                    <a:pt x="143" y="296"/>
                    <a:pt x="143" y="305"/>
                  </a:cubicBezTo>
                  <a:cubicBezTo>
                    <a:pt x="143" y="305"/>
                    <a:pt x="143" y="305"/>
                    <a:pt x="143" y="305"/>
                  </a:cubicBezTo>
                  <a:cubicBezTo>
                    <a:pt x="143" y="315"/>
                    <a:pt x="153" y="321"/>
                    <a:pt x="153" y="331"/>
                  </a:cubicBezTo>
                  <a:cubicBezTo>
                    <a:pt x="153" y="331"/>
                    <a:pt x="153" y="331"/>
                    <a:pt x="153" y="331"/>
                  </a:cubicBezTo>
                  <a:cubicBezTo>
                    <a:pt x="153" y="338"/>
                    <a:pt x="148" y="341"/>
                    <a:pt x="148" y="347"/>
                  </a:cubicBezTo>
                  <a:cubicBezTo>
                    <a:pt x="148" y="347"/>
                    <a:pt x="148" y="347"/>
                    <a:pt x="148" y="347"/>
                  </a:cubicBezTo>
                  <a:cubicBezTo>
                    <a:pt x="148" y="359"/>
                    <a:pt x="164" y="362"/>
                    <a:pt x="164" y="373"/>
                  </a:cubicBezTo>
                  <a:cubicBezTo>
                    <a:pt x="164" y="373"/>
                    <a:pt x="164" y="373"/>
                    <a:pt x="164" y="373"/>
                  </a:cubicBezTo>
                  <a:cubicBezTo>
                    <a:pt x="164" y="377"/>
                    <a:pt x="159" y="379"/>
                    <a:pt x="157" y="380"/>
                  </a:cubicBezTo>
                  <a:cubicBezTo>
                    <a:pt x="157" y="380"/>
                    <a:pt x="157" y="380"/>
                    <a:pt x="157" y="380"/>
                  </a:cubicBezTo>
                  <a:cubicBezTo>
                    <a:pt x="162" y="389"/>
                    <a:pt x="174" y="391"/>
                    <a:pt x="174" y="403"/>
                  </a:cubicBezTo>
                  <a:cubicBezTo>
                    <a:pt x="174" y="403"/>
                    <a:pt x="174" y="403"/>
                    <a:pt x="174" y="403"/>
                  </a:cubicBezTo>
                  <a:cubicBezTo>
                    <a:pt x="174" y="420"/>
                    <a:pt x="138" y="439"/>
                    <a:pt x="127" y="454"/>
                  </a:cubicBezTo>
                  <a:cubicBezTo>
                    <a:pt x="127" y="454"/>
                    <a:pt x="127" y="454"/>
                    <a:pt x="127" y="454"/>
                  </a:cubicBezTo>
                  <a:cubicBezTo>
                    <a:pt x="131" y="460"/>
                    <a:pt x="136" y="463"/>
                    <a:pt x="140" y="473"/>
                  </a:cubicBezTo>
                  <a:cubicBezTo>
                    <a:pt x="134" y="477"/>
                    <a:pt x="118" y="484"/>
                    <a:pt x="111" y="484"/>
                  </a:cubicBezTo>
                  <a:cubicBezTo>
                    <a:pt x="102" y="484"/>
                    <a:pt x="96" y="481"/>
                    <a:pt x="84" y="481"/>
                  </a:cubicBezTo>
                  <a:cubicBezTo>
                    <a:pt x="73" y="481"/>
                    <a:pt x="46" y="491"/>
                    <a:pt x="54" y="499"/>
                  </a:cubicBezTo>
                  <a:cubicBezTo>
                    <a:pt x="81" y="524"/>
                    <a:pt x="67" y="533"/>
                    <a:pt x="61" y="533"/>
                  </a:cubicBezTo>
                  <a:cubicBezTo>
                    <a:pt x="50" y="533"/>
                    <a:pt x="49" y="520"/>
                    <a:pt x="40" y="520"/>
                  </a:cubicBezTo>
                  <a:cubicBezTo>
                    <a:pt x="30" y="520"/>
                    <a:pt x="18" y="545"/>
                    <a:pt x="18" y="557"/>
                  </a:cubicBezTo>
                  <a:cubicBezTo>
                    <a:pt x="18" y="578"/>
                    <a:pt x="2" y="575"/>
                    <a:pt x="0" y="593"/>
                  </a:cubicBezTo>
                  <a:cubicBezTo>
                    <a:pt x="0" y="594"/>
                    <a:pt x="0" y="594"/>
                    <a:pt x="0" y="594"/>
                  </a:cubicBezTo>
                  <a:cubicBezTo>
                    <a:pt x="2" y="593"/>
                    <a:pt x="4" y="593"/>
                    <a:pt x="6" y="593"/>
                  </a:cubicBezTo>
                  <a:cubicBezTo>
                    <a:pt x="11" y="592"/>
                    <a:pt x="15"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19" y="592"/>
                    <a:pt x="19" y="592"/>
                    <a:pt x="19" y="592"/>
                  </a:cubicBezTo>
                  <a:cubicBezTo>
                    <a:pt x="29" y="592"/>
                    <a:pt x="36" y="591"/>
                    <a:pt x="46" y="591"/>
                  </a:cubicBezTo>
                  <a:cubicBezTo>
                    <a:pt x="58" y="591"/>
                    <a:pt x="63" y="611"/>
                    <a:pt x="63" y="623"/>
                  </a:cubicBezTo>
                  <a:cubicBezTo>
                    <a:pt x="63" y="623"/>
                    <a:pt x="63" y="623"/>
                    <a:pt x="63" y="623"/>
                  </a:cubicBezTo>
                  <a:cubicBezTo>
                    <a:pt x="63" y="630"/>
                    <a:pt x="55" y="633"/>
                    <a:pt x="55" y="640"/>
                  </a:cubicBezTo>
                  <a:cubicBezTo>
                    <a:pt x="55" y="640"/>
                    <a:pt x="55" y="640"/>
                    <a:pt x="55" y="640"/>
                  </a:cubicBezTo>
                  <a:cubicBezTo>
                    <a:pt x="55" y="651"/>
                    <a:pt x="65" y="658"/>
                    <a:pt x="65" y="668"/>
                  </a:cubicBezTo>
                  <a:cubicBezTo>
                    <a:pt x="65" y="668"/>
                    <a:pt x="65" y="668"/>
                    <a:pt x="65" y="668"/>
                  </a:cubicBezTo>
                  <a:cubicBezTo>
                    <a:pt x="65" y="674"/>
                    <a:pt x="55" y="677"/>
                    <a:pt x="53" y="680"/>
                  </a:cubicBezTo>
                  <a:cubicBezTo>
                    <a:pt x="47" y="689"/>
                    <a:pt x="45" y="698"/>
                    <a:pt x="45" y="710"/>
                  </a:cubicBezTo>
                  <a:cubicBezTo>
                    <a:pt x="45" y="710"/>
                    <a:pt x="45" y="710"/>
                    <a:pt x="45" y="710"/>
                  </a:cubicBezTo>
                  <a:cubicBezTo>
                    <a:pt x="45" y="721"/>
                    <a:pt x="50" y="722"/>
                    <a:pt x="57" y="722"/>
                  </a:cubicBezTo>
                  <a:cubicBezTo>
                    <a:pt x="60" y="722"/>
                    <a:pt x="64" y="722"/>
                    <a:pt x="68" y="722"/>
                  </a:cubicBezTo>
                  <a:cubicBezTo>
                    <a:pt x="84" y="722"/>
                    <a:pt x="92" y="715"/>
                    <a:pt x="105" y="715"/>
                  </a:cubicBezTo>
                  <a:cubicBezTo>
                    <a:pt x="119" y="715"/>
                    <a:pt x="116" y="743"/>
                    <a:pt x="129" y="743"/>
                  </a:cubicBezTo>
                  <a:cubicBezTo>
                    <a:pt x="129" y="764"/>
                    <a:pt x="129" y="764"/>
                    <a:pt x="129" y="764"/>
                  </a:cubicBezTo>
                  <a:cubicBezTo>
                    <a:pt x="129" y="766"/>
                    <a:pt x="131" y="767"/>
                    <a:pt x="132" y="768"/>
                  </a:cubicBezTo>
                  <a:cubicBezTo>
                    <a:pt x="135" y="771"/>
                    <a:pt x="135" y="771"/>
                    <a:pt x="135" y="771"/>
                  </a:cubicBezTo>
                  <a:cubicBezTo>
                    <a:pt x="137" y="771"/>
                    <a:pt x="144" y="768"/>
                    <a:pt x="147" y="768"/>
                  </a:cubicBezTo>
                  <a:cubicBezTo>
                    <a:pt x="159" y="765"/>
                    <a:pt x="160" y="751"/>
                    <a:pt x="172" y="751"/>
                  </a:cubicBezTo>
                  <a:cubicBezTo>
                    <a:pt x="181" y="751"/>
                    <a:pt x="205" y="791"/>
                    <a:pt x="213" y="791"/>
                  </a:cubicBezTo>
                  <a:cubicBezTo>
                    <a:pt x="220" y="791"/>
                    <a:pt x="245" y="779"/>
                    <a:pt x="250" y="774"/>
                  </a:cubicBezTo>
                  <a:cubicBezTo>
                    <a:pt x="249" y="774"/>
                    <a:pt x="235" y="772"/>
                    <a:pt x="235" y="772"/>
                  </a:cubicBezTo>
                  <a:cubicBezTo>
                    <a:pt x="233" y="772"/>
                    <a:pt x="226" y="771"/>
                    <a:pt x="226" y="764"/>
                  </a:cubicBezTo>
                  <a:cubicBezTo>
                    <a:pt x="226" y="760"/>
                    <a:pt x="264" y="746"/>
                    <a:pt x="279" y="740"/>
                  </a:cubicBezTo>
                  <a:cubicBezTo>
                    <a:pt x="279" y="740"/>
                    <a:pt x="272" y="748"/>
                    <a:pt x="269" y="749"/>
                  </a:cubicBezTo>
                  <a:cubicBezTo>
                    <a:pt x="270" y="753"/>
                    <a:pt x="284" y="767"/>
                    <a:pt x="253" y="775"/>
                  </a:cubicBezTo>
                  <a:cubicBezTo>
                    <a:pt x="267" y="806"/>
                    <a:pt x="327" y="801"/>
                    <a:pt x="327" y="842"/>
                  </a:cubicBezTo>
                  <a:cubicBezTo>
                    <a:pt x="329" y="842"/>
                    <a:pt x="329" y="842"/>
                    <a:pt x="329" y="842"/>
                  </a:cubicBezTo>
                  <a:cubicBezTo>
                    <a:pt x="332" y="841"/>
                    <a:pt x="336" y="840"/>
                    <a:pt x="340" y="840"/>
                  </a:cubicBezTo>
                  <a:cubicBezTo>
                    <a:pt x="340" y="840"/>
                    <a:pt x="340" y="840"/>
                    <a:pt x="340" y="840"/>
                  </a:cubicBezTo>
                  <a:cubicBezTo>
                    <a:pt x="340" y="840"/>
                    <a:pt x="340" y="840"/>
                    <a:pt x="340" y="840"/>
                  </a:cubicBezTo>
                  <a:cubicBezTo>
                    <a:pt x="340" y="840"/>
                    <a:pt x="340" y="840"/>
                    <a:pt x="340" y="840"/>
                  </a:cubicBezTo>
                  <a:cubicBezTo>
                    <a:pt x="340" y="840"/>
                    <a:pt x="340" y="840"/>
                    <a:pt x="340" y="840"/>
                  </a:cubicBezTo>
                  <a:cubicBezTo>
                    <a:pt x="340" y="840"/>
                    <a:pt x="340" y="840"/>
                    <a:pt x="340" y="840"/>
                  </a:cubicBezTo>
                  <a:cubicBezTo>
                    <a:pt x="340" y="840"/>
                    <a:pt x="340" y="840"/>
                    <a:pt x="340" y="840"/>
                  </a:cubicBezTo>
                  <a:cubicBezTo>
                    <a:pt x="340" y="840"/>
                    <a:pt x="340" y="840"/>
                    <a:pt x="340" y="840"/>
                  </a:cubicBezTo>
                  <a:cubicBezTo>
                    <a:pt x="340" y="840"/>
                    <a:pt x="340" y="840"/>
                    <a:pt x="340" y="840"/>
                  </a:cubicBezTo>
                  <a:cubicBezTo>
                    <a:pt x="357" y="840"/>
                    <a:pt x="356" y="850"/>
                    <a:pt x="362" y="861"/>
                  </a:cubicBezTo>
                  <a:cubicBezTo>
                    <a:pt x="363" y="863"/>
                    <a:pt x="373" y="869"/>
                    <a:pt x="374" y="869"/>
                  </a:cubicBezTo>
                  <a:cubicBezTo>
                    <a:pt x="384" y="872"/>
                    <a:pt x="386" y="888"/>
                    <a:pt x="401" y="888"/>
                  </a:cubicBezTo>
                  <a:cubicBezTo>
                    <a:pt x="412" y="888"/>
                    <a:pt x="412" y="879"/>
                    <a:pt x="420" y="876"/>
                  </a:cubicBezTo>
                  <a:cubicBezTo>
                    <a:pt x="424" y="875"/>
                    <a:pt x="423" y="875"/>
                    <a:pt x="427" y="875"/>
                  </a:cubicBezTo>
                  <a:cubicBezTo>
                    <a:pt x="429" y="878"/>
                    <a:pt x="429" y="882"/>
                    <a:pt x="431" y="884"/>
                  </a:cubicBezTo>
                  <a:cubicBezTo>
                    <a:pt x="431" y="884"/>
                    <a:pt x="431" y="884"/>
                    <a:pt x="431" y="884"/>
                  </a:cubicBezTo>
                  <a:cubicBezTo>
                    <a:pt x="431" y="884"/>
                    <a:pt x="431" y="885"/>
                    <a:pt x="431" y="885"/>
                  </a:cubicBezTo>
                  <a:cubicBezTo>
                    <a:pt x="431" y="886"/>
                    <a:pt x="431" y="887"/>
                    <a:pt x="431" y="887"/>
                  </a:cubicBezTo>
                  <a:cubicBezTo>
                    <a:pt x="438" y="888"/>
                    <a:pt x="438" y="888"/>
                    <a:pt x="438" y="888"/>
                  </a:cubicBezTo>
                  <a:cubicBezTo>
                    <a:pt x="445" y="880"/>
                    <a:pt x="445" y="867"/>
                    <a:pt x="453" y="863"/>
                  </a:cubicBezTo>
                  <a:cubicBezTo>
                    <a:pt x="439" y="855"/>
                    <a:pt x="417" y="823"/>
                    <a:pt x="417" y="805"/>
                  </a:cubicBezTo>
                  <a:cubicBezTo>
                    <a:pt x="417" y="800"/>
                    <a:pt x="405" y="792"/>
                    <a:pt x="405" y="784"/>
                  </a:cubicBezTo>
                  <a:cubicBezTo>
                    <a:pt x="405" y="782"/>
                    <a:pt x="415" y="762"/>
                    <a:pt x="418" y="759"/>
                  </a:cubicBezTo>
                  <a:cubicBezTo>
                    <a:pt x="418" y="759"/>
                    <a:pt x="419" y="759"/>
                    <a:pt x="419" y="759"/>
                  </a:cubicBezTo>
                  <a:cubicBezTo>
                    <a:pt x="423" y="759"/>
                    <a:pt x="437" y="751"/>
                    <a:pt x="438" y="751"/>
                  </a:cubicBezTo>
                  <a:cubicBezTo>
                    <a:pt x="452" y="746"/>
                    <a:pt x="460" y="742"/>
                    <a:pt x="478" y="742"/>
                  </a:cubicBezTo>
                  <a:cubicBezTo>
                    <a:pt x="506" y="742"/>
                    <a:pt x="511" y="756"/>
                    <a:pt x="522" y="772"/>
                  </a:cubicBezTo>
                  <a:cubicBezTo>
                    <a:pt x="519" y="774"/>
                    <a:pt x="516" y="775"/>
                    <a:pt x="512" y="775"/>
                  </a:cubicBezTo>
                  <a:cubicBezTo>
                    <a:pt x="506" y="775"/>
                    <a:pt x="500" y="772"/>
                    <a:pt x="494" y="772"/>
                  </a:cubicBezTo>
                  <a:cubicBezTo>
                    <a:pt x="480" y="772"/>
                    <a:pt x="459" y="785"/>
                    <a:pt x="457" y="785"/>
                  </a:cubicBezTo>
                  <a:cubicBezTo>
                    <a:pt x="457" y="785"/>
                    <a:pt x="457" y="785"/>
                    <a:pt x="457" y="785"/>
                  </a:cubicBezTo>
                  <a:cubicBezTo>
                    <a:pt x="457" y="796"/>
                    <a:pt x="466" y="795"/>
                    <a:pt x="469" y="801"/>
                  </a:cubicBezTo>
                  <a:cubicBezTo>
                    <a:pt x="479" y="819"/>
                    <a:pt x="493" y="825"/>
                    <a:pt x="493" y="846"/>
                  </a:cubicBezTo>
                  <a:cubicBezTo>
                    <a:pt x="497" y="844"/>
                    <a:pt x="507" y="839"/>
                    <a:pt x="511" y="838"/>
                  </a:cubicBezTo>
                  <a:cubicBezTo>
                    <a:pt x="512" y="846"/>
                    <a:pt x="520" y="850"/>
                    <a:pt x="520" y="858"/>
                  </a:cubicBezTo>
                  <a:cubicBezTo>
                    <a:pt x="504" y="858"/>
                    <a:pt x="504" y="858"/>
                    <a:pt x="504" y="858"/>
                  </a:cubicBezTo>
                  <a:cubicBezTo>
                    <a:pt x="499" y="858"/>
                    <a:pt x="495" y="863"/>
                    <a:pt x="494" y="871"/>
                  </a:cubicBezTo>
                  <a:cubicBezTo>
                    <a:pt x="505" y="873"/>
                    <a:pt x="512" y="883"/>
                    <a:pt x="512" y="894"/>
                  </a:cubicBezTo>
                  <a:cubicBezTo>
                    <a:pt x="512" y="899"/>
                    <a:pt x="508" y="901"/>
                    <a:pt x="508" y="906"/>
                  </a:cubicBezTo>
                  <a:cubicBezTo>
                    <a:pt x="508" y="910"/>
                    <a:pt x="513" y="916"/>
                    <a:pt x="514" y="917"/>
                  </a:cubicBezTo>
                  <a:cubicBezTo>
                    <a:pt x="514" y="912"/>
                    <a:pt x="520" y="912"/>
                    <a:pt x="525" y="910"/>
                  </a:cubicBezTo>
                  <a:cubicBezTo>
                    <a:pt x="531" y="908"/>
                    <a:pt x="529" y="906"/>
                    <a:pt x="535" y="904"/>
                  </a:cubicBezTo>
                  <a:cubicBezTo>
                    <a:pt x="545" y="900"/>
                    <a:pt x="551" y="903"/>
                    <a:pt x="559" y="897"/>
                  </a:cubicBezTo>
                  <a:cubicBezTo>
                    <a:pt x="570" y="904"/>
                    <a:pt x="577" y="904"/>
                    <a:pt x="588" y="908"/>
                  </a:cubicBezTo>
                  <a:cubicBezTo>
                    <a:pt x="601" y="912"/>
                    <a:pt x="605" y="924"/>
                    <a:pt x="620" y="924"/>
                  </a:cubicBezTo>
                  <a:cubicBezTo>
                    <a:pt x="621" y="927"/>
                    <a:pt x="624" y="928"/>
                    <a:pt x="625" y="930"/>
                  </a:cubicBezTo>
                  <a:cubicBezTo>
                    <a:pt x="625" y="930"/>
                    <a:pt x="625" y="930"/>
                    <a:pt x="625" y="930"/>
                  </a:cubicBezTo>
                  <a:cubicBezTo>
                    <a:pt x="626" y="933"/>
                    <a:pt x="625" y="937"/>
                    <a:pt x="626" y="941"/>
                  </a:cubicBezTo>
                  <a:cubicBezTo>
                    <a:pt x="626" y="943"/>
                    <a:pt x="626" y="946"/>
                    <a:pt x="627" y="949"/>
                  </a:cubicBezTo>
                  <a:cubicBezTo>
                    <a:pt x="629" y="947"/>
                    <a:pt x="630" y="947"/>
                    <a:pt x="632" y="947"/>
                  </a:cubicBezTo>
                  <a:cubicBezTo>
                    <a:pt x="636" y="947"/>
                    <a:pt x="639" y="952"/>
                    <a:pt x="643" y="952"/>
                  </a:cubicBezTo>
                  <a:cubicBezTo>
                    <a:pt x="649" y="952"/>
                    <a:pt x="652" y="946"/>
                    <a:pt x="655" y="943"/>
                  </a:cubicBezTo>
                  <a:cubicBezTo>
                    <a:pt x="659" y="939"/>
                    <a:pt x="666" y="939"/>
                    <a:pt x="670" y="935"/>
                  </a:cubicBezTo>
                  <a:cubicBezTo>
                    <a:pt x="679" y="926"/>
                    <a:pt x="680" y="912"/>
                    <a:pt x="693" y="912"/>
                  </a:cubicBezTo>
                  <a:cubicBezTo>
                    <a:pt x="698" y="912"/>
                    <a:pt x="697" y="914"/>
                    <a:pt x="702" y="914"/>
                  </a:cubicBezTo>
                  <a:cubicBezTo>
                    <a:pt x="702" y="914"/>
                    <a:pt x="702" y="914"/>
                    <a:pt x="702" y="914"/>
                  </a:cubicBezTo>
                  <a:cubicBezTo>
                    <a:pt x="702" y="914"/>
                    <a:pt x="702" y="914"/>
                    <a:pt x="702" y="914"/>
                  </a:cubicBezTo>
                  <a:cubicBezTo>
                    <a:pt x="702" y="917"/>
                    <a:pt x="705" y="918"/>
                    <a:pt x="708" y="918"/>
                  </a:cubicBezTo>
                  <a:cubicBezTo>
                    <a:pt x="708" y="918"/>
                    <a:pt x="708" y="918"/>
                    <a:pt x="708" y="918"/>
                  </a:cubicBezTo>
                  <a:cubicBezTo>
                    <a:pt x="708" y="918"/>
                    <a:pt x="708" y="918"/>
                    <a:pt x="708" y="918"/>
                  </a:cubicBezTo>
                  <a:cubicBezTo>
                    <a:pt x="708" y="918"/>
                    <a:pt x="708" y="918"/>
                    <a:pt x="708" y="918"/>
                  </a:cubicBezTo>
                  <a:cubicBezTo>
                    <a:pt x="710" y="918"/>
                    <a:pt x="713" y="917"/>
                    <a:pt x="715" y="917"/>
                  </a:cubicBezTo>
                  <a:cubicBezTo>
                    <a:pt x="716" y="917"/>
                    <a:pt x="718" y="916"/>
                    <a:pt x="719" y="916"/>
                  </a:cubicBezTo>
                  <a:cubicBezTo>
                    <a:pt x="723" y="916"/>
                    <a:pt x="724" y="922"/>
                    <a:pt x="729" y="922"/>
                  </a:cubicBezTo>
                  <a:cubicBezTo>
                    <a:pt x="739" y="922"/>
                    <a:pt x="747" y="916"/>
                    <a:pt x="751" y="909"/>
                  </a:cubicBezTo>
                  <a:cubicBezTo>
                    <a:pt x="751" y="909"/>
                    <a:pt x="751" y="909"/>
                    <a:pt x="751" y="909"/>
                  </a:cubicBezTo>
                  <a:cubicBezTo>
                    <a:pt x="751" y="909"/>
                    <a:pt x="751" y="909"/>
                    <a:pt x="751" y="909"/>
                  </a:cubicBezTo>
                  <a:cubicBezTo>
                    <a:pt x="752" y="909"/>
                    <a:pt x="752" y="909"/>
                    <a:pt x="752" y="909"/>
                  </a:cubicBezTo>
                  <a:cubicBezTo>
                    <a:pt x="752" y="909"/>
                    <a:pt x="752" y="909"/>
                    <a:pt x="752" y="909"/>
                  </a:cubicBezTo>
                  <a:cubicBezTo>
                    <a:pt x="752" y="909"/>
                    <a:pt x="752" y="909"/>
                    <a:pt x="752" y="909"/>
                  </a:cubicBezTo>
                  <a:cubicBezTo>
                    <a:pt x="752" y="909"/>
                    <a:pt x="752" y="909"/>
                    <a:pt x="752" y="909"/>
                  </a:cubicBezTo>
                  <a:cubicBezTo>
                    <a:pt x="753" y="909"/>
                    <a:pt x="753" y="909"/>
                    <a:pt x="753" y="909"/>
                  </a:cubicBezTo>
                  <a:cubicBezTo>
                    <a:pt x="754" y="909"/>
                    <a:pt x="754" y="909"/>
                    <a:pt x="754" y="909"/>
                  </a:cubicBezTo>
                  <a:cubicBezTo>
                    <a:pt x="759" y="909"/>
                    <a:pt x="761" y="896"/>
                    <a:pt x="772" y="896"/>
                  </a:cubicBezTo>
                  <a:cubicBezTo>
                    <a:pt x="777" y="896"/>
                    <a:pt x="777" y="901"/>
                    <a:pt x="777" y="907"/>
                  </a:cubicBezTo>
                  <a:cubicBezTo>
                    <a:pt x="777" y="908"/>
                    <a:pt x="777" y="910"/>
                    <a:pt x="777" y="912"/>
                  </a:cubicBezTo>
                  <a:cubicBezTo>
                    <a:pt x="777" y="918"/>
                    <a:pt x="778" y="924"/>
                    <a:pt x="783" y="924"/>
                  </a:cubicBezTo>
                  <a:cubicBezTo>
                    <a:pt x="796" y="924"/>
                    <a:pt x="800" y="915"/>
                    <a:pt x="810" y="915"/>
                  </a:cubicBezTo>
                  <a:cubicBezTo>
                    <a:pt x="817" y="915"/>
                    <a:pt x="821" y="915"/>
                    <a:pt x="828" y="916"/>
                  </a:cubicBezTo>
                  <a:cubicBezTo>
                    <a:pt x="828" y="916"/>
                    <a:pt x="828" y="916"/>
                    <a:pt x="828" y="916"/>
                  </a:cubicBezTo>
                  <a:cubicBezTo>
                    <a:pt x="828" y="916"/>
                    <a:pt x="828" y="916"/>
                    <a:pt x="828" y="916"/>
                  </a:cubicBezTo>
                  <a:cubicBezTo>
                    <a:pt x="829" y="914"/>
                    <a:pt x="829" y="914"/>
                    <a:pt x="829" y="914"/>
                  </a:cubicBezTo>
                  <a:cubicBezTo>
                    <a:pt x="827" y="901"/>
                    <a:pt x="824" y="898"/>
                    <a:pt x="810" y="895"/>
                  </a:cubicBezTo>
                  <a:cubicBezTo>
                    <a:pt x="810" y="895"/>
                    <a:pt x="810" y="895"/>
                    <a:pt x="810" y="895"/>
                  </a:cubicBezTo>
                  <a:cubicBezTo>
                    <a:pt x="810" y="895"/>
                    <a:pt x="810" y="895"/>
                    <a:pt x="810" y="895"/>
                  </a:cubicBezTo>
                  <a:cubicBezTo>
                    <a:pt x="812" y="885"/>
                    <a:pt x="823" y="861"/>
                    <a:pt x="831" y="861"/>
                  </a:cubicBezTo>
                  <a:cubicBezTo>
                    <a:pt x="880" y="861"/>
                    <a:pt x="913" y="835"/>
                    <a:pt x="913" y="776"/>
                  </a:cubicBezTo>
                  <a:cubicBezTo>
                    <a:pt x="913" y="776"/>
                    <a:pt x="913" y="776"/>
                    <a:pt x="913" y="776"/>
                  </a:cubicBezTo>
                  <a:cubicBezTo>
                    <a:pt x="923" y="775"/>
                    <a:pt x="929" y="770"/>
                    <a:pt x="934" y="764"/>
                  </a:cubicBezTo>
                  <a:cubicBezTo>
                    <a:pt x="943" y="754"/>
                    <a:pt x="947" y="742"/>
                    <a:pt x="957" y="742"/>
                  </a:cubicBezTo>
                  <a:cubicBezTo>
                    <a:pt x="957" y="742"/>
                    <a:pt x="957" y="742"/>
                    <a:pt x="957" y="742"/>
                  </a:cubicBezTo>
                  <a:cubicBezTo>
                    <a:pt x="957" y="742"/>
                    <a:pt x="957" y="742"/>
                    <a:pt x="957" y="742"/>
                  </a:cubicBezTo>
                  <a:cubicBezTo>
                    <a:pt x="957" y="742"/>
                    <a:pt x="957" y="742"/>
                    <a:pt x="957" y="742"/>
                  </a:cubicBezTo>
                  <a:cubicBezTo>
                    <a:pt x="957" y="742"/>
                    <a:pt x="957" y="742"/>
                    <a:pt x="957" y="742"/>
                  </a:cubicBezTo>
                  <a:cubicBezTo>
                    <a:pt x="957" y="742"/>
                    <a:pt x="958" y="742"/>
                    <a:pt x="958" y="742"/>
                  </a:cubicBezTo>
                  <a:cubicBezTo>
                    <a:pt x="958" y="742"/>
                    <a:pt x="958" y="742"/>
                    <a:pt x="958" y="742"/>
                  </a:cubicBezTo>
                  <a:cubicBezTo>
                    <a:pt x="958" y="742"/>
                    <a:pt x="958" y="742"/>
                    <a:pt x="958" y="742"/>
                  </a:cubicBezTo>
                  <a:cubicBezTo>
                    <a:pt x="962" y="742"/>
                    <a:pt x="965" y="743"/>
                    <a:pt x="967" y="743"/>
                  </a:cubicBezTo>
                  <a:cubicBezTo>
                    <a:pt x="967" y="743"/>
                    <a:pt x="967" y="743"/>
                    <a:pt x="967" y="743"/>
                  </a:cubicBezTo>
                  <a:cubicBezTo>
                    <a:pt x="967" y="743"/>
                    <a:pt x="967" y="743"/>
                    <a:pt x="967" y="743"/>
                  </a:cubicBezTo>
                  <a:cubicBezTo>
                    <a:pt x="998" y="743"/>
                    <a:pt x="985" y="718"/>
                    <a:pt x="992" y="711"/>
                  </a:cubicBezTo>
                  <a:cubicBezTo>
                    <a:pt x="992" y="711"/>
                    <a:pt x="992" y="711"/>
                    <a:pt x="992" y="711"/>
                  </a:cubicBezTo>
                  <a:cubicBezTo>
                    <a:pt x="992" y="711"/>
                    <a:pt x="992" y="711"/>
                    <a:pt x="992" y="710"/>
                  </a:cubicBezTo>
                  <a:cubicBezTo>
                    <a:pt x="992" y="710"/>
                    <a:pt x="992" y="710"/>
                    <a:pt x="992" y="710"/>
                  </a:cubicBezTo>
                  <a:cubicBezTo>
                    <a:pt x="992" y="710"/>
                    <a:pt x="992" y="710"/>
                    <a:pt x="993" y="710"/>
                  </a:cubicBezTo>
                  <a:cubicBezTo>
                    <a:pt x="1014" y="692"/>
                    <a:pt x="1046" y="691"/>
                    <a:pt x="1072" y="676"/>
                  </a:cubicBezTo>
                  <a:cubicBezTo>
                    <a:pt x="1075" y="674"/>
                    <a:pt x="1084" y="663"/>
                    <a:pt x="1093" y="663"/>
                  </a:cubicBezTo>
                  <a:cubicBezTo>
                    <a:pt x="1107" y="663"/>
                    <a:pt x="1129" y="679"/>
                    <a:pt x="1151" y="679"/>
                  </a:cubicBezTo>
                  <a:cubicBezTo>
                    <a:pt x="1180" y="679"/>
                    <a:pt x="1174" y="639"/>
                    <a:pt x="1191" y="639"/>
                  </a:cubicBezTo>
                  <a:cubicBezTo>
                    <a:pt x="1200" y="639"/>
                    <a:pt x="1232" y="644"/>
                    <a:pt x="1235" y="652"/>
                  </a:cubicBezTo>
                  <a:cubicBezTo>
                    <a:pt x="1235" y="652"/>
                    <a:pt x="1235" y="652"/>
                    <a:pt x="1235" y="652"/>
                  </a:cubicBezTo>
                  <a:cubicBezTo>
                    <a:pt x="1235" y="652"/>
                    <a:pt x="1235" y="652"/>
                    <a:pt x="1235" y="652"/>
                  </a:cubicBezTo>
                  <a:cubicBezTo>
                    <a:pt x="1236" y="653"/>
                    <a:pt x="1236" y="653"/>
                    <a:pt x="1236" y="653"/>
                  </a:cubicBezTo>
                  <a:cubicBezTo>
                    <a:pt x="1236" y="653"/>
                    <a:pt x="1236" y="653"/>
                    <a:pt x="1236" y="653"/>
                  </a:cubicBezTo>
                  <a:cubicBezTo>
                    <a:pt x="1236" y="653"/>
                    <a:pt x="1236" y="653"/>
                    <a:pt x="1236" y="653"/>
                  </a:cubicBezTo>
                  <a:cubicBezTo>
                    <a:pt x="1242" y="669"/>
                    <a:pt x="1250" y="673"/>
                    <a:pt x="1258" y="673"/>
                  </a:cubicBezTo>
                  <a:cubicBezTo>
                    <a:pt x="1258" y="673"/>
                    <a:pt x="1258" y="673"/>
                    <a:pt x="1258" y="673"/>
                  </a:cubicBezTo>
                  <a:cubicBezTo>
                    <a:pt x="1258" y="673"/>
                    <a:pt x="1258" y="673"/>
                    <a:pt x="1258" y="673"/>
                  </a:cubicBezTo>
                  <a:cubicBezTo>
                    <a:pt x="1263" y="673"/>
                    <a:pt x="1268" y="671"/>
                    <a:pt x="1273" y="670"/>
                  </a:cubicBezTo>
                  <a:cubicBezTo>
                    <a:pt x="1276" y="669"/>
                    <a:pt x="1280" y="668"/>
                    <a:pt x="1283" y="668"/>
                  </a:cubicBezTo>
                  <a:cubicBezTo>
                    <a:pt x="1283" y="668"/>
                    <a:pt x="1283" y="668"/>
                    <a:pt x="1283" y="668"/>
                  </a:cubicBezTo>
                  <a:cubicBezTo>
                    <a:pt x="1316" y="668"/>
                    <a:pt x="1325" y="694"/>
                    <a:pt x="1359" y="694"/>
                  </a:cubicBezTo>
                  <a:cubicBezTo>
                    <a:pt x="1359" y="694"/>
                    <a:pt x="1359" y="694"/>
                    <a:pt x="1359" y="694"/>
                  </a:cubicBezTo>
                  <a:cubicBezTo>
                    <a:pt x="1369" y="694"/>
                    <a:pt x="1380" y="691"/>
                    <a:pt x="1392" y="688"/>
                  </a:cubicBezTo>
                  <a:cubicBezTo>
                    <a:pt x="1407" y="683"/>
                    <a:pt x="1424" y="677"/>
                    <a:pt x="1441" y="677"/>
                  </a:cubicBezTo>
                  <a:cubicBezTo>
                    <a:pt x="1441" y="677"/>
                    <a:pt x="1441" y="677"/>
                    <a:pt x="1441" y="677"/>
                  </a:cubicBezTo>
                  <a:cubicBezTo>
                    <a:pt x="1441" y="677"/>
                    <a:pt x="1441" y="677"/>
                    <a:pt x="1441" y="677"/>
                  </a:cubicBezTo>
                  <a:cubicBezTo>
                    <a:pt x="1441" y="677"/>
                    <a:pt x="1441" y="677"/>
                    <a:pt x="1441" y="677"/>
                  </a:cubicBezTo>
                  <a:cubicBezTo>
                    <a:pt x="1441" y="677"/>
                    <a:pt x="1441" y="677"/>
                    <a:pt x="1441" y="677"/>
                  </a:cubicBezTo>
                  <a:cubicBezTo>
                    <a:pt x="1449" y="677"/>
                    <a:pt x="1457" y="678"/>
                    <a:pt x="1465" y="681"/>
                  </a:cubicBezTo>
                  <a:cubicBezTo>
                    <a:pt x="1465" y="681"/>
                    <a:pt x="1465" y="681"/>
                    <a:pt x="1465" y="681"/>
                  </a:cubicBezTo>
                  <a:cubicBezTo>
                    <a:pt x="1465" y="681"/>
                    <a:pt x="1465" y="681"/>
                    <a:pt x="1465" y="681"/>
                  </a:cubicBezTo>
                  <a:cubicBezTo>
                    <a:pt x="1470" y="683"/>
                    <a:pt x="1474" y="684"/>
                    <a:pt x="1478" y="684"/>
                  </a:cubicBezTo>
                  <a:cubicBezTo>
                    <a:pt x="1478" y="684"/>
                    <a:pt x="1478" y="684"/>
                    <a:pt x="1478" y="684"/>
                  </a:cubicBezTo>
                  <a:cubicBezTo>
                    <a:pt x="1478" y="684"/>
                    <a:pt x="1478" y="684"/>
                    <a:pt x="1478" y="684"/>
                  </a:cubicBezTo>
                  <a:cubicBezTo>
                    <a:pt x="1501" y="684"/>
                    <a:pt x="1502" y="651"/>
                    <a:pt x="1519" y="630"/>
                  </a:cubicBezTo>
                  <a:cubicBezTo>
                    <a:pt x="1527" y="620"/>
                    <a:pt x="1538" y="613"/>
                    <a:pt x="1557" y="613"/>
                  </a:cubicBezTo>
                  <a:cubicBezTo>
                    <a:pt x="1557" y="613"/>
                    <a:pt x="1557" y="613"/>
                    <a:pt x="1557" y="613"/>
                  </a:cubicBezTo>
                  <a:cubicBezTo>
                    <a:pt x="1604" y="613"/>
                    <a:pt x="1603" y="650"/>
                    <a:pt x="1621" y="679"/>
                  </a:cubicBezTo>
                  <a:cubicBezTo>
                    <a:pt x="1628" y="690"/>
                    <a:pt x="1651" y="691"/>
                    <a:pt x="1660" y="700"/>
                  </a:cubicBezTo>
                  <a:cubicBezTo>
                    <a:pt x="1667" y="707"/>
                    <a:pt x="1674" y="726"/>
                    <a:pt x="1689" y="726"/>
                  </a:cubicBezTo>
                  <a:cubicBezTo>
                    <a:pt x="1707" y="726"/>
                    <a:pt x="1710" y="710"/>
                    <a:pt x="1732" y="710"/>
                  </a:cubicBezTo>
                  <a:cubicBezTo>
                    <a:pt x="1732" y="724"/>
                    <a:pt x="1732" y="724"/>
                    <a:pt x="1732" y="724"/>
                  </a:cubicBezTo>
                  <a:cubicBezTo>
                    <a:pt x="1732" y="724"/>
                    <a:pt x="1732" y="724"/>
                    <a:pt x="1732" y="724"/>
                  </a:cubicBezTo>
                  <a:cubicBezTo>
                    <a:pt x="1720" y="735"/>
                    <a:pt x="1716" y="763"/>
                    <a:pt x="1703" y="771"/>
                  </a:cubicBezTo>
                  <a:cubicBezTo>
                    <a:pt x="1692" y="777"/>
                    <a:pt x="1675" y="779"/>
                    <a:pt x="1675" y="782"/>
                  </a:cubicBezTo>
                  <a:cubicBezTo>
                    <a:pt x="1675" y="783"/>
                    <a:pt x="1675" y="784"/>
                    <a:pt x="1676" y="784"/>
                  </a:cubicBezTo>
                  <a:cubicBezTo>
                    <a:pt x="1682" y="788"/>
                    <a:pt x="1683" y="792"/>
                    <a:pt x="1683" y="797"/>
                  </a:cubicBezTo>
                  <a:cubicBezTo>
                    <a:pt x="1683" y="808"/>
                    <a:pt x="1674" y="819"/>
                    <a:pt x="1674" y="819"/>
                  </a:cubicBezTo>
                  <a:cubicBezTo>
                    <a:pt x="1674" y="819"/>
                    <a:pt x="1694" y="824"/>
                    <a:pt x="1711" y="824"/>
                  </a:cubicBezTo>
                  <a:cubicBezTo>
                    <a:pt x="1741" y="824"/>
                    <a:pt x="1769" y="760"/>
                    <a:pt x="1790" y="739"/>
                  </a:cubicBezTo>
                  <a:cubicBezTo>
                    <a:pt x="1799" y="731"/>
                    <a:pt x="1810" y="714"/>
                    <a:pt x="1813" y="700"/>
                  </a:cubicBezTo>
                  <a:cubicBezTo>
                    <a:pt x="1817" y="684"/>
                    <a:pt x="1811" y="675"/>
                    <a:pt x="1819" y="660"/>
                  </a:cubicBezTo>
                  <a:cubicBezTo>
                    <a:pt x="1822" y="655"/>
                    <a:pt x="1828" y="643"/>
                    <a:pt x="1828" y="631"/>
                  </a:cubicBezTo>
                  <a:cubicBezTo>
                    <a:pt x="1828" y="618"/>
                    <a:pt x="1811" y="595"/>
                    <a:pt x="1799" y="595"/>
                  </a:cubicBezTo>
                  <a:cubicBezTo>
                    <a:pt x="1798" y="595"/>
                    <a:pt x="1796" y="596"/>
                    <a:pt x="1795" y="597"/>
                  </a:cubicBezTo>
                  <a:cubicBezTo>
                    <a:pt x="1787" y="603"/>
                    <a:pt x="1781" y="605"/>
                    <a:pt x="1775" y="605"/>
                  </a:cubicBezTo>
                  <a:cubicBezTo>
                    <a:pt x="1757" y="605"/>
                    <a:pt x="1748" y="583"/>
                    <a:pt x="1748" y="581"/>
                  </a:cubicBezTo>
                  <a:cubicBezTo>
                    <a:pt x="1748" y="566"/>
                    <a:pt x="1776" y="550"/>
                    <a:pt x="1787" y="539"/>
                  </a:cubicBezTo>
                  <a:cubicBezTo>
                    <a:pt x="1803" y="522"/>
                    <a:pt x="1825" y="495"/>
                    <a:pt x="1848" y="489"/>
                  </a:cubicBezTo>
                  <a:cubicBezTo>
                    <a:pt x="1868" y="483"/>
                    <a:pt x="1931" y="478"/>
                    <a:pt x="1948" y="478"/>
                  </a:cubicBezTo>
                  <a:cubicBezTo>
                    <a:pt x="1970" y="478"/>
                    <a:pt x="1980" y="489"/>
                    <a:pt x="1993" y="489"/>
                  </a:cubicBezTo>
                  <a:cubicBezTo>
                    <a:pt x="2000" y="489"/>
                    <a:pt x="2005" y="489"/>
                    <a:pt x="2022" y="489"/>
                  </a:cubicBezTo>
                  <a:cubicBezTo>
                    <a:pt x="2031" y="454"/>
                    <a:pt x="2046" y="433"/>
                    <a:pt x="2083" y="433"/>
                  </a:cubicBezTo>
                  <a:cubicBezTo>
                    <a:pt x="2089" y="433"/>
                    <a:pt x="2093" y="432"/>
                    <a:pt x="2100" y="432"/>
                  </a:cubicBezTo>
                  <a:cubicBezTo>
                    <a:pt x="2104" y="432"/>
                    <a:pt x="2108" y="432"/>
                    <a:pt x="2114" y="433"/>
                  </a:cubicBezTo>
                  <a:cubicBezTo>
                    <a:pt x="2109" y="437"/>
                    <a:pt x="2106" y="454"/>
                    <a:pt x="2115" y="454"/>
                  </a:cubicBezTo>
                  <a:cubicBezTo>
                    <a:pt x="2121" y="454"/>
                    <a:pt x="2135" y="445"/>
                    <a:pt x="2159" y="415"/>
                  </a:cubicBezTo>
                  <a:cubicBezTo>
                    <a:pt x="2160" y="415"/>
                    <a:pt x="2160" y="415"/>
                    <a:pt x="2160" y="415"/>
                  </a:cubicBezTo>
                  <a:cubicBezTo>
                    <a:pt x="2167" y="415"/>
                    <a:pt x="2191" y="426"/>
                    <a:pt x="2151" y="452"/>
                  </a:cubicBezTo>
                  <a:cubicBezTo>
                    <a:pt x="2137" y="461"/>
                    <a:pt x="2124" y="456"/>
                    <a:pt x="2114" y="470"/>
                  </a:cubicBezTo>
                  <a:cubicBezTo>
                    <a:pt x="2103" y="486"/>
                    <a:pt x="2093" y="506"/>
                    <a:pt x="2078" y="515"/>
                  </a:cubicBezTo>
                  <a:cubicBezTo>
                    <a:pt x="2064" y="522"/>
                    <a:pt x="2046" y="534"/>
                    <a:pt x="2046" y="557"/>
                  </a:cubicBezTo>
                  <a:cubicBezTo>
                    <a:pt x="2046" y="577"/>
                    <a:pt x="2052" y="641"/>
                    <a:pt x="2067" y="652"/>
                  </a:cubicBezTo>
                  <a:cubicBezTo>
                    <a:pt x="2078" y="636"/>
                    <a:pt x="2085" y="607"/>
                    <a:pt x="2107" y="602"/>
                  </a:cubicBezTo>
                  <a:cubicBezTo>
                    <a:pt x="2104" y="587"/>
                    <a:pt x="2128" y="584"/>
                    <a:pt x="2128" y="573"/>
                  </a:cubicBezTo>
                  <a:cubicBezTo>
                    <a:pt x="2128" y="556"/>
                    <a:pt x="2146" y="551"/>
                    <a:pt x="2146" y="541"/>
                  </a:cubicBezTo>
                  <a:cubicBezTo>
                    <a:pt x="2146" y="535"/>
                    <a:pt x="2141" y="529"/>
                    <a:pt x="2146" y="518"/>
                  </a:cubicBezTo>
                  <a:cubicBezTo>
                    <a:pt x="2167" y="474"/>
                    <a:pt x="2186" y="462"/>
                    <a:pt x="2203" y="462"/>
                  </a:cubicBezTo>
                  <a:cubicBezTo>
                    <a:pt x="2221" y="462"/>
                    <a:pt x="2236" y="475"/>
                    <a:pt x="2244" y="475"/>
                  </a:cubicBezTo>
                  <a:cubicBezTo>
                    <a:pt x="2291" y="475"/>
                    <a:pt x="2324" y="415"/>
                    <a:pt x="2365" y="415"/>
                  </a:cubicBezTo>
                  <a:cubicBezTo>
                    <a:pt x="2444" y="413"/>
                    <a:pt x="2381" y="384"/>
                    <a:pt x="2381" y="375"/>
                  </a:cubicBezTo>
                  <a:cubicBezTo>
                    <a:pt x="2381" y="352"/>
                    <a:pt x="2412" y="356"/>
                    <a:pt x="2418" y="343"/>
                  </a:cubicBezTo>
                  <a:cubicBezTo>
                    <a:pt x="2421" y="338"/>
                    <a:pt x="2415" y="325"/>
                    <a:pt x="2426" y="325"/>
                  </a:cubicBezTo>
                  <a:cubicBezTo>
                    <a:pt x="2459" y="325"/>
                    <a:pt x="2487" y="370"/>
                    <a:pt x="2510" y="370"/>
                  </a:cubicBezTo>
                  <a:cubicBezTo>
                    <a:pt x="2521" y="370"/>
                    <a:pt x="2523" y="350"/>
                    <a:pt x="2529" y="343"/>
                  </a:cubicBezTo>
                  <a:cubicBezTo>
                    <a:pt x="2538" y="333"/>
                    <a:pt x="2546" y="334"/>
                    <a:pt x="2561" y="329"/>
                  </a:cubicBezTo>
                  <a:cubicBezTo>
                    <a:pt x="2542" y="304"/>
                    <a:pt x="2480" y="290"/>
                    <a:pt x="2450" y="272"/>
                  </a:cubicBezTo>
                  <a:cubicBezTo>
                    <a:pt x="2408" y="248"/>
                    <a:pt x="2353" y="222"/>
                    <a:pt x="2291" y="222"/>
                  </a:cubicBezTo>
                  <a:cubicBezTo>
                    <a:pt x="2274" y="222"/>
                    <a:pt x="2263" y="225"/>
                    <a:pt x="2265" y="233"/>
                  </a:cubicBezTo>
                  <a:cubicBezTo>
                    <a:pt x="2270" y="250"/>
                    <a:pt x="2269" y="255"/>
                    <a:pt x="2266" y="255"/>
                  </a:cubicBezTo>
                  <a:cubicBezTo>
                    <a:pt x="2262" y="255"/>
                    <a:pt x="2255" y="250"/>
                    <a:pt x="2248" y="244"/>
                  </a:cubicBezTo>
                  <a:cubicBezTo>
                    <a:pt x="2241" y="238"/>
                    <a:pt x="2234" y="233"/>
                    <a:pt x="2231" y="233"/>
                  </a:cubicBezTo>
                  <a:cubicBezTo>
                    <a:pt x="2231" y="233"/>
                    <a:pt x="2231" y="233"/>
                    <a:pt x="2231" y="233"/>
                  </a:cubicBezTo>
                  <a:cubicBezTo>
                    <a:pt x="2109" y="230"/>
                    <a:pt x="2109" y="230"/>
                    <a:pt x="2109" y="230"/>
                  </a:cubicBezTo>
                  <a:cubicBezTo>
                    <a:pt x="2102" y="202"/>
                    <a:pt x="2084" y="193"/>
                    <a:pt x="2048" y="193"/>
                  </a:cubicBezTo>
                  <a:cubicBezTo>
                    <a:pt x="2037" y="193"/>
                    <a:pt x="2022" y="196"/>
                    <a:pt x="2009" y="196"/>
                  </a:cubicBezTo>
                  <a:cubicBezTo>
                    <a:pt x="2000" y="196"/>
                    <a:pt x="1992" y="194"/>
                    <a:pt x="1988" y="190"/>
                  </a:cubicBezTo>
                  <a:cubicBezTo>
                    <a:pt x="1977" y="181"/>
                    <a:pt x="1977" y="169"/>
                    <a:pt x="1961" y="164"/>
                  </a:cubicBezTo>
                  <a:cubicBezTo>
                    <a:pt x="1929" y="153"/>
                    <a:pt x="1894" y="145"/>
                    <a:pt x="1853" y="145"/>
                  </a:cubicBezTo>
                  <a:cubicBezTo>
                    <a:pt x="1812" y="145"/>
                    <a:pt x="1806" y="167"/>
                    <a:pt x="1803" y="188"/>
                  </a:cubicBezTo>
                  <a:cubicBezTo>
                    <a:pt x="1764" y="188"/>
                    <a:pt x="1745" y="188"/>
                    <a:pt x="1718" y="188"/>
                  </a:cubicBezTo>
                  <a:cubicBezTo>
                    <a:pt x="1704" y="188"/>
                    <a:pt x="1702" y="176"/>
                    <a:pt x="1684" y="174"/>
                  </a:cubicBezTo>
                  <a:cubicBezTo>
                    <a:pt x="1683" y="182"/>
                    <a:pt x="1679" y="198"/>
                    <a:pt x="1671" y="198"/>
                  </a:cubicBezTo>
                  <a:cubicBezTo>
                    <a:pt x="1649" y="198"/>
                    <a:pt x="1639" y="171"/>
                    <a:pt x="1639" y="156"/>
                  </a:cubicBezTo>
                  <a:cubicBezTo>
                    <a:pt x="1639" y="152"/>
                    <a:pt x="1682" y="125"/>
                    <a:pt x="1573" y="116"/>
                  </a:cubicBezTo>
                  <a:cubicBezTo>
                    <a:pt x="1572" y="116"/>
                    <a:pt x="1571" y="116"/>
                    <a:pt x="1570" y="116"/>
                  </a:cubicBezTo>
                  <a:cubicBezTo>
                    <a:pt x="1558" y="116"/>
                    <a:pt x="1552" y="122"/>
                    <a:pt x="1552" y="137"/>
                  </a:cubicBezTo>
                  <a:cubicBezTo>
                    <a:pt x="1494" y="137"/>
                    <a:pt x="1494" y="137"/>
                    <a:pt x="1494" y="137"/>
                  </a:cubicBezTo>
                  <a:cubicBezTo>
                    <a:pt x="1477" y="133"/>
                    <a:pt x="1385" y="122"/>
                    <a:pt x="1374" y="103"/>
                  </a:cubicBezTo>
                  <a:cubicBezTo>
                    <a:pt x="1343" y="128"/>
                    <a:pt x="1329" y="135"/>
                    <a:pt x="1323" y="135"/>
                  </a:cubicBezTo>
                  <a:cubicBezTo>
                    <a:pt x="1315" y="135"/>
                    <a:pt x="1320" y="124"/>
                    <a:pt x="1320" y="124"/>
                  </a:cubicBezTo>
                  <a:cubicBezTo>
                    <a:pt x="1336" y="104"/>
                    <a:pt x="1496" y="61"/>
                    <a:pt x="1365" y="29"/>
                  </a:cubicBezTo>
                  <a:cubicBezTo>
                    <a:pt x="1309" y="29"/>
                    <a:pt x="1309" y="29"/>
                    <a:pt x="1309" y="29"/>
                  </a:cubicBezTo>
                  <a:cubicBezTo>
                    <a:pt x="1304" y="14"/>
                    <a:pt x="1292" y="0"/>
                    <a:pt x="127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95"/>
            <p:cNvSpPr>
              <a:spLocks/>
            </p:cNvSpPr>
            <p:nvPr/>
          </p:nvSpPr>
          <p:spPr bwMode="auto">
            <a:xfrm>
              <a:off x="6051" y="953"/>
              <a:ext cx="2179" cy="1374"/>
            </a:xfrm>
            <a:custGeom>
              <a:avLst/>
              <a:gdLst>
                <a:gd name="T0" fmla="*/ 668 w 922"/>
                <a:gd name="T1" fmla="*/ 71 h 581"/>
                <a:gd name="T2" fmla="*/ 655 w 922"/>
                <a:gd name="T3" fmla="*/ 68 h 581"/>
                <a:gd name="T4" fmla="*/ 631 w 922"/>
                <a:gd name="T5" fmla="*/ 64 h 581"/>
                <a:gd name="T6" fmla="*/ 549 w 922"/>
                <a:gd name="T7" fmla="*/ 81 h 581"/>
                <a:gd name="T8" fmla="*/ 463 w 922"/>
                <a:gd name="T9" fmla="*/ 57 h 581"/>
                <a:gd name="T10" fmla="*/ 448 w 922"/>
                <a:gd name="T11" fmla="*/ 60 h 581"/>
                <a:gd name="T12" fmla="*/ 425 w 922"/>
                <a:gd name="T13" fmla="*/ 39 h 581"/>
                <a:gd name="T14" fmla="*/ 341 w 922"/>
                <a:gd name="T15" fmla="*/ 66 h 581"/>
                <a:gd name="T16" fmla="*/ 182 w 922"/>
                <a:gd name="T17" fmla="*/ 97 h 581"/>
                <a:gd name="T18" fmla="*/ 157 w 922"/>
                <a:gd name="T19" fmla="*/ 130 h 581"/>
                <a:gd name="T20" fmla="*/ 148 w 922"/>
                <a:gd name="T21" fmla="*/ 129 h 581"/>
                <a:gd name="T22" fmla="*/ 147 w 922"/>
                <a:gd name="T23" fmla="*/ 129 h 581"/>
                <a:gd name="T24" fmla="*/ 103 w 922"/>
                <a:gd name="T25" fmla="*/ 163 h 581"/>
                <a:gd name="T26" fmla="*/ 0 w 922"/>
                <a:gd name="T27" fmla="*/ 282 h 581"/>
                <a:gd name="T28" fmla="*/ 18 w 922"/>
                <a:gd name="T29" fmla="*/ 303 h 581"/>
                <a:gd name="T30" fmla="*/ 83 w 922"/>
                <a:gd name="T31" fmla="*/ 325 h 581"/>
                <a:gd name="T32" fmla="*/ 80 w 922"/>
                <a:gd name="T33" fmla="*/ 366 h 581"/>
                <a:gd name="T34" fmla="*/ 80 w 922"/>
                <a:gd name="T35" fmla="*/ 385 h 581"/>
                <a:gd name="T36" fmla="*/ 76 w 922"/>
                <a:gd name="T37" fmla="*/ 385 h 581"/>
                <a:gd name="T38" fmla="*/ 88 w 922"/>
                <a:gd name="T39" fmla="*/ 410 h 581"/>
                <a:gd name="T40" fmla="*/ 159 w 922"/>
                <a:gd name="T41" fmla="*/ 446 h 581"/>
                <a:gd name="T42" fmla="*/ 159 w 922"/>
                <a:gd name="T43" fmla="*/ 446 h 581"/>
                <a:gd name="T44" fmla="*/ 161 w 922"/>
                <a:gd name="T45" fmla="*/ 447 h 581"/>
                <a:gd name="T46" fmla="*/ 164 w 922"/>
                <a:gd name="T47" fmla="*/ 447 h 581"/>
                <a:gd name="T48" fmla="*/ 166 w 922"/>
                <a:gd name="T49" fmla="*/ 446 h 581"/>
                <a:gd name="T50" fmla="*/ 167 w 922"/>
                <a:gd name="T51" fmla="*/ 447 h 581"/>
                <a:gd name="T52" fmla="*/ 167 w 922"/>
                <a:gd name="T53" fmla="*/ 447 h 581"/>
                <a:gd name="T54" fmla="*/ 229 w 922"/>
                <a:gd name="T55" fmla="*/ 469 h 581"/>
                <a:gd name="T56" fmla="*/ 312 w 922"/>
                <a:gd name="T57" fmla="*/ 439 h 581"/>
                <a:gd name="T58" fmla="*/ 315 w 922"/>
                <a:gd name="T59" fmla="*/ 438 h 581"/>
                <a:gd name="T60" fmla="*/ 315 w 922"/>
                <a:gd name="T61" fmla="*/ 438 h 581"/>
                <a:gd name="T62" fmla="*/ 327 w 922"/>
                <a:gd name="T63" fmla="*/ 439 h 581"/>
                <a:gd name="T64" fmla="*/ 330 w 922"/>
                <a:gd name="T65" fmla="*/ 438 h 581"/>
                <a:gd name="T66" fmla="*/ 338 w 922"/>
                <a:gd name="T67" fmla="*/ 434 h 581"/>
                <a:gd name="T68" fmla="*/ 365 w 922"/>
                <a:gd name="T69" fmla="*/ 520 h 581"/>
                <a:gd name="T70" fmla="*/ 389 w 922"/>
                <a:gd name="T71" fmla="*/ 538 h 581"/>
                <a:gd name="T72" fmla="*/ 421 w 922"/>
                <a:gd name="T73" fmla="*/ 565 h 581"/>
                <a:gd name="T74" fmla="*/ 423 w 922"/>
                <a:gd name="T75" fmla="*/ 547 h 581"/>
                <a:gd name="T76" fmla="*/ 457 w 922"/>
                <a:gd name="T77" fmla="*/ 544 h 581"/>
                <a:gd name="T78" fmla="*/ 542 w 922"/>
                <a:gd name="T79" fmla="*/ 568 h 581"/>
                <a:gd name="T80" fmla="*/ 596 w 922"/>
                <a:gd name="T81" fmla="*/ 554 h 581"/>
                <a:gd name="T82" fmla="*/ 669 w 922"/>
                <a:gd name="T83" fmla="*/ 515 h 581"/>
                <a:gd name="T84" fmla="*/ 708 w 922"/>
                <a:gd name="T85" fmla="*/ 379 h 581"/>
                <a:gd name="T86" fmla="*/ 701 w 922"/>
                <a:gd name="T87" fmla="*/ 357 h 581"/>
                <a:gd name="T88" fmla="*/ 729 w 922"/>
                <a:gd name="T89" fmla="*/ 303 h 581"/>
                <a:gd name="T90" fmla="*/ 705 w 922"/>
                <a:gd name="T91" fmla="*/ 295 h 581"/>
                <a:gd name="T92" fmla="*/ 673 w 922"/>
                <a:gd name="T93" fmla="*/ 291 h 581"/>
                <a:gd name="T94" fmla="*/ 716 w 922"/>
                <a:gd name="T95" fmla="*/ 243 h 581"/>
                <a:gd name="T96" fmla="*/ 776 w 922"/>
                <a:gd name="T97" fmla="*/ 265 h 581"/>
                <a:gd name="T98" fmla="*/ 783 w 922"/>
                <a:gd name="T99" fmla="*/ 294 h 581"/>
                <a:gd name="T100" fmla="*/ 794 w 922"/>
                <a:gd name="T101" fmla="*/ 320 h 581"/>
                <a:gd name="T102" fmla="*/ 792 w 922"/>
                <a:gd name="T103" fmla="*/ 353 h 581"/>
                <a:gd name="T104" fmla="*/ 837 w 922"/>
                <a:gd name="T105" fmla="*/ 322 h 581"/>
                <a:gd name="T106" fmla="*/ 840 w 922"/>
                <a:gd name="T107" fmla="*/ 238 h 581"/>
                <a:gd name="T108" fmla="*/ 865 w 922"/>
                <a:gd name="T109" fmla="*/ 169 h 581"/>
                <a:gd name="T110" fmla="*/ 922 w 922"/>
                <a:gd name="T111" fmla="*/ 97 h 581"/>
                <a:gd name="T112" fmla="*/ 747 w 922"/>
                <a:gd name="T113"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22" h="581">
                  <a:moveTo>
                    <a:pt x="747" y="0"/>
                  </a:moveTo>
                  <a:cubicBezTo>
                    <a:pt x="747" y="0"/>
                    <a:pt x="747" y="0"/>
                    <a:pt x="747" y="0"/>
                  </a:cubicBezTo>
                  <a:cubicBezTo>
                    <a:pt x="728" y="0"/>
                    <a:pt x="717" y="7"/>
                    <a:pt x="709" y="17"/>
                  </a:cubicBezTo>
                  <a:cubicBezTo>
                    <a:pt x="692" y="38"/>
                    <a:pt x="691" y="71"/>
                    <a:pt x="668" y="71"/>
                  </a:cubicBezTo>
                  <a:cubicBezTo>
                    <a:pt x="668" y="71"/>
                    <a:pt x="668" y="71"/>
                    <a:pt x="668" y="71"/>
                  </a:cubicBezTo>
                  <a:cubicBezTo>
                    <a:pt x="668" y="71"/>
                    <a:pt x="668" y="71"/>
                    <a:pt x="668" y="71"/>
                  </a:cubicBezTo>
                  <a:cubicBezTo>
                    <a:pt x="668" y="71"/>
                    <a:pt x="668" y="71"/>
                    <a:pt x="668" y="71"/>
                  </a:cubicBezTo>
                  <a:cubicBezTo>
                    <a:pt x="664" y="71"/>
                    <a:pt x="660" y="70"/>
                    <a:pt x="655" y="68"/>
                  </a:cubicBezTo>
                  <a:cubicBezTo>
                    <a:pt x="655" y="68"/>
                    <a:pt x="655" y="68"/>
                    <a:pt x="655" y="68"/>
                  </a:cubicBezTo>
                  <a:cubicBezTo>
                    <a:pt x="655" y="68"/>
                    <a:pt x="655" y="68"/>
                    <a:pt x="655" y="68"/>
                  </a:cubicBezTo>
                  <a:cubicBezTo>
                    <a:pt x="647" y="65"/>
                    <a:pt x="639" y="64"/>
                    <a:pt x="631" y="64"/>
                  </a:cubicBezTo>
                  <a:cubicBezTo>
                    <a:pt x="631" y="64"/>
                    <a:pt x="631" y="64"/>
                    <a:pt x="631" y="64"/>
                  </a:cubicBezTo>
                  <a:cubicBezTo>
                    <a:pt x="631" y="64"/>
                    <a:pt x="631" y="64"/>
                    <a:pt x="631" y="64"/>
                  </a:cubicBezTo>
                  <a:cubicBezTo>
                    <a:pt x="631" y="64"/>
                    <a:pt x="631" y="64"/>
                    <a:pt x="631" y="64"/>
                  </a:cubicBezTo>
                  <a:cubicBezTo>
                    <a:pt x="614" y="64"/>
                    <a:pt x="597" y="70"/>
                    <a:pt x="582" y="75"/>
                  </a:cubicBezTo>
                  <a:cubicBezTo>
                    <a:pt x="570" y="78"/>
                    <a:pt x="559" y="81"/>
                    <a:pt x="549" y="81"/>
                  </a:cubicBezTo>
                  <a:cubicBezTo>
                    <a:pt x="549" y="81"/>
                    <a:pt x="549" y="81"/>
                    <a:pt x="549" y="81"/>
                  </a:cubicBezTo>
                  <a:cubicBezTo>
                    <a:pt x="515" y="81"/>
                    <a:pt x="506" y="55"/>
                    <a:pt x="473" y="55"/>
                  </a:cubicBezTo>
                  <a:cubicBezTo>
                    <a:pt x="473" y="55"/>
                    <a:pt x="473" y="55"/>
                    <a:pt x="473" y="55"/>
                  </a:cubicBezTo>
                  <a:cubicBezTo>
                    <a:pt x="470" y="55"/>
                    <a:pt x="466" y="56"/>
                    <a:pt x="463" y="57"/>
                  </a:cubicBezTo>
                  <a:cubicBezTo>
                    <a:pt x="458" y="58"/>
                    <a:pt x="453" y="60"/>
                    <a:pt x="448" y="60"/>
                  </a:cubicBezTo>
                  <a:cubicBezTo>
                    <a:pt x="448" y="60"/>
                    <a:pt x="448" y="60"/>
                    <a:pt x="448" y="60"/>
                  </a:cubicBezTo>
                  <a:cubicBezTo>
                    <a:pt x="448" y="60"/>
                    <a:pt x="448" y="60"/>
                    <a:pt x="448" y="60"/>
                  </a:cubicBezTo>
                  <a:cubicBezTo>
                    <a:pt x="448" y="60"/>
                    <a:pt x="448" y="60"/>
                    <a:pt x="448" y="60"/>
                  </a:cubicBezTo>
                  <a:cubicBezTo>
                    <a:pt x="440" y="60"/>
                    <a:pt x="432" y="56"/>
                    <a:pt x="426" y="40"/>
                  </a:cubicBezTo>
                  <a:cubicBezTo>
                    <a:pt x="426" y="40"/>
                    <a:pt x="426" y="40"/>
                    <a:pt x="426" y="40"/>
                  </a:cubicBezTo>
                  <a:cubicBezTo>
                    <a:pt x="426" y="40"/>
                    <a:pt x="426" y="40"/>
                    <a:pt x="426" y="40"/>
                  </a:cubicBezTo>
                  <a:cubicBezTo>
                    <a:pt x="426" y="40"/>
                    <a:pt x="426" y="40"/>
                    <a:pt x="425" y="39"/>
                  </a:cubicBezTo>
                  <a:cubicBezTo>
                    <a:pt x="425" y="39"/>
                    <a:pt x="425" y="39"/>
                    <a:pt x="425" y="39"/>
                  </a:cubicBezTo>
                  <a:cubicBezTo>
                    <a:pt x="425" y="39"/>
                    <a:pt x="425" y="39"/>
                    <a:pt x="425" y="39"/>
                  </a:cubicBezTo>
                  <a:cubicBezTo>
                    <a:pt x="422" y="31"/>
                    <a:pt x="390" y="26"/>
                    <a:pt x="381" y="26"/>
                  </a:cubicBezTo>
                  <a:cubicBezTo>
                    <a:pt x="364" y="26"/>
                    <a:pt x="370" y="66"/>
                    <a:pt x="341" y="66"/>
                  </a:cubicBezTo>
                  <a:cubicBezTo>
                    <a:pt x="319" y="66"/>
                    <a:pt x="297" y="50"/>
                    <a:pt x="283" y="50"/>
                  </a:cubicBezTo>
                  <a:cubicBezTo>
                    <a:pt x="274" y="50"/>
                    <a:pt x="265" y="61"/>
                    <a:pt x="262" y="63"/>
                  </a:cubicBezTo>
                  <a:cubicBezTo>
                    <a:pt x="236" y="78"/>
                    <a:pt x="204" y="79"/>
                    <a:pt x="183" y="97"/>
                  </a:cubicBezTo>
                  <a:cubicBezTo>
                    <a:pt x="182" y="97"/>
                    <a:pt x="182" y="97"/>
                    <a:pt x="182" y="97"/>
                  </a:cubicBezTo>
                  <a:cubicBezTo>
                    <a:pt x="182" y="97"/>
                    <a:pt x="182" y="97"/>
                    <a:pt x="182" y="97"/>
                  </a:cubicBezTo>
                  <a:cubicBezTo>
                    <a:pt x="182" y="98"/>
                    <a:pt x="182" y="98"/>
                    <a:pt x="182" y="98"/>
                  </a:cubicBezTo>
                  <a:cubicBezTo>
                    <a:pt x="182" y="98"/>
                    <a:pt x="182" y="98"/>
                    <a:pt x="182" y="98"/>
                  </a:cubicBezTo>
                  <a:cubicBezTo>
                    <a:pt x="175" y="105"/>
                    <a:pt x="188" y="130"/>
                    <a:pt x="157" y="130"/>
                  </a:cubicBezTo>
                  <a:cubicBezTo>
                    <a:pt x="157" y="130"/>
                    <a:pt x="157" y="130"/>
                    <a:pt x="157" y="130"/>
                  </a:cubicBezTo>
                  <a:cubicBezTo>
                    <a:pt x="157" y="130"/>
                    <a:pt x="157" y="130"/>
                    <a:pt x="157" y="130"/>
                  </a:cubicBezTo>
                  <a:cubicBezTo>
                    <a:pt x="157" y="130"/>
                    <a:pt x="157" y="130"/>
                    <a:pt x="157" y="130"/>
                  </a:cubicBezTo>
                  <a:cubicBezTo>
                    <a:pt x="155" y="130"/>
                    <a:pt x="152" y="129"/>
                    <a:pt x="148" y="129"/>
                  </a:cubicBezTo>
                  <a:cubicBezTo>
                    <a:pt x="148" y="129"/>
                    <a:pt x="148" y="129"/>
                    <a:pt x="148" y="129"/>
                  </a:cubicBezTo>
                  <a:cubicBezTo>
                    <a:pt x="148" y="129"/>
                    <a:pt x="148" y="129"/>
                    <a:pt x="148" y="129"/>
                  </a:cubicBezTo>
                  <a:cubicBezTo>
                    <a:pt x="148" y="129"/>
                    <a:pt x="147" y="129"/>
                    <a:pt x="147" y="129"/>
                  </a:cubicBezTo>
                  <a:cubicBezTo>
                    <a:pt x="147" y="129"/>
                    <a:pt x="147" y="129"/>
                    <a:pt x="147" y="129"/>
                  </a:cubicBezTo>
                  <a:cubicBezTo>
                    <a:pt x="147" y="129"/>
                    <a:pt x="147" y="129"/>
                    <a:pt x="147" y="129"/>
                  </a:cubicBezTo>
                  <a:cubicBezTo>
                    <a:pt x="147" y="129"/>
                    <a:pt x="147" y="129"/>
                    <a:pt x="147" y="129"/>
                  </a:cubicBezTo>
                  <a:cubicBezTo>
                    <a:pt x="137" y="129"/>
                    <a:pt x="133" y="141"/>
                    <a:pt x="124" y="151"/>
                  </a:cubicBezTo>
                  <a:cubicBezTo>
                    <a:pt x="119" y="157"/>
                    <a:pt x="113" y="162"/>
                    <a:pt x="103" y="163"/>
                  </a:cubicBezTo>
                  <a:cubicBezTo>
                    <a:pt x="103" y="163"/>
                    <a:pt x="103" y="163"/>
                    <a:pt x="103" y="163"/>
                  </a:cubicBezTo>
                  <a:cubicBezTo>
                    <a:pt x="103" y="222"/>
                    <a:pt x="70" y="248"/>
                    <a:pt x="21" y="248"/>
                  </a:cubicBezTo>
                  <a:cubicBezTo>
                    <a:pt x="13" y="248"/>
                    <a:pt x="2" y="272"/>
                    <a:pt x="0" y="282"/>
                  </a:cubicBezTo>
                  <a:cubicBezTo>
                    <a:pt x="0" y="282"/>
                    <a:pt x="0" y="282"/>
                    <a:pt x="0" y="282"/>
                  </a:cubicBezTo>
                  <a:cubicBezTo>
                    <a:pt x="14" y="285"/>
                    <a:pt x="17" y="288"/>
                    <a:pt x="19" y="301"/>
                  </a:cubicBezTo>
                  <a:cubicBezTo>
                    <a:pt x="19" y="301"/>
                    <a:pt x="19" y="301"/>
                    <a:pt x="19" y="301"/>
                  </a:cubicBezTo>
                  <a:cubicBezTo>
                    <a:pt x="18" y="303"/>
                    <a:pt x="18" y="303"/>
                    <a:pt x="18" y="303"/>
                  </a:cubicBezTo>
                  <a:cubicBezTo>
                    <a:pt x="18" y="303"/>
                    <a:pt x="18" y="303"/>
                    <a:pt x="18" y="303"/>
                  </a:cubicBezTo>
                  <a:cubicBezTo>
                    <a:pt x="18" y="312"/>
                    <a:pt x="23" y="310"/>
                    <a:pt x="31" y="312"/>
                  </a:cubicBezTo>
                  <a:cubicBezTo>
                    <a:pt x="37" y="314"/>
                    <a:pt x="34" y="321"/>
                    <a:pt x="37" y="324"/>
                  </a:cubicBezTo>
                  <a:cubicBezTo>
                    <a:pt x="45" y="332"/>
                    <a:pt x="51" y="332"/>
                    <a:pt x="61" y="335"/>
                  </a:cubicBezTo>
                  <a:cubicBezTo>
                    <a:pt x="70" y="333"/>
                    <a:pt x="74" y="325"/>
                    <a:pt x="83" y="325"/>
                  </a:cubicBezTo>
                  <a:cubicBezTo>
                    <a:pt x="88" y="325"/>
                    <a:pt x="100" y="335"/>
                    <a:pt x="100" y="340"/>
                  </a:cubicBezTo>
                  <a:cubicBezTo>
                    <a:pt x="100" y="340"/>
                    <a:pt x="100" y="340"/>
                    <a:pt x="100" y="340"/>
                  </a:cubicBezTo>
                  <a:cubicBezTo>
                    <a:pt x="100" y="354"/>
                    <a:pt x="80" y="352"/>
                    <a:pt x="80" y="366"/>
                  </a:cubicBezTo>
                  <a:cubicBezTo>
                    <a:pt x="80" y="366"/>
                    <a:pt x="80" y="366"/>
                    <a:pt x="80" y="366"/>
                  </a:cubicBezTo>
                  <a:cubicBezTo>
                    <a:pt x="80" y="372"/>
                    <a:pt x="88" y="373"/>
                    <a:pt x="88" y="379"/>
                  </a:cubicBezTo>
                  <a:cubicBezTo>
                    <a:pt x="88" y="379"/>
                    <a:pt x="88" y="379"/>
                    <a:pt x="88" y="379"/>
                  </a:cubicBezTo>
                  <a:cubicBezTo>
                    <a:pt x="88" y="384"/>
                    <a:pt x="84" y="385"/>
                    <a:pt x="80" y="385"/>
                  </a:cubicBezTo>
                  <a:cubicBezTo>
                    <a:pt x="80" y="385"/>
                    <a:pt x="80" y="385"/>
                    <a:pt x="80" y="385"/>
                  </a:cubicBezTo>
                  <a:cubicBezTo>
                    <a:pt x="80" y="385"/>
                    <a:pt x="80" y="385"/>
                    <a:pt x="80" y="385"/>
                  </a:cubicBezTo>
                  <a:cubicBezTo>
                    <a:pt x="80" y="385"/>
                    <a:pt x="80" y="385"/>
                    <a:pt x="80" y="385"/>
                  </a:cubicBezTo>
                  <a:cubicBezTo>
                    <a:pt x="79" y="385"/>
                    <a:pt x="79" y="385"/>
                    <a:pt x="78" y="385"/>
                  </a:cubicBezTo>
                  <a:cubicBezTo>
                    <a:pt x="77" y="385"/>
                    <a:pt x="77" y="385"/>
                    <a:pt x="76" y="385"/>
                  </a:cubicBezTo>
                  <a:cubicBezTo>
                    <a:pt x="76" y="385"/>
                    <a:pt x="76" y="385"/>
                    <a:pt x="76" y="385"/>
                  </a:cubicBezTo>
                  <a:cubicBezTo>
                    <a:pt x="76" y="390"/>
                    <a:pt x="76" y="390"/>
                    <a:pt x="76" y="390"/>
                  </a:cubicBezTo>
                  <a:cubicBezTo>
                    <a:pt x="77" y="396"/>
                    <a:pt x="77" y="400"/>
                    <a:pt x="79" y="407"/>
                  </a:cubicBezTo>
                  <a:cubicBezTo>
                    <a:pt x="80" y="410"/>
                    <a:pt x="85" y="409"/>
                    <a:pt x="88" y="410"/>
                  </a:cubicBezTo>
                  <a:cubicBezTo>
                    <a:pt x="97" y="413"/>
                    <a:pt x="100" y="420"/>
                    <a:pt x="109" y="422"/>
                  </a:cubicBezTo>
                  <a:cubicBezTo>
                    <a:pt x="121" y="425"/>
                    <a:pt x="127" y="421"/>
                    <a:pt x="133" y="428"/>
                  </a:cubicBezTo>
                  <a:cubicBezTo>
                    <a:pt x="139" y="434"/>
                    <a:pt x="145" y="432"/>
                    <a:pt x="152" y="436"/>
                  </a:cubicBezTo>
                  <a:cubicBezTo>
                    <a:pt x="157" y="438"/>
                    <a:pt x="157" y="442"/>
                    <a:pt x="159" y="446"/>
                  </a:cubicBezTo>
                  <a:cubicBezTo>
                    <a:pt x="159" y="446"/>
                    <a:pt x="159" y="446"/>
                    <a:pt x="159" y="446"/>
                  </a:cubicBezTo>
                  <a:cubicBezTo>
                    <a:pt x="159" y="446"/>
                    <a:pt x="159" y="446"/>
                    <a:pt x="159" y="446"/>
                  </a:cubicBezTo>
                  <a:cubicBezTo>
                    <a:pt x="159" y="446"/>
                    <a:pt x="159" y="446"/>
                    <a:pt x="159" y="446"/>
                  </a:cubicBezTo>
                  <a:cubicBezTo>
                    <a:pt x="159" y="446"/>
                    <a:pt x="159" y="446"/>
                    <a:pt x="159" y="446"/>
                  </a:cubicBezTo>
                  <a:cubicBezTo>
                    <a:pt x="159" y="447"/>
                    <a:pt x="160" y="447"/>
                    <a:pt x="161" y="447"/>
                  </a:cubicBezTo>
                  <a:cubicBezTo>
                    <a:pt x="161" y="447"/>
                    <a:pt x="161" y="447"/>
                    <a:pt x="161" y="447"/>
                  </a:cubicBezTo>
                  <a:cubicBezTo>
                    <a:pt x="161" y="447"/>
                    <a:pt x="161" y="447"/>
                    <a:pt x="161" y="447"/>
                  </a:cubicBezTo>
                  <a:cubicBezTo>
                    <a:pt x="161" y="447"/>
                    <a:pt x="161" y="447"/>
                    <a:pt x="161" y="447"/>
                  </a:cubicBezTo>
                  <a:cubicBezTo>
                    <a:pt x="162" y="447"/>
                    <a:pt x="162" y="447"/>
                    <a:pt x="163" y="447"/>
                  </a:cubicBezTo>
                  <a:cubicBezTo>
                    <a:pt x="163" y="447"/>
                    <a:pt x="163" y="447"/>
                    <a:pt x="163" y="447"/>
                  </a:cubicBezTo>
                  <a:cubicBezTo>
                    <a:pt x="163" y="447"/>
                    <a:pt x="163" y="447"/>
                    <a:pt x="163" y="447"/>
                  </a:cubicBezTo>
                  <a:cubicBezTo>
                    <a:pt x="163" y="447"/>
                    <a:pt x="163" y="447"/>
                    <a:pt x="164" y="447"/>
                  </a:cubicBezTo>
                  <a:cubicBezTo>
                    <a:pt x="164" y="447"/>
                    <a:pt x="164" y="447"/>
                    <a:pt x="164" y="447"/>
                  </a:cubicBezTo>
                  <a:cubicBezTo>
                    <a:pt x="164" y="447"/>
                    <a:pt x="164" y="447"/>
                    <a:pt x="164" y="447"/>
                  </a:cubicBezTo>
                  <a:cubicBezTo>
                    <a:pt x="164" y="447"/>
                    <a:pt x="164" y="447"/>
                    <a:pt x="164" y="447"/>
                  </a:cubicBezTo>
                  <a:cubicBezTo>
                    <a:pt x="164" y="447"/>
                    <a:pt x="165" y="446"/>
                    <a:pt x="166" y="446"/>
                  </a:cubicBezTo>
                  <a:cubicBezTo>
                    <a:pt x="166" y="446"/>
                    <a:pt x="166" y="446"/>
                    <a:pt x="166" y="446"/>
                  </a:cubicBezTo>
                  <a:cubicBezTo>
                    <a:pt x="166" y="446"/>
                    <a:pt x="166" y="446"/>
                    <a:pt x="166" y="446"/>
                  </a:cubicBezTo>
                  <a:cubicBezTo>
                    <a:pt x="166" y="446"/>
                    <a:pt x="166" y="446"/>
                    <a:pt x="166" y="446"/>
                  </a:cubicBezTo>
                  <a:cubicBezTo>
                    <a:pt x="166" y="446"/>
                    <a:pt x="167" y="447"/>
                    <a:pt x="167" y="447"/>
                  </a:cubicBezTo>
                  <a:cubicBezTo>
                    <a:pt x="167" y="447"/>
                    <a:pt x="167" y="447"/>
                    <a:pt x="167" y="447"/>
                  </a:cubicBezTo>
                  <a:cubicBezTo>
                    <a:pt x="167" y="447"/>
                    <a:pt x="167" y="447"/>
                    <a:pt x="167" y="447"/>
                  </a:cubicBezTo>
                  <a:cubicBezTo>
                    <a:pt x="167" y="447"/>
                    <a:pt x="167" y="447"/>
                    <a:pt x="167" y="447"/>
                  </a:cubicBezTo>
                  <a:cubicBezTo>
                    <a:pt x="167" y="447"/>
                    <a:pt x="167" y="447"/>
                    <a:pt x="167" y="447"/>
                  </a:cubicBezTo>
                  <a:cubicBezTo>
                    <a:pt x="175" y="452"/>
                    <a:pt x="180" y="460"/>
                    <a:pt x="192" y="460"/>
                  </a:cubicBezTo>
                  <a:cubicBezTo>
                    <a:pt x="199" y="460"/>
                    <a:pt x="206" y="460"/>
                    <a:pt x="214" y="460"/>
                  </a:cubicBezTo>
                  <a:cubicBezTo>
                    <a:pt x="219" y="460"/>
                    <a:pt x="221" y="457"/>
                    <a:pt x="224" y="457"/>
                  </a:cubicBezTo>
                  <a:cubicBezTo>
                    <a:pt x="226" y="457"/>
                    <a:pt x="228" y="465"/>
                    <a:pt x="229" y="469"/>
                  </a:cubicBezTo>
                  <a:cubicBezTo>
                    <a:pt x="236" y="465"/>
                    <a:pt x="238" y="456"/>
                    <a:pt x="252" y="456"/>
                  </a:cubicBezTo>
                  <a:cubicBezTo>
                    <a:pt x="263" y="456"/>
                    <a:pt x="269" y="462"/>
                    <a:pt x="278" y="462"/>
                  </a:cubicBezTo>
                  <a:cubicBezTo>
                    <a:pt x="285" y="462"/>
                    <a:pt x="302" y="447"/>
                    <a:pt x="306" y="445"/>
                  </a:cubicBezTo>
                  <a:cubicBezTo>
                    <a:pt x="309" y="443"/>
                    <a:pt x="310" y="441"/>
                    <a:pt x="312" y="439"/>
                  </a:cubicBezTo>
                  <a:cubicBezTo>
                    <a:pt x="312" y="439"/>
                    <a:pt x="312" y="439"/>
                    <a:pt x="312" y="439"/>
                  </a:cubicBezTo>
                  <a:cubicBezTo>
                    <a:pt x="312" y="439"/>
                    <a:pt x="312" y="439"/>
                    <a:pt x="312" y="439"/>
                  </a:cubicBezTo>
                  <a:cubicBezTo>
                    <a:pt x="313" y="439"/>
                    <a:pt x="313" y="439"/>
                    <a:pt x="313" y="439"/>
                  </a:cubicBezTo>
                  <a:cubicBezTo>
                    <a:pt x="313" y="438"/>
                    <a:pt x="314" y="438"/>
                    <a:pt x="315" y="438"/>
                  </a:cubicBezTo>
                  <a:cubicBezTo>
                    <a:pt x="315" y="438"/>
                    <a:pt x="315" y="438"/>
                    <a:pt x="315" y="438"/>
                  </a:cubicBezTo>
                  <a:cubicBezTo>
                    <a:pt x="315" y="438"/>
                    <a:pt x="315" y="438"/>
                    <a:pt x="315" y="438"/>
                  </a:cubicBezTo>
                  <a:cubicBezTo>
                    <a:pt x="315" y="438"/>
                    <a:pt x="315" y="438"/>
                    <a:pt x="315" y="438"/>
                  </a:cubicBezTo>
                  <a:cubicBezTo>
                    <a:pt x="315" y="438"/>
                    <a:pt x="315" y="438"/>
                    <a:pt x="315" y="438"/>
                  </a:cubicBezTo>
                  <a:cubicBezTo>
                    <a:pt x="315" y="437"/>
                    <a:pt x="316" y="437"/>
                    <a:pt x="317" y="437"/>
                  </a:cubicBezTo>
                  <a:cubicBezTo>
                    <a:pt x="317" y="437"/>
                    <a:pt x="317" y="437"/>
                    <a:pt x="317" y="437"/>
                  </a:cubicBezTo>
                  <a:cubicBezTo>
                    <a:pt x="318" y="437"/>
                    <a:pt x="320" y="438"/>
                    <a:pt x="321" y="438"/>
                  </a:cubicBezTo>
                  <a:cubicBezTo>
                    <a:pt x="323" y="438"/>
                    <a:pt x="325" y="439"/>
                    <a:pt x="327" y="439"/>
                  </a:cubicBezTo>
                  <a:cubicBezTo>
                    <a:pt x="327" y="439"/>
                    <a:pt x="327" y="439"/>
                    <a:pt x="327" y="439"/>
                  </a:cubicBezTo>
                  <a:cubicBezTo>
                    <a:pt x="327" y="439"/>
                    <a:pt x="327" y="439"/>
                    <a:pt x="327" y="439"/>
                  </a:cubicBezTo>
                  <a:cubicBezTo>
                    <a:pt x="328" y="439"/>
                    <a:pt x="329" y="439"/>
                    <a:pt x="330" y="438"/>
                  </a:cubicBezTo>
                  <a:cubicBezTo>
                    <a:pt x="330" y="438"/>
                    <a:pt x="330" y="438"/>
                    <a:pt x="330" y="438"/>
                  </a:cubicBezTo>
                  <a:cubicBezTo>
                    <a:pt x="330" y="438"/>
                    <a:pt x="330" y="438"/>
                    <a:pt x="330" y="438"/>
                  </a:cubicBezTo>
                  <a:cubicBezTo>
                    <a:pt x="330" y="438"/>
                    <a:pt x="330" y="438"/>
                    <a:pt x="330" y="438"/>
                  </a:cubicBezTo>
                  <a:cubicBezTo>
                    <a:pt x="335" y="434"/>
                    <a:pt x="335" y="434"/>
                    <a:pt x="335" y="434"/>
                  </a:cubicBezTo>
                  <a:cubicBezTo>
                    <a:pt x="338" y="434"/>
                    <a:pt x="338" y="434"/>
                    <a:pt x="338" y="434"/>
                  </a:cubicBezTo>
                  <a:cubicBezTo>
                    <a:pt x="342" y="451"/>
                    <a:pt x="353" y="449"/>
                    <a:pt x="366" y="456"/>
                  </a:cubicBezTo>
                  <a:cubicBezTo>
                    <a:pt x="371" y="464"/>
                    <a:pt x="378" y="467"/>
                    <a:pt x="378" y="478"/>
                  </a:cubicBezTo>
                  <a:cubicBezTo>
                    <a:pt x="378" y="478"/>
                    <a:pt x="378" y="478"/>
                    <a:pt x="378" y="478"/>
                  </a:cubicBezTo>
                  <a:cubicBezTo>
                    <a:pt x="378" y="500"/>
                    <a:pt x="365" y="500"/>
                    <a:pt x="365" y="520"/>
                  </a:cubicBezTo>
                  <a:cubicBezTo>
                    <a:pt x="365" y="520"/>
                    <a:pt x="365" y="520"/>
                    <a:pt x="365" y="520"/>
                  </a:cubicBezTo>
                  <a:cubicBezTo>
                    <a:pt x="365" y="521"/>
                    <a:pt x="365" y="525"/>
                    <a:pt x="367" y="525"/>
                  </a:cubicBezTo>
                  <a:cubicBezTo>
                    <a:pt x="371" y="525"/>
                    <a:pt x="374" y="522"/>
                    <a:pt x="378" y="522"/>
                  </a:cubicBezTo>
                  <a:cubicBezTo>
                    <a:pt x="382" y="522"/>
                    <a:pt x="383" y="537"/>
                    <a:pt x="389" y="538"/>
                  </a:cubicBezTo>
                  <a:cubicBezTo>
                    <a:pt x="389" y="549"/>
                    <a:pt x="395" y="560"/>
                    <a:pt x="406" y="560"/>
                  </a:cubicBezTo>
                  <a:cubicBezTo>
                    <a:pt x="410" y="560"/>
                    <a:pt x="411" y="559"/>
                    <a:pt x="414" y="559"/>
                  </a:cubicBezTo>
                  <a:cubicBezTo>
                    <a:pt x="417" y="559"/>
                    <a:pt x="417" y="559"/>
                    <a:pt x="417" y="559"/>
                  </a:cubicBezTo>
                  <a:cubicBezTo>
                    <a:pt x="417" y="564"/>
                    <a:pt x="420" y="565"/>
                    <a:pt x="421" y="565"/>
                  </a:cubicBezTo>
                  <a:cubicBezTo>
                    <a:pt x="422" y="565"/>
                    <a:pt x="423" y="562"/>
                    <a:pt x="423" y="560"/>
                  </a:cubicBezTo>
                  <a:cubicBezTo>
                    <a:pt x="423" y="560"/>
                    <a:pt x="423" y="560"/>
                    <a:pt x="423" y="560"/>
                  </a:cubicBezTo>
                  <a:cubicBezTo>
                    <a:pt x="423" y="555"/>
                    <a:pt x="423" y="552"/>
                    <a:pt x="423" y="547"/>
                  </a:cubicBezTo>
                  <a:cubicBezTo>
                    <a:pt x="423" y="547"/>
                    <a:pt x="423" y="547"/>
                    <a:pt x="423" y="547"/>
                  </a:cubicBezTo>
                  <a:cubicBezTo>
                    <a:pt x="423" y="547"/>
                    <a:pt x="434" y="543"/>
                    <a:pt x="437" y="543"/>
                  </a:cubicBezTo>
                  <a:cubicBezTo>
                    <a:pt x="437" y="543"/>
                    <a:pt x="437" y="543"/>
                    <a:pt x="438" y="543"/>
                  </a:cubicBezTo>
                  <a:cubicBezTo>
                    <a:pt x="454" y="543"/>
                    <a:pt x="454" y="543"/>
                    <a:pt x="454" y="543"/>
                  </a:cubicBezTo>
                  <a:cubicBezTo>
                    <a:pt x="455" y="544"/>
                    <a:pt x="457" y="544"/>
                    <a:pt x="457" y="544"/>
                  </a:cubicBezTo>
                  <a:cubicBezTo>
                    <a:pt x="464" y="544"/>
                    <a:pt x="469" y="536"/>
                    <a:pt x="476" y="536"/>
                  </a:cubicBezTo>
                  <a:cubicBezTo>
                    <a:pt x="484" y="536"/>
                    <a:pt x="489" y="542"/>
                    <a:pt x="498" y="542"/>
                  </a:cubicBezTo>
                  <a:cubicBezTo>
                    <a:pt x="498" y="556"/>
                    <a:pt x="509" y="560"/>
                    <a:pt x="517" y="562"/>
                  </a:cubicBezTo>
                  <a:cubicBezTo>
                    <a:pt x="526" y="567"/>
                    <a:pt x="532" y="564"/>
                    <a:pt x="542" y="568"/>
                  </a:cubicBezTo>
                  <a:cubicBezTo>
                    <a:pt x="542" y="571"/>
                    <a:pt x="540" y="581"/>
                    <a:pt x="545" y="581"/>
                  </a:cubicBezTo>
                  <a:cubicBezTo>
                    <a:pt x="551" y="581"/>
                    <a:pt x="547" y="575"/>
                    <a:pt x="552" y="570"/>
                  </a:cubicBezTo>
                  <a:cubicBezTo>
                    <a:pt x="555" y="567"/>
                    <a:pt x="566" y="565"/>
                    <a:pt x="570" y="563"/>
                  </a:cubicBezTo>
                  <a:cubicBezTo>
                    <a:pt x="580" y="558"/>
                    <a:pt x="590" y="560"/>
                    <a:pt x="596" y="554"/>
                  </a:cubicBezTo>
                  <a:cubicBezTo>
                    <a:pt x="596" y="554"/>
                    <a:pt x="602" y="544"/>
                    <a:pt x="603" y="544"/>
                  </a:cubicBezTo>
                  <a:cubicBezTo>
                    <a:pt x="608" y="544"/>
                    <a:pt x="611" y="548"/>
                    <a:pt x="616" y="548"/>
                  </a:cubicBezTo>
                  <a:cubicBezTo>
                    <a:pt x="640" y="548"/>
                    <a:pt x="646" y="533"/>
                    <a:pt x="661" y="525"/>
                  </a:cubicBezTo>
                  <a:cubicBezTo>
                    <a:pt x="665" y="523"/>
                    <a:pt x="668" y="521"/>
                    <a:pt x="669" y="515"/>
                  </a:cubicBezTo>
                  <a:cubicBezTo>
                    <a:pt x="681" y="515"/>
                    <a:pt x="685" y="496"/>
                    <a:pt x="690" y="486"/>
                  </a:cubicBezTo>
                  <a:cubicBezTo>
                    <a:pt x="693" y="480"/>
                    <a:pt x="707" y="458"/>
                    <a:pt x="715" y="457"/>
                  </a:cubicBezTo>
                  <a:cubicBezTo>
                    <a:pt x="715" y="445"/>
                    <a:pt x="723" y="440"/>
                    <a:pt x="723" y="425"/>
                  </a:cubicBezTo>
                  <a:cubicBezTo>
                    <a:pt x="723" y="402"/>
                    <a:pt x="718" y="394"/>
                    <a:pt x="708" y="379"/>
                  </a:cubicBezTo>
                  <a:cubicBezTo>
                    <a:pt x="707" y="377"/>
                    <a:pt x="707" y="370"/>
                    <a:pt x="702" y="368"/>
                  </a:cubicBezTo>
                  <a:cubicBezTo>
                    <a:pt x="703" y="367"/>
                    <a:pt x="703" y="367"/>
                    <a:pt x="703" y="367"/>
                  </a:cubicBezTo>
                  <a:cubicBezTo>
                    <a:pt x="701" y="367"/>
                    <a:pt x="701" y="367"/>
                    <a:pt x="701" y="367"/>
                  </a:cubicBezTo>
                  <a:cubicBezTo>
                    <a:pt x="701" y="367"/>
                    <a:pt x="701" y="359"/>
                    <a:pt x="701" y="357"/>
                  </a:cubicBezTo>
                  <a:cubicBezTo>
                    <a:pt x="697" y="357"/>
                    <a:pt x="687" y="351"/>
                    <a:pt x="687" y="344"/>
                  </a:cubicBezTo>
                  <a:cubicBezTo>
                    <a:pt x="687" y="338"/>
                    <a:pt x="696" y="337"/>
                    <a:pt x="698" y="331"/>
                  </a:cubicBezTo>
                  <a:cubicBezTo>
                    <a:pt x="703" y="316"/>
                    <a:pt x="725" y="316"/>
                    <a:pt x="736" y="306"/>
                  </a:cubicBezTo>
                  <a:cubicBezTo>
                    <a:pt x="734" y="303"/>
                    <a:pt x="732" y="303"/>
                    <a:pt x="729" y="303"/>
                  </a:cubicBezTo>
                  <a:cubicBezTo>
                    <a:pt x="728" y="303"/>
                    <a:pt x="728" y="303"/>
                    <a:pt x="727" y="303"/>
                  </a:cubicBezTo>
                  <a:cubicBezTo>
                    <a:pt x="726" y="303"/>
                    <a:pt x="725" y="303"/>
                    <a:pt x="724" y="303"/>
                  </a:cubicBezTo>
                  <a:cubicBezTo>
                    <a:pt x="722" y="303"/>
                    <a:pt x="719" y="303"/>
                    <a:pt x="716" y="301"/>
                  </a:cubicBezTo>
                  <a:cubicBezTo>
                    <a:pt x="713" y="299"/>
                    <a:pt x="711" y="295"/>
                    <a:pt x="705" y="295"/>
                  </a:cubicBezTo>
                  <a:cubicBezTo>
                    <a:pt x="700" y="295"/>
                    <a:pt x="700" y="306"/>
                    <a:pt x="697" y="306"/>
                  </a:cubicBezTo>
                  <a:cubicBezTo>
                    <a:pt x="695" y="306"/>
                    <a:pt x="692" y="307"/>
                    <a:pt x="690" y="307"/>
                  </a:cubicBezTo>
                  <a:cubicBezTo>
                    <a:pt x="688" y="307"/>
                    <a:pt x="686" y="307"/>
                    <a:pt x="684" y="305"/>
                  </a:cubicBezTo>
                  <a:cubicBezTo>
                    <a:pt x="677" y="301"/>
                    <a:pt x="679" y="296"/>
                    <a:pt x="673" y="291"/>
                  </a:cubicBezTo>
                  <a:cubicBezTo>
                    <a:pt x="671" y="289"/>
                    <a:pt x="662" y="287"/>
                    <a:pt x="662" y="282"/>
                  </a:cubicBezTo>
                  <a:cubicBezTo>
                    <a:pt x="662" y="271"/>
                    <a:pt x="677" y="275"/>
                    <a:pt x="685" y="269"/>
                  </a:cubicBezTo>
                  <a:cubicBezTo>
                    <a:pt x="691" y="265"/>
                    <a:pt x="703" y="257"/>
                    <a:pt x="707" y="250"/>
                  </a:cubicBezTo>
                  <a:cubicBezTo>
                    <a:pt x="708" y="248"/>
                    <a:pt x="711" y="243"/>
                    <a:pt x="716" y="243"/>
                  </a:cubicBezTo>
                  <a:cubicBezTo>
                    <a:pt x="720" y="243"/>
                    <a:pt x="726" y="250"/>
                    <a:pt x="726" y="253"/>
                  </a:cubicBezTo>
                  <a:cubicBezTo>
                    <a:pt x="726" y="262"/>
                    <a:pt x="716" y="265"/>
                    <a:pt x="716" y="275"/>
                  </a:cubicBezTo>
                  <a:cubicBezTo>
                    <a:pt x="731" y="275"/>
                    <a:pt x="743" y="259"/>
                    <a:pt x="760" y="259"/>
                  </a:cubicBezTo>
                  <a:cubicBezTo>
                    <a:pt x="766" y="259"/>
                    <a:pt x="769" y="265"/>
                    <a:pt x="776" y="265"/>
                  </a:cubicBezTo>
                  <a:cubicBezTo>
                    <a:pt x="774" y="270"/>
                    <a:pt x="776" y="270"/>
                    <a:pt x="776" y="276"/>
                  </a:cubicBezTo>
                  <a:cubicBezTo>
                    <a:pt x="776" y="282"/>
                    <a:pt x="771" y="281"/>
                    <a:pt x="771" y="287"/>
                  </a:cubicBezTo>
                  <a:cubicBezTo>
                    <a:pt x="771" y="290"/>
                    <a:pt x="772" y="296"/>
                    <a:pt x="776" y="296"/>
                  </a:cubicBezTo>
                  <a:cubicBezTo>
                    <a:pt x="778" y="296"/>
                    <a:pt x="780" y="294"/>
                    <a:pt x="783" y="294"/>
                  </a:cubicBezTo>
                  <a:cubicBezTo>
                    <a:pt x="790" y="294"/>
                    <a:pt x="798" y="298"/>
                    <a:pt x="798" y="304"/>
                  </a:cubicBezTo>
                  <a:cubicBezTo>
                    <a:pt x="798" y="308"/>
                    <a:pt x="793" y="311"/>
                    <a:pt x="789" y="311"/>
                  </a:cubicBezTo>
                  <a:cubicBezTo>
                    <a:pt x="789" y="316"/>
                    <a:pt x="789" y="316"/>
                    <a:pt x="789" y="316"/>
                  </a:cubicBezTo>
                  <a:cubicBezTo>
                    <a:pt x="790" y="317"/>
                    <a:pt x="791" y="320"/>
                    <a:pt x="794" y="320"/>
                  </a:cubicBezTo>
                  <a:cubicBezTo>
                    <a:pt x="794" y="323"/>
                    <a:pt x="797" y="326"/>
                    <a:pt x="797" y="329"/>
                  </a:cubicBezTo>
                  <a:cubicBezTo>
                    <a:pt x="797" y="331"/>
                    <a:pt x="792" y="338"/>
                    <a:pt x="792" y="341"/>
                  </a:cubicBezTo>
                  <a:cubicBezTo>
                    <a:pt x="792" y="343"/>
                    <a:pt x="792" y="346"/>
                    <a:pt x="795" y="347"/>
                  </a:cubicBezTo>
                  <a:cubicBezTo>
                    <a:pt x="794" y="349"/>
                    <a:pt x="792" y="351"/>
                    <a:pt x="792" y="353"/>
                  </a:cubicBezTo>
                  <a:cubicBezTo>
                    <a:pt x="800" y="353"/>
                    <a:pt x="800" y="353"/>
                    <a:pt x="800" y="353"/>
                  </a:cubicBezTo>
                  <a:cubicBezTo>
                    <a:pt x="803" y="350"/>
                    <a:pt x="804" y="350"/>
                    <a:pt x="810" y="349"/>
                  </a:cubicBezTo>
                  <a:cubicBezTo>
                    <a:pt x="810" y="344"/>
                    <a:pt x="823" y="343"/>
                    <a:pt x="827" y="342"/>
                  </a:cubicBezTo>
                  <a:cubicBezTo>
                    <a:pt x="834" y="340"/>
                    <a:pt x="837" y="334"/>
                    <a:pt x="837" y="322"/>
                  </a:cubicBezTo>
                  <a:cubicBezTo>
                    <a:pt x="837" y="302"/>
                    <a:pt x="829" y="289"/>
                    <a:pt x="818" y="278"/>
                  </a:cubicBezTo>
                  <a:cubicBezTo>
                    <a:pt x="813" y="273"/>
                    <a:pt x="808" y="268"/>
                    <a:pt x="809" y="259"/>
                  </a:cubicBezTo>
                  <a:cubicBezTo>
                    <a:pt x="815" y="259"/>
                    <a:pt x="820" y="256"/>
                    <a:pt x="825" y="252"/>
                  </a:cubicBezTo>
                  <a:cubicBezTo>
                    <a:pt x="828" y="248"/>
                    <a:pt x="838" y="243"/>
                    <a:pt x="840" y="238"/>
                  </a:cubicBezTo>
                  <a:cubicBezTo>
                    <a:pt x="847" y="224"/>
                    <a:pt x="851" y="216"/>
                    <a:pt x="864" y="206"/>
                  </a:cubicBezTo>
                  <a:cubicBezTo>
                    <a:pt x="864" y="206"/>
                    <a:pt x="873" y="195"/>
                    <a:pt x="873" y="184"/>
                  </a:cubicBezTo>
                  <a:cubicBezTo>
                    <a:pt x="873" y="179"/>
                    <a:pt x="872" y="175"/>
                    <a:pt x="866" y="171"/>
                  </a:cubicBezTo>
                  <a:cubicBezTo>
                    <a:pt x="865" y="171"/>
                    <a:pt x="865" y="170"/>
                    <a:pt x="865" y="169"/>
                  </a:cubicBezTo>
                  <a:cubicBezTo>
                    <a:pt x="865" y="166"/>
                    <a:pt x="882" y="164"/>
                    <a:pt x="893" y="158"/>
                  </a:cubicBezTo>
                  <a:cubicBezTo>
                    <a:pt x="906" y="150"/>
                    <a:pt x="910" y="122"/>
                    <a:pt x="922" y="111"/>
                  </a:cubicBezTo>
                  <a:cubicBezTo>
                    <a:pt x="922" y="111"/>
                    <a:pt x="922" y="111"/>
                    <a:pt x="922" y="111"/>
                  </a:cubicBezTo>
                  <a:cubicBezTo>
                    <a:pt x="922" y="97"/>
                    <a:pt x="922" y="97"/>
                    <a:pt x="922" y="97"/>
                  </a:cubicBezTo>
                  <a:cubicBezTo>
                    <a:pt x="900" y="97"/>
                    <a:pt x="897" y="113"/>
                    <a:pt x="879" y="113"/>
                  </a:cubicBezTo>
                  <a:cubicBezTo>
                    <a:pt x="864" y="113"/>
                    <a:pt x="857" y="94"/>
                    <a:pt x="850" y="87"/>
                  </a:cubicBezTo>
                  <a:cubicBezTo>
                    <a:pt x="841" y="78"/>
                    <a:pt x="818" y="77"/>
                    <a:pt x="811" y="66"/>
                  </a:cubicBezTo>
                  <a:cubicBezTo>
                    <a:pt x="793" y="37"/>
                    <a:pt x="794" y="0"/>
                    <a:pt x="74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96"/>
            <p:cNvSpPr>
              <a:spLocks/>
            </p:cNvSpPr>
            <p:nvPr/>
          </p:nvSpPr>
          <p:spPr bwMode="auto">
            <a:xfrm>
              <a:off x="9781" y="-76"/>
              <a:ext cx="125" cy="54"/>
            </a:xfrm>
            <a:custGeom>
              <a:avLst/>
              <a:gdLst>
                <a:gd name="T0" fmla="*/ 25 w 53"/>
                <a:gd name="T1" fmla="*/ 0 h 23"/>
                <a:gd name="T2" fmla="*/ 0 w 53"/>
                <a:gd name="T3" fmla="*/ 18 h 23"/>
                <a:gd name="T4" fmla="*/ 5 w 53"/>
                <a:gd name="T5" fmla="*/ 23 h 23"/>
                <a:gd name="T6" fmla="*/ 53 w 53"/>
                <a:gd name="T7" fmla="*/ 13 h 23"/>
                <a:gd name="T8" fmla="*/ 25 w 53"/>
                <a:gd name="T9" fmla="*/ 0 h 23"/>
              </a:gdLst>
              <a:ahLst/>
              <a:cxnLst>
                <a:cxn ang="0">
                  <a:pos x="T0" y="T1"/>
                </a:cxn>
                <a:cxn ang="0">
                  <a:pos x="T2" y="T3"/>
                </a:cxn>
                <a:cxn ang="0">
                  <a:pos x="T4" y="T5"/>
                </a:cxn>
                <a:cxn ang="0">
                  <a:pos x="T6" y="T7"/>
                </a:cxn>
                <a:cxn ang="0">
                  <a:pos x="T8" y="T9"/>
                </a:cxn>
              </a:cxnLst>
              <a:rect l="0" t="0" r="r" b="b"/>
              <a:pathLst>
                <a:path w="53" h="23">
                  <a:moveTo>
                    <a:pt x="25" y="0"/>
                  </a:moveTo>
                  <a:cubicBezTo>
                    <a:pt x="16" y="0"/>
                    <a:pt x="0" y="10"/>
                    <a:pt x="0" y="18"/>
                  </a:cubicBezTo>
                  <a:cubicBezTo>
                    <a:pt x="0" y="20"/>
                    <a:pt x="2" y="23"/>
                    <a:pt x="5" y="23"/>
                  </a:cubicBezTo>
                  <a:cubicBezTo>
                    <a:pt x="11" y="23"/>
                    <a:pt x="53" y="20"/>
                    <a:pt x="53" y="13"/>
                  </a:cubicBezTo>
                  <a:cubicBezTo>
                    <a:pt x="53" y="5"/>
                    <a:pt x="33"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97"/>
            <p:cNvSpPr>
              <a:spLocks/>
            </p:cNvSpPr>
            <p:nvPr/>
          </p:nvSpPr>
          <p:spPr bwMode="auto">
            <a:xfrm>
              <a:off x="9403" y="28"/>
              <a:ext cx="49" cy="28"/>
            </a:xfrm>
            <a:custGeom>
              <a:avLst/>
              <a:gdLst>
                <a:gd name="T0" fmla="*/ 17 w 21"/>
                <a:gd name="T1" fmla="*/ 0 h 12"/>
                <a:gd name="T2" fmla="*/ 0 w 21"/>
                <a:gd name="T3" fmla="*/ 0 h 12"/>
                <a:gd name="T4" fmla="*/ 16 w 21"/>
                <a:gd name="T5" fmla="*/ 12 h 12"/>
                <a:gd name="T6" fmla="*/ 21 w 21"/>
                <a:gd name="T7" fmla="*/ 6 h 12"/>
                <a:gd name="T8" fmla="*/ 17 w 21"/>
                <a:gd name="T9" fmla="*/ 0 h 12"/>
              </a:gdLst>
              <a:ahLst/>
              <a:cxnLst>
                <a:cxn ang="0">
                  <a:pos x="T0" y="T1"/>
                </a:cxn>
                <a:cxn ang="0">
                  <a:pos x="T2" y="T3"/>
                </a:cxn>
                <a:cxn ang="0">
                  <a:pos x="T4" y="T5"/>
                </a:cxn>
                <a:cxn ang="0">
                  <a:pos x="T6" y="T7"/>
                </a:cxn>
                <a:cxn ang="0">
                  <a:pos x="T8" y="T9"/>
                </a:cxn>
              </a:cxnLst>
              <a:rect l="0" t="0" r="r" b="b"/>
              <a:pathLst>
                <a:path w="21" h="12">
                  <a:moveTo>
                    <a:pt x="17" y="0"/>
                  </a:moveTo>
                  <a:cubicBezTo>
                    <a:pt x="0" y="0"/>
                    <a:pt x="0" y="0"/>
                    <a:pt x="0" y="0"/>
                  </a:cubicBezTo>
                  <a:cubicBezTo>
                    <a:pt x="3" y="6"/>
                    <a:pt x="8" y="12"/>
                    <a:pt x="16" y="12"/>
                  </a:cubicBezTo>
                  <a:cubicBezTo>
                    <a:pt x="18" y="12"/>
                    <a:pt x="21" y="9"/>
                    <a:pt x="21" y="6"/>
                  </a:cubicBezTo>
                  <a:cubicBezTo>
                    <a:pt x="21" y="3"/>
                    <a:pt x="18" y="2"/>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98"/>
            <p:cNvSpPr>
              <a:spLocks/>
            </p:cNvSpPr>
            <p:nvPr/>
          </p:nvSpPr>
          <p:spPr bwMode="auto">
            <a:xfrm>
              <a:off x="8242" y="-369"/>
              <a:ext cx="22" cy="28"/>
            </a:xfrm>
            <a:custGeom>
              <a:avLst/>
              <a:gdLst>
                <a:gd name="T0" fmla="*/ 4 w 9"/>
                <a:gd name="T1" fmla="*/ 0 h 12"/>
                <a:gd name="T2" fmla="*/ 0 w 9"/>
                <a:gd name="T3" fmla="*/ 8 h 12"/>
                <a:gd name="T4" fmla="*/ 4 w 9"/>
                <a:gd name="T5" fmla="*/ 12 h 12"/>
                <a:gd name="T6" fmla="*/ 9 w 9"/>
                <a:gd name="T7" fmla="*/ 5 h 12"/>
                <a:gd name="T8" fmla="*/ 9 w 9"/>
                <a:gd name="T9" fmla="*/ 5 h 12"/>
                <a:gd name="T10" fmla="*/ 9 w 9"/>
                <a:gd name="T11" fmla="*/ 5 h 12"/>
                <a:gd name="T12" fmla="*/ 9 w 9"/>
                <a:gd name="T13" fmla="*/ 4 h 12"/>
                <a:gd name="T14" fmla="*/ 8 w 9"/>
                <a:gd name="T15" fmla="*/ 4 h 12"/>
                <a:gd name="T16" fmla="*/ 4 w 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2">
                  <a:moveTo>
                    <a:pt x="4" y="0"/>
                  </a:moveTo>
                  <a:cubicBezTo>
                    <a:pt x="2" y="3"/>
                    <a:pt x="0" y="5"/>
                    <a:pt x="0" y="8"/>
                  </a:cubicBezTo>
                  <a:cubicBezTo>
                    <a:pt x="0" y="11"/>
                    <a:pt x="2" y="12"/>
                    <a:pt x="4" y="12"/>
                  </a:cubicBezTo>
                  <a:cubicBezTo>
                    <a:pt x="8" y="12"/>
                    <a:pt x="9" y="8"/>
                    <a:pt x="9" y="5"/>
                  </a:cubicBezTo>
                  <a:cubicBezTo>
                    <a:pt x="9" y="5"/>
                    <a:pt x="9" y="5"/>
                    <a:pt x="9" y="5"/>
                  </a:cubicBezTo>
                  <a:cubicBezTo>
                    <a:pt x="9" y="5"/>
                    <a:pt x="9" y="5"/>
                    <a:pt x="9" y="5"/>
                  </a:cubicBezTo>
                  <a:cubicBezTo>
                    <a:pt x="9" y="5"/>
                    <a:pt x="9" y="5"/>
                    <a:pt x="9" y="4"/>
                  </a:cubicBezTo>
                  <a:cubicBezTo>
                    <a:pt x="8" y="4"/>
                    <a:pt x="8" y="4"/>
                    <a:pt x="8" y="4"/>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99"/>
            <p:cNvSpPr>
              <a:spLocks noEditPoints="1"/>
            </p:cNvSpPr>
            <p:nvPr/>
          </p:nvSpPr>
          <p:spPr bwMode="auto">
            <a:xfrm>
              <a:off x="7403" y="-277"/>
              <a:ext cx="57" cy="33"/>
            </a:xfrm>
            <a:custGeom>
              <a:avLst/>
              <a:gdLst>
                <a:gd name="T0" fmla="*/ 24 w 24"/>
                <a:gd name="T1" fmla="*/ 10 h 14"/>
                <a:gd name="T2" fmla="*/ 23 w 24"/>
                <a:gd name="T3" fmla="*/ 11 h 14"/>
                <a:gd name="T4" fmla="*/ 20 w 24"/>
                <a:gd name="T5" fmla="*/ 14 h 14"/>
                <a:gd name="T6" fmla="*/ 24 w 24"/>
                <a:gd name="T7" fmla="*/ 10 h 14"/>
                <a:gd name="T8" fmla="*/ 12 w 24"/>
                <a:gd name="T9" fmla="*/ 0 h 14"/>
                <a:gd name="T10" fmla="*/ 0 w 24"/>
                <a:gd name="T11" fmla="*/ 8 h 14"/>
                <a:gd name="T12" fmla="*/ 12 w 24"/>
                <a:gd name="T13" fmla="*/ 14 h 14"/>
                <a:gd name="T14" fmla="*/ 23 w 24"/>
                <a:gd name="T15" fmla="*/ 11 h 14"/>
                <a:gd name="T16" fmla="*/ 24 w 24"/>
                <a:gd name="T17" fmla="*/ 8 h 14"/>
                <a:gd name="T18" fmla="*/ 12 w 2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4">
                  <a:moveTo>
                    <a:pt x="24" y="10"/>
                  </a:moveTo>
                  <a:cubicBezTo>
                    <a:pt x="24" y="10"/>
                    <a:pt x="23" y="11"/>
                    <a:pt x="23" y="11"/>
                  </a:cubicBezTo>
                  <a:cubicBezTo>
                    <a:pt x="22" y="12"/>
                    <a:pt x="21" y="13"/>
                    <a:pt x="20" y="14"/>
                  </a:cubicBezTo>
                  <a:cubicBezTo>
                    <a:pt x="24" y="10"/>
                    <a:pt x="24" y="10"/>
                    <a:pt x="24" y="10"/>
                  </a:cubicBezTo>
                  <a:moveTo>
                    <a:pt x="12" y="0"/>
                  </a:moveTo>
                  <a:cubicBezTo>
                    <a:pt x="7" y="0"/>
                    <a:pt x="0" y="2"/>
                    <a:pt x="0" y="8"/>
                  </a:cubicBezTo>
                  <a:cubicBezTo>
                    <a:pt x="0" y="12"/>
                    <a:pt x="6" y="14"/>
                    <a:pt x="12" y="14"/>
                  </a:cubicBezTo>
                  <a:cubicBezTo>
                    <a:pt x="16" y="14"/>
                    <a:pt x="19" y="13"/>
                    <a:pt x="23" y="11"/>
                  </a:cubicBezTo>
                  <a:cubicBezTo>
                    <a:pt x="23" y="10"/>
                    <a:pt x="24" y="9"/>
                    <a:pt x="24" y="8"/>
                  </a:cubicBezTo>
                  <a:cubicBezTo>
                    <a:pt x="24" y="1"/>
                    <a:pt x="19"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100"/>
            <p:cNvSpPr>
              <a:spLocks/>
            </p:cNvSpPr>
            <p:nvPr/>
          </p:nvSpPr>
          <p:spPr bwMode="auto">
            <a:xfrm>
              <a:off x="6964" y="-639"/>
              <a:ext cx="215" cy="121"/>
            </a:xfrm>
            <a:custGeom>
              <a:avLst/>
              <a:gdLst>
                <a:gd name="T0" fmla="*/ 54 w 91"/>
                <a:gd name="T1" fmla="*/ 0 h 51"/>
                <a:gd name="T2" fmla="*/ 47 w 91"/>
                <a:gd name="T3" fmla="*/ 0 h 51"/>
                <a:gd name="T4" fmla="*/ 9 w 91"/>
                <a:gd name="T5" fmla="*/ 31 h 51"/>
                <a:gd name="T6" fmla="*/ 0 w 91"/>
                <a:gd name="T7" fmla="*/ 43 h 51"/>
                <a:gd name="T8" fmla="*/ 8 w 91"/>
                <a:gd name="T9" fmla="*/ 51 h 51"/>
                <a:gd name="T10" fmla="*/ 36 w 91"/>
                <a:gd name="T11" fmla="*/ 43 h 51"/>
                <a:gd name="T12" fmla="*/ 54 w 91"/>
                <a:gd name="T13" fmla="*/ 40 h 51"/>
                <a:gd name="T14" fmla="*/ 61 w 91"/>
                <a:gd name="T15" fmla="*/ 41 h 51"/>
                <a:gd name="T16" fmla="*/ 91 w 91"/>
                <a:gd name="T17" fmla="*/ 27 h 51"/>
                <a:gd name="T18" fmla="*/ 62 w 91"/>
                <a:gd name="T19" fmla="*/ 6 h 51"/>
                <a:gd name="T20" fmla="*/ 53 w 91"/>
                <a:gd name="T21" fmla="*/ 11 h 51"/>
                <a:gd name="T22" fmla="*/ 54 w 91"/>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51">
                  <a:moveTo>
                    <a:pt x="54" y="0"/>
                  </a:moveTo>
                  <a:cubicBezTo>
                    <a:pt x="52" y="0"/>
                    <a:pt x="52" y="0"/>
                    <a:pt x="47" y="0"/>
                  </a:cubicBezTo>
                  <a:cubicBezTo>
                    <a:pt x="26" y="0"/>
                    <a:pt x="21" y="19"/>
                    <a:pt x="9" y="31"/>
                  </a:cubicBezTo>
                  <a:cubicBezTo>
                    <a:pt x="6" y="34"/>
                    <a:pt x="0" y="34"/>
                    <a:pt x="0" y="43"/>
                  </a:cubicBezTo>
                  <a:cubicBezTo>
                    <a:pt x="0" y="48"/>
                    <a:pt x="1" y="51"/>
                    <a:pt x="8" y="51"/>
                  </a:cubicBezTo>
                  <a:cubicBezTo>
                    <a:pt x="36" y="43"/>
                    <a:pt x="36" y="43"/>
                    <a:pt x="36" y="43"/>
                  </a:cubicBezTo>
                  <a:cubicBezTo>
                    <a:pt x="36" y="43"/>
                    <a:pt x="52" y="40"/>
                    <a:pt x="54" y="40"/>
                  </a:cubicBezTo>
                  <a:cubicBezTo>
                    <a:pt x="56" y="40"/>
                    <a:pt x="58" y="41"/>
                    <a:pt x="61" y="41"/>
                  </a:cubicBezTo>
                  <a:cubicBezTo>
                    <a:pt x="73" y="41"/>
                    <a:pt x="91" y="37"/>
                    <a:pt x="91" y="27"/>
                  </a:cubicBezTo>
                  <a:cubicBezTo>
                    <a:pt x="91" y="20"/>
                    <a:pt x="69" y="6"/>
                    <a:pt x="62" y="6"/>
                  </a:cubicBezTo>
                  <a:cubicBezTo>
                    <a:pt x="58" y="6"/>
                    <a:pt x="56" y="10"/>
                    <a:pt x="53" y="11"/>
                  </a:cubicBezTo>
                  <a:cubicBezTo>
                    <a:pt x="57" y="7"/>
                    <a:pt x="54" y="7"/>
                    <a:pt x="5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101"/>
            <p:cNvSpPr>
              <a:spLocks/>
            </p:cNvSpPr>
            <p:nvPr/>
          </p:nvSpPr>
          <p:spPr bwMode="auto">
            <a:xfrm>
              <a:off x="6661" y="-701"/>
              <a:ext cx="83" cy="45"/>
            </a:xfrm>
            <a:custGeom>
              <a:avLst/>
              <a:gdLst>
                <a:gd name="T0" fmla="*/ 14 w 35"/>
                <a:gd name="T1" fmla="*/ 0 h 19"/>
                <a:gd name="T2" fmla="*/ 0 w 35"/>
                <a:gd name="T3" fmla="*/ 5 h 19"/>
                <a:gd name="T4" fmla="*/ 11 w 35"/>
                <a:gd name="T5" fmla="*/ 19 h 19"/>
                <a:gd name="T6" fmla="*/ 35 w 35"/>
                <a:gd name="T7" fmla="*/ 8 h 19"/>
                <a:gd name="T8" fmla="*/ 14 w 35"/>
                <a:gd name="T9" fmla="*/ 0 h 19"/>
              </a:gdLst>
              <a:ahLst/>
              <a:cxnLst>
                <a:cxn ang="0">
                  <a:pos x="T0" y="T1"/>
                </a:cxn>
                <a:cxn ang="0">
                  <a:pos x="T2" y="T3"/>
                </a:cxn>
                <a:cxn ang="0">
                  <a:pos x="T4" y="T5"/>
                </a:cxn>
                <a:cxn ang="0">
                  <a:pos x="T6" y="T7"/>
                </a:cxn>
                <a:cxn ang="0">
                  <a:pos x="T8" y="T9"/>
                </a:cxn>
              </a:cxnLst>
              <a:rect l="0" t="0" r="r" b="b"/>
              <a:pathLst>
                <a:path w="35" h="19">
                  <a:moveTo>
                    <a:pt x="14" y="0"/>
                  </a:moveTo>
                  <a:cubicBezTo>
                    <a:pt x="11" y="0"/>
                    <a:pt x="0" y="0"/>
                    <a:pt x="0" y="5"/>
                  </a:cubicBezTo>
                  <a:cubicBezTo>
                    <a:pt x="0" y="10"/>
                    <a:pt x="7" y="19"/>
                    <a:pt x="11" y="19"/>
                  </a:cubicBezTo>
                  <a:cubicBezTo>
                    <a:pt x="17" y="19"/>
                    <a:pt x="34" y="18"/>
                    <a:pt x="35" y="8"/>
                  </a:cubicBezTo>
                  <a:cubicBezTo>
                    <a:pt x="32" y="7"/>
                    <a:pt x="17"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102"/>
            <p:cNvSpPr>
              <a:spLocks/>
            </p:cNvSpPr>
            <p:nvPr/>
          </p:nvSpPr>
          <p:spPr bwMode="auto">
            <a:xfrm>
              <a:off x="6689" y="-793"/>
              <a:ext cx="296" cy="208"/>
            </a:xfrm>
            <a:custGeom>
              <a:avLst/>
              <a:gdLst>
                <a:gd name="T0" fmla="*/ 55 w 125"/>
                <a:gd name="T1" fmla="*/ 0 h 88"/>
                <a:gd name="T2" fmla="*/ 0 w 125"/>
                <a:gd name="T3" fmla="*/ 31 h 88"/>
                <a:gd name="T4" fmla="*/ 38 w 125"/>
                <a:gd name="T5" fmla="*/ 42 h 88"/>
                <a:gd name="T6" fmla="*/ 60 w 125"/>
                <a:gd name="T7" fmla="*/ 43 h 88"/>
                <a:gd name="T8" fmla="*/ 21 w 125"/>
                <a:gd name="T9" fmla="*/ 60 h 88"/>
                <a:gd name="T10" fmla="*/ 49 w 125"/>
                <a:gd name="T11" fmla="*/ 79 h 88"/>
                <a:gd name="T12" fmla="*/ 108 w 125"/>
                <a:gd name="T13" fmla="*/ 88 h 88"/>
                <a:gd name="T14" fmla="*/ 118 w 125"/>
                <a:gd name="T15" fmla="*/ 80 h 88"/>
                <a:gd name="T16" fmla="*/ 111 w 125"/>
                <a:gd name="T17" fmla="*/ 74 h 88"/>
                <a:gd name="T18" fmla="*/ 121 w 125"/>
                <a:gd name="T19" fmla="*/ 67 h 88"/>
                <a:gd name="T20" fmla="*/ 125 w 125"/>
                <a:gd name="T21" fmla="*/ 57 h 88"/>
                <a:gd name="T22" fmla="*/ 108 w 125"/>
                <a:gd name="T23" fmla="*/ 46 h 88"/>
                <a:gd name="T24" fmla="*/ 97 w 125"/>
                <a:gd name="T25" fmla="*/ 46 h 88"/>
                <a:gd name="T26" fmla="*/ 81 w 125"/>
                <a:gd name="T27" fmla="*/ 41 h 88"/>
                <a:gd name="T28" fmla="*/ 75 w 125"/>
                <a:gd name="T29" fmla="*/ 40 h 88"/>
                <a:gd name="T30" fmla="*/ 70 w 125"/>
                <a:gd name="T31" fmla="*/ 41 h 88"/>
                <a:gd name="T32" fmla="*/ 80 w 125"/>
                <a:gd name="T33" fmla="*/ 31 h 88"/>
                <a:gd name="T34" fmla="*/ 80 w 125"/>
                <a:gd name="T35" fmla="*/ 21 h 88"/>
                <a:gd name="T36" fmla="*/ 83 w 125"/>
                <a:gd name="T37" fmla="*/ 21 h 88"/>
                <a:gd name="T38" fmla="*/ 87 w 125"/>
                <a:gd name="T39" fmla="*/ 20 h 88"/>
                <a:gd name="T40" fmla="*/ 55 w 125"/>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88">
                  <a:moveTo>
                    <a:pt x="55" y="0"/>
                  </a:moveTo>
                  <a:cubicBezTo>
                    <a:pt x="30" y="0"/>
                    <a:pt x="22" y="24"/>
                    <a:pt x="0" y="31"/>
                  </a:cubicBezTo>
                  <a:cubicBezTo>
                    <a:pt x="13" y="38"/>
                    <a:pt x="23" y="42"/>
                    <a:pt x="38" y="42"/>
                  </a:cubicBezTo>
                  <a:cubicBezTo>
                    <a:pt x="41" y="42"/>
                    <a:pt x="55" y="43"/>
                    <a:pt x="60" y="43"/>
                  </a:cubicBezTo>
                  <a:cubicBezTo>
                    <a:pt x="43" y="48"/>
                    <a:pt x="38" y="54"/>
                    <a:pt x="21" y="60"/>
                  </a:cubicBezTo>
                  <a:cubicBezTo>
                    <a:pt x="29" y="64"/>
                    <a:pt x="42" y="79"/>
                    <a:pt x="49" y="79"/>
                  </a:cubicBezTo>
                  <a:cubicBezTo>
                    <a:pt x="68" y="79"/>
                    <a:pt x="85" y="88"/>
                    <a:pt x="108" y="88"/>
                  </a:cubicBezTo>
                  <a:cubicBezTo>
                    <a:pt x="113" y="88"/>
                    <a:pt x="118" y="85"/>
                    <a:pt x="118" y="80"/>
                  </a:cubicBezTo>
                  <a:cubicBezTo>
                    <a:pt x="118" y="77"/>
                    <a:pt x="114" y="75"/>
                    <a:pt x="111" y="74"/>
                  </a:cubicBezTo>
                  <a:cubicBezTo>
                    <a:pt x="114" y="73"/>
                    <a:pt x="121" y="72"/>
                    <a:pt x="121" y="67"/>
                  </a:cubicBezTo>
                  <a:cubicBezTo>
                    <a:pt x="121" y="62"/>
                    <a:pt x="120" y="61"/>
                    <a:pt x="125" y="57"/>
                  </a:cubicBezTo>
                  <a:cubicBezTo>
                    <a:pt x="118" y="50"/>
                    <a:pt x="118" y="46"/>
                    <a:pt x="108" y="46"/>
                  </a:cubicBezTo>
                  <a:cubicBezTo>
                    <a:pt x="104" y="46"/>
                    <a:pt x="101" y="46"/>
                    <a:pt x="97" y="46"/>
                  </a:cubicBezTo>
                  <a:cubicBezTo>
                    <a:pt x="91" y="46"/>
                    <a:pt x="88" y="41"/>
                    <a:pt x="81" y="41"/>
                  </a:cubicBezTo>
                  <a:cubicBezTo>
                    <a:pt x="79" y="41"/>
                    <a:pt x="77" y="40"/>
                    <a:pt x="75" y="40"/>
                  </a:cubicBezTo>
                  <a:cubicBezTo>
                    <a:pt x="73" y="40"/>
                    <a:pt x="72" y="40"/>
                    <a:pt x="70" y="41"/>
                  </a:cubicBezTo>
                  <a:cubicBezTo>
                    <a:pt x="75" y="39"/>
                    <a:pt x="80" y="34"/>
                    <a:pt x="80" y="31"/>
                  </a:cubicBezTo>
                  <a:cubicBezTo>
                    <a:pt x="80" y="29"/>
                    <a:pt x="81" y="27"/>
                    <a:pt x="80" y="21"/>
                  </a:cubicBezTo>
                  <a:cubicBezTo>
                    <a:pt x="82" y="21"/>
                    <a:pt x="82" y="21"/>
                    <a:pt x="83" y="21"/>
                  </a:cubicBezTo>
                  <a:cubicBezTo>
                    <a:pt x="83" y="21"/>
                    <a:pt x="84" y="21"/>
                    <a:pt x="87" y="20"/>
                  </a:cubicBezTo>
                  <a:cubicBezTo>
                    <a:pt x="78" y="14"/>
                    <a:pt x="70" y="0"/>
                    <a:pt x="5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103"/>
            <p:cNvSpPr>
              <a:spLocks/>
            </p:cNvSpPr>
            <p:nvPr/>
          </p:nvSpPr>
          <p:spPr bwMode="auto">
            <a:xfrm>
              <a:off x="6817" y="-464"/>
              <a:ext cx="38" cy="26"/>
            </a:xfrm>
            <a:custGeom>
              <a:avLst/>
              <a:gdLst>
                <a:gd name="T0" fmla="*/ 16 w 16"/>
                <a:gd name="T1" fmla="*/ 0 h 11"/>
                <a:gd name="T2" fmla="*/ 8 w 16"/>
                <a:gd name="T3" fmla="*/ 0 h 11"/>
                <a:gd name="T4" fmla="*/ 0 w 16"/>
                <a:gd name="T5" fmla="*/ 6 h 11"/>
                <a:gd name="T6" fmla="*/ 5 w 16"/>
                <a:gd name="T7" fmla="*/ 11 h 11"/>
                <a:gd name="T8" fmla="*/ 16 w 16"/>
                <a:gd name="T9" fmla="*/ 0 h 11"/>
              </a:gdLst>
              <a:ahLst/>
              <a:cxnLst>
                <a:cxn ang="0">
                  <a:pos x="T0" y="T1"/>
                </a:cxn>
                <a:cxn ang="0">
                  <a:pos x="T2" y="T3"/>
                </a:cxn>
                <a:cxn ang="0">
                  <a:pos x="T4" y="T5"/>
                </a:cxn>
                <a:cxn ang="0">
                  <a:pos x="T6" y="T7"/>
                </a:cxn>
                <a:cxn ang="0">
                  <a:pos x="T8" y="T9"/>
                </a:cxn>
              </a:cxnLst>
              <a:rect l="0" t="0" r="r" b="b"/>
              <a:pathLst>
                <a:path w="16" h="11">
                  <a:moveTo>
                    <a:pt x="16" y="0"/>
                  </a:moveTo>
                  <a:cubicBezTo>
                    <a:pt x="8" y="0"/>
                    <a:pt x="8" y="0"/>
                    <a:pt x="8" y="0"/>
                  </a:cubicBezTo>
                  <a:cubicBezTo>
                    <a:pt x="6" y="2"/>
                    <a:pt x="3" y="4"/>
                    <a:pt x="0" y="6"/>
                  </a:cubicBezTo>
                  <a:cubicBezTo>
                    <a:pt x="1" y="8"/>
                    <a:pt x="3" y="11"/>
                    <a:pt x="5" y="11"/>
                  </a:cubicBezTo>
                  <a:cubicBezTo>
                    <a:pt x="12" y="11"/>
                    <a:pt x="15" y="8"/>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104"/>
            <p:cNvSpPr>
              <a:spLocks/>
            </p:cNvSpPr>
            <p:nvPr/>
          </p:nvSpPr>
          <p:spPr bwMode="auto">
            <a:xfrm>
              <a:off x="6630" y="-788"/>
              <a:ext cx="50" cy="12"/>
            </a:xfrm>
            <a:custGeom>
              <a:avLst/>
              <a:gdLst>
                <a:gd name="T0" fmla="*/ 19 w 21"/>
                <a:gd name="T1" fmla="*/ 0 h 5"/>
                <a:gd name="T2" fmla="*/ 0 w 21"/>
                <a:gd name="T3" fmla="*/ 0 h 5"/>
                <a:gd name="T4" fmla="*/ 11 w 21"/>
                <a:gd name="T5" fmla="*/ 5 h 5"/>
                <a:gd name="T6" fmla="*/ 21 w 21"/>
                <a:gd name="T7" fmla="*/ 4 h 5"/>
                <a:gd name="T8" fmla="*/ 19 w 21"/>
                <a:gd name="T9" fmla="*/ 0 h 5"/>
              </a:gdLst>
              <a:ahLst/>
              <a:cxnLst>
                <a:cxn ang="0">
                  <a:pos x="T0" y="T1"/>
                </a:cxn>
                <a:cxn ang="0">
                  <a:pos x="T2" y="T3"/>
                </a:cxn>
                <a:cxn ang="0">
                  <a:pos x="T4" y="T5"/>
                </a:cxn>
                <a:cxn ang="0">
                  <a:pos x="T6" y="T7"/>
                </a:cxn>
                <a:cxn ang="0">
                  <a:pos x="T8" y="T9"/>
                </a:cxn>
              </a:cxnLst>
              <a:rect l="0" t="0" r="r" b="b"/>
              <a:pathLst>
                <a:path w="21" h="5">
                  <a:moveTo>
                    <a:pt x="19" y="0"/>
                  </a:moveTo>
                  <a:cubicBezTo>
                    <a:pt x="0" y="0"/>
                    <a:pt x="0" y="0"/>
                    <a:pt x="0" y="0"/>
                  </a:cubicBezTo>
                  <a:cubicBezTo>
                    <a:pt x="2" y="4"/>
                    <a:pt x="6" y="5"/>
                    <a:pt x="11" y="5"/>
                  </a:cubicBezTo>
                  <a:cubicBezTo>
                    <a:pt x="14" y="5"/>
                    <a:pt x="18" y="5"/>
                    <a:pt x="21" y="4"/>
                  </a:cubicBezTo>
                  <a:cubicBezTo>
                    <a:pt x="19" y="0"/>
                    <a:pt x="19"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105"/>
            <p:cNvSpPr>
              <a:spLocks/>
            </p:cNvSpPr>
            <p:nvPr/>
          </p:nvSpPr>
          <p:spPr bwMode="auto">
            <a:xfrm>
              <a:off x="7219" y="-547"/>
              <a:ext cx="40" cy="19"/>
            </a:xfrm>
            <a:custGeom>
              <a:avLst/>
              <a:gdLst>
                <a:gd name="T0" fmla="*/ 17 w 17"/>
                <a:gd name="T1" fmla="*/ 0 h 8"/>
                <a:gd name="T2" fmla="*/ 13 w 17"/>
                <a:gd name="T3" fmla="*/ 1 h 8"/>
                <a:gd name="T4" fmla="*/ 11 w 17"/>
                <a:gd name="T5" fmla="*/ 1 h 8"/>
                <a:gd name="T6" fmla="*/ 8 w 17"/>
                <a:gd name="T7" fmla="*/ 1 h 8"/>
                <a:gd name="T8" fmla="*/ 0 w 17"/>
                <a:gd name="T9" fmla="*/ 2 h 8"/>
                <a:gd name="T10" fmla="*/ 11 w 17"/>
                <a:gd name="T11" fmla="*/ 8 h 8"/>
                <a:gd name="T12" fmla="*/ 17 w 1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7" h="8">
                  <a:moveTo>
                    <a:pt x="17" y="0"/>
                  </a:moveTo>
                  <a:cubicBezTo>
                    <a:pt x="16" y="1"/>
                    <a:pt x="15" y="1"/>
                    <a:pt x="13" y="1"/>
                  </a:cubicBezTo>
                  <a:cubicBezTo>
                    <a:pt x="13" y="1"/>
                    <a:pt x="12" y="1"/>
                    <a:pt x="11" y="1"/>
                  </a:cubicBezTo>
                  <a:cubicBezTo>
                    <a:pt x="10" y="1"/>
                    <a:pt x="9" y="1"/>
                    <a:pt x="8" y="1"/>
                  </a:cubicBezTo>
                  <a:cubicBezTo>
                    <a:pt x="6" y="1"/>
                    <a:pt x="4" y="1"/>
                    <a:pt x="0" y="2"/>
                  </a:cubicBezTo>
                  <a:cubicBezTo>
                    <a:pt x="2" y="4"/>
                    <a:pt x="4" y="8"/>
                    <a:pt x="11" y="8"/>
                  </a:cubicBezTo>
                  <a:cubicBezTo>
                    <a:pt x="14" y="8"/>
                    <a:pt x="17" y="4"/>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106"/>
            <p:cNvSpPr>
              <a:spLocks noEditPoints="1"/>
            </p:cNvSpPr>
            <p:nvPr/>
          </p:nvSpPr>
          <p:spPr bwMode="auto">
            <a:xfrm>
              <a:off x="5002" y="-757"/>
              <a:ext cx="253" cy="75"/>
            </a:xfrm>
            <a:custGeom>
              <a:avLst/>
              <a:gdLst>
                <a:gd name="T0" fmla="*/ 91 w 107"/>
                <a:gd name="T1" fmla="*/ 16 h 32"/>
                <a:gd name="T2" fmla="*/ 87 w 107"/>
                <a:gd name="T3" fmla="*/ 18 h 32"/>
                <a:gd name="T4" fmla="*/ 87 w 107"/>
                <a:gd name="T5" fmla="*/ 20 h 32"/>
                <a:gd name="T6" fmla="*/ 91 w 107"/>
                <a:gd name="T7" fmla="*/ 16 h 32"/>
                <a:gd name="T8" fmla="*/ 91 w 107"/>
                <a:gd name="T9" fmla="*/ 0 h 32"/>
                <a:gd name="T10" fmla="*/ 71 w 107"/>
                <a:gd name="T11" fmla="*/ 7 h 32"/>
                <a:gd name="T12" fmla="*/ 41 w 107"/>
                <a:gd name="T13" fmla="*/ 0 h 32"/>
                <a:gd name="T14" fmla="*/ 0 w 107"/>
                <a:gd name="T15" fmla="*/ 10 h 32"/>
                <a:gd name="T16" fmla="*/ 11 w 107"/>
                <a:gd name="T17" fmla="*/ 13 h 32"/>
                <a:gd name="T18" fmla="*/ 35 w 107"/>
                <a:gd name="T19" fmla="*/ 6 h 32"/>
                <a:gd name="T20" fmla="*/ 47 w 107"/>
                <a:gd name="T21" fmla="*/ 10 h 32"/>
                <a:gd name="T22" fmla="*/ 39 w 107"/>
                <a:gd name="T23" fmla="*/ 15 h 32"/>
                <a:gd name="T24" fmla="*/ 49 w 107"/>
                <a:gd name="T25" fmla="*/ 16 h 32"/>
                <a:gd name="T26" fmla="*/ 38 w 107"/>
                <a:gd name="T27" fmla="*/ 20 h 32"/>
                <a:gd name="T28" fmla="*/ 53 w 107"/>
                <a:gd name="T29" fmla="*/ 27 h 32"/>
                <a:gd name="T30" fmla="*/ 52 w 107"/>
                <a:gd name="T31" fmla="*/ 27 h 32"/>
                <a:gd name="T32" fmla="*/ 58 w 107"/>
                <a:gd name="T33" fmla="*/ 32 h 32"/>
                <a:gd name="T34" fmla="*/ 58 w 107"/>
                <a:gd name="T35" fmla="*/ 32 h 32"/>
                <a:gd name="T36" fmla="*/ 68 w 107"/>
                <a:gd name="T37" fmla="*/ 20 h 32"/>
                <a:gd name="T38" fmla="*/ 75 w 107"/>
                <a:gd name="T39" fmla="*/ 19 h 32"/>
                <a:gd name="T40" fmla="*/ 79 w 107"/>
                <a:gd name="T41" fmla="*/ 19 h 32"/>
                <a:gd name="T42" fmla="*/ 82 w 107"/>
                <a:gd name="T43" fmla="*/ 19 h 32"/>
                <a:gd name="T44" fmla="*/ 87 w 107"/>
                <a:gd name="T45" fmla="*/ 18 h 32"/>
                <a:gd name="T46" fmla="*/ 87 w 107"/>
                <a:gd name="T47" fmla="*/ 15 h 32"/>
                <a:gd name="T48" fmla="*/ 90 w 107"/>
                <a:gd name="T49" fmla="*/ 16 h 32"/>
                <a:gd name="T50" fmla="*/ 92 w 107"/>
                <a:gd name="T51" fmla="*/ 15 h 32"/>
                <a:gd name="T52" fmla="*/ 107 w 107"/>
                <a:gd name="T53" fmla="*/ 6 h 32"/>
                <a:gd name="T54" fmla="*/ 91 w 107"/>
                <a:gd name="T5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7" h="32">
                  <a:moveTo>
                    <a:pt x="91" y="16"/>
                  </a:moveTo>
                  <a:cubicBezTo>
                    <a:pt x="89" y="17"/>
                    <a:pt x="88" y="18"/>
                    <a:pt x="87" y="18"/>
                  </a:cubicBezTo>
                  <a:cubicBezTo>
                    <a:pt x="87" y="20"/>
                    <a:pt x="87" y="20"/>
                    <a:pt x="87" y="20"/>
                  </a:cubicBezTo>
                  <a:cubicBezTo>
                    <a:pt x="91" y="16"/>
                    <a:pt x="91" y="16"/>
                    <a:pt x="91" y="16"/>
                  </a:cubicBezTo>
                  <a:moveTo>
                    <a:pt x="91" y="0"/>
                  </a:moveTo>
                  <a:cubicBezTo>
                    <a:pt x="83" y="0"/>
                    <a:pt x="79" y="7"/>
                    <a:pt x="71" y="7"/>
                  </a:cubicBezTo>
                  <a:cubicBezTo>
                    <a:pt x="61" y="7"/>
                    <a:pt x="54" y="0"/>
                    <a:pt x="41" y="0"/>
                  </a:cubicBezTo>
                  <a:cubicBezTo>
                    <a:pt x="29" y="0"/>
                    <a:pt x="5" y="2"/>
                    <a:pt x="0" y="10"/>
                  </a:cubicBezTo>
                  <a:cubicBezTo>
                    <a:pt x="4" y="11"/>
                    <a:pt x="7" y="13"/>
                    <a:pt x="11" y="13"/>
                  </a:cubicBezTo>
                  <a:cubicBezTo>
                    <a:pt x="19" y="13"/>
                    <a:pt x="29" y="6"/>
                    <a:pt x="35" y="6"/>
                  </a:cubicBezTo>
                  <a:cubicBezTo>
                    <a:pt x="40" y="6"/>
                    <a:pt x="43" y="9"/>
                    <a:pt x="47" y="10"/>
                  </a:cubicBezTo>
                  <a:cubicBezTo>
                    <a:pt x="45" y="13"/>
                    <a:pt x="42" y="14"/>
                    <a:pt x="39" y="15"/>
                  </a:cubicBezTo>
                  <a:cubicBezTo>
                    <a:pt x="42" y="16"/>
                    <a:pt x="44" y="16"/>
                    <a:pt x="49" y="16"/>
                  </a:cubicBezTo>
                  <a:cubicBezTo>
                    <a:pt x="45" y="17"/>
                    <a:pt x="42" y="18"/>
                    <a:pt x="38" y="20"/>
                  </a:cubicBezTo>
                  <a:cubicBezTo>
                    <a:pt x="39" y="25"/>
                    <a:pt x="45" y="27"/>
                    <a:pt x="53" y="27"/>
                  </a:cubicBezTo>
                  <a:cubicBezTo>
                    <a:pt x="52" y="27"/>
                    <a:pt x="52" y="27"/>
                    <a:pt x="52" y="27"/>
                  </a:cubicBezTo>
                  <a:cubicBezTo>
                    <a:pt x="54" y="29"/>
                    <a:pt x="55" y="32"/>
                    <a:pt x="58" y="32"/>
                  </a:cubicBezTo>
                  <a:cubicBezTo>
                    <a:pt x="58" y="32"/>
                    <a:pt x="58" y="32"/>
                    <a:pt x="58" y="32"/>
                  </a:cubicBezTo>
                  <a:cubicBezTo>
                    <a:pt x="63" y="32"/>
                    <a:pt x="64" y="23"/>
                    <a:pt x="68" y="20"/>
                  </a:cubicBezTo>
                  <a:cubicBezTo>
                    <a:pt x="71" y="19"/>
                    <a:pt x="73" y="19"/>
                    <a:pt x="75" y="19"/>
                  </a:cubicBezTo>
                  <a:cubicBezTo>
                    <a:pt x="76" y="19"/>
                    <a:pt x="77" y="19"/>
                    <a:pt x="79" y="19"/>
                  </a:cubicBezTo>
                  <a:cubicBezTo>
                    <a:pt x="80" y="19"/>
                    <a:pt x="81" y="19"/>
                    <a:pt x="82" y="19"/>
                  </a:cubicBezTo>
                  <a:cubicBezTo>
                    <a:pt x="84" y="19"/>
                    <a:pt x="85" y="19"/>
                    <a:pt x="87" y="18"/>
                  </a:cubicBezTo>
                  <a:cubicBezTo>
                    <a:pt x="87" y="15"/>
                    <a:pt x="87" y="15"/>
                    <a:pt x="87" y="15"/>
                  </a:cubicBezTo>
                  <a:cubicBezTo>
                    <a:pt x="88" y="15"/>
                    <a:pt x="89" y="16"/>
                    <a:pt x="90" y="16"/>
                  </a:cubicBezTo>
                  <a:cubicBezTo>
                    <a:pt x="91" y="16"/>
                    <a:pt x="91" y="15"/>
                    <a:pt x="92" y="15"/>
                  </a:cubicBezTo>
                  <a:cubicBezTo>
                    <a:pt x="99" y="10"/>
                    <a:pt x="105" y="15"/>
                    <a:pt x="107" y="6"/>
                  </a:cubicBezTo>
                  <a:cubicBezTo>
                    <a:pt x="103" y="5"/>
                    <a:pt x="97" y="0"/>
                    <a:pt x="9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107"/>
            <p:cNvSpPr>
              <a:spLocks/>
            </p:cNvSpPr>
            <p:nvPr/>
          </p:nvSpPr>
          <p:spPr bwMode="auto">
            <a:xfrm>
              <a:off x="5656" y="-807"/>
              <a:ext cx="88" cy="57"/>
            </a:xfrm>
            <a:custGeom>
              <a:avLst/>
              <a:gdLst>
                <a:gd name="T0" fmla="*/ 30 w 37"/>
                <a:gd name="T1" fmla="*/ 0 h 24"/>
                <a:gd name="T2" fmla="*/ 0 w 37"/>
                <a:gd name="T3" fmla="*/ 16 h 24"/>
                <a:gd name="T4" fmla="*/ 9 w 37"/>
                <a:gd name="T5" fmla="*/ 24 h 24"/>
                <a:gd name="T6" fmla="*/ 37 w 37"/>
                <a:gd name="T7" fmla="*/ 17 h 24"/>
                <a:gd name="T8" fmla="*/ 30 w 37"/>
                <a:gd name="T9" fmla="*/ 0 h 24"/>
              </a:gdLst>
              <a:ahLst/>
              <a:cxnLst>
                <a:cxn ang="0">
                  <a:pos x="T0" y="T1"/>
                </a:cxn>
                <a:cxn ang="0">
                  <a:pos x="T2" y="T3"/>
                </a:cxn>
                <a:cxn ang="0">
                  <a:pos x="T4" y="T5"/>
                </a:cxn>
                <a:cxn ang="0">
                  <a:pos x="T6" y="T7"/>
                </a:cxn>
                <a:cxn ang="0">
                  <a:pos x="T8" y="T9"/>
                </a:cxn>
              </a:cxnLst>
              <a:rect l="0" t="0" r="r" b="b"/>
              <a:pathLst>
                <a:path w="37" h="24">
                  <a:moveTo>
                    <a:pt x="30" y="0"/>
                  </a:moveTo>
                  <a:cubicBezTo>
                    <a:pt x="22" y="0"/>
                    <a:pt x="0" y="9"/>
                    <a:pt x="0" y="16"/>
                  </a:cubicBezTo>
                  <a:cubicBezTo>
                    <a:pt x="0" y="21"/>
                    <a:pt x="3" y="24"/>
                    <a:pt x="9" y="24"/>
                  </a:cubicBezTo>
                  <a:cubicBezTo>
                    <a:pt x="13" y="24"/>
                    <a:pt x="33" y="20"/>
                    <a:pt x="37" y="17"/>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108"/>
            <p:cNvSpPr>
              <a:spLocks/>
            </p:cNvSpPr>
            <p:nvPr/>
          </p:nvSpPr>
          <p:spPr bwMode="auto">
            <a:xfrm>
              <a:off x="5541" y="-769"/>
              <a:ext cx="94" cy="54"/>
            </a:xfrm>
            <a:custGeom>
              <a:avLst/>
              <a:gdLst>
                <a:gd name="T0" fmla="*/ 28 w 40"/>
                <a:gd name="T1" fmla="*/ 0 h 23"/>
                <a:gd name="T2" fmla="*/ 10 w 40"/>
                <a:gd name="T3" fmla="*/ 0 h 23"/>
                <a:gd name="T4" fmla="*/ 10 w 40"/>
                <a:gd name="T5" fmla="*/ 7 h 23"/>
                <a:gd name="T6" fmla="*/ 0 w 40"/>
                <a:gd name="T7" fmla="*/ 21 h 23"/>
                <a:gd name="T8" fmla="*/ 11 w 40"/>
                <a:gd name="T9" fmla="*/ 23 h 23"/>
                <a:gd name="T10" fmla="*/ 29 w 40"/>
                <a:gd name="T11" fmla="*/ 21 h 23"/>
                <a:gd name="T12" fmla="*/ 26 w 40"/>
                <a:gd name="T13" fmla="*/ 15 h 23"/>
                <a:gd name="T14" fmla="*/ 33 w 40"/>
                <a:gd name="T15" fmla="*/ 15 h 23"/>
                <a:gd name="T16" fmla="*/ 40 w 40"/>
                <a:gd name="T17" fmla="*/ 12 h 23"/>
                <a:gd name="T18" fmla="*/ 40 w 40"/>
                <a:gd name="T19" fmla="*/ 4 h 23"/>
                <a:gd name="T20" fmla="*/ 32 w 40"/>
                <a:gd name="T21" fmla="*/ 5 h 23"/>
                <a:gd name="T22" fmla="*/ 23 w 40"/>
                <a:gd name="T23" fmla="*/ 4 h 23"/>
                <a:gd name="T24" fmla="*/ 28 w 40"/>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23">
                  <a:moveTo>
                    <a:pt x="28" y="0"/>
                  </a:moveTo>
                  <a:cubicBezTo>
                    <a:pt x="10" y="0"/>
                    <a:pt x="10" y="0"/>
                    <a:pt x="10" y="0"/>
                  </a:cubicBezTo>
                  <a:cubicBezTo>
                    <a:pt x="10" y="1"/>
                    <a:pt x="10" y="3"/>
                    <a:pt x="10" y="7"/>
                  </a:cubicBezTo>
                  <a:cubicBezTo>
                    <a:pt x="4" y="9"/>
                    <a:pt x="0" y="13"/>
                    <a:pt x="0" y="21"/>
                  </a:cubicBezTo>
                  <a:cubicBezTo>
                    <a:pt x="0" y="22"/>
                    <a:pt x="5" y="23"/>
                    <a:pt x="11" y="23"/>
                  </a:cubicBezTo>
                  <a:cubicBezTo>
                    <a:pt x="18" y="23"/>
                    <a:pt x="27" y="22"/>
                    <a:pt x="29" y="21"/>
                  </a:cubicBezTo>
                  <a:cubicBezTo>
                    <a:pt x="26" y="15"/>
                    <a:pt x="26" y="15"/>
                    <a:pt x="26" y="15"/>
                  </a:cubicBezTo>
                  <a:cubicBezTo>
                    <a:pt x="29" y="15"/>
                    <a:pt x="31" y="15"/>
                    <a:pt x="33" y="15"/>
                  </a:cubicBezTo>
                  <a:cubicBezTo>
                    <a:pt x="36" y="15"/>
                    <a:pt x="38" y="15"/>
                    <a:pt x="40" y="12"/>
                  </a:cubicBezTo>
                  <a:cubicBezTo>
                    <a:pt x="40" y="10"/>
                    <a:pt x="40" y="9"/>
                    <a:pt x="40" y="4"/>
                  </a:cubicBezTo>
                  <a:cubicBezTo>
                    <a:pt x="37" y="5"/>
                    <a:pt x="35" y="5"/>
                    <a:pt x="32" y="5"/>
                  </a:cubicBezTo>
                  <a:cubicBezTo>
                    <a:pt x="28" y="5"/>
                    <a:pt x="24" y="5"/>
                    <a:pt x="23" y="4"/>
                  </a:cubicBezTo>
                  <a:cubicBezTo>
                    <a:pt x="24" y="4"/>
                    <a:pt x="27" y="3"/>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109"/>
            <p:cNvSpPr>
              <a:spLocks/>
            </p:cNvSpPr>
            <p:nvPr/>
          </p:nvSpPr>
          <p:spPr bwMode="auto">
            <a:xfrm>
              <a:off x="5415" y="-722"/>
              <a:ext cx="97" cy="33"/>
            </a:xfrm>
            <a:custGeom>
              <a:avLst/>
              <a:gdLst>
                <a:gd name="T0" fmla="*/ 27 w 41"/>
                <a:gd name="T1" fmla="*/ 0 h 14"/>
                <a:gd name="T2" fmla="*/ 0 w 41"/>
                <a:gd name="T3" fmla="*/ 11 h 14"/>
                <a:gd name="T4" fmla="*/ 5 w 41"/>
                <a:gd name="T5" fmla="*/ 14 h 14"/>
                <a:gd name="T6" fmla="*/ 13 w 41"/>
                <a:gd name="T7" fmla="*/ 9 h 14"/>
                <a:gd name="T8" fmla="*/ 24 w 41"/>
                <a:gd name="T9" fmla="*/ 14 h 14"/>
                <a:gd name="T10" fmla="*/ 41 w 41"/>
                <a:gd name="T11" fmla="*/ 7 h 14"/>
                <a:gd name="T12" fmla="*/ 27 w 4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1" h="14">
                  <a:moveTo>
                    <a:pt x="27" y="0"/>
                  </a:moveTo>
                  <a:cubicBezTo>
                    <a:pt x="21" y="0"/>
                    <a:pt x="0" y="3"/>
                    <a:pt x="0" y="11"/>
                  </a:cubicBezTo>
                  <a:cubicBezTo>
                    <a:pt x="0" y="13"/>
                    <a:pt x="3" y="14"/>
                    <a:pt x="5" y="14"/>
                  </a:cubicBezTo>
                  <a:cubicBezTo>
                    <a:pt x="10" y="14"/>
                    <a:pt x="12" y="14"/>
                    <a:pt x="13" y="9"/>
                  </a:cubicBezTo>
                  <a:cubicBezTo>
                    <a:pt x="17" y="9"/>
                    <a:pt x="21" y="14"/>
                    <a:pt x="24" y="14"/>
                  </a:cubicBezTo>
                  <a:cubicBezTo>
                    <a:pt x="31" y="14"/>
                    <a:pt x="31" y="7"/>
                    <a:pt x="41" y="7"/>
                  </a:cubicBezTo>
                  <a:cubicBezTo>
                    <a:pt x="39" y="3"/>
                    <a:pt x="33"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10"/>
            <p:cNvSpPr>
              <a:spLocks/>
            </p:cNvSpPr>
            <p:nvPr/>
          </p:nvSpPr>
          <p:spPr bwMode="auto">
            <a:xfrm>
              <a:off x="5359" y="-833"/>
              <a:ext cx="151" cy="102"/>
            </a:xfrm>
            <a:custGeom>
              <a:avLst/>
              <a:gdLst>
                <a:gd name="T0" fmla="*/ 61 w 64"/>
                <a:gd name="T1" fmla="*/ 0 h 43"/>
                <a:gd name="T2" fmla="*/ 52 w 64"/>
                <a:gd name="T3" fmla="*/ 9 h 43"/>
                <a:gd name="T4" fmla="*/ 20 w 64"/>
                <a:gd name="T5" fmla="*/ 19 h 43"/>
                <a:gd name="T6" fmla="*/ 20 w 64"/>
                <a:gd name="T7" fmla="*/ 26 h 43"/>
                <a:gd name="T8" fmla="*/ 24 w 64"/>
                <a:gd name="T9" fmla="*/ 24 h 43"/>
                <a:gd name="T10" fmla="*/ 29 w 64"/>
                <a:gd name="T11" fmla="*/ 27 h 43"/>
                <a:gd name="T12" fmla="*/ 7 w 64"/>
                <a:gd name="T13" fmla="*/ 27 h 43"/>
                <a:gd name="T14" fmla="*/ 0 w 64"/>
                <a:gd name="T15" fmla="*/ 33 h 43"/>
                <a:gd name="T16" fmla="*/ 27 w 64"/>
                <a:gd name="T17" fmla="*/ 43 h 43"/>
                <a:gd name="T18" fmla="*/ 48 w 64"/>
                <a:gd name="T19" fmla="*/ 37 h 43"/>
                <a:gd name="T20" fmla="*/ 55 w 64"/>
                <a:gd name="T21" fmla="*/ 37 h 43"/>
                <a:gd name="T22" fmla="*/ 64 w 64"/>
                <a:gd name="T23" fmla="*/ 35 h 43"/>
                <a:gd name="T24" fmla="*/ 34 w 64"/>
                <a:gd name="T25" fmla="*/ 27 h 43"/>
                <a:gd name="T26" fmla="*/ 58 w 64"/>
                <a:gd name="T27" fmla="*/ 13 h 43"/>
                <a:gd name="T28" fmla="*/ 63 w 64"/>
                <a:gd name="T29" fmla="*/ 6 h 43"/>
                <a:gd name="T30" fmla="*/ 61 w 64"/>
                <a:gd name="T3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43">
                  <a:moveTo>
                    <a:pt x="61" y="0"/>
                  </a:moveTo>
                  <a:cubicBezTo>
                    <a:pt x="56" y="0"/>
                    <a:pt x="53" y="4"/>
                    <a:pt x="52" y="9"/>
                  </a:cubicBezTo>
                  <a:cubicBezTo>
                    <a:pt x="37" y="9"/>
                    <a:pt x="36" y="19"/>
                    <a:pt x="20" y="19"/>
                  </a:cubicBezTo>
                  <a:cubicBezTo>
                    <a:pt x="20" y="26"/>
                    <a:pt x="20" y="26"/>
                    <a:pt x="20" y="26"/>
                  </a:cubicBezTo>
                  <a:cubicBezTo>
                    <a:pt x="22" y="25"/>
                    <a:pt x="23" y="24"/>
                    <a:pt x="24" y="24"/>
                  </a:cubicBezTo>
                  <a:cubicBezTo>
                    <a:pt x="25" y="24"/>
                    <a:pt x="26" y="26"/>
                    <a:pt x="29" y="27"/>
                  </a:cubicBezTo>
                  <a:cubicBezTo>
                    <a:pt x="7" y="27"/>
                    <a:pt x="7" y="27"/>
                    <a:pt x="7" y="27"/>
                  </a:cubicBezTo>
                  <a:cubicBezTo>
                    <a:pt x="5" y="29"/>
                    <a:pt x="4" y="30"/>
                    <a:pt x="0" y="33"/>
                  </a:cubicBezTo>
                  <a:cubicBezTo>
                    <a:pt x="1" y="33"/>
                    <a:pt x="23" y="43"/>
                    <a:pt x="27" y="43"/>
                  </a:cubicBezTo>
                  <a:cubicBezTo>
                    <a:pt x="33" y="43"/>
                    <a:pt x="42" y="37"/>
                    <a:pt x="48" y="37"/>
                  </a:cubicBezTo>
                  <a:cubicBezTo>
                    <a:pt x="50" y="37"/>
                    <a:pt x="53" y="37"/>
                    <a:pt x="55" y="37"/>
                  </a:cubicBezTo>
                  <a:cubicBezTo>
                    <a:pt x="58" y="37"/>
                    <a:pt x="61" y="36"/>
                    <a:pt x="64" y="35"/>
                  </a:cubicBezTo>
                  <a:cubicBezTo>
                    <a:pt x="52" y="30"/>
                    <a:pt x="48" y="29"/>
                    <a:pt x="34" y="27"/>
                  </a:cubicBezTo>
                  <a:cubicBezTo>
                    <a:pt x="39" y="21"/>
                    <a:pt x="49" y="18"/>
                    <a:pt x="58" y="13"/>
                  </a:cubicBezTo>
                  <a:cubicBezTo>
                    <a:pt x="58" y="10"/>
                    <a:pt x="61" y="8"/>
                    <a:pt x="63" y="6"/>
                  </a:cubicBezTo>
                  <a:cubicBezTo>
                    <a:pt x="63" y="4"/>
                    <a:pt x="62" y="0"/>
                    <a:pt x="6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111"/>
            <p:cNvSpPr>
              <a:spLocks/>
            </p:cNvSpPr>
            <p:nvPr/>
          </p:nvSpPr>
          <p:spPr bwMode="auto">
            <a:xfrm>
              <a:off x="3813" y="-684"/>
              <a:ext cx="496" cy="274"/>
            </a:xfrm>
            <a:custGeom>
              <a:avLst/>
              <a:gdLst>
                <a:gd name="T0" fmla="*/ 86 w 210"/>
                <a:gd name="T1" fmla="*/ 0 h 116"/>
                <a:gd name="T2" fmla="*/ 75 w 210"/>
                <a:gd name="T3" fmla="*/ 8 h 116"/>
                <a:gd name="T4" fmla="*/ 82 w 210"/>
                <a:gd name="T5" fmla="*/ 31 h 116"/>
                <a:gd name="T6" fmla="*/ 58 w 210"/>
                <a:gd name="T7" fmla="*/ 8 h 116"/>
                <a:gd name="T8" fmla="*/ 49 w 210"/>
                <a:gd name="T9" fmla="*/ 17 h 116"/>
                <a:gd name="T10" fmla="*/ 51 w 210"/>
                <a:gd name="T11" fmla="*/ 22 h 116"/>
                <a:gd name="T12" fmla="*/ 38 w 210"/>
                <a:gd name="T13" fmla="*/ 16 h 116"/>
                <a:gd name="T14" fmla="*/ 45 w 210"/>
                <a:gd name="T15" fmla="*/ 8 h 116"/>
                <a:gd name="T16" fmla="*/ 18 w 210"/>
                <a:gd name="T17" fmla="*/ 6 h 116"/>
                <a:gd name="T18" fmla="*/ 0 w 210"/>
                <a:gd name="T19" fmla="*/ 19 h 116"/>
                <a:gd name="T20" fmla="*/ 13 w 210"/>
                <a:gd name="T21" fmla="*/ 32 h 116"/>
                <a:gd name="T22" fmla="*/ 17 w 210"/>
                <a:gd name="T23" fmla="*/ 34 h 116"/>
                <a:gd name="T24" fmla="*/ 32 w 210"/>
                <a:gd name="T25" fmla="*/ 51 h 116"/>
                <a:gd name="T26" fmla="*/ 28 w 210"/>
                <a:gd name="T27" fmla="*/ 52 h 116"/>
                <a:gd name="T28" fmla="*/ 45 w 210"/>
                <a:gd name="T29" fmla="*/ 61 h 116"/>
                <a:gd name="T30" fmla="*/ 60 w 210"/>
                <a:gd name="T31" fmla="*/ 47 h 116"/>
                <a:gd name="T32" fmla="*/ 65 w 210"/>
                <a:gd name="T33" fmla="*/ 47 h 116"/>
                <a:gd name="T34" fmla="*/ 73 w 210"/>
                <a:gd name="T35" fmla="*/ 51 h 116"/>
                <a:gd name="T36" fmla="*/ 86 w 210"/>
                <a:gd name="T37" fmla="*/ 51 h 116"/>
                <a:gd name="T38" fmla="*/ 59 w 210"/>
                <a:gd name="T39" fmla="*/ 64 h 116"/>
                <a:gd name="T40" fmla="*/ 45 w 210"/>
                <a:gd name="T41" fmla="*/ 70 h 116"/>
                <a:gd name="T42" fmla="*/ 53 w 210"/>
                <a:gd name="T43" fmla="*/ 78 h 116"/>
                <a:gd name="T44" fmla="*/ 65 w 210"/>
                <a:gd name="T45" fmla="*/ 77 h 116"/>
                <a:gd name="T46" fmla="*/ 88 w 210"/>
                <a:gd name="T47" fmla="*/ 79 h 116"/>
                <a:gd name="T48" fmla="*/ 71 w 210"/>
                <a:gd name="T49" fmla="*/ 83 h 116"/>
                <a:gd name="T50" fmla="*/ 58 w 210"/>
                <a:gd name="T51" fmla="*/ 83 h 116"/>
                <a:gd name="T52" fmla="*/ 51 w 210"/>
                <a:gd name="T53" fmla="*/ 83 h 116"/>
                <a:gd name="T54" fmla="*/ 93 w 210"/>
                <a:gd name="T55" fmla="*/ 116 h 116"/>
                <a:gd name="T56" fmla="*/ 108 w 210"/>
                <a:gd name="T57" fmla="*/ 87 h 116"/>
                <a:gd name="T58" fmla="*/ 116 w 210"/>
                <a:gd name="T59" fmla="*/ 83 h 116"/>
                <a:gd name="T60" fmla="*/ 145 w 210"/>
                <a:gd name="T61" fmla="*/ 46 h 116"/>
                <a:gd name="T62" fmla="*/ 158 w 210"/>
                <a:gd name="T63" fmla="*/ 54 h 116"/>
                <a:gd name="T64" fmla="*/ 150 w 210"/>
                <a:gd name="T65" fmla="*/ 55 h 116"/>
                <a:gd name="T66" fmla="*/ 161 w 210"/>
                <a:gd name="T67" fmla="*/ 70 h 116"/>
                <a:gd name="T68" fmla="*/ 153 w 210"/>
                <a:gd name="T69" fmla="*/ 85 h 116"/>
                <a:gd name="T70" fmla="*/ 177 w 210"/>
                <a:gd name="T71" fmla="*/ 86 h 116"/>
                <a:gd name="T72" fmla="*/ 177 w 210"/>
                <a:gd name="T73" fmla="*/ 95 h 116"/>
                <a:gd name="T74" fmla="*/ 210 w 210"/>
                <a:gd name="T75" fmla="*/ 77 h 116"/>
                <a:gd name="T76" fmla="*/ 190 w 210"/>
                <a:gd name="T77" fmla="*/ 58 h 116"/>
                <a:gd name="T78" fmla="*/ 173 w 210"/>
                <a:gd name="T79" fmla="*/ 58 h 116"/>
                <a:gd name="T80" fmla="*/ 173 w 210"/>
                <a:gd name="T81" fmla="*/ 50 h 116"/>
                <a:gd name="T82" fmla="*/ 168 w 210"/>
                <a:gd name="T83" fmla="*/ 51 h 116"/>
                <a:gd name="T84" fmla="*/ 163 w 210"/>
                <a:gd name="T85" fmla="*/ 50 h 116"/>
                <a:gd name="T86" fmla="*/ 169 w 210"/>
                <a:gd name="T87" fmla="*/ 50 h 116"/>
                <a:gd name="T88" fmla="*/ 126 w 210"/>
                <a:gd name="T89" fmla="*/ 27 h 116"/>
                <a:gd name="T90" fmla="*/ 121 w 210"/>
                <a:gd name="T91" fmla="*/ 27 h 116"/>
                <a:gd name="T92" fmla="*/ 115 w 210"/>
                <a:gd name="T93" fmla="*/ 14 h 116"/>
                <a:gd name="T94" fmla="*/ 105 w 210"/>
                <a:gd name="T95" fmla="*/ 21 h 116"/>
                <a:gd name="T96" fmla="*/ 107 w 210"/>
                <a:gd name="T97" fmla="*/ 11 h 116"/>
                <a:gd name="T98" fmla="*/ 86 w 210"/>
                <a:gd name="T9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 h="116">
                  <a:moveTo>
                    <a:pt x="86" y="0"/>
                  </a:moveTo>
                  <a:cubicBezTo>
                    <a:pt x="79" y="0"/>
                    <a:pt x="75" y="0"/>
                    <a:pt x="75" y="8"/>
                  </a:cubicBezTo>
                  <a:cubicBezTo>
                    <a:pt x="75" y="18"/>
                    <a:pt x="78" y="23"/>
                    <a:pt x="82" y="31"/>
                  </a:cubicBezTo>
                  <a:cubicBezTo>
                    <a:pt x="68" y="26"/>
                    <a:pt x="72" y="8"/>
                    <a:pt x="58" y="8"/>
                  </a:cubicBezTo>
                  <a:cubicBezTo>
                    <a:pt x="53" y="8"/>
                    <a:pt x="49" y="12"/>
                    <a:pt x="49" y="17"/>
                  </a:cubicBezTo>
                  <a:cubicBezTo>
                    <a:pt x="49" y="19"/>
                    <a:pt x="50" y="21"/>
                    <a:pt x="51" y="22"/>
                  </a:cubicBezTo>
                  <a:cubicBezTo>
                    <a:pt x="47" y="20"/>
                    <a:pt x="43" y="19"/>
                    <a:pt x="38" y="16"/>
                  </a:cubicBezTo>
                  <a:cubicBezTo>
                    <a:pt x="40" y="13"/>
                    <a:pt x="42" y="12"/>
                    <a:pt x="45" y="8"/>
                  </a:cubicBezTo>
                  <a:cubicBezTo>
                    <a:pt x="32" y="6"/>
                    <a:pt x="27" y="6"/>
                    <a:pt x="18" y="6"/>
                  </a:cubicBezTo>
                  <a:cubicBezTo>
                    <a:pt x="13" y="6"/>
                    <a:pt x="2" y="16"/>
                    <a:pt x="0" y="19"/>
                  </a:cubicBezTo>
                  <a:cubicBezTo>
                    <a:pt x="3" y="23"/>
                    <a:pt x="9" y="32"/>
                    <a:pt x="13" y="32"/>
                  </a:cubicBezTo>
                  <a:cubicBezTo>
                    <a:pt x="15" y="32"/>
                    <a:pt x="16" y="33"/>
                    <a:pt x="17" y="34"/>
                  </a:cubicBezTo>
                  <a:cubicBezTo>
                    <a:pt x="15" y="42"/>
                    <a:pt x="23" y="47"/>
                    <a:pt x="32" y="51"/>
                  </a:cubicBezTo>
                  <a:cubicBezTo>
                    <a:pt x="30" y="51"/>
                    <a:pt x="29" y="52"/>
                    <a:pt x="28" y="52"/>
                  </a:cubicBezTo>
                  <a:cubicBezTo>
                    <a:pt x="30" y="58"/>
                    <a:pt x="36" y="61"/>
                    <a:pt x="45" y="61"/>
                  </a:cubicBezTo>
                  <a:cubicBezTo>
                    <a:pt x="56" y="61"/>
                    <a:pt x="56" y="49"/>
                    <a:pt x="60" y="47"/>
                  </a:cubicBezTo>
                  <a:cubicBezTo>
                    <a:pt x="62" y="47"/>
                    <a:pt x="63" y="47"/>
                    <a:pt x="65" y="47"/>
                  </a:cubicBezTo>
                  <a:cubicBezTo>
                    <a:pt x="67" y="48"/>
                    <a:pt x="71" y="51"/>
                    <a:pt x="73" y="51"/>
                  </a:cubicBezTo>
                  <a:cubicBezTo>
                    <a:pt x="75" y="51"/>
                    <a:pt x="79" y="51"/>
                    <a:pt x="86" y="51"/>
                  </a:cubicBezTo>
                  <a:cubicBezTo>
                    <a:pt x="80" y="56"/>
                    <a:pt x="66" y="62"/>
                    <a:pt x="59" y="64"/>
                  </a:cubicBezTo>
                  <a:cubicBezTo>
                    <a:pt x="57" y="65"/>
                    <a:pt x="45" y="65"/>
                    <a:pt x="45" y="70"/>
                  </a:cubicBezTo>
                  <a:cubicBezTo>
                    <a:pt x="45" y="76"/>
                    <a:pt x="48" y="78"/>
                    <a:pt x="53" y="78"/>
                  </a:cubicBezTo>
                  <a:cubicBezTo>
                    <a:pt x="57" y="78"/>
                    <a:pt x="62" y="77"/>
                    <a:pt x="65" y="77"/>
                  </a:cubicBezTo>
                  <a:cubicBezTo>
                    <a:pt x="68" y="77"/>
                    <a:pt x="85" y="77"/>
                    <a:pt x="88" y="79"/>
                  </a:cubicBezTo>
                  <a:cubicBezTo>
                    <a:pt x="82" y="81"/>
                    <a:pt x="76" y="79"/>
                    <a:pt x="71" y="83"/>
                  </a:cubicBezTo>
                  <a:cubicBezTo>
                    <a:pt x="71" y="83"/>
                    <a:pt x="64" y="83"/>
                    <a:pt x="58" y="83"/>
                  </a:cubicBezTo>
                  <a:cubicBezTo>
                    <a:pt x="55" y="83"/>
                    <a:pt x="53" y="83"/>
                    <a:pt x="51" y="83"/>
                  </a:cubicBezTo>
                  <a:cubicBezTo>
                    <a:pt x="51" y="101"/>
                    <a:pt x="80" y="108"/>
                    <a:pt x="93" y="116"/>
                  </a:cubicBezTo>
                  <a:cubicBezTo>
                    <a:pt x="100" y="109"/>
                    <a:pt x="99" y="94"/>
                    <a:pt x="108" y="87"/>
                  </a:cubicBezTo>
                  <a:cubicBezTo>
                    <a:pt x="111" y="85"/>
                    <a:pt x="115" y="86"/>
                    <a:pt x="116" y="83"/>
                  </a:cubicBezTo>
                  <a:cubicBezTo>
                    <a:pt x="121" y="69"/>
                    <a:pt x="127" y="46"/>
                    <a:pt x="145" y="46"/>
                  </a:cubicBezTo>
                  <a:cubicBezTo>
                    <a:pt x="145" y="46"/>
                    <a:pt x="149" y="53"/>
                    <a:pt x="158" y="54"/>
                  </a:cubicBezTo>
                  <a:cubicBezTo>
                    <a:pt x="155" y="54"/>
                    <a:pt x="153" y="54"/>
                    <a:pt x="150" y="55"/>
                  </a:cubicBezTo>
                  <a:cubicBezTo>
                    <a:pt x="152" y="59"/>
                    <a:pt x="157" y="69"/>
                    <a:pt x="161" y="70"/>
                  </a:cubicBezTo>
                  <a:cubicBezTo>
                    <a:pt x="160" y="78"/>
                    <a:pt x="154" y="75"/>
                    <a:pt x="153" y="85"/>
                  </a:cubicBezTo>
                  <a:cubicBezTo>
                    <a:pt x="160" y="85"/>
                    <a:pt x="171" y="85"/>
                    <a:pt x="177" y="86"/>
                  </a:cubicBezTo>
                  <a:cubicBezTo>
                    <a:pt x="176" y="88"/>
                    <a:pt x="176" y="91"/>
                    <a:pt x="177" y="95"/>
                  </a:cubicBezTo>
                  <a:cubicBezTo>
                    <a:pt x="190" y="91"/>
                    <a:pt x="196" y="82"/>
                    <a:pt x="210" y="77"/>
                  </a:cubicBezTo>
                  <a:cubicBezTo>
                    <a:pt x="205" y="70"/>
                    <a:pt x="190" y="74"/>
                    <a:pt x="190" y="58"/>
                  </a:cubicBezTo>
                  <a:cubicBezTo>
                    <a:pt x="183" y="58"/>
                    <a:pt x="181" y="58"/>
                    <a:pt x="173" y="58"/>
                  </a:cubicBezTo>
                  <a:cubicBezTo>
                    <a:pt x="174" y="56"/>
                    <a:pt x="174" y="53"/>
                    <a:pt x="173" y="50"/>
                  </a:cubicBezTo>
                  <a:cubicBezTo>
                    <a:pt x="171" y="50"/>
                    <a:pt x="169" y="51"/>
                    <a:pt x="168" y="51"/>
                  </a:cubicBezTo>
                  <a:cubicBezTo>
                    <a:pt x="166" y="51"/>
                    <a:pt x="165" y="51"/>
                    <a:pt x="163" y="50"/>
                  </a:cubicBezTo>
                  <a:cubicBezTo>
                    <a:pt x="165" y="50"/>
                    <a:pt x="167" y="50"/>
                    <a:pt x="169" y="50"/>
                  </a:cubicBezTo>
                  <a:cubicBezTo>
                    <a:pt x="163" y="43"/>
                    <a:pt x="135" y="27"/>
                    <a:pt x="126" y="27"/>
                  </a:cubicBezTo>
                  <a:cubicBezTo>
                    <a:pt x="125" y="27"/>
                    <a:pt x="123" y="27"/>
                    <a:pt x="121" y="27"/>
                  </a:cubicBezTo>
                  <a:cubicBezTo>
                    <a:pt x="122" y="23"/>
                    <a:pt x="123" y="14"/>
                    <a:pt x="115" y="14"/>
                  </a:cubicBezTo>
                  <a:cubicBezTo>
                    <a:pt x="111" y="14"/>
                    <a:pt x="110" y="19"/>
                    <a:pt x="105" y="21"/>
                  </a:cubicBezTo>
                  <a:cubicBezTo>
                    <a:pt x="105" y="17"/>
                    <a:pt x="107" y="14"/>
                    <a:pt x="107" y="11"/>
                  </a:cubicBezTo>
                  <a:cubicBezTo>
                    <a:pt x="107" y="5"/>
                    <a:pt x="93"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112"/>
            <p:cNvSpPr>
              <a:spLocks/>
            </p:cNvSpPr>
            <p:nvPr/>
          </p:nvSpPr>
          <p:spPr bwMode="auto">
            <a:xfrm>
              <a:off x="4073" y="-724"/>
              <a:ext cx="324" cy="116"/>
            </a:xfrm>
            <a:custGeom>
              <a:avLst/>
              <a:gdLst>
                <a:gd name="T0" fmla="*/ 80 w 137"/>
                <a:gd name="T1" fmla="*/ 0 h 49"/>
                <a:gd name="T2" fmla="*/ 73 w 137"/>
                <a:gd name="T3" fmla="*/ 0 h 49"/>
                <a:gd name="T4" fmla="*/ 60 w 137"/>
                <a:gd name="T5" fmla="*/ 12 h 49"/>
                <a:gd name="T6" fmla="*/ 39 w 137"/>
                <a:gd name="T7" fmla="*/ 1 h 49"/>
                <a:gd name="T8" fmla="*/ 24 w 137"/>
                <a:gd name="T9" fmla="*/ 1 h 49"/>
                <a:gd name="T10" fmla="*/ 27 w 137"/>
                <a:gd name="T11" fmla="*/ 6 h 49"/>
                <a:gd name="T12" fmla="*/ 18 w 137"/>
                <a:gd name="T13" fmla="*/ 6 h 49"/>
                <a:gd name="T14" fmla="*/ 18 w 137"/>
                <a:gd name="T15" fmla="*/ 9 h 49"/>
                <a:gd name="T16" fmla="*/ 15 w 137"/>
                <a:gd name="T17" fmla="*/ 10 h 49"/>
                <a:gd name="T18" fmla="*/ 7 w 137"/>
                <a:gd name="T19" fmla="*/ 8 h 49"/>
                <a:gd name="T20" fmla="*/ 0 w 137"/>
                <a:gd name="T21" fmla="*/ 8 h 49"/>
                <a:gd name="T22" fmla="*/ 7 w 137"/>
                <a:gd name="T23" fmla="*/ 20 h 49"/>
                <a:gd name="T24" fmla="*/ 13 w 137"/>
                <a:gd name="T25" fmla="*/ 28 h 49"/>
                <a:gd name="T26" fmla="*/ 26 w 137"/>
                <a:gd name="T27" fmla="*/ 26 h 49"/>
                <a:gd name="T28" fmla="*/ 51 w 137"/>
                <a:gd name="T29" fmla="*/ 28 h 49"/>
                <a:gd name="T30" fmla="*/ 38 w 137"/>
                <a:gd name="T31" fmla="*/ 30 h 49"/>
                <a:gd name="T32" fmla="*/ 27 w 137"/>
                <a:gd name="T33" fmla="*/ 31 h 49"/>
                <a:gd name="T34" fmla="*/ 34 w 137"/>
                <a:gd name="T35" fmla="*/ 39 h 49"/>
                <a:gd name="T36" fmla="*/ 64 w 137"/>
                <a:gd name="T37" fmla="*/ 39 h 49"/>
                <a:gd name="T38" fmla="*/ 82 w 137"/>
                <a:gd name="T39" fmla="*/ 49 h 49"/>
                <a:gd name="T40" fmla="*/ 137 w 137"/>
                <a:gd name="T41" fmla="*/ 22 h 49"/>
                <a:gd name="T42" fmla="*/ 113 w 137"/>
                <a:gd name="T43" fmla="*/ 8 h 49"/>
                <a:gd name="T44" fmla="*/ 96 w 137"/>
                <a:gd name="T45" fmla="*/ 8 h 49"/>
                <a:gd name="T46" fmla="*/ 80 w 137"/>
                <a:gd name="T47" fmla="*/ 13 h 49"/>
                <a:gd name="T48" fmla="*/ 80 w 137"/>
                <a:gd name="T4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49">
                  <a:moveTo>
                    <a:pt x="80" y="0"/>
                  </a:moveTo>
                  <a:cubicBezTo>
                    <a:pt x="73" y="0"/>
                    <a:pt x="73" y="0"/>
                    <a:pt x="73" y="0"/>
                  </a:cubicBezTo>
                  <a:cubicBezTo>
                    <a:pt x="71" y="2"/>
                    <a:pt x="67" y="12"/>
                    <a:pt x="60" y="12"/>
                  </a:cubicBezTo>
                  <a:cubicBezTo>
                    <a:pt x="58" y="12"/>
                    <a:pt x="42" y="4"/>
                    <a:pt x="39" y="1"/>
                  </a:cubicBezTo>
                  <a:cubicBezTo>
                    <a:pt x="24" y="1"/>
                    <a:pt x="24" y="1"/>
                    <a:pt x="24" y="1"/>
                  </a:cubicBezTo>
                  <a:cubicBezTo>
                    <a:pt x="27" y="6"/>
                    <a:pt x="27" y="6"/>
                    <a:pt x="27" y="6"/>
                  </a:cubicBezTo>
                  <a:cubicBezTo>
                    <a:pt x="18" y="6"/>
                    <a:pt x="18" y="6"/>
                    <a:pt x="18" y="6"/>
                  </a:cubicBezTo>
                  <a:cubicBezTo>
                    <a:pt x="18" y="9"/>
                    <a:pt x="18" y="9"/>
                    <a:pt x="18" y="9"/>
                  </a:cubicBezTo>
                  <a:cubicBezTo>
                    <a:pt x="17" y="10"/>
                    <a:pt x="16" y="10"/>
                    <a:pt x="15" y="10"/>
                  </a:cubicBezTo>
                  <a:cubicBezTo>
                    <a:pt x="12" y="10"/>
                    <a:pt x="10" y="9"/>
                    <a:pt x="7" y="8"/>
                  </a:cubicBezTo>
                  <a:cubicBezTo>
                    <a:pt x="0" y="8"/>
                    <a:pt x="0" y="8"/>
                    <a:pt x="0" y="8"/>
                  </a:cubicBezTo>
                  <a:cubicBezTo>
                    <a:pt x="0" y="13"/>
                    <a:pt x="3" y="17"/>
                    <a:pt x="7" y="20"/>
                  </a:cubicBezTo>
                  <a:cubicBezTo>
                    <a:pt x="7" y="26"/>
                    <a:pt x="9" y="28"/>
                    <a:pt x="13" y="28"/>
                  </a:cubicBezTo>
                  <a:cubicBezTo>
                    <a:pt x="16" y="28"/>
                    <a:pt x="21" y="26"/>
                    <a:pt x="26" y="26"/>
                  </a:cubicBezTo>
                  <a:cubicBezTo>
                    <a:pt x="27" y="26"/>
                    <a:pt x="49" y="28"/>
                    <a:pt x="51" y="28"/>
                  </a:cubicBezTo>
                  <a:cubicBezTo>
                    <a:pt x="48" y="29"/>
                    <a:pt x="42" y="29"/>
                    <a:pt x="38" y="30"/>
                  </a:cubicBezTo>
                  <a:cubicBezTo>
                    <a:pt x="36" y="30"/>
                    <a:pt x="31" y="30"/>
                    <a:pt x="27" y="31"/>
                  </a:cubicBezTo>
                  <a:cubicBezTo>
                    <a:pt x="28" y="35"/>
                    <a:pt x="29" y="38"/>
                    <a:pt x="34" y="39"/>
                  </a:cubicBezTo>
                  <a:cubicBezTo>
                    <a:pt x="64" y="39"/>
                    <a:pt x="64" y="39"/>
                    <a:pt x="64" y="39"/>
                  </a:cubicBezTo>
                  <a:cubicBezTo>
                    <a:pt x="68" y="46"/>
                    <a:pt x="73" y="49"/>
                    <a:pt x="82" y="49"/>
                  </a:cubicBezTo>
                  <a:cubicBezTo>
                    <a:pt x="98" y="49"/>
                    <a:pt x="124" y="30"/>
                    <a:pt x="137" y="22"/>
                  </a:cubicBezTo>
                  <a:cubicBezTo>
                    <a:pt x="134" y="15"/>
                    <a:pt x="124" y="8"/>
                    <a:pt x="113" y="8"/>
                  </a:cubicBezTo>
                  <a:cubicBezTo>
                    <a:pt x="105" y="8"/>
                    <a:pt x="108" y="8"/>
                    <a:pt x="96" y="8"/>
                  </a:cubicBezTo>
                  <a:cubicBezTo>
                    <a:pt x="88" y="8"/>
                    <a:pt x="85" y="13"/>
                    <a:pt x="80" y="13"/>
                  </a:cubicBezTo>
                  <a:cubicBezTo>
                    <a:pt x="79" y="9"/>
                    <a:pt x="80" y="6"/>
                    <a:pt x="8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113"/>
            <p:cNvSpPr>
              <a:spLocks noEditPoints="1"/>
            </p:cNvSpPr>
            <p:nvPr/>
          </p:nvSpPr>
          <p:spPr bwMode="auto">
            <a:xfrm>
              <a:off x="3794" y="-594"/>
              <a:ext cx="61" cy="54"/>
            </a:xfrm>
            <a:custGeom>
              <a:avLst/>
              <a:gdLst>
                <a:gd name="T0" fmla="*/ 8 w 26"/>
                <a:gd name="T1" fmla="*/ 1 h 23"/>
                <a:gd name="T2" fmla="*/ 26 w 26"/>
                <a:gd name="T3" fmla="*/ 23 h 23"/>
                <a:gd name="T4" fmla="*/ 8 w 26"/>
                <a:gd name="T5" fmla="*/ 1 h 23"/>
                <a:gd name="T6" fmla="*/ 8 w 26"/>
                <a:gd name="T7" fmla="*/ 0 h 23"/>
                <a:gd name="T8" fmla="*/ 8 w 26"/>
                <a:gd name="T9" fmla="*/ 1 h 23"/>
                <a:gd name="T10" fmla="*/ 8 w 26"/>
                <a:gd name="T11" fmla="*/ 1 h 23"/>
                <a:gd name="T12" fmla="*/ 8 w 26"/>
                <a:gd name="T13" fmla="*/ 0 h 23"/>
                <a:gd name="T14" fmla="*/ 9 w 26"/>
                <a:gd name="T15" fmla="*/ 0 h 23"/>
                <a:gd name="T16" fmla="*/ 8 w 26"/>
                <a:gd name="T17" fmla="*/ 1 h 23"/>
                <a:gd name="T18" fmla="*/ 9 w 26"/>
                <a:gd name="T19" fmla="*/ 2 h 23"/>
                <a:gd name="T20" fmla="*/ 9 w 26"/>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8" y="1"/>
                  </a:moveTo>
                  <a:cubicBezTo>
                    <a:pt x="0" y="6"/>
                    <a:pt x="16" y="20"/>
                    <a:pt x="26" y="23"/>
                  </a:cubicBezTo>
                  <a:cubicBezTo>
                    <a:pt x="22" y="11"/>
                    <a:pt x="15" y="9"/>
                    <a:pt x="8" y="1"/>
                  </a:cubicBezTo>
                  <a:moveTo>
                    <a:pt x="8" y="0"/>
                  </a:moveTo>
                  <a:cubicBezTo>
                    <a:pt x="8" y="0"/>
                    <a:pt x="8" y="0"/>
                    <a:pt x="8" y="1"/>
                  </a:cubicBezTo>
                  <a:cubicBezTo>
                    <a:pt x="8" y="1"/>
                    <a:pt x="8" y="1"/>
                    <a:pt x="8" y="1"/>
                  </a:cubicBezTo>
                  <a:cubicBezTo>
                    <a:pt x="8" y="0"/>
                    <a:pt x="8" y="0"/>
                    <a:pt x="8" y="0"/>
                  </a:cubicBezTo>
                  <a:moveTo>
                    <a:pt x="9" y="0"/>
                  </a:moveTo>
                  <a:cubicBezTo>
                    <a:pt x="9" y="0"/>
                    <a:pt x="9" y="0"/>
                    <a:pt x="8" y="1"/>
                  </a:cubicBezTo>
                  <a:cubicBezTo>
                    <a:pt x="9" y="2"/>
                    <a:pt x="9" y="2"/>
                    <a:pt x="9" y="2"/>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114"/>
            <p:cNvSpPr>
              <a:spLocks/>
            </p:cNvSpPr>
            <p:nvPr/>
          </p:nvSpPr>
          <p:spPr bwMode="auto">
            <a:xfrm>
              <a:off x="3087" y="872"/>
              <a:ext cx="156" cy="187"/>
            </a:xfrm>
            <a:custGeom>
              <a:avLst/>
              <a:gdLst>
                <a:gd name="T0" fmla="*/ 48 w 66"/>
                <a:gd name="T1" fmla="*/ 0 h 79"/>
                <a:gd name="T2" fmla="*/ 39 w 66"/>
                <a:gd name="T3" fmla="*/ 0 h 79"/>
                <a:gd name="T4" fmla="*/ 23 w 66"/>
                <a:gd name="T5" fmla="*/ 10 h 79"/>
                <a:gd name="T6" fmla="*/ 26 w 66"/>
                <a:gd name="T7" fmla="*/ 17 h 79"/>
                <a:gd name="T8" fmla="*/ 11 w 66"/>
                <a:gd name="T9" fmla="*/ 23 h 79"/>
                <a:gd name="T10" fmla="*/ 10 w 66"/>
                <a:gd name="T11" fmla="*/ 22 h 79"/>
                <a:gd name="T12" fmla="*/ 5 w 66"/>
                <a:gd name="T13" fmla="*/ 28 h 79"/>
                <a:gd name="T14" fmla="*/ 15 w 66"/>
                <a:gd name="T15" fmla="*/ 39 h 79"/>
                <a:gd name="T16" fmla="*/ 0 w 66"/>
                <a:gd name="T17" fmla="*/ 66 h 79"/>
                <a:gd name="T18" fmla="*/ 13 w 66"/>
                <a:gd name="T19" fmla="*/ 79 h 79"/>
                <a:gd name="T20" fmla="*/ 23 w 66"/>
                <a:gd name="T21" fmla="*/ 76 h 79"/>
                <a:gd name="T22" fmla="*/ 42 w 66"/>
                <a:gd name="T23" fmla="*/ 65 h 79"/>
                <a:gd name="T24" fmla="*/ 46 w 66"/>
                <a:gd name="T25" fmla="*/ 65 h 79"/>
                <a:gd name="T26" fmla="*/ 56 w 66"/>
                <a:gd name="T27" fmla="*/ 62 h 79"/>
                <a:gd name="T28" fmla="*/ 56 w 66"/>
                <a:gd name="T29" fmla="*/ 47 h 79"/>
                <a:gd name="T30" fmla="*/ 56 w 66"/>
                <a:gd name="T31" fmla="*/ 29 h 79"/>
                <a:gd name="T32" fmla="*/ 66 w 66"/>
                <a:gd name="T33" fmla="*/ 22 h 79"/>
                <a:gd name="T34" fmla="*/ 48 w 66"/>
                <a:gd name="T3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 h="79">
                  <a:moveTo>
                    <a:pt x="48" y="0"/>
                  </a:moveTo>
                  <a:cubicBezTo>
                    <a:pt x="45" y="0"/>
                    <a:pt x="42" y="0"/>
                    <a:pt x="39" y="0"/>
                  </a:cubicBezTo>
                  <a:cubicBezTo>
                    <a:pt x="34" y="0"/>
                    <a:pt x="23" y="6"/>
                    <a:pt x="23" y="10"/>
                  </a:cubicBezTo>
                  <a:cubicBezTo>
                    <a:pt x="23" y="13"/>
                    <a:pt x="24" y="14"/>
                    <a:pt x="26" y="17"/>
                  </a:cubicBezTo>
                  <a:cubicBezTo>
                    <a:pt x="23" y="20"/>
                    <a:pt x="14" y="23"/>
                    <a:pt x="11" y="23"/>
                  </a:cubicBezTo>
                  <a:cubicBezTo>
                    <a:pt x="11" y="23"/>
                    <a:pt x="10" y="22"/>
                    <a:pt x="10" y="22"/>
                  </a:cubicBezTo>
                  <a:cubicBezTo>
                    <a:pt x="8" y="22"/>
                    <a:pt x="5" y="23"/>
                    <a:pt x="5" y="28"/>
                  </a:cubicBezTo>
                  <a:cubicBezTo>
                    <a:pt x="5" y="34"/>
                    <a:pt x="10" y="37"/>
                    <a:pt x="15" y="39"/>
                  </a:cubicBezTo>
                  <a:cubicBezTo>
                    <a:pt x="13" y="52"/>
                    <a:pt x="0" y="53"/>
                    <a:pt x="0" y="66"/>
                  </a:cubicBezTo>
                  <a:cubicBezTo>
                    <a:pt x="0" y="73"/>
                    <a:pt x="7" y="79"/>
                    <a:pt x="13" y="79"/>
                  </a:cubicBezTo>
                  <a:cubicBezTo>
                    <a:pt x="16" y="79"/>
                    <a:pt x="21" y="78"/>
                    <a:pt x="23" y="76"/>
                  </a:cubicBezTo>
                  <a:cubicBezTo>
                    <a:pt x="27" y="74"/>
                    <a:pt x="34" y="65"/>
                    <a:pt x="42" y="65"/>
                  </a:cubicBezTo>
                  <a:cubicBezTo>
                    <a:pt x="43" y="65"/>
                    <a:pt x="45" y="65"/>
                    <a:pt x="46" y="65"/>
                  </a:cubicBezTo>
                  <a:cubicBezTo>
                    <a:pt x="50" y="65"/>
                    <a:pt x="54" y="65"/>
                    <a:pt x="56" y="62"/>
                  </a:cubicBezTo>
                  <a:cubicBezTo>
                    <a:pt x="60" y="58"/>
                    <a:pt x="56" y="52"/>
                    <a:pt x="56" y="47"/>
                  </a:cubicBezTo>
                  <a:cubicBezTo>
                    <a:pt x="56" y="47"/>
                    <a:pt x="56" y="33"/>
                    <a:pt x="56" y="29"/>
                  </a:cubicBezTo>
                  <a:cubicBezTo>
                    <a:pt x="56" y="25"/>
                    <a:pt x="66" y="26"/>
                    <a:pt x="66" y="22"/>
                  </a:cubicBezTo>
                  <a:cubicBezTo>
                    <a:pt x="66" y="13"/>
                    <a:pt x="60" y="0"/>
                    <a:pt x="4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115"/>
            <p:cNvSpPr>
              <a:spLocks/>
            </p:cNvSpPr>
            <p:nvPr/>
          </p:nvSpPr>
          <p:spPr bwMode="auto">
            <a:xfrm>
              <a:off x="3191" y="714"/>
              <a:ext cx="33" cy="28"/>
            </a:xfrm>
            <a:custGeom>
              <a:avLst/>
              <a:gdLst>
                <a:gd name="T0" fmla="*/ 14 w 14"/>
                <a:gd name="T1" fmla="*/ 0 h 12"/>
                <a:gd name="T2" fmla="*/ 0 w 14"/>
                <a:gd name="T3" fmla="*/ 6 h 12"/>
                <a:gd name="T4" fmla="*/ 3 w 14"/>
                <a:gd name="T5" fmla="*/ 12 h 12"/>
                <a:gd name="T6" fmla="*/ 14 w 14"/>
                <a:gd name="T7" fmla="*/ 0 h 12"/>
              </a:gdLst>
              <a:ahLst/>
              <a:cxnLst>
                <a:cxn ang="0">
                  <a:pos x="T0" y="T1"/>
                </a:cxn>
                <a:cxn ang="0">
                  <a:pos x="T2" y="T3"/>
                </a:cxn>
                <a:cxn ang="0">
                  <a:pos x="T4" y="T5"/>
                </a:cxn>
                <a:cxn ang="0">
                  <a:pos x="T6" y="T7"/>
                </a:cxn>
              </a:cxnLst>
              <a:rect l="0" t="0" r="r" b="b"/>
              <a:pathLst>
                <a:path w="14" h="12">
                  <a:moveTo>
                    <a:pt x="14" y="0"/>
                  </a:moveTo>
                  <a:cubicBezTo>
                    <a:pt x="9" y="0"/>
                    <a:pt x="0" y="2"/>
                    <a:pt x="0" y="6"/>
                  </a:cubicBezTo>
                  <a:cubicBezTo>
                    <a:pt x="0" y="8"/>
                    <a:pt x="2" y="12"/>
                    <a:pt x="3" y="12"/>
                  </a:cubicBezTo>
                  <a:cubicBezTo>
                    <a:pt x="9" y="12"/>
                    <a:pt x="14" y="6"/>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116"/>
            <p:cNvSpPr>
              <a:spLocks/>
            </p:cNvSpPr>
            <p:nvPr/>
          </p:nvSpPr>
          <p:spPr bwMode="auto">
            <a:xfrm>
              <a:off x="3210" y="697"/>
              <a:ext cx="295" cy="431"/>
            </a:xfrm>
            <a:custGeom>
              <a:avLst/>
              <a:gdLst>
                <a:gd name="T0" fmla="*/ 30 w 125"/>
                <a:gd name="T1" fmla="*/ 0 h 182"/>
                <a:gd name="T2" fmla="*/ 19 w 125"/>
                <a:gd name="T3" fmla="*/ 16 h 182"/>
                <a:gd name="T4" fmla="*/ 14 w 125"/>
                <a:gd name="T5" fmla="*/ 26 h 182"/>
                <a:gd name="T6" fmla="*/ 9 w 125"/>
                <a:gd name="T7" fmla="*/ 24 h 182"/>
                <a:gd name="T8" fmla="*/ 12 w 125"/>
                <a:gd name="T9" fmla="*/ 34 h 182"/>
                <a:gd name="T10" fmla="*/ 9 w 125"/>
                <a:gd name="T11" fmla="*/ 45 h 182"/>
                <a:gd name="T12" fmla="*/ 17 w 125"/>
                <a:gd name="T13" fmla="*/ 54 h 182"/>
                <a:gd name="T14" fmla="*/ 14 w 125"/>
                <a:gd name="T15" fmla="*/ 66 h 182"/>
                <a:gd name="T16" fmla="*/ 19 w 125"/>
                <a:gd name="T17" fmla="*/ 59 h 182"/>
                <a:gd name="T18" fmla="*/ 28 w 125"/>
                <a:gd name="T19" fmla="*/ 71 h 182"/>
                <a:gd name="T20" fmla="*/ 31 w 125"/>
                <a:gd name="T21" fmla="*/ 87 h 182"/>
                <a:gd name="T22" fmla="*/ 48 w 125"/>
                <a:gd name="T23" fmla="*/ 84 h 182"/>
                <a:gd name="T24" fmla="*/ 54 w 125"/>
                <a:gd name="T25" fmla="*/ 98 h 182"/>
                <a:gd name="T26" fmla="*/ 57 w 125"/>
                <a:gd name="T27" fmla="*/ 106 h 182"/>
                <a:gd name="T28" fmla="*/ 37 w 125"/>
                <a:gd name="T29" fmla="*/ 131 h 182"/>
                <a:gd name="T30" fmla="*/ 25 w 125"/>
                <a:gd name="T31" fmla="*/ 150 h 182"/>
                <a:gd name="T32" fmla="*/ 45 w 125"/>
                <a:gd name="T33" fmla="*/ 154 h 182"/>
                <a:gd name="T34" fmla="*/ 56 w 125"/>
                <a:gd name="T35" fmla="*/ 152 h 182"/>
                <a:gd name="T36" fmla="*/ 19 w 125"/>
                <a:gd name="T37" fmla="*/ 178 h 182"/>
                <a:gd name="T38" fmla="*/ 23 w 125"/>
                <a:gd name="T39" fmla="*/ 182 h 182"/>
                <a:gd name="T40" fmla="*/ 38 w 125"/>
                <a:gd name="T41" fmla="*/ 177 h 182"/>
                <a:gd name="T42" fmla="*/ 56 w 125"/>
                <a:gd name="T43" fmla="*/ 172 h 182"/>
                <a:gd name="T44" fmla="*/ 104 w 125"/>
                <a:gd name="T45" fmla="*/ 167 h 182"/>
                <a:gd name="T46" fmla="*/ 119 w 125"/>
                <a:gd name="T47" fmla="*/ 155 h 182"/>
                <a:gd name="T48" fmla="*/ 125 w 125"/>
                <a:gd name="T49" fmla="*/ 132 h 182"/>
                <a:gd name="T50" fmla="*/ 112 w 125"/>
                <a:gd name="T51" fmla="*/ 122 h 182"/>
                <a:gd name="T52" fmla="*/ 110 w 125"/>
                <a:gd name="T53" fmla="*/ 122 h 182"/>
                <a:gd name="T54" fmla="*/ 104 w 125"/>
                <a:gd name="T55" fmla="*/ 122 h 182"/>
                <a:gd name="T56" fmla="*/ 101 w 125"/>
                <a:gd name="T57" fmla="*/ 107 h 182"/>
                <a:gd name="T58" fmla="*/ 64 w 125"/>
                <a:gd name="T59" fmla="*/ 60 h 182"/>
                <a:gd name="T60" fmla="*/ 58 w 125"/>
                <a:gd name="T61" fmla="*/ 60 h 182"/>
                <a:gd name="T62" fmla="*/ 51 w 125"/>
                <a:gd name="T63" fmla="*/ 60 h 182"/>
                <a:gd name="T64" fmla="*/ 70 w 125"/>
                <a:gd name="T65" fmla="*/ 23 h 182"/>
                <a:gd name="T66" fmla="*/ 37 w 125"/>
                <a:gd name="T67" fmla="*/ 19 h 182"/>
                <a:gd name="T68" fmla="*/ 45 w 125"/>
                <a:gd name="T69"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82">
                  <a:moveTo>
                    <a:pt x="45" y="0"/>
                  </a:moveTo>
                  <a:cubicBezTo>
                    <a:pt x="41" y="0"/>
                    <a:pt x="36" y="0"/>
                    <a:pt x="30" y="0"/>
                  </a:cubicBezTo>
                  <a:cubicBezTo>
                    <a:pt x="27" y="0"/>
                    <a:pt x="21" y="5"/>
                    <a:pt x="21" y="7"/>
                  </a:cubicBezTo>
                  <a:cubicBezTo>
                    <a:pt x="21" y="10"/>
                    <a:pt x="19" y="12"/>
                    <a:pt x="19" y="16"/>
                  </a:cubicBezTo>
                  <a:cubicBezTo>
                    <a:pt x="16" y="16"/>
                    <a:pt x="12" y="18"/>
                    <a:pt x="12" y="23"/>
                  </a:cubicBezTo>
                  <a:cubicBezTo>
                    <a:pt x="12" y="24"/>
                    <a:pt x="13" y="25"/>
                    <a:pt x="14" y="26"/>
                  </a:cubicBezTo>
                  <a:cubicBezTo>
                    <a:pt x="14" y="27"/>
                    <a:pt x="13" y="29"/>
                    <a:pt x="12" y="29"/>
                  </a:cubicBezTo>
                  <a:cubicBezTo>
                    <a:pt x="11" y="29"/>
                    <a:pt x="9" y="27"/>
                    <a:pt x="9" y="24"/>
                  </a:cubicBezTo>
                  <a:cubicBezTo>
                    <a:pt x="0" y="24"/>
                    <a:pt x="0" y="24"/>
                    <a:pt x="0" y="24"/>
                  </a:cubicBezTo>
                  <a:cubicBezTo>
                    <a:pt x="0" y="31"/>
                    <a:pt x="4" y="33"/>
                    <a:pt x="12" y="34"/>
                  </a:cubicBezTo>
                  <a:cubicBezTo>
                    <a:pt x="12" y="38"/>
                    <a:pt x="12" y="38"/>
                    <a:pt x="12" y="38"/>
                  </a:cubicBezTo>
                  <a:cubicBezTo>
                    <a:pt x="12" y="39"/>
                    <a:pt x="9" y="43"/>
                    <a:pt x="9" y="45"/>
                  </a:cubicBezTo>
                  <a:cubicBezTo>
                    <a:pt x="9" y="47"/>
                    <a:pt x="13" y="49"/>
                    <a:pt x="17" y="50"/>
                  </a:cubicBezTo>
                  <a:cubicBezTo>
                    <a:pt x="17" y="54"/>
                    <a:pt x="17" y="54"/>
                    <a:pt x="17" y="54"/>
                  </a:cubicBezTo>
                  <a:cubicBezTo>
                    <a:pt x="15" y="55"/>
                    <a:pt x="14" y="56"/>
                    <a:pt x="14" y="58"/>
                  </a:cubicBezTo>
                  <a:cubicBezTo>
                    <a:pt x="14" y="61"/>
                    <a:pt x="14" y="62"/>
                    <a:pt x="14" y="66"/>
                  </a:cubicBezTo>
                  <a:cubicBezTo>
                    <a:pt x="19" y="66"/>
                    <a:pt x="19" y="66"/>
                    <a:pt x="19" y="66"/>
                  </a:cubicBezTo>
                  <a:cubicBezTo>
                    <a:pt x="18" y="64"/>
                    <a:pt x="16" y="63"/>
                    <a:pt x="19" y="59"/>
                  </a:cubicBezTo>
                  <a:cubicBezTo>
                    <a:pt x="20" y="60"/>
                    <a:pt x="23" y="61"/>
                    <a:pt x="28" y="61"/>
                  </a:cubicBezTo>
                  <a:cubicBezTo>
                    <a:pt x="26" y="65"/>
                    <a:pt x="28" y="66"/>
                    <a:pt x="28" y="71"/>
                  </a:cubicBezTo>
                  <a:cubicBezTo>
                    <a:pt x="28" y="75"/>
                    <a:pt x="22" y="78"/>
                    <a:pt x="22" y="82"/>
                  </a:cubicBezTo>
                  <a:cubicBezTo>
                    <a:pt x="22" y="87"/>
                    <a:pt x="26" y="87"/>
                    <a:pt x="31" y="87"/>
                  </a:cubicBezTo>
                  <a:cubicBezTo>
                    <a:pt x="35" y="87"/>
                    <a:pt x="38" y="84"/>
                    <a:pt x="43" y="84"/>
                  </a:cubicBezTo>
                  <a:cubicBezTo>
                    <a:pt x="45" y="84"/>
                    <a:pt x="46" y="84"/>
                    <a:pt x="48" y="84"/>
                  </a:cubicBezTo>
                  <a:cubicBezTo>
                    <a:pt x="47" y="87"/>
                    <a:pt x="44" y="88"/>
                    <a:pt x="44" y="92"/>
                  </a:cubicBezTo>
                  <a:cubicBezTo>
                    <a:pt x="44" y="96"/>
                    <a:pt x="49" y="98"/>
                    <a:pt x="54" y="98"/>
                  </a:cubicBezTo>
                  <a:cubicBezTo>
                    <a:pt x="55" y="98"/>
                    <a:pt x="56" y="98"/>
                    <a:pt x="57" y="98"/>
                  </a:cubicBezTo>
                  <a:cubicBezTo>
                    <a:pt x="57" y="106"/>
                    <a:pt x="57" y="106"/>
                    <a:pt x="57" y="106"/>
                  </a:cubicBezTo>
                  <a:cubicBezTo>
                    <a:pt x="54" y="111"/>
                    <a:pt x="42" y="116"/>
                    <a:pt x="33" y="116"/>
                  </a:cubicBezTo>
                  <a:cubicBezTo>
                    <a:pt x="33" y="121"/>
                    <a:pt x="37" y="124"/>
                    <a:pt x="37" y="131"/>
                  </a:cubicBezTo>
                  <a:cubicBezTo>
                    <a:pt x="37" y="139"/>
                    <a:pt x="22" y="139"/>
                    <a:pt x="22" y="147"/>
                  </a:cubicBezTo>
                  <a:cubicBezTo>
                    <a:pt x="22" y="148"/>
                    <a:pt x="24" y="150"/>
                    <a:pt x="25" y="150"/>
                  </a:cubicBezTo>
                  <a:cubicBezTo>
                    <a:pt x="28" y="150"/>
                    <a:pt x="27" y="147"/>
                    <a:pt x="30" y="147"/>
                  </a:cubicBezTo>
                  <a:cubicBezTo>
                    <a:pt x="36" y="147"/>
                    <a:pt x="38" y="154"/>
                    <a:pt x="45" y="154"/>
                  </a:cubicBezTo>
                  <a:cubicBezTo>
                    <a:pt x="49" y="154"/>
                    <a:pt x="52" y="151"/>
                    <a:pt x="55" y="148"/>
                  </a:cubicBezTo>
                  <a:cubicBezTo>
                    <a:pt x="55" y="149"/>
                    <a:pt x="56" y="151"/>
                    <a:pt x="56" y="152"/>
                  </a:cubicBezTo>
                  <a:cubicBezTo>
                    <a:pt x="56" y="159"/>
                    <a:pt x="45" y="157"/>
                    <a:pt x="38" y="159"/>
                  </a:cubicBezTo>
                  <a:cubicBezTo>
                    <a:pt x="36" y="159"/>
                    <a:pt x="20" y="176"/>
                    <a:pt x="19" y="178"/>
                  </a:cubicBezTo>
                  <a:cubicBezTo>
                    <a:pt x="19" y="182"/>
                    <a:pt x="19" y="182"/>
                    <a:pt x="19" y="182"/>
                  </a:cubicBezTo>
                  <a:cubicBezTo>
                    <a:pt x="23" y="182"/>
                    <a:pt x="23" y="182"/>
                    <a:pt x="23" y="182"/>
                  </a:cubicBezTo>
                  <a:cubicBezTo>
                    <a:pt x="25" y="179"/>
                    <a:pt x="27" y="177"/>
                    <a:pt x="30" y="177"/>
                  </a:cubicBezTo>
                  <a:cubicBezTo>
                    <a:pt x="38" y="177"/>
                    <a:pt x="38" y="177"/>
                    <a:pt x="38" y="177"/>
                  </a:cubicBezTo>
                  <a:cubicBezTo>
                    <a:pt x="38" y="173"/>
                    <a:pt x="41" y="168"/>
                    <a:pt x="46" y="168"/>
                  </a:cubicBezTo>
                  <a:cubicBezTo>
                    <a:pt x="50" y="168"/>
                    <a:pt x="52" y="172"/>
                    <a:pt x="56" y="172"/>
                  </a:cubicBezTo>
                  <a:cubicBezTo>
                    <a:pt x="64" y="172"/>
                    <a:pt x="78" y="167"/>
                    <a:pt x="83" y="167"/>
                  </a:cubicBezTo>
                  <a:cubicBezTo>
                    <a:pt x="86" y="167"/>
                    <a:pt x="98" y="167"/>
                    <a:pt x="104" y="167"/>
                  </a:cubicBezTo>
                  <a:cubicBezTo>
                    <a:pt x="111" y="167"/>
                    <a:pt x="114" y="164"/>
                    <a:pt x="119" y="159"/>
                  </a:cubicBezTo>
                  <a:cubicBezTo>
                    <a:pt x="119" y="155"/>
                    <a:pt x="119" y="155"/>
                    <a:pt x="119" y="155"/>
                  </a:cubicBezTo>
                  <a:cubicBezTo>
                    <a:pt x="116" y="155"/>
                    <a:pt x="114" y="155"/>
                    <a:pt x="108" y="153"/>
                  </a:cubicBezTo>
                  <a:cubicBezTo>
                    <a:pt x="113" y="146"/>
                    <a:pt x="125" y="141"/>
                    <a:pt x="125" y="132"/>
                  </a:cubicBezTo>
                  <a:cubicBezTo>
                    <a:pt x="125" y="127"/>
                    <a:pt x="121" y="122"/>
                    <a:pt x="114" y="122"/>
                  </a:cubicBezTo>
                  <a:cubicBezTo>
                    <a:pt x="113" y="122"/>
                    <a:pt x="112" y="122"/>
                    <a:pt x="112" y="122"/>
                  </a:cubicBezTo>
                  <a:cubicBezTo>
                    <a:pt x="110" y="122"/>
                    <a:pt x="110" y="122"/>
                    <a:pt x="107" y="124"/>
                  </a:cubicBezTo>
                  <a:cubicBezTo>
                    <a:pt x="110" y="122"/>
                    <a:pt x="110" y="122"/>
                    <a:pt x="110" y="122"/>
                  </a:cubicBezTo>
                  <a:cubicBezTo>
                    <a:pt x="108" y="123"/>
                    <a:pt x="107" y="125"/>
                    <a:pt x="104" y="126"/>
                  </a:cubicBezTo>
                  <a:cubicBezTo>
                    <a:pt x="104" y="122"/>
                    <a:pt x="104" y="122"/>
                    <a:pt x="104" y="122"/>
                  </a:cubicBezTo>
                  <a:cubicBezTo>
                    <a:pt x="105" y="121"/>
                    <a:pt x="106" y="120"/>
                    <a:pt x="106" y="118"/>
                  </a:cubicBezTo>
                  <a:cubicBezTo>
                    <a:pt x="106" y="114"/>
                    <a:pt x="101" y="111"/>
                    <a:pt x="101" y="107"/>
                  </a:cubicBezTo>
                  <a:cubicBezTo>
                    <a:pt x="101" y="94"/>
                    <a:pt x="87" y="91"/>
                    <a:pt x="78" y="82"/>
                  </a:cubicBezTo>
                  <a:cubicBezTo>
                    <a:pt x="72" y="76"/>
                    <a:pt x="74" y="63"/>
                    <a:pt x="64" y="60"/>
                  </a:cubicBezTo>
                  <a:cubicBezTo>
                    <a:pt x="63" y="60"/>
                    <a:pt x="62" y="60"/>
                    <a:pt x="61" y="60"/>
                  </a:cubicBezTo>
                  <a:cubicBezTo>
                    <a:pt x="60" y="60"/>
                    <a:pt x="59" y="60"/>
                    <a:pt x="58" y="60"/>
                  </a:cubicBezTo>
                  <a:cubicBezTo>
                    <a:pt x="57" y="60"/>
                    <a:pt x="57" y="60"/>
                    <a:pt x="56" y="60"/>
                  </a:cubicBezTo>
                  <a:cubicBezTo>
                    <a:pt x="54" y="60"/>
                    <a:pt x="53" y="60"/>
                    <a:pt x="51" y="60"/>
                  </a:cubicBezTo>
                  <a:cubicBezTo>
                    <a:pt x="52" y="58"/>
                    <a:pt x="54" y="56"/>
                    <a:pt x="56" y="55"/>
                  </a:cubicBezTo>
                  <a:cubicBezTo>
                    <a:pt x="56" y="44"/>
                    <a:pt x="72" y="38"/>
                    <a:pt x="70" y="23"/>
                  </a:cubicBezTo>
                  <a:cubicBezTo>
                    <a:pt x="39" y="23"/>
                    <a:pt x="39" y="23"/>
                    <a:pt x="39" y="23"/>
                  </a:cubicBezTo>
                  <a:cubicBezTo>
                    <a:pt x="38" y="22"/>
                    <a:pt x="37" y="21"/>
                    <a:pt x="37" y="19"/>
                  </a:cubicBezTo>
                  <a:cubicBezTo>
                    <a:pt x="39" y="12"/>
                    <a:pt x="50" y="13"/>
                    <a:pt x="50" y="5"/>
                  </a:cubicBezTo>
                  <a:cubicBezTo>
                    <a:pt x="50" y="4"/>
                    <a:pt x="47" y="0"/>
                    <a:pt x="4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117"/>
            <p:cNvSpPr>
              <a:spLocks/>
            </p:cNvSpPr>
            <p:nvPr/>
          </p:nvSpPr>
          <p:spPr bwMode="auto">
            <a:xfrm>
              <a:off x="3274" y="920"/>
              <a:ext cx="14" cy="14"/>
            </a:xfrm>
            <a:custGeom>
              <a:avLst/>
              <a:gdLst>
                <a:gd name="T0" fmla="*/ 6 w 6"/>
                <a:gd name="T1" fmla="*/ 0 h 6"/>
                <a:gd name="T2" fmla="*/ 3 w 6"/>
                <a:gd name="T3" fmla="*/ 0 h 6"/>
                <a:gd name="T4" fmla="*/ 0 w 6"/>
                <a:gd name="T5" fmla="*/ 6 h 6"/>
                <a:gd name="T6" fmla="*/ 5 w 6"/>
                <a:gd name="T7" fmla="*/ 6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cubicBezTo>
                    <a:pt x="5" y="0"/>
                    <a:pt x="4" y="0"/>
                    <a:pt x="3" y="0"/>
                  </a:cubicBezTo>
                  <a:cubicBezTo>
                    <a:pt x="0" y="2"/>
                    <a:pt x="0" y="4"/>
                    <a:pt x="0" y="6"/>
                  </a:cubicBezTo>
                  <a:cubicBezTo>
                    <a:pt x="3" y="6"/>
                    <a:pt x="4" y="6"/>
                    <a:pt x="5" y="6"/>
                  </a:cubicBezTo>
                  <a:cubicBezTo>
                    <a:pt x="5" y="4"/>
                    <a:pt x="6" y="2"/>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118"/>
            <p:cNvSpPr>
              <a:spLocks/>
            </p:cNvSpPr>
            <p:nvPr/>
          </p:nvSpPr>
          <p:spPr bwMode="auto">
            <a:xfrm>
              <a:off x="2600" y="260"/>
              <a:ext cx="362" cy="163"/>
            </a:xfrm>
            <a:custGeom>
              <a:avLst/>
              <a:gdLst>
                <a:gd name="T0" fmla="*/ 24 w 153"/>
                <a:gd name="T1" fmla="*/ 0 h 69"/>
                <a:gd name="T2" fmla="*/ 20 w 153"/>
                <a:gd name="T3" fmla="*/ 0 h 69"/>
                <a:gd name="T4" fmla="*/ 10 w 153"/>
                <a:gd name="T5" fmla="*/ 6 h 69"/>
                <a:gd name="T6" fmla="*/ 10 w 153"/>
                <a:gd name="T7" fmla="*/ 10 h 69"/>
                <a:gd name="T8" fmla="*/ 4 w 153"/>
                <a:gd name="T9" fmla="*/ 8 h 69"/>
                <a:gd name="T10" fmla="*/ 0 w 153"/>
                <a:gd name="T11" fmla="*/ 9 h 69"/>
                <a:gd name="T12" fmla="*/ 26 w 153"/>
                <a:gd name="T13" fmla="*/ 21 h 69"/>
                <a:gd name="T14" fmla="*/ 29 w 153"/>
                <a:gd name="T15" fmla="*/ 25 h 69"/>
                <a:gd name="T16" fmla="*/ 1 w 153"/>
                <a:gd name="T17" fmla="*/ 30 h 69"/>
                <a:gd name="T18" fmla="*/ 8 w 153"/>
                <a:gd name="T19" fmla="*/ 32 h 69"/>
                <a:gd name="T20" fmla="*/ 13 w 153"/>
                <a:gd name="T21" fmla="*/ 32 h 69"/>
                <a:gd name="T22" fmla="*/ 19 w 153"/>
                <a:gd name="T23" fmla="*/ 31 h 69"/>
                <a:gd name="T24" fmla="*/ 24 w 153"/>
                <a:gd name="T25" fmla="*/ 32 h 69"/>
                <a:gd name="T26" fmla="*/ 21 w 153"/>
                <a:gd name="T27" fmla="*/ 48 h 69"/>
                <a:gd name="T28" fmla="*/ 16 w 153"/>
                <a:gd name="T29" fmla="*/ 50 h 69"/>
                <a:gd name="T30" fmla="*/ 40 w 153"/>
                <a:gd name="T31" fmla="*/ 60 h 69"/>
                <a:gd name="T32" fmla="*/ 87 w 153"/>
                <a:gd name="T33" fmla="*/ 69 h 69"/>
                <a:gd name="T34" fmla="*/ 128 w 153"/>
                <a:gd name="T35" fmla="*/ 56 h 69"/>
                <a:gd name="T36" fmla="*/ 152 w 153"/>
                <a:gd name="T37" fmla="*/ 37 h 69"/>
                <a:gd name="T38" fmla="*/ 153 w 153"/>
                <a:gd name="T39" fmla="*/ 36 h 69"/>
                <a:gd name="T40" fmla="*/ 133 w 153"/>
                <a:gd name="T41" fmla="*/ 10 h 69"/>
                <a:gd name="T42" fmla="*/ 136 w 153"/>
                <a:gd name="T43" fmla="*/ 5 h 69"/>
                <a:gd name="T44" fmla="*/ 124 w 153"/>
                <a:gd name="T45" fmla="*/ 8 h 69"/>
                <a:gd name="T46" fmla="*/ 114 w 153"/>
                <a:gd name="T47" fmla="*/ 1 h 69"/>
                <a:gd name="T48" fmla="*/ 112 w 153"/>
                <a:gd name="T49" fmla="*/ 2 h 69"/>
                <a:gd name="T50" fmla="*/ 108 w 153"/>
                <a:gd name="T51" fmla="*/ 1 h 69"/>
                <a:gd name="T52" fmla="*/ 106 w 153"/>
                <a:gd name="T53" fmla="*/ 9 h 69"/>
                <a:gd name="T54" fmla="*/ 102 w 153"/>
                <a:gd name="T55" fmla="*/ 7 h 69"/>
                <a:gd name="T56" fmla="*/ 88 w 153"/>
                <a:gd name="T57" fmla="*/ 10 h 69"/>
                <a:gd name="T58" fmla="*/ 71 w 153"/>
                <a:gd name="T59" fmla="*/ 9 h 69"/>
                <a:gd name="T60" fmla="*/ 71 w 153"/>
                <a:gd name="T61" fmla="*/ 14 h 69"/>
                <a:gd name="T62" fmla="*/ 64 w 153"/>
                <a:gd name="T63" fmla="*/ 10 h 69"/>
                <a:gd name="T64" fmla="*/ 51 w 153"/>
                <a:gd name="T65" fmla="*/ 13 h 69"/>
                <a:gd name="T66" fmla="*/ 44 w 153"/>
                <a:gd name="T67" fmla="*/ 9 h 69"/>
                <a:gd name="T68" fmla="*/ 44 w 153"/>
                <a:gd name="T69" fmla="*/ 15 h 69"/>
                <a:gd name="T70" fmla="*/ 35 w 153"/>
                <a:gd name="T71" fmla="*/ 19 h 69"/>
                <a:gd name="T72" fmla="*/ 27 w 153"/>
                <a:gd name="T73" fmla="*/ 8 h 69"/>
                <a:gd name="T74" fmla="*/ 24 w 153"/>
                <a:gd name="T75"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69">
                  <a:moveTo>
                    <a:pt x="24" y="0"/>
                  </a:moveTo>
                  <a:cubicBezTo>
                    <a:pt x="22" y="0"/>
                    <a:pt x="21" y="0"/>
                    <a:pt x="20" y="0"/>
                  </a:cubicBezTo>
                  <a:cubicBezTo>
                    <a:pt x="15" y="0"/>
                    <a:pt x="14" y="6"/>
                    <a:pt x="10" y="6"/>
                  </a:cubicBezTo>
                  <a:cubicBezTo>
                    <a:pt x="10" y="8"/>
                    <a:pt x="10" y="9"/>
                    <a:pt x="10" y="10"/>
                  </a:cubicBezTo>
                  <a:cubicBezTo>
                    <a:pt x="8" y="9"/>
                    <a:pt x="6" y="8"/>
                    <a:pt x="4" y="8"/>
                  </a:cubicBezTo>
                  <a:cubicBezTo>
                    <a:pt x="3" y="8"/>
                    <a:pt x="1" y="9"/>
                    <a:pt x="0" y="9"/>
                  </a:cubicBezTo>
                  <a:cubicBezTo>
                    <a:pt x="1" y="15"/>
                    <a:pt x="20" y="21"/>
                    <a:pt x="26" y="21"/>
                  </a:cubicBezTo>
                  <a:cubicBezTo>
                    <a:pt x="26" y="22"/>
                    <a:pt x="27" y="24"/>
                    <a:pt x="29" y="25"/>
                  </a:cubicBezTo>
                  <a:cubicBezTo>
                    <a:pt x="23" y="27"/>
                    <a:pt x="9" y="30"/>
                    <a:pt x="1" y="30"/>
                  </a:cubicBezTo>
                  <a:cubicBezTo>
                    <a:pt x="3" y="32"/>
                    <a:pt x="5" y="32"/>
                    <a:pt x="8" y="32"/>
                  </a:cubicBezTo>
                  <a:cubicBezTo>
                    <a:pt x="10" y="32"/>
                    <a:pt x="12" y="32"/>
                    <a:pt x="13" y="32"/>
                  </a:cubicBezTo>
                  <a:cubicBezTo>
                    <a:pt x="15" y="32"/>
                    <a:pt x="17" y="31"/>
                    <a:pt x="19" y="31"/>
                  </a:cubicBezTo>
                  <a:cubicBezTo>
                    <a:pt x="21" y="31"/>
                    <a:pt x="22" y="31"/>
                    <a:pt x="24" y="32"/>
                  </a:cubicBezTo>
                  <a:cubicBezTo>
                    <a:pt x="23" y="38"/>
                    <a:pt x="21" y="41"/>
                    <a:pt x="21" y="48"/>
                  </a:cubicBezTo>
                  <a:cubicBezTo>
                    <a:pt x="20" y="48"/>
                    <a:pt x="18" y="49"/>
                    <a:pt x="16" y="50"/>
                  </a:cubicBezTo>
                  <a:cubicBezTo>
                    <a:pt x="28" y="50"/>
                    <a:pt x="32" y="58"/>
                    <a:pt x="40" y="60"/>
                  </a:cubicBezTo>
                  <a:cubicBezTo>
                    <a:pt x="54" y="65"/>
                    <a:pt x="68" y="69"/>
                    <a:pt x="87" y="69"/>
                  </a:cubicBezTo>
                  <a:cubicBezTo>
                    <a:pt x="105" y="69"/>
                    <a:pt x="115" y="60"/>
                    <a:pt x="128" y="56"/>
                  </a:cubicBezTo>
                  <a:cubicBezTo>
                    <a:pt x="135" y="54"/>
                    <a:pt x="147" y="45"/>
                    <a:pt x="152" y="37"/>
                  </a:cubicBezTo>
                  <a:cubicBezTo>
                    <a:pt x="153" y="36"/>
                    <a:pt x="153" y="36"/>
                    <a:pt x="153" y="36"/>
                  </a:cubicBezTo>
                  <a:cubicBezTo>
                    <a:pt x="153" y="21"/>
                    <a:pt x="133" y="25"/>
                    <a:pt x="133" y="10"/>
                  </a:cubicBezTo>
                  <a:cubicBezTo>
                    <a:pt x="133" y="8"/>
                    <a:pt x="135" y="6"/>
                    <a:pt x="136" y="5"/>
                  </a:cubicBezTo>
                  <a:cubicBezTo>
                    <a:pt x="132" y="5"/>
                    <a:pt x="128" y="8"/>
                    <a:pt x="124" y="8"/>
                  </a:cubicBezTo>
                  <a:cubicBezTo>
                    <a:pt x="118" y="8"/>
                    <a:pt x="114" y="7"/>
                    <a:pt x="114" y="1"/>
                  </a:cubicBezTo>
                  <a:cubicBezTo>
                    <a:pt x="113" y="1"/>
                    <a:pt x="113" y="2"/>
                    <a:pt x="112" y="2"/>
                  </a:cubicBezTo>
                  <a:cubicBezTo>
                    <a:pt x="111" y="2"/>
                    <a:pt x="110" y="1"/>
                    <a:pt x="108" y="1"/>
                  </a:cubicBezTo>
                  <a:cubicBezTo>
                    <a:pt x="107" y="3"/>
                    <a:pt x="106" y="4"/>
                    <a:pt x="106" y="9"/>
                  </a:cubicBezTo>
                  <a:cubicBezTo>
                    <a:pt x="105" y="7"/>
                    <a:pt x="103" y="7"/>
                    <a:pt x="102" y="7"/>
                  </a:cubicBezTo>
                  <a:cubicBezTo>
                    <a:pt x="98" y="7"/>
                    <a:pt x="93" y="10"/>
                    <a:pt x="88" y="10"/>
                  </a:cubicBezTo>
                  <a:cubicBezTo>
                    <a:pt x="83" y="10"/>
                    <a:pt x="79" y="9"/>
                    <a:pt x="71" y="9"/>
                  </a:cubicBezTo>
                  <a:cubicBezTo>
                    <a:pt x="71" y="10"/>
                    <a:pt x="71" y="12"/>
                    <a:pt x="71" y="14"/>
                  </a:cubicBezTo>
                  <a:cubicBezTo>
                    <a:pt x="69" y="13"/>
                    <a:pt x="68" y="11"/>
                    <a:pt x="64" y="10"/>
                  </a:cubicBezTo>
                  <a:cubicBezTo>
                    <a:pt x="51" y="13"/>
                    <a:pt x="51" y="13"/>
                    <a:pt x="51" y="13"/>
                  </a:cubicBezTo>
                  <a:cubicBezTo>
                    <a:pt x="48" y="13"/>
                    <a:pt x="47" y="11"/>
                    <a:pt x="44" y="9"/>
                  </a:cubicBezTo>
                  <a:cubicBezTo>
                    <a:pt x="43" y="11"/>
                    <a:pt x="43" y="12"/>
                    <a:pt x="44" y="15"/>
                  </a:cubicBezTo>
                  <a:cubicBezTo>
                    <a:pt x="42" y="16"/>
                    <a:pt x="39" y="19"/>
                    <a:pt x="35" y="19"/>
                  </a:cubicBezTo>
                  <a:cubicBezTo>
                    <a:pt x="31" y="19"/>
                    <a:pt x="26" y="12"/>
                    <a:pt x="27" y="8"/>
                  </a:cubicBezTo>
                  <a:cubicBezTo>
                    <a:pt x="26" y="5"/>
                    <a:pt x="24" y="3"/>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119"/>
            <p:cNvSpPr>
              <a:spLocks/>
            </p:cNvSpPr>
            <p:nvPr/>
          </p:nvSpPr>
          <p:spPr bwMode="auto">
            <a:xfrm>
              <a:off x="435" y="2246"/>
              <a:ext cx="371" cy="128"/>
            </a:xfrm>
            <a:custGeom>
              <a:avLst/>
              <a:gdLst>
                <a:gd name="T0" fmla="*/ 43 w 157"/>
                <a:gd name="T1" fmla="*/ 0 h 54"/>
                <a:gd name="T2" fmla="*/ 0 w 157"/>
                <a:gd name="T3" fmla="*/ 23 h 54"/>
                <a:gd name="T4" fmla="*/ 5 w 157"/>
                <a:gd name="T5" fmla="*/ 23 h 54"/>
                <a:gd name="T6" fmla="*/ 34 w 157"/>
                <a:gd name="T7" fmla="*/ 11 h 54"/>
                <a:gd name="T8" fmla="*/ 37 w 157"/>
                <a:gd name="T9" fmla="*/ 11 h 54"/>
                <a:gd name="T10" fmla="*/ 42 w 157"/>
                <a:gd name="T11" fmla="*/ 12 h 54"/>
                <a:gd name="T12" fmla="*/ 43 w 157"/>
                <a:gd name="T13" fmla="*/ 18 h 54"/>
                <a:gd name="T14" fmla="*/ 58 w 157"/>
                <a:gd name="T15" fmla="*/ 18 h 54"/>
                <a:gd name="T16" fmla="*/ 77 w 157"/>
                <a:gd name="T17" fmla="*/ 26 h 54"/>
                <a:gd name="T18" fmla="*/ 83 w 157"/>
                <a:gd name="T19" fmla="*/ 25 h 54"/>
                <a:gd name="T20" fmla="*/ 88 w 157"/>
                <a:gd name="T21" fmla="*/ 27 h 54"/>
                <a:gd name="T22" fmla="*/ 93 w 157"/>
                <a:gd name="T23" fmla="*/ 31 h 54"/>
                <a:gd name="T24" fmla="*/ 111 w 157"/>
                <a:gd name="T25" fmla="*/ 42 h 54"/>
                <a:gd name="T26" fmla="*/ 106 w 157"/>
                <a:gd name="T27" fmla="*/ 47 h 54"/>
                <a:gd name="T28" fmla="*/ 106 w 157"/>
                <a:gd name="T29" fmla="*/ 50 h 54"/>
                <a:gd name="T30" fmla="*/ 137 w 157"/>
                <a:gd name="T31" fmla="*/ 54 h 54"/>
                <a:gd name="T32" fmla="*/ 157 w 157"/>
                <a:gd name="T33" fmla="*/ 48 h 54"/>
                <a:gd name="T34" fmla="*/ 145 w 157"/>
                <a:gd name="T35" fmla="*/ 37 h 54"/>
                <a:gd name="T36" fmla="*/ 137 w 157"/>
                <a:gd name="T37" fmla="*/ 37 h 54"/>
                <a:gd name="T38" fmla="*/ 137 w 157"/>
                <a:gd name="T39" fmla="*/ 33 h 54"/>
                <a:gd name="T40" fmla="*/ 104 w 157"/>
                <a:gd name="T41" fmla="*/ 20 h 54"/>
                <a:gd name="T42" fmla="*/ 95 w 157"/>
                <a:gd name="T43" fmla="*/ 13 h 54"/>
                <a:gd name="T44" fmla="*/ 43 w 157"/>
                <a:gd name="T4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4">
                  <a:moveTo>
                    <a:pt x="43" y="0"/>
                  </a:moveTo>
                  <a:cubicBezTo>
                    <a:pt x="20" y="0"/>
                    <a:pt x="8" y="9"/>
                    <a:pt x="0" y="23"/>
                  </a:cubicBezTo>
                  <a:cubicBezTo>
                    <a:pt x="5" y="23"/>
                    <a:pt x="5" y="23"/>
                    <a:pt x="5" y="23"/>
                  </a:cubicBezTo>
                  <a:cubicBezTo>
                    <a:pt x="10" y="18"/>
                    <a:pt x="24" y="11"/>
                    <a:pt x="34" y="11"/>
                  </a:cubicBezTo>
                  <a:cubicBezTo>
                    <a:pt x="35" y="11"/>
                    <a:pt x="36" y="11"/>
                    <a:pt x="37" y="11"/>
                  </a:cubicBezTo>
                  <a:cubicBezTo>
                    <a:pt x="39" y="11"/>
                    <a:pt x="40" y="11"/>
                    <a:pt x="42" y="12"/>
                  </a:cubicBezTo>
                  <a:cubicBezTo>
                    <a:pt x="40" y="14"/>
                    <a:pt x="40" y="16"/>
                    <a:pt x="43" y="18"/>
                  </a:cubicBezTo>
                  <a:cubicBezTo>
                    <a:pt x="58" y="18"/>
                    <a:pt x="58" y="18"/>
                    <a:pt x="58" y="18"/>
                  </a:cubicBezTo>
                  <a:cubicBezTo>
                    <a:pt x="66" y="18"/>
                    <a:pt x="69" y="26"/>
                    <a:pt x="77" y="26"/>
                  </a:cubicBezTo>
                  <a:cubicBezTo>
                    <a:pt x="79" y="26"/>
                    <a:pt x="81" y="25"/>
                    <a:pt x="83" y="25"/>
                  </a:cubicBezTo>
                  <a:cubicBezTo>
                    <a:pt x="85" y="25"/>
                    <a:pt x="86" y="26"/>
                    <a:pt x="88" y="27"/>
                  </a:cubicBezTo>
                  <a:cubicBezTo>
                    <a:pt x="90" y="28"/>
                    <a:pt x="89" y="31"/>
                    <a:pt x="93" y="31"/>
                  </a:cubicBezTo>
                  <a:cubicBezTo>
                    <a:pt x="95" y="39"/>
                    <a:pt x="104" y="39"/>
                    <a:pt x="111" y="42"/>
                  </a:cubicBezTo>
                  <a:cubicBezTo>
                    <a:pt x="111" y="45"/>
                    <a:pt x="109" y="47"/>
                    <a:pt x="106" y="47"/>
                  </a:cubicBezTo>
                  <a:cubicBezTo>
                    <a:pt x="106" y="48"/>
                    <a:pt x="106" y="49"/>
                    <a:pt x="106" y="50"/>
                  </a:cubicBezTo>
                  <a:cubicBezTo>
                    <a:pt x="116" y="50"/>
                    <a:pt x="125" y="54"/>
                    <a:pt x="137" y="54"/>
                  </a:cubicBezTo>
                  <a:cubicBezTo>
                    <a:pt x="143" y="54"/>
                    <a:pt x="153" y="54"/>
                    <a:pt x="157" y="48"/>
                  </a:cubicBezTo>
                  <a:cubicBezTo>
                    <a:pt x="153" y="46"/>
                    <a:pt x="151" y="39"/>
                    <a:pt x="145" y="37"/>
                  </a:cubicBezTo>
                  <a:cubicBezTo>
                    <a:pt x="137" y="37"/>
                    <a:pt x="137" y="37"/>
                    <a:pt x="137" y="37"/>
                  </a:cubicBezTo>
                  <a:cubicBezTo>
                    <a:pt x="136" y="36"/>
                    <a:pt x="137" y="34"/>
                    <a:pt x="137" y="33"/>
                  </a:cubicBezTo>
                  <a:cubicBezTo>
                    <a:pt x="125" y="33"/>
                    <a:pt x="111" y="27"/>
                    <a:pt x="104" y="20"/>
                  </a:cubicBezTo>
                  <a:cubicBezTo>
                    <a:pt x="103" y="19"/>
                    <a:pt x="99" y="13"/>
                    <a:pt x="95" y="13"/>
                  </a:cubicBezTo>
                  <a:cubicBezTo>
                    <a:pt x="78" y="13"/>
                    <a:pt x="67" y="0"/>
                    <a:pt x="4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120"/>
            <p:cNvSpPr>
              <a:spLocks/>
            </p:cNvSpPr>
            <p:nvPr/>
          </p:nvSpPr>
          <p:spPr bwMode="auto">
            <a:xfrm>
              <a:off x="487" y="2294"/>
              <a:ext cx="19" cy="21"/>
            </a:xfrm>
            <a:custGeom>
              <a:avLst/>
              <a:gdLst>
                <a:gd name="T0" fmla="*/ 6 w 8"/>
                <a:gd name="T1" fmla="*/ 0 h 9"/>
                <a:gd name="T2" fmla="*/ 4 w 8"/>
                <a:gd name="T3" fmla="*/ 0 h 9"/>
                <a:gd name="T4" fmla="*/ 4 w 8"/>
                <a:gd name="T5" fmla="*/ 4 h 9"/>
                <a:gd name="T6" fmla="*/ 0 w 8"/>
                <a:gd name="T7" fmla="*/ 9 h 9"/>
                <a:gd name="T8" fmla="*/ 1 w 8"/>
                <a:gd name="T9" fmla="*/ 9 h 9"/>
                <a:gd name="T10" fmla="*/ 7 w 8"/>
                <a:gd name="T11" fmla="*/ 9 h 9"/>
                <a:gd name="T12" fmla="*/ 7 w 8"/>
                <a:gd name="T13" fmla="*/ 1 h 9"/>
                <a:gd name="T14" fmla="*/ 6 w 8"/>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9">
                  <a:moveTo>
                    <a:pt x="6" y="0"/>
                  </a:moveTo>
                  <a:cubicBezTo>
                    <a:pt x="4" y="0"/>
                    <a:pt x="4" y="0"/>
                    <a:pt x="4" y="0"/>
                  </a:cubicBezTo>
                  <a:cubicBezTo>
                    <a:pt x="4" y="4"/>
                    <a:pt x="4" y="4"/>
                    <a:pt x="4" y="4"/>
                  </a:cubicBezTo>
                  <a:cubicBezTo>
                    <a:pt x="3" y="4"/>
                    <a:pt x="0" y="5"/>
                    <a:pt x="0" y="9"/>
                  </a:cubicBezTo>
                  <a:cubicBezTo>
                    <a:pt x="0" y="9"/>
                    <a:pt x="0" y="9"/>
                    <a:pt x="1" y="9"/>
                  </a:cubicBezTo>
                  <a:cubicBezTo>
                    <a:pt x="4" y="9"/>
                    <a:pt x="7" y="9"/>
                    <a:pt x="7" y="9"/>
                  </a:cubicBezTo>
                  <a:cubicBezTo>
                    <a:pt x="8" y="6"/>
                    <a:pt x="8" y="3"/>
                    <a:pt x="7"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121"/>
            <p:cNvSpPr>
              <a:spLocks/>
            </p:cNvSpPr>
            <p:nvPr/>
          </p:nvSpPr>
          <p:spPr bwMode="auto">
            <a:xfrm>
              <a:off x="671" y="2421"/>
              <a:ext cx="62" cy="26"/>
            </a:xfrm>
            <a:custGeom>
              <a:avLst/>
              <a:gdLst>
                <a:gd name="T0" fmla="*/ 6 w 26"/>
                <a:gd name="T1" fmla="*/ 0 h 11"/>
                <a:gd name="T2" fmla="*/ 0 w 26"/>
                <a:gd name="T3" fmla="*/ 3 h 11"/>
                <a:gd name="T4" fmla="*/ 9 w 26"/>
                <a:gd name="T5" fmla="*/ 11 h 11"/>
                <a:gd name="T6" fmla="*/ 26 w 26"/>
                <a:gd name="T7" fmla="*/ 7 h 11"/>
                <a:gd name="T8" fmla="*/ 21 w 26"/>
                <a:gd name="T9" fmla="*/ 3 h 11"/>
                <a:gd name="T10" fmla="*/ 23 w 26"/>
                <a:gd name="T11" fmla="*/ 4 h 11"/>
                <a:gd name="T12" fmla="*/ 6 w 2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6" h="11">
                  <a:moveTo>
                    <a:pt x="6" y="0"/>
                  </a:moveTo>
                  <a:cubicBezTo>
                    <a:pt x="4" y="0"/>
                    <a:pt x="0" y="1"/>
                    <a:pt x="0" y="3"/>
                  </a:cubicBezTo>
                  <a:cubicBezTo>
                    <a:pt x="0" y="7"/>
                    <a:pt x="5" y="11"/>
                    <a:pt x="9" y="11"/>
                  </a:cubicBezTo>
                  <a:cubicBezTo>
                    <a:pt x="15" y="11"/>
                    <a:pt x="20" y="8"/>
                    <a:pt x="26" y="7"/>
                  </a:cubicBezTo>
                  <a:cubicBezTo>
                    <a:pt x="26" y="5"/>
                    <a:pt x="25" y="4"/>
                    <a:pt x="21" y="3"/>
                  </a:cubicBezTo>
                  <a:cubicBezTo>
                    <a:pt x="23" y="4"/>
                    <a:pt x="23" y="4"/>
                    <a:pt x="23" y="4"/>
                  </a:cubicBezTo>
                  <a:cubicBezTo>
                    <a:pt x="19" y="3"/>
                    <a:pt x="12"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122"/>
            <p:cNvSpPr>
              <a:spLocks/>
            </p:cNvSpPr>
            <p:nvPr/>
          </p:nvSpPr>
          <p:spPr bwMode="auto">
            <a:xfrm>
              <a:off x="1066" y="2417"/>
              <a:ext cx="50" cy="21"/>
            </a:xfrm>
            <a:custGeom>
              <a:avLst/>
              <a:gdLst>
                <a:gd name="T0" fmla="*/ 5 w 21"/>
                <a:gd name="T1" fmla="*/ 0 h 9"/>
                <a:gd name="T2" fmla="*/ 0 w 21"/>
                <a:gd name="T3" fmla="*/ 4 h 9"/>
                <a:gd name="T4" fmla="*/ 13 w 21"/>
                <a:gd name="T5" fmla="*/ 9 h 9"/>
                <a:gd name="T6" fmla="*/ 21 w 21"/>
                <a:gd name="T7" fmla="*/ 6 h 9"/>
                <a:gd name="T8" fmla="*/ 5 w 21"/>
                <a:gd name="T9" fmla="*/ 0 h 9"/>
              </a:gdLst>
              <a:ahLst/>
              <a:cxnLst>
                <a:cxn ang="0">
                  <a:pos x="T0" y="T1"/>
                </a:cxn>
                <a:cxn ang="0">
                  <a:pos x="T2" y="T3"/>
                </a:cxn>
                <a:cxn ang="0">
                  <a:pos x="T4" y="T5"/>
                </a:cxn>
                <a:cxn ang="0">
                  <a:pos x="T6" y="T7"/>
                </a:cxn>
                <a:cxn ang="0">
                  <a:pos x="T8" y="T9"/>
                </a:cxn>
              </a:cxnLst>
              <a:rect l="0" t="0" r="r" b="b"/>
              <a:pathLst>
                <a:path w="21" h="9">
                  <a:moveTo>
                    <a:pt x="5" y="0"/>
                  </a:moveTo>
                  <a:cubicBezTo>
                    <a:pt x="4" y="0"/>
                    <a:pt x="0" y="1"/>
                    <a:pt x="0" y="4"/>
                  </a:cubicBezTo>
                  <a:cubicBezTo>
                    <a:pt x="0" y="9"/>
                    <a:pt x="7" y="9"/>
                    <a:pt x="13" y="9"/>
                  </a:cubicBezTo>
                  <a:cubicBezTo>
                    <a:pt x="16" y="9"/>
                    <a:pt x="20" y="9"/>
                    <a:pt x="21" y="6"/>
                  </a:cubicBezTo>
                  <a:cubicBezTo>
                    <a:pt x="20" y="3"/>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123"/>
            <p:cNvSpPr>
              <a:spLocks/>
            </p:cNvSpPr>
            <p:nvPr/>
          </p:nvSpPr>
          <p:spPr bwMode="auto">
            <a:xfrm>
              <a:off x="809" y="2365"/>
              <a:ext cx="212" cy="85"/>
            </a:xfrm>
            <a:custGeom>
              <a:avLst/>
              <a:gdLst>
                <a:gd name="T0" fmla="*/ 20 w 90"/>
                <a:gd name="T1" fmla="*/ 0 h 36"/>
                <a:gd name="T2" fmla="*/ 16 w 90"/>
                <a:gd name="T3" fmla="*/ 4 h 36"/>
                <a:gd name="T4" fmla="*/ 23 w 90"/>
                <a:gd name="T5" fmla="*/ 10 h 36"/>
                <a:gd name="T6" fmla="*/ 26 w 90"/>
                <a:gd name="T7" fmla="*/ 21 h 36"/>
                <a:gd name="T8" fmla="*/ 19 w 90"/>
                <a:gd name="T9" fmla="*/ 22 h 36"/>
                <a:gd name="T10" fmla="*/ 3 w 90"/>
                <a:gd name="T11" fmla="*/ 21 h 36"/>
                <a:gd name="T12" fmla="*/ 0 w 90"/>
                <a:gd name="T13" fmla="*/ 24 h 36"/>
                <a:gd name="T14" fmla="*/ 6 w 90"/>
                <a:gd name="T15" fmla="*/ 32 h 36"/>
                <a:gd name="T16" fmla="*/ 7 w 90"/>
                <a:gd name="T17" fmla="*/ 28 h 36"/>
                <a:gd name="T18" fmla="*/ 9 w 90"/>
                <a:gd name="T19" fmla="*/ 28 h 36"/>
                <a:gd name="T20" fmla="*/ 13 w 90"/>
                <a:gd name="T21" fmla="*/ 28 h 36"/>
                <a:gd name="T22" fmla="*/ 26 w 90"/>
                <a:gd name="T23" fmla="*/ 27 h 36"/>
                <a:gd name="T24" fmla="*/ 37 w 90"/>
                <a:gd name="T25" fmla="*/ 29 h 36"/>
                <a:gd name="T26" fmla="*/ 43 w 90"/>
                <a:gd name="T27" fmla="*/ 36 h 36"/>
                <a:gd name="T28" fmla="*/ 55 w 90"/>
                <a:gd name="T29" fmla="*/ 27 h 36"/>
                <a:gd name="T30" fmla="*/ 61 w 90"/>
                <a:gd name="T31" fmla="*/ 29 h 36"/>
                <a:gd name="T32" fmla="*/ 70 w 90"/>
                <a:gd name="T33" fmla="*/ 25 h 36"/>
                <a:gd name="T34" fmla="*/ 90 w 90"/>
                <a:gd name="T35" fmla="*/ 25 h 36"/>
                <a:gd name="T36" fmla="*/ 75 w 90"/>
                <a:gd name="T37" fmla="*/ 13 h 36"/>
                <a:gd name="T38" fmla="*/ 78 w 90"/>
                <a:gd name="T39" fmla="*/ 16 h 36"/>
                <a:gd name="T40" fmla="*/ 48 w 90"/>
                <a:gd name="T41" fmla="*/ 2 h 36"/>
                <a:gd name="T42" fmla="*/ 33 w 90"/>
                <a:gd name="T43" fmla="*/ 4 h 36"/>
                <a:gd name="T44" fmla="*/ 20 w 90"/>
                <a:gd name="T4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36">
                  <a:moveTo>
                    <a:pt x="20" y="0"/>
                  </a:moveTo>
                  <a:cubicBezTo>
                    <a:pt x="18" y="0"/>
                    <a:pt x="16" y="2"/>
                    <a:pt x="16" y="4"/>
                  </a:cubicBezTo>
                  <a:cubicBezTo>
                    <a:pt x="16" y="7"/>
                    <a:pt x="19" y="10"/>
                    <a:pt x="23" y="10"/>
                  </a:cubicBezTo>
                  <a:cubicBezTo>
                    <a:pt x="23" y="14"/>
                    <a:pt x="23" y="18"/>
                    <a:pt x="26" y="21"/>
                  </a:cubicBezTo>
                  <a:cubicBezTo>
                    <a:pt x="24" y="22"/>
                    <a:pt x="22" y="22"/>
                    <a:pt x="19" y="22"/>
                  </a:cubicBezTo>
                  <a:cubicBezTo>
                    <a:pt x="15" y="22"/>
                    <a:pt x="10" y="21"/>
                    <a:pt x="3" y="21"/>
                  </a:cubicBezTo>
                  <a:cubicBezTo>
                    <a:pt x="2" y="22"/>
                    <a:pt x="1" y="24"/>
                    <a:pt x="0" y="24"/>
                  </a:cubicBezTo>
                  <a:cubicBezTo>
                    <a:pt x="0" y="27"/>
                    <a:pt x="3" y="31"/>
                    <a:pt x="6" y="32"/>
                  </a:cubicBezTo>
                  <a:cubicBezTo>
                    <a:pt x="6" y="30"/>
                    <a:pt x="7" y="29"/>
                    <a:pt x="7" y="28"/>
                  </a:cubicBezTo>
                  <a:cubicBezTo>
                    <a:pt x="8" y="28"/>
                    <a:pt x="8" y="28"/>
                    <a:pt x="9" y="28"/>
                  </a:cubicBezTo>
                  <a:cubicBezTo>
                    <a:pt x="10" y="28"/>
                    <a:pt x="11" y="28"/>
                    <a:pt x="13" y="28"/>
                  </a:cubicBezTo>
                  <a:cubicBezTo>
                    <a:pt x="16" y="28"/>
                    <a:pt x="21" y="27"/>
                    <a:pt x="26" y="27"/>
                  </a:cubicBezTo>
                  <a:cubicBezTo>
                    <a:pt x="30" y="27"/>
                    <a:pt x="34" y="28"/>
                    <a:pt x="37" y="29"/>
                  </a:cubicBezTo>
                  <a:cubicBezTo>
                    <a:pt x="40" y="31"/>
                    <a:pt x="38" y="36"/>
                    <a:pt x="43" y="36"/>
                  </a:cubicBezTo>
                  <a:cubicBezTo>
                    <a:pt x="49" y="36"/>
                    <a:pt x="48" y="27"/>
                    <a:pt x="55" y="27"/>
                  </a:cubicBezTo>
                  <a:cubicBezTo>
                    <a:pt x="58" y="27"/>
                    <a:pt x="57" y="29"/>
                    <a:pt x="61" y="29"/>
                  </a:cubicBezTo>
                  <a:cubicBezTo>
                    <a:pt x="64" y="29"/>
                    <a:pt x="66" y="27"/>
                    <a:pt x="70" y="25"/>
                  </a:cubicBezTo>
                  <a:cubicBezTo>
                    <a:pt x="90" y="25"/>
                    <a:pt x="90" y="25"/>
                    <a:pt x="90" y="25"/>
                  </a:cubicBezTo>
                  <a:cubicBezTo>
                    <a:pt x="86" y="20"/>
                    <a:pt x="81" y="18"/>
                    <a:pt x="75" y="13"/>
                  </a:cubicBezTo>
                  <a:cubicBezTo>
                    <a:pt x="78" y="16"/>
                    <a:pt x="78" y="16"/>
                    <a:pt x="78" y="16"/>
                  </a:cubicBezTo>
                  <a:cubicBezTo>
                    <a:pt x="69" y="11"/>
                    <a:pt x="65" y="2"/>
                    <a:pt x="48" y="2"/>
                  </a:cubicBezTo>
                  <a:cubicBezTo>
                    <a:pt x="43" y="2"/>
                    <a:pt x="40" y="4"/>
                    <a:pt x="33" y="4"/>
                  </a:cubicBezTo>
                  <a:cubicBezTo>
                    <a:pt x="28" y="4"/>
                    <a:pt x="25"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124"/>
            <p:cNvSpPr>
              <a:spLocks/>
            </p:cNvSpPr>
            <p:nvPr/>
          </p:nvSpPr>
          <p:spPr bwMode="auto">
            <a:xfrm>
              <a:off x="1260" y="2705"/>
              <a:ext cx="26" cy="29"/>
            </a:xfrm>
            <a:custGeom>
              <a:avLst/>
              <a:gdLst>
                <a:gd name="T0" fmla="*/ 11 w 11"/>
                <a:gd name="T1" fmla="*/ 0 h 12"/>
                <a:gd name="T2" fmla="*/ 6 w 11"/>
                <a:gd name="T3" fmla="*/ 0 h 12"/>
                <a:gd name="T4" fmla="*/ 0 w 11"/>
                <a:gd name="T5" fmla="*/ 11 h 12"/>
                <a:gd name="T6" fmla="*/ 0 w 11"/>
                <a:gd name="T7" fmla="*/ 12 h 12"/>
                <a:gd name="T8" fmla="*/ 4 w 11"/>
                <a:gd name="T9" fmla="*/ 11 h 12"/>
                <a:gd name="T10" fmla="*/ 11 w 11"/>
                <a:gd name="T11" fmla="*/ 4 h 12"/>
                <a:gd name="T12" fmla="*/ 11 w 11"/>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11" y="0"/>
                  </a:moveTo>
                  <a:cubicBezTo>
                    <a:pt x="9" y="0"/>
                    <a:pt x="7" y="0"/>
                    <a:pt x="6" y="0"/>
                  </a:cubicBezTo>
                  <a:cubicBezTo>
                    <a:pt x="3" y="0"/>
                    <a:pt x="0" y="6"/>
                    <a:pt x="0" y="11"/>
                  </a:cubicBezTo>
                  <a:cubicBezTo>
                    <a:pt x="0" y="12"/>
                    <a:pt x="0" y="12"/>
                    <a:pt x="0" y="12"/>
                  </a:cubicBezTo>
                  <a:cubicBezTo>
                    <a:pt x="1" y="12"/>
                    <a:pt x="3" y="11"/>
                    <a:pt x="4" y="11"/>
                  </a:cubicBezTo>
                  <a:cubicBezTo>
                    <a:pt x="7" y="11"/>
                    <a:pt x="10" y="6"/>
                    <a:pt x="11" y="4"/>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125"/>
            <p:cNvSpPr>
              <a:spLocks/>
            </p:cNvSpPr>
            <p:nvPr/>
          </p:nvSpPr>
          <p:spPr bwMode="auto">
            <a:xfrm>
              <a:off x="1648" y="3084"/>
              <a:ext cx="85" cy="63"/>
            </a:xfrm>
            <a:custGeom>
              <a:avLst/>
              <a:gdLst>
                <a:gd name="T0" fmla="*/ 12 w 36"/>
                <a:gd name="T1" fmla="*/ 0 h 27"/>
                <a:gd name="T2" fmla="*/ 12 w 36"/>
                <a:gd name="T3" fmla="*/ 0 h 27"/>
                <a:gd name="T4" fmla="*/ 10 w 36"/>
                <a:gd name="T5" fmla="*/ 0 h 27"/>
                <a:gd name="T6" fmla="*/ 0 w 36"/>
                <a:gd name="T7" fmla="*/ 13 h 27"/>
                <a:gd name="T8" fmla="*/ 21 w 36"/>
                <a:gd name="T9" fmla="*/ 27 h 27"/>
                <a:gd name="T10" fmla="*/ 36 w 36"/>
                <a:gd name="T11" fmla="*/ 10 h 27"/>
                <a:gd name="T12" fmla="*/ 32 w 36"/>
                <a:gd name="T13" fmla="*/ 6 h 27"/>
                <a:gd name="T14" fmla="*/ 26 w 36"/>
                <a:gd name="T15" fmla="*/ 8 h 27"/>
                <a:gd name="T16" fmla="*/ 23 w 36"/>
                <a:gd name="T17" fmla="*/ 5 h 27"/>
                <a:gd name="T18" fmla="*/ 12 w 3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7">
                  <a:moveTo>
                    <a:pt x="12" y="0"/>
                  </a:moveTo>
                  <a:cubicBezTo>
                    <a:pt x="12" y="0"/>
                    <a:pt x="12" y="0"/>
                    <a:pt x="12" y="0"/>
                  </a:cubicBezTo>
                  <a:cubicBezTo>
                    <a:pt x="11" y="0"/>
                    <a:pt x="11" y="0"/>
                    <a:pt x="10" y="0"/>
                  </a:cubicBezTo>
                  <a:cubicBezTo>
                    <a:pt x="4" y="0"/>
                    <a:pt x="0" y="5"/>
                    <a:pt x="0" y="13"/>
                  </a:cubicBezTo>
                  <a:cubicBezTo>
                    <a:pt x="0" y="18"/>
                    <a:pt x="13" y="27"/>
                    <a:pt x="21" y="27"/>
                  </a:cubicBezTo>
                  <a:cubicBezTo>
                    <a:pt x="28" y="27"/>
                    <a:pt x="36" y="15"/>
                    <a:pt x="36" y="10"/>
                  </a:cubicBezTo>
                  <a:cubicBezTo>
                    <a:pt x="36" y="9"/>
                    <a:pt x="34" y="6"/>
                    <a:pt x="32" y="6"/>
                  </a:cubicBezTo>
                  <a:cubicBezTo>
                    <a:pt x="30" y="6"/>
                    <a:pt x="28" y="8"/>
                    <a:pt x="26" y="8"/>
                  </a:cubicBezTo>
                  <a:cubicBezTo>
                    <a:pt x="25" y="8"/>
                    <a:pt x="24" y="7"/>
                    <a:pt x="23" y="5"/>
                  </a:cubicBezTo>
                  <a:cubicBezTo>
                    <a:pt x="19" y="5"/>
                    <a:pt x="16" y="2"/>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126"/>
            <p:cNvSpPr>
              <a:spLocks/>
            </p:cNvSpPr>
            <p:nvPr/>
          </p:nvSpPr>
          <p:spPr bwMode="auto">
            <a:xfrm>
              <a:off x="816" y="4690"/>
              <a:ext cx="30" cy="70"/>
            </a:xfrm>
            <a:custGeom>
              <a:avLst/>
              <a:gdLst>
                <a:gd name="T0" fmla="*/ 6 w 13"/>
                <a:gd name="T1" fmla="*/ 0 h 30"/>
                <a:gd name="T2" fmla="*/ 0 w 13"/>
                <a:gd name="T3" fmla="*/ 16 h 30"/>
                <a:gd name="T4" fmla="*/ 0 w 13"/>
                <a:gd name="T5" fmla="*/ 23 h 30"/>
                <a:gd name="T6" fmla="*/ 6 w 13"/>
                <a:gd name="T7" fmla="*/ 30 h 30"/>
                <a:gd name="T8" fmla="*/ 11 w 13"/>
                <a:gd name="T9" fmla="*/ 30 h 30"/>
                <a:gd name="T10" fmla="*/ 11 w 13"/>
                <a:gd name="T11" fmla="*/ 15 h 30"/>
                <a:gd name="T12" fmla="*/ 13 w 13"/>
                <a:gd name="T13" fmla="*/ 9 h 30"/>
                <a:gd name="T14" fmla="*/ 6 w 13"/>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0">
                  <a:moveTo>
                    <a:pt x="6" y="0"/>
                  </a:moveTo>
                  <a:cubicBezTo>
                    <a:pt x="3" y="0"/>
                    <a:pt x="0" y="16"/>
                    <a:pt x="0" y="16"/>
                  </a:cubicBezTo>
                  <a:cubicBezTo>
                    <a:pt x="0" y="16"/>
                    <a:pt x="0" y="20"/>
                    <a:pt x="0" y="23"/>
                  </a:cubicBezTo>
                  <a:cubicBezTo>
                    <a:pt x="0" y="25"/>
                    <a:pt x="3" y="30"/>
                    <a:pt x="6" y="30"/>
                  </a:cubicBezTo>
                  <a:cubicBezTo>
                    <a:pt x="11" y="30"/>
                    <a:pt x="11" y="30"/>
                    <a:pt x="11" y="30"/>
                  </a:cubicBezTo>
                  <a:cubicBezTo>
                    <a:pt x="11" y="15"/>
                    <a:pt x="11" y="15"/>
                    <a:pt x="11" y="15"/>
                  </a:cubicBezTo>
                  <a:cubicBezTo>
                    <a:pt x="11" y="13"/>
                    <a:pt x="13" y="12"/>
                    <a:pt x="13" y="9"/>
                  </a:cubicBezTo>
                  <a:cubicBezTo>
                    <a:pt x="13" y="5"/>
                    <a:pt x="11"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127"/>
            <p:cNvSpPr>
              <a:spLocks/>
            </p:cNvSpPr>
            <p:nvPr/>
          </p:nvSpPr>
          <p:spPr bwMode="auto">
            <a:xfrm>
              <a:off x="560" y="2646"/>
              <a:ext cx="1657" cy="2675"/>
            </a:xfrm>
            <a:custGeom>
              <a:avLst/>
              <a:gdLst>
                <a:gd name="T0" fmla="*/ 84 w 701"/>
                <a:gd name="T1" fmla="*/ 33 h 1131"/>
                <a:gd name="T2" fmla="*/ 68 w 701"/>
                <a:gd name="T3" fmla="*/ 61 h 1131"/>
                <a:gd name="T4" fmla="*/ 49 w 701"/>
                <a:gd name="T5" fmla="*/ 72 h 1131"/>
                <a:gd name="T6" fmla="*/ 58 w 701"/>
                <a:gd name="T7" fmla="*/ 120 h 1131"/>
                <a:gd name="T8" fmla="*/ 58 w 701"/>
                <a:gd name="T9" fmla="*/ 123 h 1131"/>
                <a:gd name="T10" fmla="*/ 17 w 701"/>
                <a:gd name="T11" fmla="*/ 177 h 1131"/>
                <a:gd name="T12" fmla="*/ 22 w 701"/>
                <a:gd name="T13" fmla="*/ 229 h 1131"/>
                <a:gd name="T14" fmla="*/ 21 w 701"/>
                <a:gd name="T15" fmla="*/ 293 h 1131"/>
                <a:gd name="T16" fmla="*/ 64 w 701"/>
                <a:gd name="T17" fmla="*/ 374 h 1131"/>
                <a:gd name="T18" fmla="*/ 125 w 701"/>
                <a:gd name="T19" fmla="*/ 443 h 1131"/>
                <a:gd name="T20" fmla="*/ 167 w 701"/>
                <a:gd name="T21" fmla="*/ 549 h 1131"/>
                <a:gd name="T22" fmla="*/ 151 w 701"/>
                <a:gd name="T23" fmla="*/ 647 h 1131"/>
                <a:gd name="T24" fmla="*/ 137 w 701"/>
                <a:gd name="T25" fmla="*/ 749 h 1131"/>
                <a:gd name="T26" fmla="*/ 125 w 701"/>
                <a:gd name="T27" fmla="*/ 820 h 1131"/>
                <a:gd name="T28" fmla="*/ 130 w 701"/>
                <a:gd name="T29" fmla="*/ 859 h 1131"/>
                <a:gd name="T30" fmla="*/ 117 w 701"/>
                <a:gd name="T31" fmla="*/ 945 h 1131"/>
                <a:gd name="T32" fmla="*/ 98 w 701"/>
                <a:gd name="T33" fmla="*/ 947 h 1131"/>
                <a:gd name="T34" fmla="*/ 101 w 701"/>
                <a:gd name="T35" fmla="*/ 1033 h 1131"/>
                <a:gd name="T36" fmla="*/ 106 w 701"/>
                <a:gd name="T37" fmla="*/ 1076 h 1131"/>
                <a:gd name="T38" fmla="*/ 152 w 701"/>
                <a:gd name="T39" fmla="*/ 1102 h 1131"/>
                <a:gd name="T40" fmla="*/ 208 w 701"/>
                <a:gd name="T41" fmla="*/ 1129 h 1131"/>
                <a:gd name="T42" fmla="*/ 249 w 701"/>
                <a:gd name="T43" fmla="*/ 1117 h 1131"/>
                <a:gd name="T44" fmla="*/ 194 w 701"/>
                <a:gd name="T45" fmla="*/ 1022 h 1131"/>
                <a:gd name="T46" fmla="*/ 213 w 701"/>
                <a:gd name="T47" fmla="*/ 941 h 1131"/>
                <a:gd name="T48" fmla="*/ 250 w 701"/>
                <a:gd name="T49" fmla="*/ 876 h 1131"/>
                <a:gd name="T50" fmla="*/ 257 w 701"/>
                <a:gd name="T51" fmla="*/ 872 h 1131"/>
                <a:gd name="T52" fmla="*/ 287 w 701"/>
                <a:gd name="T53" fmla="*/ 846 h 1131"/>
                <a:gd name="T54" fmla="*/ 308 w 701"/>
                <a:gd name="T55" fmla="*/ 809 h 1131"/>
                <a:gd name="T56" fmla="*/ 369 w 701"/>
                <a:gd name="T57" fmla="*/ 782 h 1131"/>
                <a:gd name="T58" fmla="*/ 346 w 701"/>
                <a:gd name="T59" fmla="*/ 731 h 1131"/>
                <a:gd name="T60" fmla="*/ 435 w 701"/>
                <a:gd name="T61" fmla="*/ 699 h 1131"/>
                <a:gd name="T62" fmla="*/ 493 w 701"/>
                <a:gd name="T63" fmla="*/ 627 h 1131"/>
                <a:gd name="T64" fmla="*/ 549 w 701"/>
                <a:gd name="T65" fmla="*/ 547 h 1131"/>
                <a:gd name="T66" fmla="*/ 604 w 701"/>
                <a:gd name="T67" fmla="*/ 524 h 1131"/>
                <a:gd name="T68" fmla="*/ 634 w 701"/>
                <a:gd name="T69" fmla="*/ 454 h 1131"/>
                <a:gd name="T70" fmla="*/ 657 w 701"/>
                <a:gd name="T71" fmla="*/ 371 h 1131"/>
                <a:gd name="T72" fmla="*/ 683 w 701"/>
                <a:gd name="T73" fmla="*/ 263 h 1131"/>
                <a:gd name="T74" fmla="*/ 639 w 701"/>
                <a:gd name="T75" fmla="*/ 237 h 1131"/>
                <a:gd name="T76" fmla="*/ 559 w 701"/>
                <a:gd name="T77" fmla="*/ 229 h 1131"/>
                <a:gd name="T78" fmla="*/ 509 w 701"/>
                <a:gd name="T79" fmla="*/ 195 h 1131"/>
                <a:gd name="T80" fmla="*/ 468 w 701"/>
                <a:gd name="T81" fmla="*/ 215 h 1131"/>
                <a:gd name="T82" fmla="*/ 466 w 701"/>
                <a:gd name="T83" fmla="*/ 155 h 1131"/>
                <a:gd name="T84" fmla="*/ 424 w 701"/>
                <a:gd name="T85" fmla="*/ 106 h 1131"/>
                <a:gd name="T86" fmla="*/ 345 w 701"/>
                <a:gd name="T87" fmla="*/ 81 h 1131"/>
                <a:gd name="T88" fmla="*/ 279 w 701"/>
                <a:gd name="T89" fmla="*/ 31 h 1131"/>
                <a:gd name="T90" fmla="*/ 272 w 701"/>
                <a:gd name="T91" fmla="*/ 24 h 1131"/>
                <a:gd name="T92" fmla="*/ 204 w 701"/>
                <a:gd name="T93" fmla="*/ 28 h 1131"/>
                <a:gd name="T94" fmla="*/ 176 w 701"/>
                <a:gd name="T95" fmla="*/ 15 h 1131"/>
                <a:gd name="T96" fmla="*/ 152 w 701"/>
                <a:gd name="T97" fmla="*/ 50 h 1131"/>
                <a:gd name="T98" fmla="*/ 148 w 701"/>
                <a:gd name="T99" fmla="*/ 0 h 1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1" h="1131">
                  <a:moveTo>
                    <a:pt x="148" y="0"/>
                  </a:moveTo>
                  <a:cubicBezTo>
                    <a:pt x="141" y="0"/>
                    <a:pt x="140" y="8"/>
                    <a:pt x="133" y="10"/>
                  </a:cubicBezTo>
                  <a:cubicBezTo>
                    <a:pt x="120" y="14"/>
                    <a:pt x="111" y="16"/>
                    <a:pt x="99" y="21"/>
                  </a:cubicBezTo>
                  <a:cubicBezTo>
                    <a:pt x="92" y="23"/>
                    <a:pt x="87" y="24"/>
                    <a:pt x="84" y="33"/>
                  </a:cubicBezTo>
                  <a:cubicBezTo>
                    <a:pt x="83" y="37"/>
                    <a:pt x="83" y="44"/>
                    <a:pt x="80" y="46"/>
                  </a:cubicBezTo>
                  <a:cubicBezTo>
                    <a:pt x="76" y="48"/>
                    <a:pt x="71" y="50"/>
                    <a:pt x="71" y="55"/>
                  </a:cubicBezTo>
                  <a:cubicBezTo>
                    <a:pt x="70" y="55"/>
                    <a:pt x="68" y="57"/>
                    <a:pt x="68" y="58"/>
                  </a:cubicBezTo>
                  <a:cubicBezTo>
                    <a:pt x="68" y="59"/>
                    <a:pt x="68" y="60"/>
                    <a:pt x="68" y="61"/>
                  </a:cubicBezTo>
                  <a:cubicBezTo>
                    <a:pt x="66" y="61"/>
                    <a:pt x="66" y="62"/>
                    <a:pt x="65" y="62"/>
                  </a:cubicBezTo>
                  <a:cubicBezTo>
                    <a:pt x="64" y="62"/>
                    <a:pt x="64" y="61"/>
                    <a:pt x="62" y="61"/>
                  </a:cubicBezTo>
                  <a:cubicBezTo>
                    <a:pt x="61" y="62"/>
                    <a:pt x="59" y="63"/>
                    <a:pt x="58" y="64"/>
                  </a:cubicBezTo>
                  <a:cubicBezTo>
                    <a:pt x="55" y="67"/>
                    <a:pt x="51" y="71"/>
                    <a:pt x="49" y="72"/>
                  </a:cubicBezTo>
                  <a:cubicBezTo>
                    <a:pt x="49" y="73"/>
                    <a:pt x="48" y="74"/>
                    <a:pt x="48" y="76"/>
                  </a:cubicBezTo>
                  <a:cubicBezTo>
                    <a:pt x="48" y="85"/>
                    <a:pt x="58" y="84"/>
                    <a:pt x="58" y="95"/>
                  </a:cubicBezTo>
                  <a:cubicBezTo>
                    <a:pt x="58" y="100"/>
                    <a:pt x="55" y="102"/>
                    <a:pt x="55" y="108"/>
                  </a:cubicBezTo>
                  <a:cubicBezTo>
                    <a:pt x="55" y="113"/>
                    <a:pt x="58" y="116"/>
                    <a:pt x="58" y="120"/>
                  </a:cubicBezTo>
                  <a:cubicBezTo>
                    <a:pt x="58" y="121"/>
                    <a:pt x="58" y="122"/>
                    <a:pt x="58" y="123"/>
                  </a:cubicBezTo>
                  <a:cubicBezTo>
                    <a:pt x="58" y="123"/>
                    <a:pt x="58" y="123"/>
                    <a:pt x="58" y="123"/>
                  </a:cubicBezTo>
                  <a:cubicBezTo>
                    <a:pt x="58" y="123"/>
                    <a:pt x="58" y="123"/>
                    <a:pt x="58" y="123"/>
                  </a:cubicBezTo>
                  <a:cubicBezTo>
                    <a:pt x="58" y="123"/>
                    <a:pt x="58" y="123"/>
                    <a:pt x="58" y="123"/>
                  </a:cubicBezTo>
                  <a:cubicBezTo>
                    <a:pt x="56" y="127"/>
                    <a:pt x="56" y="127"/>
                    <a:pt x="56" y="127"/>
                  </a:cubicBezTo>
                  <a:cubicBezTo>
                    <a:pt x="56" y="128"/>
                    <a:pt x="59" y="131"/>
                    <a:pt x="62" y="132"/>
                  </a:cubicBezTo>
                  <a:cubicBezTo>
                    <a:pt x="58" y="146"/>
                    <a:pt x="45" y="143"/>
                    <a:pt x="39" y="154"/>
                  </a:cubicBezTo>
                  <a:cubicBezTo>
                    <a:pt x="35" y="163"/>
                    <a:pt x="31" y="177"/>
                    <a:pt x="17" y="177"/>
                  </a:cubicBezTo>
                  <a:cubicBezTo>
                    <a:pt x="19" y="200"/>
                    <a:pt x="6" y="198"/>
                    <a:pt x="6" y="210"/>
                  </a:cubicBezTo>
                  <a:cubicBezTo>
                    <a:pt x="6" y="218"/>
                    <a:pt x="7" y="228"/>
                    <a:pt x="14" y="228"/>
                  </a:cubicBezTo>
                  <a:cubicBezTo>
                    <a:pt x="16" y="228"/>
                    <a:pt x="17" y="227"/>
                    <a:pt x="18" y="227"/>
                  </a:cubicBezTo>
                  <a:cubicBezTo>
                    <a:pt x="19" y="227"/>
                    <a:pt x="20" y="228"/>
                    <a:pt x="22" y="229"/>
                  </a:cubicBezTo>
                  <a:cubicBezTo>
                    <a:pt x="20" y="237"/>
                    <a:pt x="10" y="239"/>
                    <a:pt x="6" y="247"/>
                  </a:cubicBezTo>
                  <a:cubicBezTo>
                    <a:pt x="4" y="249"/>
                    <a:pt x="0" y="257"/>
                    <a:pt x="0" y="263"/>
                  </a:cubicBezTo>
                  <a:cubicBezTo>
                    <a:pt x="0" y="273"/>
                    <a:pt x="7" y="283"/>
                    <a:pt x="13" y="289"/>
                  </a:cubicBezTo>
                  <a:cubicBezTo>
                    <a:pt x="15" y="291"/>
                    <a:pt x="19" y="290"/>
                    <a:pt x="21" y="293"/>
                  </a:cubicBezTo>
                  <a:cubicBezTo>
                    <a:pt x="23" y="297"/>
                    <a:pt x="24" y="304"/>
                    <a:pt x="27" y="308"/>
                  </a:cubicBezTo>
                  <a:cubicBezTo>
                    <a:pt x="29" y="309"/>
                    <a:pt x="33" y="308"/>
                    <a:pt x="34" y="312"/>
                  </a:cubicBezTo>
                  <a:cubicBezTo>
                    <a:pt x="39" y="322"/>
                    <a:pt x="42" y="328"/>
                    <a:pt x="46" y="341"/>
                  </a:cubicBezTo>
                  <a:cubicBezTo>
                    <a:pt x="49" y="352"/>
                    <a:pt x="60" y="362"/>
                    <a:pt x="64" y="374"/>
                  </a:cubicBezTo>
                  <a:cubicBezTo>
                    <a:pt x="66" y="382"/>
                    <a:pt x="74" y="386"/>
                    <a:pt x="74" y="394"/>
                  </a:cubicBezTo>
                  <a:cubicBezTo>
                    <a:pt x="74" y="401"/>
                    <a:pt x="72" y="407"/>
                    <a:pt x="76" y="411"/>
                  </a:cubicBezTo>
                  <a:cubicBezTo>
                    <a:pt x="86" y="420"/>
                    <a:pt x="93" y="428"/>
                    <a:pt x="108" y="432"/>
                  </a:cubicBezTo>
                  <a:cubicBezTo>
                    <a:pt x="115" y="435"/>
                    <a:pt x="119" y="437"/>
                    <a:pt x="125" y="443"/>
                  </a:cubicBezTo>
                  <a:cubicBezTo>
                    <a:pt x="131" y="449"/>
                    <a:pt x="137" y="448"/>
                    <a:pt x="145" y="451"/>
                  </a:cubicBezTo>
                  <a:cubicBezTo>
                    <a:pt x="154" y="456"/>
                    <a:pt x="162" y="464"/>
                    <a:pt x="167" y="477"/>
                  </a:cubicBezTo>
                  <a:cubicBezTo>
                    <a:pt x="169" y="483"/>
                    <a:pt x="171" y="514"/>
                    <a:pt x="171" y="519"/>
                  </a:cubicBezTo>
                  <a:cubicBezTo>
                    <a:pt x="171" y="528"/>
                    <a:pt x="167" y="542"/>
                    <a:pt x="167" y="549"/>
                  </a:cubicBezTo>
                  <a:cubicBezTo>
                    <a:pt x="167" y="556"/>
                    <a:pt x="167" y="556"/>
                    <a:pt x="167" y="572"/>
                  </a:cubicBezTo>
                  <a:cubicBezTo>
                    <a:pt x="166" y="578"/>
                    <a:pt x="163" y="587"/>
                    <a:pt x="163" y="591"/>
                  </a:cubicBezTo>
                  <a:cubicBezTo>
                    <a:pt x="163" y="592"/>
                    <a:pt x="163" y="594"/>
                    <a:pt x="163" y="596"/>
                  </a:cubicBezTo>
                  <a:cubicBezTo>
                    <a:pt x="163" y="614"/>
                    <a:pt x="151" y="627"/>
                    <a:pt x="151" y="647"/>
                  </a:cubicBezTo>
                  <a:cubicBezTo>
                    <a:pt x="151" y="655"/>
                    <a:pt x="145" y="663"/>
                    <a:pt x="148" y="672"/>
                  </a:cubicBezTo>
                  <a:cubicBezTo>
                    <a:pt x="149" y="712"/>
                    <a:pt x="149" y="712"/>
                    <a:pt x="149" y="712"/>
                  </a:cubicBezTo>
                  <a:cubicBezTo>
                    <a:pt x="146" y="724"/>
                    <a:pt x="146" y="733"/>
                    <a:pt x="142" y="746"/>
                  </a:cubicBezTo>
                  <a:cubicBezTo>
                    <a:pt x="141" y="748"/>
                    <a:pt x="139" y="747"/>
                    <a:pt x="137" y="749"/>
                  </a:cubicBezTo>
                  <a:cubicBezTo>
                    <a:pt x="134" y="753"/>
                    <a:pt x="133" y="760"/>
                    <a:pt x="131" y="764"/>
                  </a:cubicBezTo>
                  <a:cubicBezTo>
                    <a:pt x="127" y="771"/>
                    <a:pt x="119" y="784"/>
                    <a:pt x="119" y="796"/>
                  </a:cubicBezTo>
                  <a:cubicBezTo>
                    <a:pt x="119" y="799"/>
                    <a:pt x="120" y="814"/>
                    <a:pt x="122" y="814"/>
                  </a:cubicBezTo>
                  <a:cubicBezTo>
                    <a:pt x="122" y="814"/>
                    <a:pt x="125" y="817"/>
                    <a:pt x="125" y="820"/>
                  </a:cubicBezTo>
                  <a:cubicBezTo>
                    <a:pt x="125" y="822"/>
                    <a:pt x="123" y="823"/>
                    <a:pt x="120" y="823"/>
                  </a:cubicBezTo>
                  <a:cubicBezTo>
                    <a:pt x="118" y="833"/>
                    <a:pt x="114" y="837"/>
                    <a:pt x="114" y="847"/>
                  </a:cubicBezTo>
                  <a:cubicBezTo>
                    <a:pt x="114" y="853"/>
                    <a:pt x="118" y="865"/>
                    <a:pt x="122" y="865"/>
                  </a:cubicBezTo>
                  <a:cubicBezTo>
                    <a:pt x="125" y="865"/>
                    <a:pt x="126" y="861"/>
                    <a:pt x="130" y="859"/>
                  </a:cubicBezTo>
                  <a:cubicBezTo>
                    <a:pt x="130" y="859"/>
                    <a:pt x="131" y="859"/>
                    <a:pt x="131" y="859"/>
                  </a:cubicBezTo>
                  <a:cubicBezTo>
                    <a:pt x="132" y="859"/>
                    <a:pt x="133" y="859"/>
                    <a:pt x="134" y="859"/>
                  </a:cubicBezTo>
                  <a:cubicBezTo>
                    <a:pt x="134" y="867"/>
                    <a:pt x="134" y="867"/>
                    <a:pt x="134" y="867"/>
                  </a:cubicBezTo>
                  <a:cubicBezTo>
                    <a:pt x="117" y="945"/>
                    <a:pt x="117" y="945"/>
                    <a:pt x="117" y="945"/>
                  </a:cubicBezTo>
                  <a:cubicBezTo>
                    <a:pt x="109" y="945"/>
                    <a:pt x="113" y="936"/>
                    <a:pt x="103" y="936"/>
                  </a:cubicBezTo>
                  <a:cubicBezTo>
                    <a:pt x="101" y="936"/>
                    <a:pt x="99" y="938"/>
                    <a:pt x="99" y="941"/>
                  </a:cubicBezTo>
                  <a:cubicBezTo>
                    <a:pt x="98" y="941"/>
                    <a:pt x="98" y="941"/>
                    <a:pt x="98" y="941"/>
                  </a:cubicBezTo>
                  <a:cubicBezTo>
                    <a:pt x="98" y="947"/>
                    <a:pt x="98" y="947"/>
                    <a:pt x="98" y="947"/>
                  </a:cubicBezTo>
                  <a:cubicBezTo>
                    <a:pt x="99" y="953"/>
                    <a:pt x="105" y="961"/>
                    <a:pt x="105" y="965"/>
                  </a:cubicBezTo>
                  <a:cubicBezTo>
                    <a:pt x="105" y="974"/>
                    <a:pt x="93" y="977"/>
                    <a:pt x="93" y="987"/>
                  </a:cubicBezTo>
                  <a:cubicBezTo>
                    <a:pt x="93" y="996"/>
                    <a:pt x="101" y="1014"/>
                    <a:pt x="101" y="1026"/>
                  </a:cubicBezTo>
                  <a:cubicBezTo>
                    <a:pt x="101" y="1028"/>
                    <a:pt x="101" y="1030"/>
                    <a:pt x="101" y="1033"/>
                  </a:cubicBezTo>
                  <a:cubicBezTo>
                    <a:pt x="101" y="1044"/>
                    <a:pt x="115" y="1042"/>
                    <a:pt x="115" y="1055"/>
                  </a:cubicBezTo>
                  <a:cubicBezTo>
                    <a:pt x="115" y="1058"/>
                    <a:pt x="113" y="1061"/>
                    <a:pt x="112" y="1064"/>
                  </a:cubicBezTo>
                  <a:cubicBezTo>
                    <a:pt x="113" y="1065"/>
                    <a:pt x="114" y="1066"/>
                    <a:pt x="116" y="1067"/>
                  </a:cubicBezTo>
                  <a:cubicBezTo>
                    <a:pt x="115" y="1071"/>
                    <a:pt x="106" y="1071"/>
                    <a:pt x="106" y="1076"/>
                  </a:cubicBezTo>
                  <a:cubicBezTo>
                    <a:pt x="106" y="1077"/>
                    <a:pt x="109" y="1079"/>
                    <a:pt x="111" y="1081"/>
                  </a:cubicBezTo>
                  <a:cubicBezTo>
                    <a:pt x="118" y="1088"/>
                    <a:pt x="122" y="1095"/>
                    <a:pt x="137" y="1095"/>
                  </a:cubicBezTo>
                  <a:cubicBezTo>
                    <a:pt x="137" y="1098"/>
                    <a:pt x="138" y="1102"/>
                    <a:pt x="142" y="1102"/>
                  </a:cubicBezTo>
                  <a:cubicBezTo>
                    <a:pt x="146" y="1102"/>
                    <a:pt x="148" y="1102"/>
                    <a:pt x="152" y="1102"/>
                  </a:cubicBezTo>
                  <a:cubicBezTo>
                    <a:pt x="152" y="1111"/>
                    <a:pt x="164" y="1111"/>
                    <a:pt x="172" y="1114"/>
                  </a:cubicBezTo>
                  <a:cubicBezTo>
                    <a:pt x="180" y="1117"/>
                    <a:pt x="176" y="1131"/>
                    <a:pt x="188" y="1131"/>
                  </a:cubicBezTo>
                  <a:cubicBezTo>
                    <a:pt x="194" y="1131"/>
                    <a:pt x="198" y="1131"/>
                    <a:pt x="203" y="1131"/>
                  </a:cubicBezTo>
                  <a:cubicBezTo>
                    <a:pt x="205" y="1131"/>
                    <a:pt x="207" y="1129"/>
                    <a:pt x="208" y="1129"/>
                  </a:cubicBezTo>
                  <a:cubicBezTo>
                    <a:pt x="211" y="1129"/>
                    <a:pt x="210" y="1129"/>
                    <a:pt x="214" y="1129"/>
                  </a:cubicBezTo>
                  <a:cubicBezTo>
                    <a:pt x="219" y="1129"/>
                    <a:pt x="232" y="1119"/>
                    <a:pt x="240" y="1119"/>
                  </a:cubicBezTo>
                  <a:cubicBezTo>
                    <a:pt x="242" y="1119"/>
                    <a:pt x="243" y="1119"/>
                    <a:pt x="245" y="1119"/>
                  </a:cubicBezTo>
                  <a:cubicBezTo>
                    <a:pt x="246" y="1119"/>
                    <a:pt x="247" y="1119"/>
                    <a:pt x="249" y="1117"/>
                  </a:cubicBezTo>
                  <a:cubicBezTo>
                    <a:pt x="234" y="1110"/>
                    <a:pt x="220" y="1106"/>
                    <a:pt x="208" y="1094"/>
                  </a:cubicBezTo>
                  <a:cubicBezTo>
                    <a:pt x="202" y="1087"/>
                    <a:pt x="202" y="1063"/>
                    <a:pt x="193" y="1058"/>
                  </a:cubicBezTo>
                  <a:cubicBezTo>
                    <a:pt x="189" y="1057"/>
                    <a:pt x="185" y="1051"/>
                    <a:pt x="185" y="1045"/>
                  </a:cubicBezTo>
                  <a:cubicBezTo>
                    <a:pt x="185" y="1035"/>
                    <a:pt x="187" y="1028"/>
                    <a:pt x="194" y="1022"/>
                  </a:cubicBezTo>
                  <a:cubicBezTo>
                    <a:pt x="198" y="1017"/>
                    <a:pt x="207" y="1020"/>
                    <a:pt x="210" y="1013"/>
                  </a:cubicBezTo>
                  <a:cubicBezTo>
                    <a:pt x="214" y="1006"/>
                    <a:pt x="212" y="999"/>
                    <a:pt x="216" y="995"/>
                  </a:cubicBezTo>
                  <a:cubicBezTo>
                    <a:pt x="224" y="987"/>
                    <a:pt x="237" y="986"/>
                    <a:pt x="237" y="971"/>
                  </a:cubicBezTo>
                  <a:cubicBezTo>
                    <a:pt x="237" y="955"/>
                    <a:pt x="213" y="962"/>
                    <a:pt x="213" y="941"/>
                  </a:cubicBezTo>
                  <a:cubicBezTo>
                    <a:pt x="213" y="932"/>
                    <a:pt x="221" y="925"/>
                    <a:pt x="229" y="923"/>
                  </a:cubicBezTo>
                  <a:cubicBezTo>
                    <a:pt x="233" y="922"/>
                    <a:pt x="242" y="922"/>
                    <a:pt x="243" y="916"/>
                  </a:cubicBezTo>
                  <a:cubicBezTo>
                    <a:pt x="246" y="903"/>
                    <a:pt x="246" y="893"/>
                    <a:pt x="256" y="884"/>
                  </a:cubicBezTo>
                  <a:cubicBezTo>
                    <a:pt x="253" y="883"/>
                    <a:pt x="250" y="882"/>
                    <a:pt x="250" y="876"/>
                  </a:cubicBezTo>
                  <a:cubicBezTo>
                    <a:pt x="255" y="876"/>
                    <a:pt x="257" y="881"/>
                    <a:pt x="264" y="881"/>
                  </a:cubicBezTo>
                  <a:cubicBezTo>
                    <a:pt x="265" y="881"/>
                    <a:pt x="269" y="877"/>
                    <a:pt x="269" y="874"/>
                  </a:cubicBezTo>
                  <a:cubicBezTo>
                    <a:pt x="269" y="871"/>
                    <a:pt x="266" y="871"/>
                    <a:pt x="264" y="869"/>
                  </a:cubicBezTo>
                  <a:cubicBezTo>
                    <a:pt x="263" y="869"/>
                    <a:pt x="260" y="872"/>
                    <a:pt x="257" y="872"/>
                  </a:cubicBezTo>
                  <a:cubicBezTo>
                    <a:pt x="252" y="872"/>
                    <a:pt x="246" y="859"/>
                    <a:pt x="246" y="851"/>
                  </a:cubicBezTo>
                  <a:cubicBezTo>
                    <a:pt x="246" y="849"/>
                    <a:pt x="247" y="845"/>
                    <a:pt x="251" y="845"/>
                  </a:cubicBezTo>
                  <a:cubicBezTo>
                    <a:pt x="262" y="845"/>
                    <a:pt x="264" y="852"/>
                    <a:pt x="275" y="852"/>
                  </a:cubicBezTo>
                  <a:cubicBezTo>
                    <a:pt x="279" y="852"/>
                    <a:pt x="287" y="849"/>
                    <a:pt x="287" y="846"/>
                  </a:cubicBezTo>
                  <a:cubicBezTo>
                    <a:pt x="287" y="845"/>
                    <a:pt x="287" y="842"/>
                    <a:pt x="287" y="841"/>
                  </a:cubicBezTo>
                  <a:cubicBezTo>
                    <a:pt x="291" y="833"/>
                    <a:pt x="285" y="817"/>
                    <a:pt x="292" y="811"/>
                  </a:cubicBezTo>
                  <a:cubicBezTo>
                    <a:pt x="294" y="809"/>
                    <a:pt x="297" y="809"/>
                    <a:pt x="300" y="809"/>
                  </a:cubicBezTo>
                  <a:cubicBezTo>
                    <a:pt x="302" y="809"/>
                    <a:pt x="305" y="809"/>
                    <a:pt x="308" y="809"/>
                  </a:cubicBezTo>
                  <a:cubicBezTo>
                    <a:pt x="311" y="809"/>
                    <a:pt x="314" y="810"/>
                    <a:pt x="317" y="810"/>
                  </a:cubicBezTo>
                  <a:cubicBezTo>
                    <a:pt x="319" y="810"/>
                    <a:pt x="321" y="809"/>
                    <a:pt x="323" y="809"/>
                  </a:cubicBezTo>
                  <a:cubicBezTo>
                    <a:pt x="336" y="805"/>
                    <a:pt x="347" y="807"/>
                    <a:pt x="356" y="798"/>
                  </a:cubicBezTo>
                  <a:cubicBezTo>
                    <a:pt x="361" y="793"/>
                    <a:pt x="365" y="790"/>
                    <a:pt x="369" y="782"/>
                  </a:cubicBezTo>
                  <a:cubicBezTo>
                    <a:pt x="372" y="778"/>
                    <a:pt x="372" y="775"/>
                    <a:pt x="372" y="768"/>
                  </a:cubicBezTo>
                  <a:cubicBezTo>
                    <a:pt x="372" y="762"/>
                    <a:pt x="364" y="762"/>
                    <a:pt x="362" y="757"/>
                  </a:cubicBezTo>
                  <a:cubicBezTo>
                    <a:pt x="360" y="750"/>
                    <a:pt x="360" y="744"/>
                    <a:pt x="356" y="740"/>
                  </a:cubicBezTo>
                  <a:cubicBezTo>
                    <a:pt x="354" y="739"/>
                    <a:pt x="346" y="736"/>
                    <a:pt x="346" y="731"/>
                  </a:cubicBezTo>
                  <a:cubicBezTo>
                    <a:pt x="346" y="730"/>
                    <a:pt x="349" y="729"/>
                    <a:pt x="350" y="729"/>
                  </a:cubicBezTo>
                  <a:cubicBezTo>
                    <a:pt x="358" y="729"/>
                    <a:pt x="365" y="735"/>
                    <a:pt x="373" y="735"/>
                  </a:cubicBezTo>
                  <a:cubicBezTo>
                    <a:pt x="376" y="735"/>
                    <a:pt x="388" y="741"/>
                    <a:pt x="397" y="741"/>
                  </a:cubicBezTo>
                  <a:cubicBezTo>
                    <a:pt x="421" y="741"/>
                    <a:pt x="425" y="714"/>
                    <a:pt x="435" y="699"/>
                  </a:cubicBezTo>
                  <a:cubicBezTo>
                    <a:pt x="444" y="685"/>
                    <a:pt x="455" y="683"/>
                    <a:pt x="464" y="669"/>
                  </a:cubicBezTo>
                  <a:cubicBezTo>
                    <a:pt x="469" y="662"/>
                    <a:pt x="468" y="658"/>
                    <a:pt x="472" y="652"/>
                  </a:cubicBezTo>
                  <a:cubicBezTo>
                    <a:pt x="472" y="652"/>
                    <a:pt x="472" y="652"/>
                    <a:pt x="472" y="652"/>
                  </a:cubicBezTo>
                  <a:cubicBezTo>
                    <a:pt x="477" y="641"/>
                    <a:pt x="482" y="632"/>
                    <a:pt x="493" y="627"/>
                  </a:cubicBezTo>
                  <a:cubicBezTo>
                    <a:pt x="493" y="602"/>
                    <a:pt x="493" y="602"/>
                    <a:pt x="493" y="602"/>
                  </a:cubicBezTo>
                  <a:cubicBezTo>
                    <a:pt x="493" y="592"/>
                    <a:pt x="492" y="585"/>
                    <a:pt x="499" y="578"/>
                  </a:cubicBezTo>
                  <a:cubicBezTo>
                    <a:pt x="503" y="573"/>
                    <a:pt x="510" y="573"/>
                    <a:pt x="514" y="567"/>
                  </a:cubicBezTo>
                  <a:cubicBezTo>
                    <a:pt x="524" y="552"/>
                    <a:pt x="537" y="559"/>
                    <a:pt x="549" y="547"/>
                  </a:cubicBezTo>
                  <a:cubicBezTo>
                    <a:pt x="551" y="545"/>
                    <a:pt x="552" y="542"/>
                    <a:pt x="555" y="541"/>
                  </a:cubicBezTo>
                  <a:cubicBezTo>
                    <a:pt x="561" y="538"/>
                    <a:pt x="567" y="538"/>
                    <a:pt x="574" y="538"/>
                  </a:cubicBezTo>
                  <a:cubicBezTo>
                    <a:pt x="576" y="538"/>
                    <a:pt x="578" y="538"/>
                    <a:pt x="581" y="538"/>
                  </a:cubicBezTo>
                  <a:cubicBezTo>
                    <a:pt x="590" y="538"/>
                    <a:pt x="601" y="530"/>
                    <a:pt x="604" y="524"/>
                  </a:cubicBezTo>
                  <a:cubicBezTo>
                    <a:pt x="605" y="522"/>
                    <a:pt x="604" y="515"/>
                    <a:pt x="606" y="512"/>
                  </a:cubicBezTo>
                  <a:cubicBezTo>
                    <a:pt x="614" y="502"/>
                    <a:pt x="617" y="496"/>
                    <a:pt x="625" y="484"/>
                  </a:cubicBezTo>
                  <a:cubicBezTo>
                    <a:pt x="626" y="482"/>
                    <a:pt x="628" y="472"/>
                    <a:pt x="628" y="466"/>
                  </a:cubicBezTo>
                  <a:cubicBezTo>
                    <a:pt x="628" y="462"/>
                    <a:pt x="632" y="457"/>
                    <a:pt x="634" y="454"/>
                  </a:cubicBezTo>
                  <a:cubicBezTo>
                    <a:pt x="635" y="453"/>
                    <a:pt x="637" y="450"/>
                    <a:pt x="637" y="448"/>
                  </a:cubicBezTo>
                  <a:cubicBezTo>
                    <a:pt x="637" y="441"/>
                    <a:pt x="641" y="432"/>
                    <a:pt x="641" y="423"/>
                  </a:cubicBezTo>
                  <a:cubicBezTo>
                    <a:pt x="641" y="410"/>
                    <a:pt x="633" y="393"/>
                    <a:pt x="641" y="385"/>
                  </a:cubicBezTo>
                  <a:cubicBezTo>
                    <a:pt x="646" y="380"/>
                    <a:pt x="652" y="379"/>
                    <a:pt x="657" y="371"/>
                  </a:cubicBezTo>
                  <a:cubicBezTo>
                    <a:pt x="660" y="366"/>
                    <a:pt x="663" y="365"/>
                    <a:pt x="666" y="360"/>
                  </a:cubicBezTo>
                  <a:cubicBezTo>
                    <a:pt x="680" y="338"/>
                    <a:pt x="701" y="328"/>
                    <a:pt x="701" y="289"/>
                  </a:cubicBezTo>
                  <a:cubicBezTo>
                    <a:pt x="701" y="278"/>
                    <a:pt x="699" y="267"/>
                    <a:pt x="688" y="264"/>
                  </a:cubicBezTo>
                  <a:cubicBezTo>
                    <a:pt x="686" y="263"/>
                    <a:pt x="684" y="263"/>
                    <a:pt x="683" y="263"/>
                  </a:cubicBezTo>
                  <a:cubicBezTo>
                    <a:pt x="681" y="263"/>
                    <a:pt x="680" y="263"/>
                    <a:pt x="679" y="263"/>
                  </a:cubicBezTo>
                  <a:cubicBezTo>
                    <a:pt x="677" y="263"/>
                    <a:pt x="676" y="263"/>
                    <a:pt x="674" y="263"/>
                  </a:cubicBezTo>
                  <a:cubicBezTo>
                    <a:pt x="673" y="263"/>
                    <a:pt x="671" y="263"/>
                    <a:pt x="669" y="263"/>
                  </a:cubicBezTo>
                  <a:cubicBezTo>
                    <a:pt x="660" y="260"/>
                    <a:pt x="644" y="245"/>
                    <a:pt x="639" y="237"/>
                  </a:cubicBezTo>
                  <a:cubicBezTo>
                    <a:pt x="633" y="235"/>
                    <a:pt x="624" y="231"/>
                    <a:pt x="614" y="229"/>
                  </a:cubicBezTo>
                  <a:cubicBezTo>
                    <a:pt x="594" y="231"/>
                    <a:pt x="594" y="231"/>
                    <a:pt x="594" y="231"/>
                  </a:cubicBezTo>
                  <a:cubicBezTo>
                    <a:pt x="584" y="231"/>
                    <a:pt x="582" y="223"/>
                    <a:pt x="571" y="223"/>
                  </a:cubicBezTo>
                  <a:cubicBezTo>
                    <a:pt x="566" y="223"/>
                    <a:pt x="564" y="227"/>
                    <a:pt x="559" y="229"/>
                  </a:cubicBezTo>
                  <a:cubicBezTo>
                    <a:pt x="555" y="229"/>
                    <a:pt x="555" y="229"/>
                    <a:pt x="555" y="229"/>
                  </a:cubicBezTo>
                  <a:cubicBezTo>
                    <a:pt x="555" y="224"/>
                    <a:pt x="556" y="220"/>
                    <a:pt x="554" y="215"/>
                  </a:cubicBezTo>
                  <a:cubicBezTo>
                    <a:pt x="553" y="211"/>
                    <a:pt x="548" y="212"/>
                    <a:pt x="544" y="210"/>
                  </a:cubicBezTo>
                  <a:cubicBezTo>
                    <a:pt x="537" y="205"/>
                    <a:pt x="518" y="195"/>
                    <a:pt x="509" y="195"/>
                  </a:cubicBezTo>
                  <a:cubicBezTo>
                    <a:pt x="500" y="195"/>
                    <a:pt x="494" y="207"/>
                    <a:pt x="489" y="215"/>
                  </a:cubicBezTo>
                  <a:cubicBezTo>
                    <a:pt x="487" y="218"/>
                    <a:pt x="485" y="221"/>
                    <a:pt x="483" y="221"/>
                  </a:cubicBezTo>
                  <a:cubicBezTo>
                    <a:pt x="481" y="221"/>
                    <a:pt x="480" y="217"/>
                    <a:pt x="480" y="215"/>
                  </a:cubicBezTo>
                  <a:cubicBezTo>
                    <a:pt x="468" y="215"/>
                    <a:pt x="468" y="215"/>
                    <a:pt x="468" y="215"/>
                  </a:cubicBezTo>
                  <a:cubicBezTo>
                    <a:pt x="467" y="210"/>
                    <a:pt x="464" y="206"/>
                    <a:pt x="459" y="203"/>
                  </a:cubicBezTo>
                  <a:cubicBezTo>
                    <a:pt x="456" y="202"/>
                    <a:pt x="451" y="203"/>
                    <a:pt x="451" y="198"/>
                  </a:cubicBezTo>
                  <a:cubicBezTo>
                    <a:pt x="451" y="182"/>
                    <a:pt x="467" y="176"/>
                    <a:pt x="475" y="166"/>
                  </a:cubicBezTo>
                  <a:cubicBezTo>
                    <a:pt x="475" y="161"/>
                    <a:pt x="468" y="161"/>
                    <a:pt x="466" y="155"/>
                  </a:cubicBezTo>
                  <a:cubicBezTo>
                    <a:pt x="463" y="150"/>
                    <a:pt x="456" y="133"/>
                    <a:pt x="456" y="126"/>
                  </a:cubicBezTo>
                  <a:cubicBezTo>
                    <a:pt x="447" y="124"/>
                    <a:pt x="436" y="107"/>
                    <a:pt x="427" y="107"/>
                  </a:cubicBezTo>
                  <a:cubicBezTo>
                    <a:pt x="426" y="107"/>
                    <a:pt x="425" y="107"/>
                    <a:pt x="424" y="107"/>
                  </a:cubicBezTo>
                  <a:cubicBezTo>
                    <a:pt x="424" y="106"/>
                    <a:pt x="424" y="106"/>
                    <a:pt x="424" y="106"/>
                  </a:cubicBezTo>
                  <a:cubicBezTo>
                    <a:pt x="419" y="106"/>
                    <a:pt x="411" y="101"/>
                    <a:pt x="407" y="100"/>
                  </a:cubicBezTo>
                  <a:cubicBezTo>
                    <a:pt x="393" y="100"/>
                    <a:pt x="393" y="100"/>
                    <a:pt x="393" y="100"/>
                  </a:cubicBezTo>
                  <a:cubicBezTo>
                    <a:pt x="379" y="97"/>
                    <a:pt x="357" y="99"/>
                    <a:pt x="353" y="84"/>
                  </a:cubicBezTo>
                  <a:cubicBezTo>
                    <a:pt x="350" y="84"/>
                    <a:pt x="346" y="83"/>
                    <a:pt x="345" y="81"/>
                  </a:cubicBezTo>
                  <a:cubicBezTo>
                    <a:pt x="339" y="68"/>
                    <a:pt x="334" y="69"/>
                    <a:pt x="324" y="59"/>
                  </a:cubicBezTo>
                  <a:cubicBezTo>
                    <a:pt x="309" y="59"/>
                    <a:pt x="309" y="59"/>
                    <a:pt x="309" y="59"/>
                  </a:cubicBezTo>
                  <a:cubicBezTo>
                    <a:pt x="307" y="52"/>
                    <a:pt x="309" y="44"/>
                    <a:pt x="302" y="42"/>
                  </a:cubicBezTo>
                  <a:cubicBezTo>
                    <a:pt x="294" y="40"/>
                    <a:pt x="283" y="38"/>
                    <a:pt x="279" y="31"/>
                  </a:cubicBezTo>
                  <a:cubicBezTo>
                    <a:pt x="279" y="27"/>
                    <a:pt x="279" y="27"/>
                    <a:pt x="279" y="27"/>
                  </a:cubicBezTo>
                  <a:cubicBezTo>
                    <a:pt x="280" y="27"/>
                    <a:pt x="281" y="27"/>
                    <a:pt x="282" y="27"/>
                  </a:cubicBezTo>
                  <a:cubicBezTo>
                    <a:pt x="283" y="27"/>
                    <a:pt x="286" y="26"/>
                    <a:pt x="287" y="25"/>
                  </a:cubicBezTo>
                  <a:cubicBezTo>
                    <a:pt x="287" y="25"/>
                    <a:pt x="278" y="24"/>
                    <a:pt x="272" y="24"/>
                  </a:cubicBezTo>
                  <a:cubicBezTo>
                    <a:pt x="271" y="25"/>
                    <a:pt x="260" y="25"/>
                    <a:pt x="259" y="27"/>
                  </a:cubicBezTo>
                  <a:cubicBezTo>
                    <a:pt x="256" y="33"/>
                    <a:pt x="251" y="33"/>
                    <a:pt x="243" y="34"/>
                  </a:cubicBezTo>
                  <a:cubicBezTo>
                    <a:pt x="239" y="34"/>
                    <a:pt x="232" y="33"/>
                    <a:pt x="232" y="28"/>
                  </a:cubicBezTo>
                  <a:cubicBezTo>
                    <a:pt x="227" y="28"/>
                    <a:pt x="212" y="28"/>
                    <a:pt x="204" y="28"/>
                  </a:cubicBezTo>
                  <a:cubicBezTo>
                    <a:pt x="200" y="28"/>
                    <a:pt x="197" y="24"/>
                    <a:pt x="197" y="19"/>
                  </a:cubicBezTo>
                  <a:cubicBezTo>
                    <a:pt x="189" y="17"/>
                    <a:pt x="178" y="14"/>
                    <a:pt x="175" y="6"/>
                  </a:cubicBezTo>
                  <a:cubicBezTo>
                    <a:pt x="166" y="5"/>
                    <a:pt x="166" y="5"/>
                    <a:pt x="166" y="5"/>
                  </a:cubicBezTo>
                  <a:cubicBezTo>
                    <a:pt x="166" y="12"/>
                    <a:pt x="174" y="9"/>
                    <a:pt x="176" y="15"/>
                  </a:cubicBezTo>
                  <a:cubicBezTo>
                    <a:pt x="164" y="15"/>
                    <a:pt x="164" y="15"/>
                    <a:pt x="164" y="15"/>
                  </a:cubicBezTo>
                  <a:cubicBezTo>
                    <a:pt x="159" y="19"/>
                    <a:pt x="150" y="18"/>
                    <a:pt x="150" y="25"/>
                  </a:cubicBezTo>
                  <a:cubicBezTo>
                    <a:pt x="150" y="32"/>
                    <a:pt x="157" y="35"/>
                    <a:pt x="157" y="42"/>
                  </a:cubicBezTo>
                  <a:cubicBezTo>
                    <a:pt x="157" y="44"/>
                    <a:pt x="154" y="50"/>
                    <a:pt x="152" y="50"/>
                  </a:cubicBezTo>
                  <a:cubicBezTo>
                    <a:pt x="146" y="50"/>
                    <a:pt x="143" y="40"/>
                    <a:pt x="143" y="34"/>
                  </a:cubicBezTo>
                  <a:cubicBezTo>
                    <a:pt x="143" y="30"/>
                    <a:pt x="146" y="21"/>
                    <a:pt x="148" y="13"/>
                  </a:cubicBezTo>
                  <a:cubicBezTo>
                    <a:pt x="150" y="13"/>
                    <a:pt x="153" y="11"/>
                    <a:pt x="153" y="6"/>
                  </a:cubicBezTo>
                  <a:cubicBezTo>
                    <a:pt x="153" y="6"/>
                    <a:pt x="151" y="0"/>
                    <a:pt x="14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128"/>
            <p:cNvSpPr>
              <a:spLocks/>
            </p:cNvSpPr>
            <p:nvPr/>
          </p:nvSpPr>
          <p:spPr bwMode="auto">
            <a:xfrm>
              <a:off x="662" y="2178"/>
              <a:ext cx="19" cy="23"/>
            </a:xfrm>
            <a:custGeom>
              <a:avLst/>
              <a:gdLst>
                <a:gd name="T0" fmla="*/ 0 w 8"/>
                <a:gd name="T1" fmla="*/ 0 h 10"/>
                <a:gd name="T2" fmla="*/ 0 w 8"/>
                <a:gd name="T3" fmla="*/ 0 h 10"/>
                <a:gd name="T4" fmla="*/ 5 w 8"/>
                <a:gd name="T5" fmla="*/ 10 h 10"/>
                <a:gd name="T6" fmla="*/ 8 w 8"/>
                <a:gd name="T7" fmla="*/ 7 h 10"/>
                <a:gd name="T8" fmla="*/ 2 w 8"/>
                <a:gd name="T9" fmla="*/ 0 h 10"/>
                <a:gd name="T10" fmla="*/ 0 w 8"/>
                <a:gd name="T11" fmla="*/ 0 h 10"/>
              </a:gdLst>
              <a:ahLst/>
              <a:cxnLst>
                <a:cxn ang="0">
                  <a:pos x="T0" y="T1"/>
                </a:cxn>
                <a:cxn ang="0">
                  <a:pos x="T2" y="T3"/>
                </a:cxn>
                <a:cxn ang="0">
                  <a:pos x="T4" y="T5"/>
                </a:cxn>
                <a:cxn ang="0">
                  <a:pos x="T6" y="T7"/>
                </a:cxn>
                <a:cxn ang="0">
                  <a:pos x="T8" y="T9"/>
                </a:cxn>
                <a:cxn ang="0">
                  <a:pos x="T10" y="T11"/>
                </a:cxn>
              </a:cxnLst>
              <a:rect l="0" t="0" r="r" b="b"/>
              <a:pathLst>
                <a:path w="8" h="10">
                  <a:moveTo>
                    <a:pt x="0" y="0"/>
                  </a:moveTo>
                  <a:cubicBezTo>
                    <a:pt x="0" y="0"/>
                    <a:pt x="0" y="0"/>
                    <a:pt x="0" y="0"/>
                  </a:cubicBezTo>
                  <a:cubicBezTo>
                    <a:pt x="0" y="4"/>
                    <a:pt x="0" y="10"/>
                    <a:pt x="5" y="10"/>
                  </a:cubicBezTo>
                  <a:cubicBezTo>
                    <a:pt x="6" y="10"/>
                    <a:pt x="8" y="9"/>
                    <a:pt x="8" y="7"/>
                  </a:cubicBezTo>
                  <a:cubicBezTo>
                    <a:pt x="8" y="4"/>
                    <a:pt x="6" y="1"/>
                    <a:pt x="2" y="0"/>
                  </a:cubicBez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129"/>
            <p:cNvSpPr>
              <a:spLocks/>
            </p:cNvSpPr>
            <p:nvPr/>
          </p:nvSpPr>
          <p:spPr bwMode="auto">
            <a:xfrm>
              <a:off x="643" y="2107"/>
              <a:ext cx="31" cy="9"/>
            </a:xfrm>
            <a:custGeom>
              <a:avLst/>
              <a:gdLst>
                <a:gd name="T0" fmla="*/ 7 w 13"/>
                <a:gd name="T1" fmla="*/ 0 h 4"/>
                <a:gd name="T2" fmla="*/ 0 w 13"/>
                <a:gd name="T3" fmla="*/ 4 h 4"/>
                <a:gd name="T4" fmla="*/ 8 w 13"/>
                <a:gd name="T5" fmla="*/ 4 h 4"/>
                <a:gd name="T6" fmla="*/ 13 w 13"/>
                <a:gd name="T7" fmla="*/ 4 h 4"/>
                <a:gd name="T8" fmla="*/ 7 w 13"/>
                <a:gd name="T9" fmla="*/ 0 h 4"/>
              </a:gdLst>
              <a:ahLst/>
              <a:cxnLst>
                <a:cxn ang="0">
                  <a:pos x="T0" y="T1"/>
                </a:cxn>
                <a:cxn ang="0">
                  <a:pos x="T2" y="T3"/>
                </a:cxn>
                <a:cxn ang="0">
                  <a:pos x="T4" y="T5"/>
                </a:cxn>
                <a:cxn ang="0">
                  <a:pos x="T6" y="T7"/>
                </a:cxn>
                <a:cxn ang="0">
                  <a:pos x="T8" y="T9"/>
                </a:cxn>
              </a:cxnLst>
              <a:rect l="0" t="0" r="r" b="b"/>
              <a:pathLst>
                <a:path w="13" h="4">
                  <a:moveTo>
                    <a:pt x="7" y="0"/>
                  </a:moveTo>
                  <a:cubicBezTo>
                    <a:pt x="4" y="0"/>
                    <a:pt x="1" y="2"/>
                    <a:pt x="0" y="4"/>
                  </a:cubicBezTo>
                  <a:cubicBezTo>
                    <a:pt x="2" y="4"/>
                    <a:pt x="5" y="4"/>
                    <a:pt x="8" y="4"/>
                  </a:cubicBezTo>
                  <a:cubicBezTo>
                    <a:pt x="10" y="4"/>
                    <a:pt x="12" y="4"/>
                    <a:pt x="13" y="4"/>
                  </a:cubicBezTo>
                  <a:cubicBezTo>
                    <a:pt x="12" y="3"/>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30"/>
            <p:cNvSpPr>
              <a:spLocks/>
            </p:cNvSpPr>
            <p:nvPr/>
          </p:nvSpPr>
          <p:spPr bwMode="auto">
            <a:xfrm>
              <a:off x="697" y="2121"/>
              <a:ext cx="8" cy="12"/>
            </a:xfrm>
            <a:custGeom>
              <a:avLst/>
              <a:gdLst>
                <a:gd name="T0" fmla="*/ 0 w 3"/>
                <a:gd name="T1" fmla="*/ 0 h 5"/>
                <a:gd name="T2" fmla="*/ 3 w 3"/>
                <a:gd name="T3" fmla="*/ 5 h 5"/>
                <a:gd name="T4" fmla="*/ 3 w 3"/>
                <a:gd name="T5" fmla="*/ 5 h 5"/>
                <a:gd name="T6" fmla="*/ 0 w 3"/>
                <a:gd name="T7" fmla="*/ 0 h 5"/>
              </a:gdLst>
              <a:ahLst/>
              <a:cxnLst>
                <a:cxn ang="0">
                  <a:pos x="T0" y="T1"/>
                </a:cxn>
                <a:cxn ang="0">
                  <a:pos x="T2" y="T3"/>
                </a:cxn>
                <a:cxn ang="0">
                  <a:pos x="T4" y="T5"/>
                </a:cxn>
                <a:cxn ang="0">
                  <a:pos x="T6" y="T7"/>
                </a:cxn>
              </a:cxnLst>
              <a:rect l="0" t="0" r="r" b="b"/>
              <a:pathLst>
                <a:path w="3" h="5">
                  <a:moveTo>
                    <a:pt x="0" y="0"/>
                  </a:moveTo>
                  <a:cubicBezTo>
                    <a:pt x="0" y="2"/>
                    <a:pt x="1" y="5"/>
                    <a:pt x="3" y="5"/>
                  </a:cubicBezTo>
                  <a:cubicBezTo>
                    <a:pt x="3" y="5"/>
                    <a:pt x="3" y="5"/>
                    <a:pt x="3" y="5"/>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131"/>
            <p:cNvSpPr>
              <a:spLocks/>
            </p:cNvSpPr>
            <p:nvPr/>
          </p:nvSpPr>
          <p:spPr bwMode="auto">
            <a:xfrm>
              <a:off x="825" y="2310"/>
              <a:ext cx="24" cy="19"/>
            </a:xfrm>
            <a:custGeom>
              <a:avLst/>
              <a:gdLst>
                <a:gd name="T0" fmla="*/ 10 w 10"/>
                <a:gd name="T1" fmla="*/ 0 h 8"/>
                <a:gd name="T2" fmla="*/ 2 w 10"/>
                <a:gd name="T3" fmla="*/ 5 h 8"/>
                <a:gd name="T4" fmla="*/ 0 w 10"/>
                <a:gd name="T5" fmla="*/ 4 h 8"/>
                <a:gd name="T6" fmla="*/ 0 w 10"/>
                <a:gd name="T7" fmla="*/ 7 h 8"/>
                <a:gd name="T8" fmla="*/ 0 w 10"/>
                <a:gd name="T9" fmla="*/ 8 h 8"/>
                <a:gd name="T10" fmla="*/ 2 w 10"/>
                <a:gd name="T11" fmla="*/ 7 h 8"/>
                <a:gd name="T12" fmla="*/ 10 w 10"/>
                <a:gd name="T13" fmla="*/ 4 h 8"/>
                <a:gd name="T14" fmla="*/ 10 w 10"/>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10" y="0"/>
                  </a:moveTo>
                  <a:cubicBezTo>
                    <a:pt x="9" y="2"/>
                    <a:pt x="5" y="5"/>
                    <a:pt x="2" y="5"/>
                  </a:cubicBezTo>
                  <a:cubicBezTo>
                    <a:pt x="1" y="5"/>
                    <a:pt x="0" y="4"/>
                    <a:pt x="0" y="4"/>
                  </a:cubicBezTo>
                  <a:cubicBezTo>
                    <a:pt x="0" y="5"/>
                    <a:pt x="0" y="6"/>
                    <a:pt x="0" y="7"/>
                  </a:cubicBezTo>
                  <a:cubicBezTo>
                    <a:pt x="0" y="8"/>
                    <a:pt x="0" y="8"/>
                    <a:pt x="0" y="8"/>
                  </a:cubicBezTo>
                  <a:cubicBezTo>
                    <a:pt x="1" y="8"/>
                    <a:pt x="2" y="7"/>
                    <a:pt x="2" y="7"/>
                  </a:cubicBezTo>
                  <a:cubicBezTo>
                    <a:pt x="5" y="7"/>
                    <a:pt x="8" y="6"/>
                    <a:pt x="10" y="4"/>
                  </a:cubicBez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132"/>
            <p:cNvSpPr>
              <a:spLocks/>
            </p:cNvSpPr>
            <p:nvPr/>
          </p:nvSpPr>
          <p:spPr bwMode="auto">
            <a:xfrm>
              <a:off x="-988" y="1163"/>
              <a:ext cx="2054" cy="1008"/>
            </a:xfrm>
            <a:custGeom>
              <a:avLst/>
              <a:gdLst>
                <a:gd name="T0" fmla="*/ 24 w 869"/>
                <a:gd name="T1" fmla="*/ 7 h 426"/>
                <a:gd name="T2" fmla="*/ 31 w 869"/>
                <a:gd name="T3" fmla="*/ 19 h 426"/>
                <a:gd name="T4" fmla="*/ 1 w 869"/>
                <a:gd name="T5" fmla="*/ 28 h 426"/>
                <a:gd name="T6" fmla="*/ 10 w 869"/>
                <a:gd name="T7" fmla="*/ 159 h 426"/>
                <a:gd name="T8" fmla="*/ 56 w 869"/>
                <a:gd name="T9" fmla="*/ 256 h 426"/>
                <a:gd name="T10" fmla="*/ 147 w 869"/>
                <a:gd name="T11" fmla="*/ 302 h 426"/>
                <a:gd name="T12" fmla="*/ 248 w 869"/>
                <a:gd name="T13" fmla="*/ 315 h 426"/>
                <a:gd name="T14" fmla="*/ 319 w 869"/>
                <a:gd name="T15" fmla="*/ 362 h 426"/>
                <a:gd name="T16" fmla="*/ 410 w 869"/>
                <a:gd name="T17" fmla="*/ 410 h 426"/>
                <a:gd name="T18" fmla="*/ 427 w 869"/>
                <a:gd name="T19" fmla="*/ 371 h 426"/>
                <a:gd name="T20" fmla="*/ 436 w 869"/>
                <a:gd name="T21" fmla="*/ 371 h 426"/>
                <a:gd name="T22" fmla="*/ 485 w 869"/>
                <a:gd name="T23" fmla="*/ 354 h 426"/>
                <a:gd name="T24" fmla="*/ 531 w 869"/>
                <a:gd name="T25" fmla="*/ 360 h 426"/>
                <a:gd name="T26" fmla="*/ 523 w 869"/>
                <a:gd name="T27" fmla="*/ 344 h 426"/>
                <a:gd name="T28" fmla="*/ 568 w 869"/>
                <a:gd name="T29" fmla="*/ 339 h 426"/>
                <a:gd name="T30" fmla="*/ 633 w 869"/>
                <a:gd name="T31" fmla="*/ 394 h 426"/>
                <a:gd name="T32" fmla="*/ 671 w 869"/>
                <a:gd name="T33" fmla="*/ 405 h 426"/>
                <a:gd name="T34" fmla="*/ 665 w 869"/>
                <a:gd name="T35" fmla="*/ 382 h 426"/>
                <a:gd name="T36" fmla="*/ 705 w 869"/>
                <a:gd name="T37" fmla="*/ 279 h 426"/>
                <a:gd name="T38" fmla="*/ 733 w 869"/>
                <a:gd name="T39" fmla="*/ 260 h 426"/>
                <a:gd name="T40" fmla="*/ 729 w 869"/>
                <a:gd name="T41" fmla="*/ 252 h 426"/>
                <a:gd name="T42" fmla="*/ 735 w 869"/>
                <a:gd name="T43" fmla="*/ 235 h 426"/>
                <a:gd name="T44" fmla="*/ 731 w 869"/>
                <a:gd name="T45" fmla="*/ 222 h 426"/>
                <a:gd name="T46" fmla="*/ 735 w 869"/>
                <a:gd name="T47" fmla="*/ 214 h 426"/>
                <a:gd name="T48" fmla="*/ 749 w 869"/>
                <a:gd name="T49" fmla="*/ 202 h 426"/>
                <a:gd name="T50" fmla="*/ 751 w 869"/>
                <a:gd name="T51" fmla="*/ 193 h 426"/>
                <a:gd name="T52" fmla="*/ 764 w 869"/>
                <a:gd name="T53" fmla="*/ 160 h 426"/>
                <a:gd name="T54" fmla="*/ 785 w 869"/>
                <a:gd name="T55" fmla="*/ 157 h 426"/>
                <a:gd name="T56" fmla="*/ 810 w 869"/>
                <a:gd name="T57" fmla="*/ 147 h 426"/>
                <a:gd name="T58" fmla="*/ 827 w 869"/>
                <a:gd name="T59" fmla="*/ 141 h 426"/>
                <a:gd name="T60" fmla="*/ 814 w 869"/>
                <a:gd name="T61" fmla="*/ 131 h 426"/>
                <a:gd name="T62" fmla="*/ 852 w 869"/>
                <a:gd name="T63" fmla="*/ 96 h 426"/>
                <a:gd name="T64" fmla="*/ 861 w 869"/>
                <a:gd name="T65" fmla="*/ 50 h 426"/>
                <a:gd name="T66" fmla="*/ 857 w 869"/>
                <a:gd name="T67" fmla="*/ 38 h 426"/>
                <a:gd name="T68" fmla="*/ 843 w 869"/>
                <a:gd name="T69" fmla="*/ 38 h 426"/>
                <a:gd name="T70" fmla="*/ 809 w 869"/>
                <a:gd name="T71" fmla="*/ 76 h 426"/>
                <a:gd name="T72" fmla="*/ 768 w 869"/>
                <a:gd name="T73" fmla="*/ 78 h 426"/>
                <a:gd name="T74" fmla="*/ 702 w 869"/>
                <a:gd name="T75" fmla="*/ 117 h 426"/>
                <a:gd name="T76" fmla="*/ 677 w 869"/>
                <a:gd name="T77" fmla="*/ 120 h 426"/>
                <a:gd name="T78" fmla="*/ 681 w 869"/>
                <a:gd name="T79" fmla="*/ 130 h 426"/>
                <a:gd name="T80" fmla="*/ 677 w 869"/>
                <a:gd name="T81" fmla="*/ 132 h 426"/>
                <a:gd name="T82" fmla="*/ 632 w 869"/>
                <a:gd name="T83" fmla="*/ 148 h 426"/>
                <a:gd name="T84" fmla="*/ 624 w 869"/>
                <a:gd name="T85" fmla="*/ 135 h 426"/>
                <a:gd name="T86" fmla="*/ 618 w 869"/>
                <a:gd name="T87" fmla="*/ 104 h 426"/>
                <a:gd name="T88" fmla="*/ 581 w 869"/>
                <a:gd name="T89" fmla="*/ 83 h 426"/>
                <a:gd name="T90" fmla="*/ 565 w 869"/>
                <a:gd name="T91" fmla="*/ 146 h 426"/>
                <a:gd name="T92" fmla="*/ 553 w 869"/>
                <a:gd name="T93" fmla="*/ 90 h 426"/>
                <a:gd name="T94" fmla="*/ 610 w 869"/>
                <a:gd name="T95" fmla="*/ 65 h 426"/>
                <a:gd name="T96" fmla="*/ 566 w 869"/>
                <a:gd name="T97" fmla="*/ 57 h 426"/>
                <a:gd name="T98" fmla="*/ 552 w 869"/>
                <a:gd name="T99" fmla="*/ 37 h 426"/>
                <a:gd name="T100" fmla="*/ 506 w 869"/>
                <a:gd name="T101" fmla="*/ 51 h 426"/>
                <a:gd name="T102" fmla="*/ 530 w 869"/>
                <a:gd name="T103" fmla="*/ 24 h 426"/>
                <a:gd name="T104" fmla="*/ 447 w 869"/>
                <a:gd name="T10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9" h="426">
                  <a:moveTo>
                    <a:pt x="447" y="0"/>
                  </a:moveTo>
                  <a:cubicBezTo>
                    <a:pt x="447" y="7"/>
                    <a:pt x="447" y="7"/>
                    <a:pt x="447" y="7"/>
                  </a:cubicBezTo>
                  <a:cubicBezTo>
                    <a:pt x="24" y="7"/>
                    <a:pt x="24" y="7"/>
                    <a:pt x="24" y="7"/>
                  </a:cubicBezTo>
                  <a:cubicBezTo>
                    <a:pt x="25" y="7"/>
                    <a:pt x="25" y="7"/>
                    <a:pt x="25" y="7"/>
                  </a:cubicBezTo>
                  <a:cubicBezTo>
                    <a:pt x="25" y="7"/>
                    <a:pt x="24" y="7"/>
                    <a:pt x="24" y="7"/>
                  </a:cubicBezTo>
                  <a:cubicBezTo>
                    <a:pt x="27" y="12"/>
                    <a:pt x="31" y="14"/>
                    <a:pt x="31" y="19"/>
                  </a:cubicBezTo>
                  <a:cubicBezTo>
                    <a:pt x="31" y="24"/>
                    <a:pt x="27" y="30"/>
                    <a:pt x="24" y="33"/>
                  </a:cubicBezTo>
                  <a:cubicBezTo>
                    <a:pt x="21" y="28"/>
                    <a:pt x="17" y="24"/>
                    <a:pt x="9" y="24"/>
                  </a:cubicBezTo>
                  <a:cubicBezTo>
                    <a:pt x="7" y="24"/>
                    <a:pt x="1" y="25"/>
                    <a:pt x="1" y="28"/>
                  </a:cubicBezTo>
                  <a:cubicBezTo>
                    <a:pt x="1" y="39"/>
                    <a:pt x="14" y="44"/>
                    <a:pt x="14" y="56"/>
                  </a:cubicBezTo>
                  <a:cubicBezTo>
                    <a:pt x="14" y="72"/>
                    <a:pt x="0" y="102"/>
                    <a:pt x="5" y="115"/>
                  </a:cubicBezTo>
                  <a:cubicBezTo>
                    <a:pt x="10" y="128"/>
                    <a:pt x="4" y="148"/>
                    <a:pt x="10" y="159"/>
                  </a:cubicBezTo>
                  <a:cubicBezTo>
                    <a:pt x="7" y="161"/>
                    <a:pt x="2" y="165"/>
                    <a:pt x="5" y="169"/>
                  </a:cubicBezTo>
                  <a:cubicBezTo>
                    <a:pt x="14" y="185"/>
                    <a:pt x="26" y="208"/>
                    <a:pt x="37" y="210"/>
                  </a:cubicBezTo>
                  <a:cubicBezTo>
                    <a:pt x="34" y="232"/>
                    <a:pt x="49" y="238"/>
                    <a:pt x="56" y="256"/>
                  </a:cubicBezTo>
                  <a:cubicBezTo>
                    <a:pt x="58" y="261"/>
                    <a:pt x="56" y="267"/>
                    <a:pt x="60" y="268"/>
                  </a:cubicBezTo>
                  <a:cubicBezTo>
                    <a:pt x="79" y="275"/>
                    <a:pt x="106" y="287"/>
                    <a:pt x="114" y="302"/>
                  </a:cubicBezTo>
                  <a:cubicBezTo>
                    <a:pt x="147" y="302"/>
                    <a:pt x="147" y="302"/>
                    <a:pt x="147" y="302"/>
                  </a:cubicBezTo>
                  <a:cubicBezTo>
                    <a:pt x="204" y="321"/>
                    <a:pt x="204" y="321"/>
                    <a:pt x="204" y="321"/>
                  </a:cubicBezTo>
                  <a:cubicBezTo>
                    <a:pt x="248" y="321"/>
                    <a:pt x="248" y="321"/>
                    <a:pt x="248" y="321"/>
                  </a:cubicBezTo>
                  <a:cubicBezTo>
                    <a:pt x="248" y="315"/>
                    <a:pt x="248" y="315"/>
                    <a:pt x="248" y="315"/>
                  </a:cubicBezTo>
                  <a:cubicBezTo>
                    <a:pt x="258" y="315"/>
                    <a:pt x="258" y="315"/>
                    <a:pt x="258" y="315"/>
                  </a:cubicBezTo>
                  <a:cubicBezTo>
                    <a:pt x="276" y="319"/>
                    <a:pt x="286" y="321"/>
                    <a:pt x="295" y="337"/>
                  </a:cubicBezTo>
                  <a:cubicBezTo>
                    <a:pt x="300" y="344"/>
                    <a:pt x="308" y="362"/>
                    <a:pt x="319" y="362"/>
                  </a:cubicBezTo>
                  <a:cubicBezTo>
                    <a:pt x="329" y="362"/>
                    <a:pt x="326" y="347"/>
                    <a:pt x="338" y="347"/>
                  </a:cubicBezTo>
                  <a:cubicBezTo>
                    <a:pt x="369" y="347"/>
                    <a:pt x="368" y="386"/>
                    <a:pt x="385" y="403"/>
                  </a:cubicBezTo>
                  <a:cubicBezTo>
                    <a:pt x="389" y="407"/>
                    <a:pt x="401" y="409"/>
                    <a:pt x="410" y="410"/>
                  </a:cubicBezTo>
                  <a:cubicBezTo>
                    <a:pt x="409" y="406"/>
                    <a:pt x="409" y="406"/>
                    <a:pt x="409" y="406"/>
                  </a:cubicBezTo>
                  <a:cubicBezTo>
                    <a:pt x="409" y="406"/>
                    <a:pt x="409" y="406"/>
                    <a:pt x="409" y="405"/>
                  </a:cubicBezTo>
                  <a:cubicBezTo>
                    <a:pt x="409" y="389"/>
                    <a:pt x="416" y="375"/>
                    <a:pt x="427" y="371"/>
                  </a:cubicBezTo>
                  <a:cubicBezTo>
                    <a:pt x="429" y="370"/>
                    <a:pt x="430" y="370"/>
                    <a:pt x="431" y="370"/>
                  </a:cubicBezTo>
                  <a:cubicBezTo>
                    <a:pt x="432" y="370"/>
                    <a:pt x="433" y="370"/>
                    <a:pt x="434" y="370"/>
                  </a:cubicBezTo>
                  <a:cubicBezTo>
                    <a:pt x="435" y="370"/>
                    <a:pt x="435" y="371"/>
                    <a:pt x="436" y="371"/>
                  </a:cubicBezTo>
                  <a:cubicBezTo>
                    <a:pt x="438" y="371"/>
                    <a:pt x="440" y="370"/>
                    <a:pt x="442" y="368"/>
                  </a:cubicBezTo>
                  <a:cubicBezTo>
                    <a:pt x="448" y="362"/>
                    <a:pt x="455" y="349"/>
                    <a:pt x="471" y="349"/>
                  </a:cubicBezTo>
                  <a:cubicBezTo>
                    <a:pt x="476" y="349"/>
                    <a:pt x="480" y="354"/>
                    <a:pt x="485" y="354"/>
                  </a:cubicBezTo>
                  <a:cubicBezTo>
                    <a:pt x="489" y="354"/>
                    <a:pt x="490" y="350"/>
                    <a:pt x="493" y="350"/>
                  </a:cubicBezTo>
                  <a:cubicBezTo>
                    <a:pt x="502" y="350"/>
                    <a:pt x="512" y="362"/>
                    <a:pt x="524" y="362"/>
                  </a:cubicBezTo>
                  <a:cubicBezTo>
                    <a:pt x="526" y="362"/>
                    <a:pt x="529" y="362"/>
                    <a:pt x="531" y="360"/>
                  </a:cubicBezTo>
                  <a:cubicBezTo>
                    <a:pt x="525" y="356"/>
                    <a:pt x="530" y="352"/>
                    <a:pt x="530" y="344"/>
                  </a:cubicBezTo>
                  <a:cubicBezTo>
                    <a:pt x="529" y="344"/>
                    <a:pt x="528" y="345"/>
                    <a:pt x="527" y="345"/>
                  </a:cubicBezTo>
                  <a:cubicBezTo>
                    <a:pt x="527" y="345"/>
                    <a:pt x="525" y="344"/>
                    <a:pt x="523" y="344"/>
                  </a:cubicBezTo>
                  <a:cubicBezTo>
                    <a:pt x="532" y="340"/>
                    <a:pt x="543" y="341"/>
                    <a:pt x="551" y="339"/>
                  </a:cubicBezTo>
                  <a:cubicBezTo>
                    <a:pt x="551" y="341"/>
                    <a:pt x="553" y="344"/>
                    <a:pt x="555" y="344"/>
                  </a:cubicBezTo>
                  <a:cubicBezTo>
                    <a:pt x="559" y="344"/>
                    <a:pt x="561" y="339"/>
                    <a:pt x="568" y="339"/>
                  </a:cubicBezTo>
                  <a:cubicBezTo>
                    <a:pt x="581" y="339"/>
                    <a:pt x="587" y="352"/>
                    <a:pt x="596" y="352"/>
                  </a:cubicBezTo>
                  <a:cubicBezTo>
                    <a:pt x="601" y="352"/>
                    <a:pt x="603" y="345"/>
                    <a:pt x="608" y="345"/>
                  </a:cubicBezTo>
                  <a:cubicBezTo>
                    <a:pt x="631" y="345"/>
                    <a:pt x="625" y="377"/>
                    <a:pt x="633" y="394"/>
                  </a:cubicBezTo>
                  <a:cubicBezTo>
                    <a:pt x="637" y="402"/>
                    <a:pt x="643" y="405"/>
                    <a:pt x="649" y="413"/>
                  </a:cubicBezTo>
                  <a:cubicBezTo>
                    <a:pt x="652" y="418"/>
                    <a:pt x="652" y="426"/>
                    <a:pt x="660" y="426"/>
                  </a:cubicBezTo>
                  <a:cubicBezTo>
                    <a:pt x="669" y="426"/>
                    <a:pt x="671" y="416"/>
                    <a:pt x="671" y="405"/>
                  </a:cubicBezTo>
                  <a:cubicBezTo>
                    <a:pt x="671" y="396"/>
                    <a:pt x="666" y="391"/>
                    <a:pt x="665" y="384"/>
                  </a:cubicBezTo>
                  <a:cubicBezTo>
                    <a:pt x="665" y="381"/>
                    <a:pt x="665" y="381"/>
                    <a:pt x="665" y="381"/>
                  </a:cubicBezTo>
                  <a:cubicBezTo>
                    <a:pt x="665" y="382"/>
                    <a:pt x="665" y="382"/>
                    <a:pt x="665" y="382"/>
                  </a:cubicBezTo>
                  <a:cubicBezTo>
                    <a:pt x="665" y="365"/>
                    <a:pt x="650" y="359"/>
                    <a:pt x="650" y="342"/>
                  </a:cubicBezTo>
                  <a:cubicBezTo>
                    <a:pt x="650" y="304"/>
                    <a:pt x="682" y="294"/>
                    <a:pt x="706" y="280"/>
                  </a:cubicBezTo>
                  <a:cubicBezTo>
                    <a:pt x="705" y="279"/>
                    <a:pt x="705" y="279"/>
                    <a:pt x="705" y="279"/>
                  </a:cubicBezTo>
                  <a:cubicBezTo>
                    <a:pt x="708" y="275"/>
                    <a:pt x="708" y="274"/>
                    <a:pt x="714" y="272"/>
                  </a:cubicBezTo>
                  <a:cubicBezTo>
                    <a:pt x="718" y="271"/>
                    <a:pt x="721" y="267"/>
                    <a:pt x="727" y="265"/>
                  </a:cubicBezTo>
                  <a:cubicBezTo>
                    <a:pt x="730" y="265"/>
                    <a:pt x="732" y="262"/>
                    <a:pt x="733" y="260"/>
                  </a:cubicBezTo>
                  <a:cubicBezTo>
                    <a:pt x="727" y="256"/>
                    <a:pt x="727" y="256"/>
                    <a:pt x="727" y="256"/>
                  </a:cubicBezTo>
                  <a:cubicBezTo>
                    <a:pt x="727" y="252"/>
                    <a:pt x="727" y="252"/>
                    <a:pt x="727" y="252"/>
                  </a:cubicBezTo>
                  <a:cubicBezTo>
                    <a:pt x="728" y="252"/>
                    <a:pt x="728" y="252"/>
                    <a:pt x="729" y="252"/>
                  </a:cubicBezTo>
                  <a:cubicBezTo>
                    <a:pt x="733" y="252"/>
                    <a:pt x="734" y="251"/>
                    <a:pt x="735" y="246"/>
                  </a:cubicBezTo>
                  <a:cubicBezTo>
                    <a:pt x="733" y="246"/>
                    <a:pt x="730" y="245"/>
                    <a:pt x="728" y="242"/>
                  </a:cubicBezTo>
                  <a:cubicBezTo>
                    <a:pt x="731" y="242"/>
                    <a:pt x="735" y="240"/>
                    <a:pt x="735" y="235"/>
                  </a:cubicBezTo>
                  <a:cubicBezTo>
                    <a:pt x="735" y="234"/>
                    <a:pt x="735" y="232"/>
                    <a:pt x="735" y="230"/>
                  </a:cubicBezTo>
                  <a:cubicBezTo>
                    <a:pt x="734" y="230"/>
                    <a:pt x="732" y="230"/>
                    <a:pt x="731" y="230"/>
                  </a:cubicBezTo>
                  <a:cubicBezTo>
                    <a:pt x="728" y="227"/>
                    <a:pt x="731" y="227"/>
                    <a:pt x="731" y="222"/>
                  </a:cubicBezTo>
                  <a:cubicBezTo>
                    <a:pt x="731" y="217"/>
                    <a:pt x="729" y="207"/>
                    <a:pt x="729" y="204"/>
                  </a:cubicBezTo>
                  <a:cubicBezTo>
                    <a:pt x="729" y="204"/>
                    <a:pt x="728" y="199"/>
                    <a:pt x="729" y="197"/>
                  </a:cubicBezTo>
                  <a:cubicBezTo>
                    <a:pt x="730" y="202"/>
                    <a:pt x="735" y="211"/>
                    <a:pt x="735" y="214"/>
                  </a:cubicBezTo>
                  <a:cubicBezTo>
                    <a:pt x="735" y="216"/>
                    <a:pt x="735" y="218"/>
                    <a:pt x="735" y="220"/>
                  </a:cubicBezTo>
                  <a:cubicBezTo>
                    <a:pt x="735" y="221"/>
                    <a:pt x="736" y="223"/>
                    <a:pt x="737" y="223"/>
                  </a:cubicBezTo>
                  <a:cubicBezTo>
                    <a:pt x="739" y="223"/>
                    <a:pt x="749" y="205"/>
                    <a:pt x="749" y="202"/>
                  </a:cubicBezTo>
                  <a:cubicBezTo>
                    <a:pt x="749" y="197"/>
                    <a:pt x="746" y="196"/>
                    <a:pt x="745" y="192"/>
                  </a:cubicBezTo>
                  <a:cubicBezTo>
                    <a:pt x="747" y="189"/>
                    <a:pt x="747" y="189"/>
                    <a:pt x="747" y="189"/>
                  </a:cubicBezTo>
                  <a:cubicBezTo>
                    <a:pt x="748" y="190"/>
                    <a:pt x="749" y="193"/>
                    <a:pt x="751" y="193"/>
                  </a:cubicBezTo>
                  <a:cubicBezTo>
                    <a:pt x="755" y="193"/>
                    <a:pt x="765" y="175"/>
                    <a:pt x="766" y="170"/>
                  </a:cubicBezTo>
                  <a:cubicBezTo>
                    <a:pt x="766" y="170"/>
                    <a:pt x="761" y="167"/>
                    <a:pt x="761" y="164"/>
                  </a:cubicBezTo>
                  <a:cubicBezTo>
                    <a:pt x="761" y="163"/>
                    <a:pt x="763" y="161"/>
                    <a:pt x="764" y="160"/>
                  </a:cubicBezTo>
                  <a:cubicBezTo>
                    <a:pt x="766" y="160"/>
                    <a:pt x="767" y="161"/>
                    <a:pt x="769" y="161"/>
                  </a:cubicBezTo>
                  <a:cubicBezTo>
                    <a:pt x="776" y="161"/>
                    <a:pt x="782" y="161"/>
                    <a:pt x="789" y="158"/>
                  </a:cubicBezTo>
                  <a:cubicBezTo>
                    <a:pt x="788" y="157"/>
                    <a:pt x="786" y="157"/>
                    <a:pt x="785" y="157"/>
                  </a:cubicBezTo>
                  <a:cubicBezTo>
                    <a:pt x="782" y="157"/>
                    <a:pt x="779" y="158"/>
                    <a:pt x="776" y="158"/>
                  </a:cubicBezTo>
                  <a:cubicBezTo>
                    <a:pt x="770" y="158"/>
                    <a:pt x="770" y="158"/>
                    <a:pt x="770" y="158"/>
                  </a:cubicBezTo>
                  <a:cubicBezTo>
                    <a:pt x="781" y="151"/>
                    <a:pt x="799" y="155"/>
                    <a:pt x="810" y="147"/>
                  </a:cubicBezTo>
                  <a:cubicBezTo>
                    <a:pt x="810" y="147"/>
                    <a:pt x="811" y="148"/>
                    <a:pt x="813" y="148"/>
                  </a:cubicBezTo>
                  <a:cubicBezTo>
                    <a:pt x="817" y="148"/>
                    <a:pt x="823" y="146"/>
                    <a:pt x="827" y="145"/>
                  </a:cubicBezTo>
                  <a:cubicBezTo>
                    <a:pt x="827" y="141"/>
                    <a:pt x="827" y="141"/>
                    <a:pt x="827" y="141"/>
                  </a:cubicBezTo>
                  <a:cubicBezTo>
                    <a:pt x="827" y="141"/>
                    <a:pt x="822" y="145"/>
                    <a:pt x="821" y="145"/>
                  </a:cubicBezTo>
                  <a:cubicBezTo>
                    <a:pt x="818" y="145"/>
                    <a:pt x="816" y="138"/>
                    <a:pt x="816" y="136"/>
                  </a:cubicBezTo>
                  <a:cubicBezTo>
                    <a:pt x="814" y="135"/>
                    <a:pt x="814" y="132"/>
                    <a:pt x="814" y="131"/>
                  </a:cubicBezTo>
                  <a:cubicBezTo>
                    <a:pt x="814" y="111"/>
                    <a:pt x="832" y="105"/>
                    <a:pt x="840" y="96"/>
                  </a:cubicBezTo>
                  <a:cubicBezTo>
                    <a:pt x="842" y="96"/>
                    <a:pt x="843" y="95"/>
                    <a:pt x="844" y="95"/>
                  </a:cubicBezTo>
                  <a:cubicBezTo>
                    <a:pt x="846" y="95"/>
                    <a:pt x="848" y="96"/>
                    <a:pt x="852" y="96"/>
                  </a:cubicBezTo>
                  <a:cubicBezTo>
                    <a:pt x="860" y="96"/>
                    <a:pt x="865" y="93"/>
                    <a:pt x="869" y="88"/>
                  </a:cubicBezTo>
                  <a:cubicBezTo>
                    <a:pt x="862" y="78"/>
                    <a:pt x="864" y="63"/>
                    <a:pt x="861" y="50"/>
                  </a:cubicBezTo>
                  <a:cubicBezTo>
                    <a:pt x="861" y="50"/>
                    <a:pt x="861" y="50"/>
                    <a:pt x="861" y="50"/>
                  </a:cubicBezTo>
                  <a:cubicBezTo>
                    <a:pt x="861" y="50"/>
                    <a:pt x="861" y="50"/>
                    <a:pt x="861" y="50"/>
                  </a:cubicBezTo>
                  <a:cubicBezTo>
                    <a:pt x="861" y="46"/>
                    <a:pt x="859" y="42"/>
                    <a:pt x="857" y="38"/>
                  </a:cubicBezTo>
                  <a:cubicBezTo>
                    <a:pt x="857" y="38"/>
                    <a:pt x="857" y="38"/>
                    <a:pt x="857" y="38"/>
                  </a:cubicBezTo>
                  <a:cubicBezTo>
                    <a:pt x="856" y="37"/>
                    <a:pt x="855" y="36"/>
                    <a:pt x="853" y="36"/>
                  </a:cubicBezTo>
                  <a:cubicBezTo>
                    <a:pt x="852" y="36"/>
                    <a:pt x="850" y="36"/>
                    <a:pt x="848" y="37"/>
                  </a:cubicBezTo>
                  <a:cubicBezTo>
                    <a:pt x="846" y="37"/>
                    <a:pt x="845" y="38"/>
                    <a:pt x="843" y="38"/>
                  </a:cubicBezTo>
                  <a:cubicBezTo>
                    <a:pt x="841" y="38"/>
                    <a:pt x="839" y="37"/>
                    <a:pt x="837" y="35"/>
                  </a:cubicBezTo>
                  <a:cubicBezTo>
                    <a:pt x="824" y="44"/>
                    <a:pt x="824" y="61"/>
                    <a:pt x="814" y="71"/>
                  </a:cubicBezTo>
                  <a:cubicBezTo>
                    <a:pt x="812" y="73"/>
                    <a:pt x="814" y="75"/>
                    <a:pt x="809" y="76"/>
                  </a:cubicBezTo>
                  <a:cubicBezTo>
                    <a:pt x="805" y="77"/>
                    <a:pt x="800" y="78"/>
                    <a:pt x="795" y="78"/>
                  </a:cubicBezTo>
                  <a:cubicBezTo>
                    <a:pt x="791" y="78"/>
                    <a:pt x="787" y="78"/>
                    <a:pt x="782" y="78"/>
                  </a:cubicBezTo>
                  <a:cubicBezTo>
                    <a:pt x="777" y="78"/>
                    <a:pt x="772" y="78"/>
                    <a:pt x="768" y="78"/>
                  </a:cubicBezTo>
                  <a:cubicBezTo>
                    <a:pt x="761" y="78"/>
                    <a:pt x="756" y="78"/>
                    <a:pt x="755" y="79"/>
                  </a:cubicBezTo>
                  <a:cubicBezTo>
                    <a:pt x="751" y="82"/>
                    <a:pt x="732" y="101"/>
                    <a:pt x="731" y="102"/>
                  </a:cubicBezTo>
                  <a:cubicBezTo>
                    <a:pt x="731" y="115"/>
                    <a:pt x="716" y="117"/>
                    <a:pt x="702" y="117"/>
                  </a:cubicBezTo>
                  <a:cubicBezTo>
                    <a:pt x="694" y="117"/>
                    <a:pt x="687" y="117"/>
                    <a:pt x="682" y="117"/>
                  </a:cubicBezTo>
                  <a:cubicBezTo>
                    <a:pt x="679" y="117"/>
                    <a:pt x="679" y="117"/>
                    <a:pt x="675" y="117"/>
                  </a:cubicBezTo>
                  <a:cubicBezTo>
                    <a:pt x="676" y="118"/>
                    <a:pt x="676" y="119"/>
                    <a:pt x="677" y="120"/>
                  </a:cubicBezTo>
                  <a:cubicBezTo>
                    <a:pt x="677" y="120"/>
                    <a:pt x="677" y="121"/>
                    <a:pt x="678" y="121"/>
                  </a:cubicBezTo>
                  <a:cubicBezTo>
                    <a:pt x="679" y="124"/>
                    <a:pt x="680" y="127"/>
                    <a:pt x="681" y="130"/>
                  </a:cubicBezTo>
                  <a:cubicBezTo>
                    <a:pt x="681" y="130"/>
                    <a:pt x="681" y="130"/>
                    <a:pt x="681" y="130"/>
                  </a:cubicBezTo>
                  <a:cubicBezTo>
                    <a:pt x="681" y="130"/>
                    <a:pt x="681" y="130"/>
                    <a:pt x="681" y="130"/>
                  </a:cubicBezTo>
                  <a:cubicBezTo>
                    <a:pt x="681" y="130"/>
                    <a:pt x="681" y="130"/>
                    <a:pt x="681" y="130"/>
                  </a:cubicBezTo>
                  <a:cubicBezTo>
                    <a:pt x="680" y="130"/>
                    <a:pt x="678" y="131"/>
                    <a:pt x="677" y="132"/>
                  </a:cubicBezTo>
                  <a:cubicBezTo>
                    <a:pt x="675" y="133"/>
                    <a:pt x="674" y="133"/>
                    <a:pt x="672" y="134"/>
                  </a:cubicBezTo>
                  <a:cubicBezTo>
                    <a:pt x="672" y="134"/>
                    <a:pt x="672" y="134"/>
                    <a:pt x="672" y="134"/>
                  </a:cubicBezTo>
                  <a:cubicBezTo>
                    <a:pt x="660" y="140"/>
                    <a:pt x="642" y="148"/>
                    <a:pt x="632" y="148"/>
                  </a:cubicBezTo>
                  <a:cubicBezTo>
                    <a:pt x="626" y="148"/>
                    <a:pt x="624" y="140"/>
                    <a:pt x="624" y="135"/>
                  </a:cubicBezTo>
                  <a:cubicBezTo>
                    <a:pt x="624" y="135"/>
                    <a:pt x="624" y="135"/>
                    <a:pt x="624" y="135"/>
                  </a:cubicBezTo>
                  <a:cubicBezTo>
                    <a:pt x="624" y="135"/>
                    <a:pt x="624" y="135"/>
                    <a:pt x="624" y="135"/>
                  </a:cubicBezTo>
                  <a:cubicBezTo>
                    <a:pt x="624" y="127"/>
                    <a:pt x="630" y="123"/>
                    <a:pt x="636" y="117"/>
                  </a:cubicBezTo>
                  <a:cubicBezTo>
                    <a:pt x="631" y="113"/>
                    <a:pt x="631" y="109"/>
                    <a:pt x="628" y="101"/>
                  </a:cubicBezTo>
                  <a:cubicBezTo>
                    <a:pt x="623" y="102"/>
                    <a:pt x="624" y="104"/>
                    <a:pt x="618" y="104"/>
                  </a:cubicBezTo>
                  <a:cubicBezTo>
                    <a:pt x="619" y="97"/>
                    <a:pt x="624" y="92"/>
                    <a:pt x="624" y="85"/>
                  </a:cubicBezTo>
                  <a:cubicBezTo>
                    <a:pt x="624" y="79"/>
                    <a:pt x="604" y="69"/>
                    <a:pt x="600" y="69"/>
                  </a:cubicBezTo>
                  <a:cubicBezTo>
                    <a:pt x="591" y="69"/>
                    <a:pt x="600" y="82"/>
                    <a:pt x="581" y="83"/>
                  </a:cubicBezTo>
                  <a:cubicBezTo>
                    <a:pt x="575" y="83"/>
                    <a:pt x="575" y="99"/>
                    <a:pt x="575" y="106"/>
                  </a:cubicBezTo>
                  <a:cubicBezTo>
                    <a:pt x="575" y="106"/>
                    <a:pt x="575" y="117"/>
                    <a:pt x="575" y="123"/>
                  </a:cubicBezTo>
                  <a:cubicBezTo>
                    <a:pt x="575" y="130"/>
                    <a:pt x="572" y="146"/>
                    <a:pt x="565" y="146"/>
                  </a:cubicBezTo>
                  <a:cubicBezTo>
                    <a:pt x="559" y="146"/>
                    <a:pt x="552" y="141"/>
                    <a:pt x="552" y="135"/>
                  </a:cubicBezTo>
                  <a:cubicBezTo>
                    <a:pt x="552" y="121"/>
                    <a:pt x="557" y="94"/>
                    <a:pt x="566" y="83"/>
                  </a:cubicBezTo>
                  <a:cubicBezTo>
                    <a:pt x="560" y="83"/>
                    <a:pt x="558" y="87"/>
                    <a:pt x="553" y="90"/>
                  </a:cubicBezTo>
                  <a:cubicBezTo>
                    <a:pt x="554" y="80"/>
                    <a:pt x="575" y="65"/>
                    <a:pt x="587" y="65"/>
                  </a:cubicBezTo>
                  <a:cubicBezTo>
                    <a:pt x="590" y="65"/>
                    <a:pt x="596" y="66"/>
                    <a:pt x="602" y="66"/>
                  </a:cubicBezTo>
                  <a:cubicBezTo>
                    <a:pt x="605" y="66"/>
                    <a:pt x="608" y="66"/>
                    <a:pt x="610" y="65"/>
                  </a:cubicBezTo>
                  <a:cubicBezTo>
                    <a:pt x="610" y="59"/>
                    <a:pt x="610" y="59"/>
                    <a:pt x="610" y="59"/>
                  </a:cubicBezTo>
                  <a:cubicBezTo>
                    <a:pt x="599" y="59"/>
                    <a:pt x="593" y="52"/>
                    <a:pt x="580" y="52"/>
                  </a:cubicBezTo>
                  <a:cubicBezTo>
                    <a:pt x="575" y="52"/>
                    <a:pt x="572" y="57"/>
                    <a:pt x="566" y="57"/>
                  </a:cubicBezTo>
                  <a:cubicBezTo>
                    <a:pt x="562" y="57"/>
                    <a:pt x="557" y="54"/>
                    <a:pt x="557" y="51"/>
                  </a:cubicBezTo>
                  <a:cubicBezTo>
                    <a:pt x="546" y="51"/>
                    <a:pt x="546" y="51"/>
                    <a:pt x="546" y="51"/>
                  </a:cubicBezTo>
                  <a:cubicBezTo>
                    <a:pt x="548" y="46"/>
                    <a:pt x="552" y="45"/>
                    <a:pt x="552" y="37"/>
                  </a:cubicBezTo>
                  <a:cubicBezTo>
                    <a:pt x="544" y="39"/>
                    <a:pt x="534" y="49"/>
                    <a:pt x="529" y="49"/>
                  </a:cubicBezTo>
                  <a:cubicBezTo>
                    <a:pt x="524" y="49"/>
                    <a:pt x="523" y="56"/>
                    <a:pt x="514" y="56"/>
                  </a:cubicBezTo>
                  <a:cubicBezTo>
                    <a:pt x="510" y="56"/>
                    <a:pt x="509" y="55"/>
                    <a:pt x="506" y="51"/>
                  </a:cubicBezTo>
                  <a:cubicBezTo>
                    <a:pt x="503" y="51"/>
                    <a:pt x="501" y="53"/>
                    <a:pt x="497" y="54"/>
                  </a:cubicBezTo>
                  <a:cubicBezTo>
                    <a:pt x="489" y="54"/>
                    <a:pt x="489" y="54"/>
                    <a:pt x="489" y="54"/>
                  </a:cubicBezTo>
                  <a:cubicBezTo>
                    <a:pt x="501" y="39"/>
                    <a:pt x="516" y="34"/>
                    <a:pt x="530" y="24"/>
                  </a:cubicBezTo>
                  <a:cubicBezTo>
                    <a:pt x="511" y="24"/>
                    <a:pt x="497" y="24"/>
                    <a:pt x="486" y="14"/>
                  </a:cubicBezTo>
                  <a:cubicBezTo>
                    <a:pt x="460" y="14"/>
                    <a:pt x="460" y="14"/>
                    <a:pt x="460" y="14"/>
                  </a:cubicBezTo>
                  <a:cubicBezTo>
                    <a:pt x="453" y="10"/>
                    <a:pt x="454" y="6"/>
                    <a:pt x="44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133"/>
            <p:cNvSpPr>
              <a:spLocks noEditPoints="1"/>
            </p:cNvSpPr>
            <p:nvPr/>
          </p:nvSpPr>
          <p:spPr bwMode="auto">
            <a:xfrm>
              <a:off x="-1562" y="-67"/>
              <a:ext cx="3028" cy="1564"/>
            </a:xfrm>
            <a:custGeom>
              <a:avLst/>
              <a:gdLst>
                <a:gd name="T0" fmla="*/ 0 w 1281"/>
                <a:gd name="T1" fmla="*/ 61 h 661"/>
                <a:gd name="T2" fmla="*/ 666 w 1281"/>
                <a:gd name="T3" fmla="*/ 20 h 661"/>
                <a:gd name="T4" fmla="*/ 695 w 1281"/>
                <a:gd name="T5" fmla="*/ 86 h 661"/>
                <a:gd name="T6" fmla="*/ 670 w 1281"/>
                <a:gd name="T7" fmla="*/ 99 h 661"/>
                <a:gd name="T8" fmla="*/ 588 w 1281"/>
                <a:gd name="T9" fmla="*/ 110 h 661"/>
                <a:gd name="T10" fmla="*/ 514 w 1281"/>
                <a:gd name="T11" fmla="*/ 90 h 661"/>
                <a:gd name="T12" fmla="*/ 463 w 1281"/>
                <a:gd name="T13" fmla="*/ 106 h 661"/>
                <a:gd name="T14" fmla="*/ 379 w 1281"/>
                <a:gd name="T15" fmla="*/ 102 h 661"/>
                <a:gd name="T16" fmla="*/ 352 w 1281"/>
                <a:gd name="T17" fmla="*/ 82 h 661"/>
                <a:gd name="T18" fmla="*/ 220 w 1281"/>
                <a:gd name="T19" fmla="*/ 64 h 661"/>
                <a:gd name="T20" fmla="*/ 128 w 1281"/>
                <a:gd name="T21" fmla="*/ 59 h 661"/>
                <a:gd name="T22" fmla="*/ 87 w 1281"/>
                <a:gd name="T23" fmla="*/ 70 h 661"/>
                <a:gd name="T24" fmla="*/ 4 w 1281"/>
                <a:gd name="T25" fmla="*/ 62 h 661"/>
                <a:gd name="T26" fmla="*/ 0 w 1281"/>
                <a:gd name="T27" fmla="*/ 289 h 661"/>
                <a:gd name="T28" fmla="*/ 29 w 1281"/>
                <a:gd name="T29" fmla="*/ 297 h 661"/>
                <a:gd name="T30" fmla="*/ 118 w 1281"/>
                <a:gd name="T31" fmla="*/ 345 h 661"/>
                <a:gd name="T32" fmla="*/ 161 w 1281"/>
                <a:gd name="T33" fmla="*/ 397 h 661"/>
                <a:gd name="T34" fmla="*/ 157 w 1281"/>
                <a:gd name="T35" fmla="*/ 415 h 661"/>
                <a:gd name="T36" fmla="*/ 194 w 1281"/>
                <a:gd name="T37" fmla="*/ 468 h 661"/>
                <a:gd name="T38" fmla="*/ 267 w 1281"/>
                <a:gd name="T39" fmla="*/ 527 h 661"/>
                <a:gd name="T40" fmla="*/ 690 w 1281"/>
                <a:gd name="T41" fmla="*/ 520 h 661"/>
                <a:gd name="T42" fmla="*/ 787 w 1281"/>
                <a:gd name="T43" fmla="*/ 542 h 661"/>
                <a:gd name="T44" fmla="*/ 813 w 1281"/>
                <a:gd name="T45" fmla="*/ 535 h 661"/>
                <a:gd name="T46" fmla="*/ 899 w 1281"/>
                <a:gd name="T47" fmla="*/ 589 h 661"/>
                <a:gd name="T48" fmla="*/ 879 w 1281"/>
                <a:gd name="T49" fmla="*/ 637 h 661"/>
                <a:gd name="T50" fmla="*/ 875 w 1281"/>
                <a:gd name="T51" fmla="*/ 661 h 661"/>
                <a:gd name="T52" fmla="*/ 914 w 1281"/>
                <a:gd name="T53" fmla="*/ 654 h 661"/>
                <a:gd name="T54" fmla="*/ 924 w 1281"/>
                <a:gd name="T55" fmla="*/ 650 h 661"/>
                <a:gd name="T56" fmla="*/ 921 w 1281"/>
                <a:gd name="T57" fmla="*/ 641 h 661"/>
                <a:gd name="T58" fmla="*/ 974 w 1281"/>
                <a:gd name="T59" fmla="*/ 622 h 661"/>
                <a:gd name="T60" fmla="*/ 1038 w 1281"/>
                <a:gd name="T61" fmla="*/ 598 h 661"/>
                <a:gd name="T62" fmla="*/ 1086 w 1281"/>
                <a:gd name="T63" fmla="*/ 558 h 661"/>
                <a:gd name="T64" fmla="*/ 1100 w 1281"/>
                <a:gd name="T65" fmla="*/ 558 h 661"/>
                <a:gd name="T66" fmla="*/ 1110 w 1281"/>
                <a:gd name="T67" fmla="*/ 604 h 661"/>
                <a:gd name="T68" fmla="*/ 1115 w 1281"/>
                <a:gd name="T69" fmla="*/ 601 h 661"/>
                <a:gd name="T70" fmla="*/ 1157 w 1281"/>
                <a:gd name="T71" fmla="*/ 597 h 661"/>
                <a:gd name="T72" fmla="*/ 1199 w 1281"/>
                <a:gd name="T73" fmla="*/ 595 h 661"/>
                <a:gd name="T74" fmla="*/ 1135 w 1281"/>
                <a:gd name="T75" fmla="*/ 547 h 661"/>
                <a:gd name="T76" fmla="*/ 1080 w 1281"/>
                <a:gd name="T77" fmla="*/ 540 h 661"/>
                <a:gd name="T78" fmla="*/ 1174 w 1281"/>
                <a:gd name="T79" fmla="*/ 500 h 661"/>
                <a:gd name="T80" fmla="*/ 1272 w 1281"/>
                <a:gd name="T81" fmla="*/ 434 h 661"/>
                <a:gd name="T82" fmla="*/ 1213 w 1281"/>
                <a:gd name="T83" fmla="*/ 434 h 661"/>
                <a:gd name="T84" fmla="*/ 1211 w 1281"/>
                <a:gd name="T85" fmla="*/ 386 h 661"/>
                <a:gd name="T86" fmla="*/ 1190 w 1281"/>
                <a:gd name="T87" fmla="*/ 347 h 661"/>
                <a:gd name="T88" fmla="*/ 1133 w 1281"/>
                <a:gd name="T89" fmla="*/ 304 h 661"/>
                <a:gd name="T90" fmla="*/ 1041 w 1281"/>
                <a:gd name="T91" fmla="*/ 259 h 661"/>
                <a:gd name="T92" fmla="*/ 938 w 1281"/>
                <a:gd name="T93" fmla="*/ 248 h 661"/>
                <a:gd name="T94" fmla="*/ 961 w 1281"/>
                <a:gd name="T95" fmla="*/ 381 h 661"/>
                <a:gd name="T96" fmla="*/ 914 w 1281"/>
                <a:gd name="T97" fmla="*/ 483 h 661"/>
                <a:gd name="T98" fmla="*/ 834 w 1281"/>
                <a:gd name="T99" fmla="*/ 400 h 661"/>
                <a:gd name="T100" fmla="*/ 706 w 1281"/>
                <a:gd name="T101" fmla="*/ 323 h 661"/>
                <a:gd name="T102" fmla="*/ 728 w 1281"/>
                <a:gd name="T103" fmla="*/ 233 h 661"/>
                <a:gd name="T104" fmla="*/ 726 w 1281"/>
                <a:gd name="T105" fmla="*/ 208 h 661"/>
                <a:gd name="T106" fmla="*/ 768 w 1281"/>
                <a:gd name="T107" fmla="*/ 202 h 661"/>
                <a:gd name="T108" fmla="*/ 764 w 1281"/>
                <a:gd name="T109" fmla="*/ 157 h 661"/>
                <a:gd name="T110" fmla="*/ 817 w 1281"/>
                <a:gd name="T111" fmla="*/ 140 h 661"/>
                <a:gd name="T112" fmla="*/ 864 w 1281"/>
                <a:gd name="T113" fmla="*/ 144 h 661"/>
                <a:gd name="T114" fmla="*/ 892 w 1281"/>
                <a:gd name="T115" fmla="*/ 86 h 661"/>
                <a:gd name="T116" fmla="*/ 831 w 1281"/>
                <a:gd name="T117" fmla="*/ 66 h 661"/>
                <a:gd name="T118" fmla="*/ 805 w 1281"/>
                <a:gd name="T119" fmla="*/ 122 h 661"/>
                <a:gd name="T120" fmla="*/ 755 w 1281"/>
                <a:gd name="T121" fmla="*/ 93 h 661"/>
                <a:gd name="T122" fmla="*/ 735 w 1281"/>
                <a:gd name="T123" fmla="*/ 45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1" h="661">
                  <a:moveTo>
                    <a:pt x="0" y="61"/>
                  </a:moveTo>
                  <a:cubicBezTo>
                    <a:pt x="0" y="61"/>
                    <a:pt x="0" y="61"/>
                    <a:pt x="0" y="61"/>
                  </a:cubicBezTo>
                  <a:cubicBezTo>
                    <a:pt x="0" y="61"/>
                    <a:pt x="0" y="61"/>
                    <a:pt x="0" y="61"/>
                  </a:cubicBezTo>
                  <a:cubicBezTo>
                    <a:pt x="0" y="61"/>
                    <a:pt x="0" y="61"/>
                    <a:pt x="0" y="61"/>
                  </a:cubicBezTo>
                  <a:cubicBezTo>
                    <a:pt x="0" y="61"/>
                    <a:pt x="0" y="61"/>
                    <a:pt x="0" y="61"/>
                  </a:cubicBezTo>
                  <a:moveTo>
                    <a:pt x="686" y="0"/>
                  </a:moveTo>
                  <a:cubicBezTo>
                    <a:pt x="676" y="0"/>
                    <a:pt x="680" y="7"/>
                    <a:pt x="681" y="12"/>
                  </a:cubicBezTo>
                  <a:cubicBezTo>
                    <a:pt x="675" y="14"/>
                    <a:pt x="666" y="12"/>
                    <a:pt x="666" y="20"/>
                  </a:cubicBezTo>
                  <a:cubicBezTo>
                    <a:pt x="666" y="25"/>
                    <a:pt x="670" y="28"/>
                    <a:pt x="670" y="33"/>
                  </a:cubicBezTo>
                  <a:cubicBezTo>
                    <a:pt x="670" y="38"/>
                    <a:pt x="663" y="38"/>
                    <a:pt x="663" y="45"/>
                  </a:cubicBezTo>
                  <a:cubicBezTo>
                    <a:pt x="663" y="63"/>
                    <a:pt x="699" y="52"/>
                    <a:pt x="699" y="70"/>
                  </a:cubicBezTo>
                  <a:cubicBezTo>
                    <a:pt x="699" y="73"/>
                    <a:pt x="695" y="86"/>
                    <a:pt x="695" y="86"/>
                  </a:cubicBezTo>
                  <a:cubicBezTo>
                    <a:pt x="699" y="84"/>
                    <a:pt x="702" y="83"/>
                    <a:pt x="706" y="81"/>
                  </a:cubicBezTo>
                  <a:cubicBezTo>
                    <a:pt x="713" y="102"/>
                    <a:pt x="678" y="92"/>
                    <a:pt x="678" y="118"/>
                  </a:cubicBezTo>
                  <a:cubicBezTo>
                    <a:pt x="676" y="118"/>
                    <a:pt x="675" y="118"/>
                    <a:pt x="673" y="118"/>
                  </a:cubicBezTo>
                  <a:cubicBezTo>
                    <a:pt x="664" y="118"/>
                    <a:pt x="674" y="104"/>
                    <a:pt x="670" y="99"/>
                  </a:cubicBezTo>
                  <a:cubicBezTo>
                    <a:pt x="669" y="96"/>
                    <a:pt x="654" y="93"/>
                    <a:pt x="647" y="93"/>
                  </a:cubicBezTo>
                  <a:cubicBezTo>
                    <a:pt x="637" y="93"/>
                    <a:pt x="633" y="99"/>
                    <a:pt x="633" y="110"/>
                  </a:cubicBezTo>
                  <a:cubicBezTo>
                    <a:pt x="630" y="109"/>
                    <a:pt x="628" y="109"/>
                    <a:pt x="624" y="109"/>
                  </a:cubicBezTo>
                  <a:cubicBezTo>
                    <a:pt x="618" y="109"/>
                    <a:pt x="609" y="110"/>
                    <a:pt x="588" y="110"/>
                  </a:cubicBezTo>
                  <a:cubicBezTo>
                    <a:pt x="560" y="110"/>
                    <a:pt x="527" y="100"/>
                    <a:pt x="520" y="78"/>
                  </a:cubicBezTo>
                  <a:cubicBezTo>
                    <a:pt x="510" y="81"/>
                    <a:pt x="479" y="81"/>
                    <a:pt x="479" y="93"/>
                  </a:cubicBezTo>
                  <a:cubicBezTo>
                    <a:pt x="479" y="96"/>
                    <a:pt x="481" y="98"/>
                    <a:pt x="485" y="98"/>
                  </a:cubicBezTo>
                  <a:cubicBezTo>
                    <a:pt x="494" y="98"/>
                    <a:pt x="508" y="94"/>
                    <a:pt x="514" y="90"/>
                  </a:cubicBezTo>
                  <a:cubicBezTo>
                    <a:pt x="516" y="108"/>
                    <a:pt x="489" y="93"/>
                    <a:pt x="489" y="111"/>
                  </a:cubicBezTo>
                  <a:cubicBezTo>
                    <a:pt x="489" y="115"/>
                    <a:pt x="495" y="127"/>
                    <a:pt x="492" y="127"/>
                  </a:cubicBezTo>
                  <a:cubicBezTo>
                    <a:pt x="482" y="127"/>
                    <a:pt x="480" y="114"/>
                    <a:pt x="471" y="110"/>
                  </a:cubicBezTo>
                  <a:cubicBezTo>
                    <a:pt x="463" y="106"/>
                    <a:pt x="463" y="106"/>
                    <a:pt x="463" y="106"/>
                  </a:cubicBezTo>
                  <a:cubicBezTo>
                    <a:pt x="450" y="106"/>
                    <a:pt x="442" y="106"/>
                    <a:pt x="429" y="106"/>
                  </a:cubicBezTo>
                  <a:cubicBezTo>
                    <a:pt x="418" y="106"/>
                    <a:pt x="412" y="110"/>
                    <a:pt x="400" y="111"/>
                  </a:cubicBezTo>
                  <a:cubicBezTo>
                    <a:pt x="399" y="111"/>
                    <a:pt x="398" y="111"/>
                    <a:pt x="396" y="111"/>
                  </a:cubicBezTo>
                  <a:cubicBezTo>
                    <a:pt x="379" y="111"/>
                    <a:pt x="379" y="104"/>
                    <a:pt x="379" y="102"/>
                  </a:cubicBezTo>
                  <a:cubicBezTo>
                    <a:pt x="379" y="98"/>
                    <a:pt x="395" y="100"/>
                    <a:pt x="398" y="96"/>
                  </a:cubicBezTo>
                  <a:cubicBezTo>
                    <a:pt x="389" y="83"/>
                    <a:pt x="387" y="80"/>
                    <a:pt x="378" y="80"/>
                  </a:cubicBezTo>
                  <a:cubicBezTo>
                    <a:pt x="373" y="80"/>
                    <a:pt x="367" y="81"/>
                    <a:pt x="356" y="82"/>
                  </a:cubicBezTo>
                  <a:cubicBezTo>
                    <a:pt x="355" y="82"/>
                    <a:pt x="353" y="82"/>
                    <a:pt x="352" y="82"/>
                  </a:cubicBezTo>
                  <a:cubicBezTo>
                    <a:pt x="323" y="82"/>
                    <a:pt x="307" y="58"/>
                    <a:pt x="276" y="58"/>
                  </a:cubicBezTo>
                  <a:cubicBezTo>
                    <a:pt x="266" y="58"/>
                    <a:pt x="262" y="65"/>
                    <a:pt x="253" y="65"/>
                  </a:cubicBezTo>
                  <a:cubicBezTo>
                    <a:pt x="247" y="65"/>
                    <a:pt x="242" y="55"/>
                    <a:pt x="241" y="51"/>
                  </a:cubicBezTo>
                  <a:cubicBezTo>
                    <a:pt x="231" y="53"/>
                    <a:pt x="231" y="64"/>
                    <a:pt x="220" y="64"/>
                  </a:cubicBezTo>
                  <a:cubicBezTo>
                    <a:pt x="210" y="64"/>
                    <a:pt x="196" y="40"/>
                    <a:pt x="193" y="40"/>
                  </a:cubicBezTo>
                  <a:cubicBezTo>
                    <a:pt x="182" y="40"/>
                    <a:pt x="186" y="56"/>
                    <a:pt x="175" y="56"/>
                  </a:cubicBezTo>
                  <a:cubicBezTo>
                    <a:pt x="170" y="56"/>
                    <a:pt x="167" y="53"/>
                    <a:pt x="165" y="48"/>
                  </a:cubicBezTo>
                  <a:cubicBezTo>
                    <a:pt x="149" y="52"/>
                    <a:pt x="143" y="53"/>
                    <a:pt x="128" y="59"/>
                  </a:cubicBezTo>
                  <a:cubicBezTo>
                    <a:pt x="123" y="60"/>
                    <a:pt x="113" y="67"/>
                    <a:pt x="107" y="67"/>
                  </a:cubicBezTo>
                  <a:cubicBezTo>
                    <a:pt x="106" y="67"/>
                    <a:pt x="105" y="67"/>
                    <a:pt x="104" y="66"/>
                  </a:cubicBezTo>
                  <a:cubicBezTo>
                    <a:pt x="100" y="62"/>
                    <a:pt x="97" y="61"/>
                    <a:pt x="95" y="61"/>
                  </a:cubicBezTo>
                  <a:cubicBezTo>
                    <a:pt x="91" y="61"/>
                    <a:pt x="91" y="69"/>
                    <a:pt x="87" y="70"/>
                  </a:cubicBezTo>
                  <a:cubicBezTo>
                    <a:pt x="53" y="71"/>
                    <a:pt x="77" y="83"/>
                    <a:pt x="72" y="83"/>
                  </a:cubicBezTo>
                  <a:cubicBezTo>
                    <a:pt x="59" y="83"/>
                    <a:pt x="35" y="81"/>
                    <a:pt x="14" y="67"/>
                  </a:cubicBezTo>
                  <a:cubicBezTo>
                    <a:pt x="13" y="67"/>
                    <a:pt x="6" y="62"/>
                    <a:pt x="6" y="61"/>
                  </a:cubicBezTo>
                  <a:cubicBezTo>
                    <a:pt x="5" y="61"/>
                    <a:pt x="4" y="62"/>
                    <a:pt x="4" y="62"/>
                  </a:cubicBezTo>
                  <a:cubicBezTo>
                    <a:pt x="3" y="62"/>
                    <a:pt x="3" y="61"/>
                    <a:pt x="0" y="61"/>
                  </a:cubicBezTo>
                  <a:cubicBezTo>
                    <a:pt x="0" y="61"/>
                    <a:pt x="0" y="61"/>
                    <a:pt x="0" y="61"/>
                  </a:cubicBezTo>
                  <a:cubicBezTo>
                    <a:pt x="0" y="61"/>
                    <a:pt x="0" y="61"/>
                    <a:pt x="0" y="61"/>
                  </a:cubicBezTo>
                  <a:cubicBezTo>
                    <a:pt x="0" y="289"/>
                    <a:pt x="0" y="289"/>
                    <a:pt x="0" y="289"/>
                  </a:cubicBezTo>
                  <a:cubicBezTo>
                    <a:pt x="2" y="292"/>
                    <a:pt x="6" y="292"/>
                    <a:pt x="10" y="292"/>
                  </a:cubicBezTo>
                  <a:cubicBezTo>
                    <a:pt x="11" y="292"/>
                    <a:pt x="12" y="292"/>
                    <a:pt x="13" y="292"/>
                  </a:cubicBezTo>
                  <a:cubicBezTo>
                    <a:pt x="14" y="292"/>
                    <a:pt x="15" y="292"/>
                    <a:pt x="16" y="292"/>
                  </a:cubicBezTo>
                  <a:cubicBezTo>
                    <a:pt x="21" y="292"/>
                    <a:pt x="26" y="293"/>
                    <a:pt x="29" y="297"/>
                  </a:cubicBezTo>
                  <a:cubicBezTo>
                    <a:pt x="34" y="304"/>
                    <a:pt x="45" y="318"/>
                    <a:pt x="55" y="318"/>
                  </a:cubicBezTo>
                  <a:cubicBezTo>
                    <a:pt x="63" y="318"/>
                    <a:pt x="63" y="307"/>
                    <a:pt x="70" y="305"/>
                  </a:cubicBezTo>
                  <a:cubicBezTo>
                    <a:pt x="73" y="304"/>
                    <a:pt x="76" y="305"/>
                    <a:pt x="80" y="302"/>
                  </a:cubicBezTo>
                  <a:cubicBezTo>
                    <a:pt x="96" y="318"/>
                    <a:pt x="104" y="324"/>
                    <a:pt x="118" y="345"/>
                  </a:cubicBezTo>
                  <a:cubicBezTo>
                    <a:pt x="119" y="347"/>
                    <a:pt x="123" y="348"/>
                    <a:pt x="124" y="352"/>
                  </a:cubicBezTo>
                  <a:cubicBezTo>
                    <a:pt x="126" y="359"/>
                    <a:pt x="129" y="367"/>
                    <a:pt x="135" y="373"/>
                  </a:cubicBezTo>
                  <a:cubicBezTo>
                    <a:pt x="138" y="376"/>
                    <a:pt x="144" y="374"/>
                    <a:pt x="148" y="378"/>
                  </a:cubicBezTo>
                  <a:cubicBezTo>
                    <a:pt x="152" y="383"/>
                    <a:pt x="161" y="386"/>
                    <a:pt x="161" y="397"/>
                  </a:cubicBezTo>
                  <a:cubicBezTo>
                    <a:pt x="161" y="397"/>
                    <a:pt x="161" y="397"/>
                    <a:pt x="161" y="397"/>
                  </a:cubicBezTo>
                  <a:cubicBezTo>
                    <a:pt x="161" y="397"/>
                    <a:pt x="161" y="397"/>
                    <a:pt x="161" y="397"/>
                  </a:cubicBezTo>
                  <a:cubicBezTo>
                    <a:pt x="161" y="403"/>
                    <a:pt x="154" y="404"/>
                    <a:pt x="154" y="407"/>
                  </a:cubicBezTo>
                  <a:cubicBezTo>
                    <a:pt x="154" y="410"/>
                    <a:pt x="157" y="412"/>
                    <a:pt x="157" y="415"/>
                  </a:cubicBezTo>
                  <a:cubicBezTo>
                    <a:pt x="157" y="422"/>
                    <a:pt x="155" y="436"/>
                    <a:pt x="162" y="438"/>
                  </a:cubicBezTo>
                  <a:cubicBezTo>
                    <a:pt x="167" y="439"/>
                    <a:pt x="171" y="439"/>
                    <a:pt x="174" y="442"/>
                  </a:cubicBezTo>
                  <a:cubicBezTo>
                    <a:pt x="179" y="447"/>
                    <a:pt x="173" y="454"/>
                    <a:pt x="179" y="458"/>
                  </a:cubicBezTo>
                  <a:cubicBezTo>
                    <a:pt x="179" y="458"/>
                    <a:pt x="193" y="467"/>
                    <a:pt x="194" y="468"/>
                  </a:cubicBezTo>
                  <a:cubicBezTo>
                    <a:pt x="197" y="480"/>
                    <a:pt x="198" y="495"/>
                    <a:pt x="216" y="495"/>
                  </a:cubicBezTo>
                  <a:cubicBezTo>
                    <a:pt x="219" y="505"/>
                    <a:pt x="237" y="498"/>
                    <a:pt x="242" y="512"/>
                  </a:cubicBezTo>
                  <a:cubicBezTo>
                    <a:pt x="243" y="517"/>
                    <a:pt x="256" y="518"/>
                    <a:pt x="262" y="524"/>
                  </a:cubicBezTo>
                  <a:cubicBezTo>
                    <a:pt x="263" y="525"/>
                    <a:pt x="265" y="526"/>
                    <a:pt x="267" y="527"/>
                  </a:cubicBezTo>
                  <a:cubicBezTo>
                    <a:pt x="267" y="527"/>
                    <a:pt x="268" y="527"/>
                    <a:pt x="268" y="527"/>
                  </a:cubicBezTo>
                  <a:cubicBezTo>
                    <a:pt x="267" y="527"/>
                    <a:pt x="267" y="527"/>
                    <a:pt x="267" y="527"/>
                  </a:cubicBezTo>
                  <a:cubicBezTo>
                    <a:pt x="690" y="527"/>
                    <a:pt x="690" y="527"/>
                    <a:pt x="690" y="527"/>
                  </a:cubicBezTo>
                  <a:cubicBezTo>
                    <a:pt x="690" y="520"/>
                    <a:pt x="690" y="520"/>
                    <a:pt x="690" y="520"/>
                  </a:cubicBezTo>
                  <a:cubicBezTo>
                    <a:pt x="697" y="526"/>
                    <a:pt x="696" y="530"/>
                    <a:pt x="703" y="534"/>
                  </a:cubicBezTo>
                  <a:cubicBezTo>
                    <a:pt x="729" y="534"/>
                    <a:pt x="729" y="534"/>
                    <a:pt x="729" y="534"/>
                  </a:cubicBezTo>
                  <a:cubicBezTo>
                    <a:pt x="740" y="544"/>
                    <a:pt x="754" y="544"/>
                    <a:pt x="773" y="544"/>
                  </a:cubicBezTo>
                  <a:cubicBezTo>
                    <a:pt x="780" y="542"/>
                    <a:pt x="781" y="544"/>
                    <a:pt x="787" y="542"/>
                  </a:cubicBezTo>
                  <a:cubicBezTo>
                    <a:pt x="792" y="539"/>
                    <a:pt x="790" y="530"/>
                    <a:pt x="795" y="530"/>
                  </a:cubicBezTo>
                  <a:cubicBezTo>
                    <a:pt x="802" y="530"/>
                    <a:pt x="806" y="540"/>
                    <a:pt x="808" y="542"/>
                  </a:cubicBezTo>
                  <a:cubicBezTo>
                    <a:pt x="809" y="540"/>
                    <a:pt x="809" y="536"/>
                    <a:pt x="809" y="535"/>
                  </a:cubicBezTo>
                  <a:cubicBezTo>
                    <a:pt x="810" y="535"/>
                    <a:pt x="811" y="535"/>
                    <a:pt x="813" y="535"/>
                  </a:cubicBezTo>
                  <a:cubicBezTo>
                    <a:pt x="816" y="535"/>
                    <a:pt x="838" y="553"/>
                    <a:pt x="839" y="555"/>
                  </a:cubicBezTo>
                  <a:cubicBezTo>
                    <a:pt x="842" y="561"/>
                    <a:pt x="839" y="566"/>
                    <a:pt x="843" y="571"/>
                  </a:cubicBezTo>
                  <a:cubicBezTo>
                    <a:pt x="856" y="583"/>
                    <a:pt x="872" y="580"/>
                    <a:pt x="885" y="589"/>
                  </a:cubicBezTo>
                  <a:cubicBezTo>
                    <a:pt x="899" y="589"/>
                    <a:pt x="899" y="589"/>
                    <a:pt x="899" y="589"/>
                  </a:cubicBezTo>
                  <a:cubicBezTo>
                    <a:pt x="905" y="593"/>
                    <a:pt x="913" y="598"/>
                    <a:pt x="913" y="606"/>
                  </a:cubicBezTo>
                  <a:cubicBezTo>
                    <a:pt x="913" y="610"/>
                    <a:pt x="911" y="612"/>
                    <a:pt x="908" y="612"/>
                  </a:cubicBezTo>
                  <a:cubicBezTo>
                    <a:pt x="902" y="612"/>
                    <a:pt x="895" y="605"/>
                    <a:pt x="893" y="603"/>
                  </a:cubicBezTo>
                  <a:cubicBezTo>
                    <a:pt x="891" y="612"/>
                    <a:pt x="886" y="637"/>
                    <a:pt x="879" y="637"/>
                  </a:cubicBezTo>
                  <a:cubicBezTo>
                    <a:pt x="879" y="637"/>
                    <a:pt x="879" y="637"/>
                    <a:pt x="879" y="637"/>
                  </a:cubicBezTo>
                  <a:cubicBezTo>
                    <a:pt x="873" y="643"/>
                    <a:pt x="867" y="647"/>
                    <a:pt x="867" y="655"/>
                  </a:cubicBezTo>
                  <a:cubicBezTo>
                    <a:pt x="867" y="655"/>
                    <a:pt x="867" y="655"/>
                    <a:pt x="867" y="655"/>
                  </a:cubicBezTo>
                  <a:cubicBezTo>
                    <a:pt x="869" y="658"/>
                    <a:pt x="872" y="661"/>
                    <a:pt x="875" y="661"/>
                  </a:cubicBezTo>
                  <a:cubicBezTo>
                    <a:pt x="880" y="661"/>
                    <a:pt x="880" y="658"/>
                    <a:pt x="883" y="656"/>
                  </a:cubicBezTo>
                  <a:cubicBezTo>
                    <a:pt x="886" y="652"/>
                    <a:pt x="892" y="652"/>
                    <a:pt x="898" y="652"/>
                  </a:cubicBezTo>
                  <a:cubicBezTo>
                    <a:pt x="900" y="652"/>
                    <a:pt x="901" y="652"/>
                    <a:pt x="903" y="652"/>
                  </a:cubicBezTo>
                  <a:cubicBezTo>
                    <a:pt x="908" y="652"/>
                    <a:pt x="911" y="654"/>
                    <a:pt x="914" y="654"/>
                  </a:cubicBezTo>
                  <a:cubicBezTo>
                    <a:pt x="914" y="654"/>
                    <a:pt x="914" y="654"/>
                    <a:pt x="915" y="654"/>
                  </a:cubicBezTo>
                  <a:cubicBezTo>
                    <a:pt x="915" y="654"/>
                    <a:pt x="915" y="654"/>
                    <a:pt x="915" y="654"/>
                  </a:cubicBezTo>
                  <a:cubicBezTo>
                    <a:pt x="917" y="653"/>
                    <a:pt x="918" y="653"/>
                    <a:pt x="920" y="652"/>
                  </a:cubicBezTo>
                  <a:cubicBezTo>
                    <a:pt x="921" y="651"/>
                    <a:pt x="923" y="650"/>
                    <a:pt x="924" y="650"/>
                  </a:cubicBezTo>
                  <a:cubicBezTo>
                    <a:pt x="924" y="650"/>
                    <a:pt x="924" y="650"/>
                    <a:pt x="924" y="650"/>
                  </a:cubicBezTo>
                  <a:cubicBezTo>
                    <a:pt x="924" y="650"/>
                    <a:pt x="924" y="650"/>
                    <a:pt x="924" y="650"/>
                  </a:cubicBezTo>
                  <a:cubicBezTo>
                    <a:pt x="923" y="647"/>
                    <a:pt x="922" y="644"/>
                    <a:pt x="921" y="641"/>
                  </a:cubicBezTo>
                  <a:cubicBezTo>
                    <a:pt x="921" y="641"/>
                    <a:pt x="921" y="641"/>
                    <a:pt x="921" y="641"/>
                  </a:cubicBezTo>
                  <a:cubicBezTo>
                    <a:pt x="920" y="641"/>
                    <a:pt x="920" y="640"/>
                    <a:pt x="920" y="640"/>
                  </a:cubicBezTo>
                  <a:cubicBezTo>
                    <a:pt x="919" y="639"/>
                    <a:pt x="917" y="638"/>
                    <a:pt x="917" y="636"/>
                  </a:cubicBezTo>
                  <a:cubicBezTo>
                    <a:pt x="917" y="633"/>
                    <a:pt x="923" y="632"/>
                    <a:pt x="924" y="632"/>
                  </a:cubicBezTo>
                  <a:cubicBezTo>
                    <a:pt x="936" y="628"/>
                    <a:pt x="961" y="622"/>
                    <a:pt x="974" y="622"/>
                  </a:cubicBezTo>
                  <a:cubicBezTo>
                    <a:pt x="975" y="621"/>
                    <a:pt x="994" y="602"/>
                    <a:pt x="998" y="599"/>
                  </a:cubicBezTo>
                  <a:cubicBezTo>
                    <a:pt x="999" y="598"/>
                    <a:pt x="1004" y="598"/>
                    <a:pt x="1011" y="598"/>
                  </a:cubicBezTo>
                  <a:cubicBezTo>
                    <a:pt x="1015" y="598"/>
                    <a:pt x="1020" y="598"/>
                    <a:pt x="1025" y="598"/>
                  </a:cubicBezTo>
                  <a:cubicBezTo>
                    <a:pt x="1030" y="598"/>
                    <a:pt x="1034" y="598"/>
                    <a:pt x="1038" y="598"/>
                  </a:cubicBezTo>
                  <a:cubicBezTo>
                    <a:pt x="1043" y="598"/>
                    <a:pt x="1048" y="597"/>
                    <a:pt x="1052" y="596"/>
                  </a:cubicBezTo>
                  <a:cubicBezTo>
                    <a:pt x="1057" y="595"/>
                    <a:pt x="1055" y="593"/>
                    <a:pt x="1057" y="591"/>
                  </a:cubicBezTo>
                  <a:cubicBezTo>
                    <a:pt x="1067" y="581"/>
                    <a:pt x="1067" y="564"/>
                    <a:pt x="1080" y="555"/>
                  </a:cubicBezTo>
                  <a:cubicBezTo>
                    <a:pt x="1082" y="557"/>
                    <a:pt x="1084" y="558"/>
                    <a:pt x="1086" y="558"/>
                  </a:cubicBezTo>
                  <a:cubicBezTo>
                    <a:pt x="1088" y="558"/>
                    <a:pt x="1089" y="557"/>
                    <a:pt x="1091" y="557"/>
                  </a:cubicBezTo>
                  <a:cubicBezTo>
                    <a:pt x="1093" y="556"/>
                    <a:pt x="1095" y="556"/>
                    <a:pt x="1096" y="556"/>
                  </a:cubicBezTo>
                  <a:cubicBezTo>
                    <a:pt x="1098" y="556"/>
                    <a:pt x="1099" y="557"/>
                    <a:pt x="1100" y="558"/>
                  </a:cubicBezTo>
                  <a:cubicBezTo>
                    <a:pt x="1100" y="558"/>
                    <a:pt x="1100" y="558"/>
                    <a:pt x="1100" y="558"/>
                  </a:cubicBezTo>
                  <a:cubicBezTo>
                    <a:pt x="1102" y="562"/>
                    <a:pt x="1104" y="566"/>
                    <a:pt x="1104" y="570"/>
                  </a:cubicBezTo>
                  <a:cubicBezTo>
                    <a:pt x="1104" y="570"/>
                    <a:pt x="1104" y="570"/>
                    <a:pt x="1104" y="570"/>
                  </a:cubicBezTo>
                  <a:cubicBezTo>
                    <a:pt x="1104" y="570"/>
                    <a:pt x="1104" y="570"/>
                    <a:pt x="1104" y="570"/>
                  </a:cubicBezTo>
                  <a:cubicBezTo>
                    <a:pt x="1106" y="581"/>
                    <a:pt x="1105" y="594"/>
                    <a:pt x="1110" y="604"/>
                  </a:cubicBezTo>
                  <a:cubicBezTo>
                    <a:pt x="1110" y="602"/>
                    <a:pt x="1110" y="602"/>
                    <a:pt x="1110" y="602"/>
                  </a:cubicBezTo>
                  <a:cubicBezTo>
                    <a:pt x="1110" y="601"/>
                    <a:pt x="1110" y="601"/>
                    <a:pt x="1110" y="601"/>
                  </a:cubicBezTo>
                  <a:cubicBezTo>
                    <a:pt x="1110" y="601"/>
                    <a:pt x="1110" y="601"/>
                    <a:pt x="1111" y="601"/>
                  </a:cubicBezTo>
                  <a:cubicBezTo>
                    <a:pt x="1112" y="601"/>
                    <a:pt x="1114" y="601"/>
                    <a:pt x="1115" y="601"/>
                  </a:cubicBezTo>
                  <a:cubicBezTo>
                    <a:pt x="1117" y="601"/>
                    <a:pt x="1122" y="601"/>
                    <a:pt x="1127" y="601"/>
                  </a:cubicBezTo>
                  <a:cubicBezTo>
                    <a:pt x="1130" y="601"/>
                    <a:pt x="1134" y="601"/>
                    <a:pt x="1136" y="600"/>
                  </a:cubicBezTo>
                  <a:cubicBezTo>
                    <a:pt x="1141" y="596"/>
                    <a:pt x="1141" y="590"/>
                    <a:pt x="1149" y="589"/>
                  </a:cubicBezTo>
                  <a:cubicBezTo>
                    <a:pt x="1149" y="596"/>
                    <a:pt x="1148" y="597"/>
                    <a:pt x="1157" y="597"/>
                  </a:cubicBezTo>
                  <a:cubicBezTo>
                    <a:pt x="1144" y="598"/>
                    <a:pt x="1125" y="606"/>
                    <a:pt x="1125" y="618"/>
                  </a:cubicBezTo>
                  <a:cubicBezTo>
                    <a:pt x="1125" y="623"/>
                    <a:pt x="1133" y="631"/>
                    <a:pt x="1136" y="631"/>
                  </a:cubicBezTo>
                  <a:cubicBezTo>
                    <a:pt x="1140" y="631"/>
                    <a:pt x="1150" y="617"/>
                    <a:pt x="1161" y="614"/>
                  </a:cubicBezTo>
                  <a:cubicBezTo>
                    <a:pt x="1163" y="613"/>
                    <a:pt x="1199" y="600"/>
                    <a:pt x="1199" y="595"/>
                  </a:cubicBezTo>
                  <a:cubicBezTo>
                    <a:pt x="1199" y="590"/>
                    <a:pt x="1186" y="589"/>
                    <a:pt x="1182" y="589"/>
                  </a:cubicBezTo>
                  <a:cubicBezTo>
                    <a:pt x="1167" y="589"/>
                    <a:pt x="1143" y="574"/>
                    <a:pt x="1143" y="561"/>
                  </a:cubicBezTo>
                  <a:cubicBezTo>
                    <a:pt x="1143" y="558"/>
                    <a:pt x="1147" y="554"/>
                    <a:pt x="1148" y="548"/>
                  </a:cubicBezTo>
                  <a:cubicBezTo>
                    <a:pt x="1145" y="548"/>
                    <a:pt x="1140" y="547"/>
                    <a:pt x="1135" y="547"/>
                  </a:cubicBezTo>
                  <a:cubicBezTo>
                    <a:pt x="1138" y="543"/>
                    <a:pt x="1157" y="540"/>
                    <a:pt x="1157" y="529"/>
                  </a:cubicBezTo>
                  <a:cubicBezTo>
                    <a:pt x="1157" y="522"/>
                    <a:pt x="1149" y="521"/>
                    <a:pt x="1140" y="521"/>
                  </a:cubicBezTo>
                  <a:cubicBezTo>
                    <a:pt x="1137" y="521"/>
                    <a:pt x="1133" y="521"/>
                    <a:pt x="1130" y="521"/>
                  </a:cubicBezTo>
                  <a:cubicBezTo>
                    <a:pt x="1106" y="521"/>
                    <a:pt x="1096" y="538"/>
                    <a:pt x="1080" y="540"/>
                  </a:cubicBezTo>
                  <a:cubicBezTo>
                    <a:pt x="1087" y="526"/>
                    <a:pt x="1098" y="530"/>
                    <a:pt x="1110" y="519"/>
                  </a:cubicBezTo>
                  <a:cubicBezTo>
                    <a:pt x="1117" y="511"/>
                    <a:pt x="1112" y="507"/>
                    <a:pt x="1123" y="503"/>
                  </a:cubicBezTo>
                  <a:cubicBezTo>
                    <a:pt x="1132" y="500"/>
                    <a:pt x="1139" y="499"/>
                    <a:pt x="1147" y="499"/>
                  </a:cubicBezTo>
                  <a:cubicBezTo>
                    <a:pt x="1155" y="499"/>
                    <a:pt x="1164" y="500"/>
                    <a:pt x="1174" y="500"/>
                  </a:cubicBezTo>
                  <a:cubicBezTo>
                    <a:pt x="1187" y="500"/>
                    <a:pt x="1196" y="502"/>
                    <a:pt x="1205" y="502"/>
                  </a:cubicBezTo>
                  <a:cubicBezTo>
                    <a:pt x="1214" y="502"/>
                    <a:pt x="1223" y="500"/>
                    <a:pt x="1231" y="489"/>
                  </a:cubicBezTo>
                  <a:cubicBezTo>
                    <a:pt x="1239" y="479"/>
                    <a:pt x="1281" y="477"/>
                    <a:pt x="1281" y="460"/>
                  </a:cubicBezTo>
                  <a:cubicBezTo>
                    <a:pt x="1281" y="448"/>
                    <a:pt x="1277" y="442"/>
                    <a:pt x="1272" y="434"/>
                  </a:cubicBezTo>
                  <a:cubicBezTo>
                    <a:pt x="1268" y="434"/>
                    <a:pt x="1274" y="429"/>
                    <a:pt x="1268" y="426"/>
                  </a:cubicBezTo>
                  <a:cubicBezTo>
                    <a:pt x="1268" y="420"/>
                    <a:pt x="1268" y="420"/>
                    <a:pt x="1268" y="420"/>
                  </a:cubicBezTo>
                  <a:cubicBezTo>
                    <a:pt x="1256" y="427"/>
                    <a:pt x="1230" y="436"/>
                    <a:pt x="1218" y="436"/>
                  </a:cubicBezTo>
                  <a:cubicBezTo>
                    <a:pt x="1216" y="436"/>
                    <a:pt x="1213" y="435"/>
                    <a:pt x="1213" y="434"/>
                  </a:cubicBezTo>
                  <a:cubicBezTo>
                    <a:pt x="1223" y="428"/>
                    <a:pt x="1252" y="424"/>
                    <a:pt x="1256" y="414"/>
                  </a:cubicBezTo>
                  <a:cubicBezTo>
                    <a:pt x="1256" y="411"/>
                    <a:pt x="1252" y="411"/>
                    <a:pt x="1251" y="408"/>
                  </a:cubicBezTo>
                  <a:cubicBezTo>
                    <a:pt x="1250" y="408"/>
                    <a:pt x="1248" y="408"/>
                    <a:pt x="1247" y="408"/>
                  </a:cubicBezTo>
                  <a:cubicBezTo>
                    <a:pt x="1233" y="408"/>
                    <a:pt x="1211" y="402"/>
                    <a:pt x="1211" y="386"/>
                  </a:cubicBezTo>
                  <a:cubicBezTo>
                    <a:pt x="1211" y="384"/>
                    <a:pt x="1211" y="384"/>
                    <a:pt x="1211" y="384"/>
                  </a:cubicBezTo>
                  <a:cubicBezTo>
                    <a:pt x="1200" y="384"/>
                    <a:pt x="1193" y="377"/>
                    <a:pt x="1186" y="372"/>
                  </a:cubicBezTo>
                  <a:cubicBezTo>
                    <a:pt x="1189" y="370"/>
                    <a:pt x="1194" y="368"/>
                    <a:pt x="1194" y="362"/>
                  </a:cubicBezTo>
                  <a:cubicBezTo>
                    <a:pt x="1194" y="357"/>
                    <a:pt x="1189" y="352"/>
                    <a:pt x="1190" y="347"/>
                  </a:cubicBezTo>
                  <a:cubicBezTo>
                    <a:pt x="1186" y="346"/>
                    <a:pt x="1168" y="335"/>
                    <a:pt x="1173" y="325"/>
                  </a:cubicBezTo>
                  <a:cubicBezTo>
                    <a:pt x="1178" y="313"/>
                    <a:pt x="1156" y="310"/>
                    <a:pt x="1154" y="296"/>
                  </a:cubicBezTo>
                  <a:cubicBezTo>
                    <a:pt x="1153" y="296"/>
                    <a:pt x="1148" y="291"/>
                    <a:pt x="1145" y="289"/>
                  </a:cubicBezTo>
                  <a:cubicBezTo>
                    <a:pt x="1142" y="292"/>
                    <a:pt x="1133" y="297"/>
                    <a:pt x="1133" y="304"/>
                  </a:cubicBezTo>
                  <a:cubicBezTo>
                    <a:pt x="1133" y="312"/>
                    <a:pt x="1116" y="331"/>
                    <a:pt x="1103" y="331"/>
                  </a:cubicBezTo>
                  <a:cubicBezTo>
                    <a:pt x="1094" y="331"/>
                    <a:pt x="1092" y="320"/>
                    <a:pt x="1086" y="320"/>
                  </a:cubicBezTo>
                  <a:cubicBezTo>
                    <a:pt x="1077" y="320"/>
                    <a:pt x="1073" y="294"/>
                    <a:pt x="1072" y="283"/>
                  </a:cubicBezTo>
                  <a:cubicBezTo>
                    <a:pt x="1069" y="268"/>
                    <a:pt x="1041" y="279"/>
                    <a:pt x="1041" y="259"/>
                  </a:cubicBezTo>
                  <a:cubicBezTo>
                    <a:pt x="1026" y="257"/>
                    <a:pt x="1023" y="239"/>
                    <a:pt x="1008" y="239"/>
                  </a:cubicBezTo>
                  <a:cubicBezTo>
                    <a:pt x="1001" y="239"/>
                    <a:pt x="1001" y="244"/>
                    <a:pt x="993" y="244"/>
                  </a:cubicBezTo>
                  <a:cubicBezTo>
                    <a:pt x="978" y="244"/>
                    <a:pt x="969" y="235"/>
                    <a:pt x="954" y="235"/>
                  </a:cubicBezTo>
                  <a:cubicBezTo>
                    <a:pt x="946" y="235"/>
                    <a:pt x="938" y="239"/>
                    <a:pt x="938" y="248"/>
                  </a:cubicBezTo>
                  <a:cubicBezTo>
                    <a:pt x="938" y="254"/>
                    <a:pt x="957" y="261"/>
                    <a:pt x="940" y="272"/>
                  </a:cubicBezTo>
                  <a:cubicBezTo>
                    <a:pt x="933" y="277"/>
                    <a:pt x="949" y="288"/>
                    <a:pt x="950" y="296"/>
                  </a:cubicBezTo>
                  <a:cubicBezTo>
                    <a:pt x="952" y="312"/>
                    <a:pt x="937" y="316"/>
                    <a:pt x="930" y="318"/>
                  </a:cubicBezTo>
                  <a:cubicBezTo>
                    <a:pt x="942" y="339"/>
                    <a:pt x="961" y="346"/>
                    <a:pt x="961" y="381"/>
                  </a:cubicBezTo>
                  <a:cubicBezTo>
                    <a:pt x="961" y="390"/>
                    <a:pt x="929" y="414"/>
                    <a:pt x="918" y="416"/>
                  </a:cubicBezTo>
                  <a:cubicBezTo>
                    <a:pt x="937" y="425"/>
                    <a:pt x="930" y="454"/>
                    <a:pt x="937" y="463"/>
                  </a:cubicBezTo>
                  <a:cubicBezTo>
                    <a:pt x="935" y="466"/>
                    <a:pt x="928" y="470"/>
                    <a:pt x="927" y="476"/>
                  </a:cubicBezTo>
                  <a:cubicBezTo>
                    <a:pt x="922" y="476"/>
                    <a:pt x="918" y="483"/>
                    <a:pt x="914" y="483"/>
                  </a:cubicBezTo>
                  <a:cubicBezTo>
                    <a:pt x="913" y="483"/>
                    <a:pt x="912" y="482"/>
                    <a:pt x="912" y="482"/>
                  </a:cubicBezTo>
                  <a:cubicBezTo>
                    <a:pt x="898" y="471"/>
                    <a:pt x="880" y="455"/>
                    <a:pt x="880" y="440"/>
                  </a:cubicBezTo>
                  <a:cubicBezTo>
                    <a:pt x="880" y="423"/>
                    <a:pt x="883" y="410"/>
                    <a:pt x="868" y="400"/>
                  </a:cubicBezTo>
                  <a:cubicBezTo>
                    <a:pt x="834" y="400"/>
                    <a:pt x="834" y="400"/>
                    <a:pt x="834" y="400"/>
                  </a:cubicBezTo>
                  <a:cubicBezTo>
                    <a:pt x="814" y="386"/>
                    <a:pt x="792" y="377"/>
                    <a:pt x="769" y="368"/>
                  </a:cubicBezTo>
                  <a:cubicBezTo>
                    <a:pt x="765" y="367"/>
                    <a:pt x="753" y="358"/>
                    <a:pt x="745" y="358"/>
                  </a:cubicBezTo>
                  <a:cubicBezTo>
                    <a:pt x="737" y="358"/>
                    <a:pt x="734" y="366"/>
                    <a:pt x="726" y="366"/>
                  </a:cubicBezTo>
                  <a:cubicBezTo>
                    <a:pt x="726" y="353"/>
                    <a:pt x="717" y="323"/>
                    <a:pt x="706" y="323"/>
                  </a:cubicBezTo>
                  <a:cubicBezTo>
                    <a:pt x="700" y="323"/>
                    <a:pt x="698" y="328"/>
                    <a:pt x="692" y="329"/>
                  </a:cubicBezTo>
                  <a:cubicBezTo>
                    <a:pt x="695" y="322"/>
                    <a:pt x="692" y="320"/>
                    <a:pt x="692" y="305"/>
                  </a:cubicBezTo>
                  <a:cubicBezTo>
                    <a:pt x="692" y="284"/>
                    <a:pt x="699" y="271"/>
                    <a:pt x="711" y="259"/>
                  </a:cubicBezTo>
                  <a:cubicBezTo>
                    <a:pt x="715" y="255"/>
                    <a:pt x="724" y="234"/>
                    <a:pt x="728" y="233"/>
                  </a:cubicBezTo>
                  <a:cubicBezTo>
                    <a:pt x="737" y="230"/>
                    <a:pt x="753" y="235"/>
                    <a:pt x="753" y="222"/>
                  </a:cubicBezTo>
                  <a:cubicBezTo>
                    <a:pt x="753" y="214"/>
                    <a:pt x="733" y="214"/>
                    <a:pt x="726" y="209"/>
                  </a:cubicBezTo>
                  <a:cubicBezTo>
                    <a:pt x="726" y="209"/>
                    <a:pt x="726" y="210"/>
                    <a:pt x="726" y="210"/>
                  </a:cubicBezTo>
                  <a:cubicBezTo>
                    <a:pt x="727" y="210"/>
                    <a:pt x="726" y="209"/>
                    <a:pt x="726" y="208"/>
                  </a:cubicBezTo>
                  <a:cubicBezTo>
                    <a:pt x="726" y="207"/>
                    <a:pt x="727" y="207"/>
                    <a:pt x="729" y="207"/>
                  </a:cubicBezTo>
                  <a:cubicBezTo>
                    <a:pt x="733" y="207"/>
                    <a:pt x="741" y="208"/>
                    <a:pt x="757" y="213"/>
                  </a:cubicBezTo>
                  <a:cubicBezTo>
                    <a:pt x="758" y="214"/>
                    <a:pt x="759" y="214"/>
                    <a:pt x="760" y="214"/>
                  </a:cubicBezTo>
                  <a:cubicBezTo>
                    <a:pt x="767" y="214"/>
                    <a:pt x="762" y="202"/>
                    <a:pt x="768" y="202"/>
                  </a:cubicBezTo>
                  <a:cubicBezTo>
                    <a:pt x="769" y="202"/>
                    <a:pt x="773" y="202"/>
                    <a:pt x="780" y="202"/>
                  </a:cubicBezTo>
                  <a:cubicBezTo>
                    <a:pt x="792" y="202"/>
                    <a:pt x="799" y="189"/>
                    <a:pt x="808" y="183"/>
                  </a:cubicBezTo>
                  <a:cubicBezTo>
                    <a:pt x="808" y="175"/>
                    <a:pt x="808" y="175"/>
                    <a:pt x="808" y="175"/>
                  </a:cubicBezTo>
                  <a:cubicBezTo>
                    <a:pt x="790" y="170"/>
                    <a:pt x="772" y="173"/>
                    <a:pt x="764" y="157"/>
                  </a:cubicBezTo>
                  <a:cubicBezTo>
                    <a:pt x="764" y="157"/>
                    <a:pt x="770" y="157"/>
                    <a:pt x="773" y="157"/>
                  </a:cubicBezTo>
                  <a:cubicBezTo>
                    <a:pt x="780" y="161"/>
                    <a:pt x="787" y="169"/>
                    <a:pt x="797" y="169"/>
                  </a:cubicBezTo>
                  <a:cubicBezTo>
                    <a:pt x="805" y="169"/>
                    <a:pt x="821" y="158"/>
                    <a:pt x="821" y="152"/>
                  </a:cubicBezTo>
                  <a:cubicBezTo>
                    <a:pt x="821" y="150"/>
                    <a:pt x="813" y="140"/>
                    <a:pt x="817" y="140"/>
                  </a:cubicBezTo>
                  <a:cubicBezTo>
                    <a:pt x="829" y="140"/>
                    <a:pt x="833" y="151"/>
                    <a:pt x="840" y="151"/>
                  </a:cubicBezTo>
                  <a:cubicBezTo>
                    <a:pt x="845" y="151"/>
                    <a:pt x="848" y="147"/>
                    <a:pt x="858" y="147"/>
                  </a:cubicBezTo>
                  <a:cubicBezTo>
                    <a:pt x="856" y="144"/>
                    <a:pt x="856" y="140"/>
                    <a:pt x="859" y="140"/>
                  </a:cubicBezTo>
                  <a:cubicBezTo>
                    <a:pt x="860" y="140"/>
                    <a:pt x="862" y="141"/>
                    <a:pt x="864" y="144"/>
                  </a:cubicBezTo>
                  <a:cubicBezTo>
                    <a:pt x="864" y="145"/>
                    <a:pt x="865" y="145"/>
                    <a:pt x="866" y="145"/>
                  </a:cubicBezTo>
                  <a:cubicBezTo>
                    <a:pt x="873" y="145"/>
                    <a:pt x="895" y="125"/>
                    <a:pt x="895" y="119"/>
                  </a:cubicBezTo>
                  <a:cubicBezTo>
                    <a:pt x="895" y="114"/>
                    <a:pt x="883" y="109"/>
                    <a:pt x="883" y="106"/>
                  </a:cubicBezTo>
                  <a:cubicBezTo>
                    <a:pt x="883" y="102"/>
                    <a:pt x="875" y="94"/>
                    <a:pt x="892" y="86"/>
                  </a:cubicBezTo>
                  <a:cubicBezTo>
                    <a:pt x="894" y="81"/>
                    <a:pt x="892" y="82"/>
                    <a:pt x="892" y="73"/>
                  </a:cubicBezTo>
                  <a:cubicBezTo>
                    <a:pt x="875" y="73"/>
                    <a:pt x="879" y="59"/>
                    <a:pt x="858" y="59"/>
                  </a:cubicBezTo>
                  <a:cubicBezTo>
                    <a:pt x="853" y="59"/>
                    <a:pt x="849" y="56"/>
                    <a:pt x="845" y="56"/>
                  </a:cubicBezTo>
                  <a:cubicBezTo>
                    <a:pt x="838" y="56"/>
                    <a:pt x="831" y="60"/>
                    <a:pt x="831" y="66"/>
                  </a:cubicBezTo>
                  <a:cubicBezTo>
                    <a:pt x="831" y="73"/>
                    <a:pt x="839" y="76"/>
                    <a:pt x="839" y="81"/>
                  </a:cubicBezTo>
                  <a:cubicBezTo>
                    <a:pt x="839" y="86"/>
                    <a:pt x="827" y="86"/>
                    <a:pt x="824" y="91"/>
                  </a:cubicBezTo>
                  <a:cubicBezTo>
                    <a:pt x="820" y="100"/>
                    <a:pt x="822" y="107"/>
                    <a:pt x="814" y="117"/>
                  </a:cubicBezTo>
                  <a:cubicBezTo>
                    <a:pt x="811" y="120"/>
                    <a:pt x="808" y="122"/>
                    <a:pt x="805" y="122"/>
                  </a:cubicBezTo>
                  <a:cubicBezTo>
                    <a:pt x="796" y="122"/>
                    <a:pt x="786" y="106"/>
                    <a:pt x="786" y="102"/>
                  </a:cubicBezTo>
                  <a:cubicBezTo>
                    <a:pt x="786" y="95"/>
                    <a:pt x="795" y="96"/>
                    <a:pt x="795" y="89"/>
                  </a:cubicBezTo>
                  <a:cubicBezTo>
                    <a:pt x="795" y="85"/>
                    <a:pt x="780" y="70"/>
                    <a:pt x="776" y="70"/>
                  </a:cubicBezTo>
                  <a:cubicBezTo>
                    <a:pt x="761" y="70"/>
                    <a:pt x="771" y="93"/>
                    <a:pt x="755" y="93"/>
                  </a:cubicBezTo>
                  <a:cubicBezTo>
                    <a:pt x="755" y="84"/>
                    <a:pt x="754" y="77"/>
                    <a:pt x="743" y="72"/>
                  </a:cubicBezTo>
                  <a:cubicBezTo>
                    <a:pt x="744" y="70"/>
                    <a:pt x="745" y="68"/>
                    <a:pt x="748" y="66"/>
                  </a:cubicBezTo>
                  <a:cubicBezTo>
                    <a:pt x="739" y="61"/>
                    <a:pt x="728" y="66"/>
                    <a:pt x="722" y="58"/>
                  </a:cubicBezTo>
                  <a:cubicBezTo>
                    <a:pt x="725" y="56"/>
                    <a:pt x="735" y="52"/>
                    <a:pt x="735" y="45"/>
                  </a:cubicBezTo>
                  <a:cubicBezTo>
                    <a:pt x="735" y="35"/>
                    <a:pt x="719" y="36"/>
                    <a:pt x="719" y="28"/>
                  </a:cubicBezTo>
                  <a:cubicBezTo>
                    <a:pt x="718" y="11"/>
                    <a:pt x="707" y="1"/>
                    <a:pt x="686" y="0"/>
                  </a:cubicBezTo>
                  <a:cubicBezTo>
                    <a:pt x="686" y="0"/>
                    <a:pt x="686" y="0"/>
                    <a:pt x="6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134"/>
            <p:cNvSpPr>
              <a:spLocks noEditPoints="1"/>
            </p:cNvSpPr>
            <p:nvPr/>
          </p:nvSpPr>
          <p:spPr bwMode="auto">
            <a:xfrm>
              <a:off x="-2508" y="-27"/>
              <a:ext cx="1326" cy="958"/>
            </a:xfrm>
            <a:custGeom>
              <a:avLst/>
              <a:gdLst>
                <a:gd name="T0" fmla="*/ 400 w 561"/>
                <a:gd name="T1" fmla="*/ 44 h 405"/>
                <a:gd name="T2" fmla="*/ 400 w 561"/>
                <a:gd name="T3" fmla="*/ 44 h 405"/>
                <a:gd name="T4" fmla="*/ 400 w 561"/>
                <a:gd name="T5" fmla="*/ 42 h 405"/>
                <a:gd name="T6" fmla="*/ 139 w 561"/>
                <a:gd name="T7" fmla="*/ 15 h 405"/>
                <a:gd name="T8" fmla="*/ 129 w 561"/>
                <a:gd name="T9" fmla="*/ 16 h 405"/>
                <a:gd name="T10" fmla="*/ 120 w 561"/>
                <a:gd name="T11" fmla="*/ 16 h 405"/>
                <a:gd name="T12" fmla="*/ 23 w 561"/>
                <a:gd name="T13" fmla="*/ 66 h 405"/>
                <a:gd name="T14" fmla="*/ 43 w 561"/>
                <a:gd name="T15" fmla="*/ 93 h 405"/>
                <a:gd name="T16" fmla="*/ 91 w 561"/>
                <a:gd name="T17" fmla="*/ 139 h 405"/>
                <a:gd name="T18" fmla="*/ 76 w 561"/>
                <a:gd name="T19" fmla="*/ 139 h 405"/>
                <a:gd name="T20" fmla="*/ 57 w 561"/>
                <a:gd name="T21" fmla="*/ 127 h 405"/>
                <a:gd name="T22" fmla="*/ 0 w 561"/>
                <a:gd name="T23" fmla="*/ 150 h 405"/>
                <a:gd name="T24" fmla="*/ 14 w 561"/>
                <a:gd name="T25" fmla="*/ 164 h 405"/>
                <a:gd name="T26" fmla="*/ 49 w 561"/>
                <a:gd name="T27" fmla="*/ 179 h 405"/>
                <a:gd name="T28" fmla="*/ 71 w 561"/>
                <a:gd name="T29" fmla="*/ 182 h 405"/>
                <a:gd name="T30" fmla="*/ 98 w 561"/>
                <a:gd name="T31" fmla="*/ 173 h 405"/>
                <a:gd name="T32" fmla="*/ 101 w 561"/>
                <a:gd name="T33" fmla="*/ 181 h 405"/>
                <a:gd name="T34" fmla="*/ 94 w 561"/>
                <a:gd name="T35" fmla="*/ 182 h 405"/>
                <a:gd name="T36" fmla="*/ 62 w 561"/>
                <a:gd name="T37" fmla="*/ 216 h 405"/>
                <a:gd name="T38" fmla="*/ 43 w 561"/>
                <a:gd name="T39" fmla="*/ 267 h 405"/>
                <a:gd name="T40" fmla="*/ 71 w 561"/>
                <a:gd name="T41" fmla="*/ 293 h 405"/>
                <a:gd name="T42" fmla="*/ 86 w 561"/>
                <a:gd name="T43" fmla="*/ 292 h 405"/>
                <a:gd name="T44" fmla="*/ 91 w 561"/>
                <a:gd name="T45" fmla="*/ 316 h 405"/>
                <a:gd name="T46" fmla="*/ 105 w 561"/>
                <a:gd name="T47" fmla="*/ 312 h 405"/>
                <a:gd name="T48" fmla="*/ 131 w 561"/>
                <a:gd name="T49" fmla="*/ 319 h 405"/>
                <a:gd name="T50" fmla="*/ 149 w 561"/>
                <a:gd name="T51" fmla="*/ 313 h 405"/>
                <a:gd name="T52" fmla="*/ 176 w 561"/>
                <a:gd name="T53" fmla="*/ 306 h 405"/>
                <a:gd name="T54" fmla="*/ 109 w 561"/>
                <a:gd name="T55" fmla="*/ 367 h 405"/>
                <a:gd name="T56" fmla="*/ 67 w 561"/>
                <a:gd name="T57" fmla="*/ 393 h 405"/>
                <a:gd name="T58" fmla="*/ 50 w 561"/>
                <a:gd name="T59" fmla="*/ 405 h 405"/>
                <a:gd name="T60" fmla="*/ 136 w 561"/>
                <a:gd name="T61" fmla="*/ 369 h 405"/>
                <a:gd name="T62" fmla="*/ 183 w 561"/>
                <a:gd name="T63" fmla="*/ 332 h 405"/>
                <a:gd name="T64" fmla="*/ 207 w 561"/>
                <a:gd name="T65" fmla="*/ 303 h 405"/>
                <a:gd name="T66" fmla="*/ 261 w 561"/>
                <a:gd name="T67" fmla="*/ 256 h 405"/>
                <a:gd name="T68" fmla="*/ 237 w 561"/>
                <a:gd name="T69" fmla="*/ 287 h 405"/>
                <a:gd name="T70" fmla="*/ 233 w 561"/>
                <a:gd name="T71" fmla="*/ 298 h 405"/>
                <a:gd name="T72" fmla="*/ 292 w 561"/>
                <a:gd name="T73" fmla="*/ 272 h 405"/>
                <a:gd name="T74" fmla="*/ 308 w 561"/>
                <a:gd name="T75" fmla="*/ 256 h 405"/>
                <a:gd name="T76" fmla="*/ 387 w 561"/>
                <a:gd name="T77" fmla="*/ 283 h 405"/>
                <a:gd name="T78" fmla="*/ 459 w 561"/>
                <a:gd name="T79" fmla="*/ 321 h 405"/>
                <a:gd name="T80" fmla="*/ 483 w 561"/>
                <a:gd name="T81" fmla="*/ 320 h 405"/>
                <a:gd name="T82" fmla="*/ 492 w 561"/>
                <a:gd name="T83" fmla="*/ 323 h 405"/>
                <a:gd name="T84" fmla="*/ 495 w 561"/>
                <a:gd name="T85" fmla="*/ 342 h 405"/>
                <a:gd name="T86" fmla="*/ 509 w 561"/>
                <a:gd name="T87" fmla="*/ 342 h 405"/>
                <a:gd name="T88" fmla="*/ 511 w 561"/>
                <a:gd name="T89" fmla="*/ 359 h 405"/>
                <a:gd name="T90" fmla="*/ 526 w 561"/>
                <a:gd name="T91" fmla="*/ 375 h 405"/>
                <a:gd name="T92" fmla="*/ 554 w 561"/>
                <a:gd name="T93" fmla="*/ 390 h 405"/>
                <a:gd name="T94" fmla="*/ 561 w 561"/>
                <a:gd name="T95" fmla="*/ 380 h 405"/>
                <a:gd name="T96" fmla="*/ 535 w 561"/>
                <a:gd name="T97" fmla="*/ 356 h 405"/>
                <a:gd name="T98" fmla="*/ 518 w 561"/>
                <a:gd name="T99" fmla="*/ 328 h 405"/>
                <a:gd name="T100" fmla="*/ 470 w 561"/>
                <a:gd name="T101" fmla="*/ 288 h 405"/>
                <a:gd name="T102" fmla="*/ 429 w 561"/>
                <a:gd name="T103" fmla="*/ 280 h 405"/>
                <a:gd name="T104" fmla="*/ 413 w 561"/>
                <a:gd name="T105" fmla="*/ 275 h 405"/>
                <a:gd name="T106" fmla="*/ 400 w 561"/>
                <a:gd name="T107" fmla="*/ 272 h 405"/>
                <a:gd name="T108" fmla="*/ 400 w 561"/>
                <a:gd name="T109" fmla="*/ 44 h 405"/>
                <a:gd name="T110" fmla="*/ 342 w 561"/>
                <a:gd name="T111" fmla="*/ 37 h 405"/>
                <a:gd name="T112" fmla="*/ 241 w 561"/>
                <a:gd name="T113" fmla="*/ 24 h 405"/>
                <a:gd name="T114" fmla="*/ 199 w 561"/>
                <a:gd name="T115" fmla="*/ 13 h 405"/>
                <a:gd name="T116" fmla="*/ 176 w 561"/>
                <a:gd name="T117" fmla="*/ 15 h 405"/>
                <a:gd name="T118" fmla="*/ 179 w 561"/>
                <a:gd name="T119" fmla="*/ 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1" h="405">
                  <a:moveTo>
                    <a:pt x="400" y="42"/>
                  </a:moveTo>
                  <a:cubicBezTo>
                    <a:pt x="400" y="44"/>
                    <a:pt x="400" y="44"/>
                    <a:pt x="400" y="44"/>
                  </a:cubicBezTo>
                  <a:cubicBezTo>
                    <a:pt x="400" y="44"/>
                    <a:pt x="400" y="44"/>
                    <a:pt x="400" y="44"/>
                  </a:cubicBezTo>
                  <a:cubicBezTo>
                    <a:pt x="400" y="44"/>
                    <a:pt x="400" y="44"/>
                    <a:pt x="400" y="44"/>
                  </a:cubicBezTo>
                  <a:cubicBezTo>
                    <a:pt x="400" y="44"/>
                    <a:pt x="400" y="44"/>
                    <a:pt x="400" y="44"/>
                  </a:cubicBezTo>
                  <a:cubicBezTo>
                    <a:pt x="400" y="42"/>
                    <a:pt x="400" y="42"/>
                    <a:pt x="400" y="42"/>
                  </a:cubicBezTo>
                  <a:moveTo>
                    <a:pt x="162" y="0"/>
                  </a:moveTo>
                  <a:cubicBezTo>
                    <a:pt x="153" y="0"/>
                    <a:pt x="148" y="12"/>
                    <a:pt x="139" y="15"/>
                  </a:cubicBezTo>
                  <a:cubicBezTo>
                    <a:pt x="137" y="16"/>
                    <a:pt x="135" y="16"/>
                    <a:pt x="134" y="16"/>
                  </a:cubicBezTo>
                  <a:cubicBezTo>
                    <a:pt x="132" y="16"/>
                    <a:pt x="131" y="16"/>
                    <a:pt x="129" y="16"/>
                  </a:cubicBezTo>
                  <a:cubicBezTo>
                    <a:pt x="128" y="16"/>
                    <a:pt x="126" y="15"/>
                    <a:pt x="125" y="15"/>
                  </a:cubicBezTo>
                  <a:cubicBezTo>
                    <a:pt x="123" y="15"/>
                    <a:pt x="122" y="16"/>
                    <a:pt x="120" y="16"/>
                  </a:cubicBezTo>
                  <a:cubicBezTo>
                    <a:pt x="92" y="25"/>
                    <a:pt x="68" y="45"/>
                    <a:pt x="52" y="66"/>
                  </a:cubicBezTo>
                  <a:cubicBezTo>
                    <a:pt x="23" y="66"/>
                    <a:pt x="23" y="66"/>
                    <a:pt x="23" y="66"/>
                  </a:cubicBezTo>
                  <a:cubicBezTo>
                    <a:pt x="23" y="68"/>
                    <a:pt x="15" y="81"/>
                    <a:pt x="15" y="81"/>
                  </a:cubicBezTo>
                  <a:cubicBezTo>
                    <a:pt x="15" y="85"/>
                    <a:pt x="37" y="89"/>
                    <a:pt x="43" y="93"/>
                  </a:cubicBezTo>
                  <a:cubicBezTo>
                    <a:pt x="49" y="96"/>
                    <a:pt x="55" y="112"/>
                    <a:pt x="59" y="114"/>
                  </a:cubicBezTo>
                  <a:cubicBezTo>
                    <a:pt x="75" y="121"/>
                    <a:pt x="86" y="122"/>
                    <a:pt x="91" y="139"/>
                  </a:cubicBezTo>
                  <a:cubicBezTo>
                    <a:pt x="89" y="140"/>
                    <a:pt x="87" y="140"/>
                    <a:pt x="86" y="140"/>
                  </a:cubicBezTo>
                  <a:cubicBezTo>
                    <a:pt x="83" y="140"/>
                    <a:pt x="81" y="139"/>
                    <a:pt x="76" y="139"/>
                  </a:cubicBezTo>
                  <a:cubicBezTo>
                    <a:pt x="72" y="139"/>
                    <a:pt x="69" y="140"/>
                    <a:pt x="65" y="140"/>
                  </a:cubicBezTo>
                  <a:cubicBezTo>
                    <a:pt x="60" y="140"/>
                    <a:pt x="57" y="138"/>
                    <a:pt x="57" y="127"/>
                  </a:cubicBezTo>
                  <a:cubicBezTo>
                    <a:pt x="47" y="127"/>
                    <a:pt x="47" y="127"/>
                    <a:pt x="47" y="127"/>
                  </a:cubicBezTo>
                  <a:cubicBezTo>
                    <a:pt x="34" y="135"/>
                    <a:pt x="13" y="142"/>
                    <a:pt x="0" y="150"/>
                  </a:cubicBezTo>
                  <a:cubicBezTo>
                    <a:pt x="2" y="155"/>
                    <a:pt x="7" y="159"/>
                    <a:pt x="15" y="159"/>
                  </a:cubicBezTo>
                  <a:cubicBezTo>
                    <a:pt x="15" y="160"/>
                    <a:pt x="14" y="162"/>
                    <a:pt x="14" y="164"/>
                  </a:cubicBezTo>
                  <a:cubicBezTo>
                    <a:pt x="14" y="169"/>
                    <a:pt x="20" y="171"/>
                    <a:pt x="21" y="179"/>
                  </a:cubicBezTo>
                  <a:cubicBezTo>
                    <a:pt x="25" y="179"/>
                    <a:pt x="38" y="179"/>
                    <a:pt x="49" y="179"/>
                  </a:cubicBezTo>
                  <a:cubicBezTo>
                    <a:pt x="50" y="179"/>
                    <a:pt x="51" y="178"/>
                    <a:pt x="52" y="178"/>
                  </a:cubicBezTo>
                  <a:cubicBezTo>
                    <a:pt x="58" y="178"/>
                    <a:pt x="62" y="182"/>
                    <a:pt x="71" y="182"/>
                  </a:cubicBezTo>
                  <a:cubicBezTo>
                    <a:pt x="82" y="182"/>
                    <a:pt x="85" y="173"/>
                    <a:pt x="94" y="173"/>
                  </a:cubicBezTo>
                  <a:cubicBezTo>
                    <a:pt x="96" y="173"/>
                    <a:pt x="96" y="173"/>
                    <a:pt x="98" y="173"/>
                  </a:cubicBezTo>
                  <a:cubicBezTo>
                    <a:pt x="99" y="173"/>
                    <a:pt x="100" y="173"/>
                    <a:pt x="101" y="173"/>
                  </a:cubicBezTo>
                  <a:cubicBezTo>
                    <a:pt x="101" y="181"/>
                    <a:pt x="101" y="181"/>
                    <a:pt x="101" y="181"/>
                  </a:cubicBezTo>
                  <a:cubicBezTo>
                    <a:pt x="100" y="180"/>
                    <a:pt x="99" y="180"/>
                    <a:pt x="98" y="180"/>
                  </a:cubicBezTo>
                  <a:cubicBezTo>
                    <a:pt x="97" y="180"/>
                    <a:pt x="96" y="180"/>
                    <a:pt x="94" y="182"/>
                  </a:cubicBezTo>
                  <a:cubicBezTo>
                    <a:pt x="94" y="183"/>
                    <a:pt x="103" y="191"/>
                    <a:pt x="103" y="195"/>
                  </a:cubicBezTo>
                  <a:cubicBezTo>
                    <a:pt x="103" y="201"/>
                    <a:pt x="67" y="216"/>
                    <a:pt x="62" y="216"/>
                  </a:cubicBezTo>
                  <a:cubicBezTo>
                    <a:pt x="51" y="216"/>
                    <a:pt x="22" y="229"/>
                    <a:pt x="22" y="245"/>
                  </a:cubicBezTo>
                  <a:cubicBezTo>
                    <a:pt x="22" y="253"/>
                    <a:pt x="39" y="256"/>
                    <a:pt x="43" y="267"/>
                  </a:cubicBezTo>
                  <a:cubicBezTo>
                    <a:pt x="41" y="267"/>
                    <a:pt x="38" y="269"/>
                    <a:pt x="36" y="269"/>
                  </a:cubicBezTo>
                  <a:cubicBezTo>
                    <a:pt x="39" y="274"/>
                    <a:pt x="64" y="293"/>
                    <a:pt x="71" y="293"/>
                  </a:cubicBezTo>
                  <a:cubicBezTo>
                    <a:pt x="73" y="293"/>
                    <a:pt x="77" y="284"/>
                    <a:pt x="81" y="284"/>
                  </a:cubicBezTo>
                  <a:cubicBezTo>
                    <a:pt x="86" y="284"/>
                    <a:pt x="86" y="291"/>
                    <a:pt x="86" y="292"/>
                  </a:cubicBezTo>
                  <a:cubicBezTo>
                    <a:pt x="86" y="296"/>
                    <a:pt x="86" y="296"/>
                    <a:pt x="86" y="303"/>
                  </a:cubicBezTo>
                  <a:cubicBezTo>
                    <a:pt x="86" y="307"/>
                    <a:pt x="88" y="316"/>
                    <a:pt x="91" y="316"/>
                  </a:cubicBezTo>
                  <a:cubicBezTo>
                    <a:pt x="93" y="316"/>
                    <a:pt x="96" y="312"/>
                    <a:pt x="99" y="312"/>
                  </a:cubicBezTo>
                  <a:cubicBezTo>
                    <a:pt x="101" y="312"/>
                    <a:pt x="100" y="312"/>
                    <a:pt x="105" y="312"/>
                  </a:cubicBezTo>
                  <a:cubicBezTo>
                    <a:pt x="105" y="310"/>
                    <a:pt x="105" y="307"/>
                    <a:pt x="106" y="304"/>
                  </a:cubicBezTo>
                  <a:cubicBezTo>
                    <a:pt x="115" y="311"/>
                    <a:pt x="118" y="314"/>
                    <a:pt x="131" y="319"/>
                  </a:cubicBezTo>
                  <a:cubicBezTo>
                    <a:pt x="132" y="315"/>
                    <a:pt x="133" y="313"/>
                    <a:pt x="135" y="309"/>
                  </a:cubicBezTo>
                  <a:cubicBezTo>
                    <a:pt x="140" y="311"/>
                    <a:pt x="143" y="313"/>
                    <a:pt x="149" y="313"/>
                  </a:cubicBezTo>
                  <a:cubicBezTo>
                    <a:pt x="157" y="313"/>
                    <a:pt x="161" y="310"/>
                    <a:pt x="169" y="306"/>
                  </a:cubicBezTo>
                  <a:cubicBezTo>
                    <a:pt x="176" y="306"/>
                    <a:pt x="176" y="306"/>
                    <a:pt x="176" y="306"/>
                  </a:cubicBezTo>
                  <a:cubicBezTo>
                    <a:pt x="164" y="314"/>
                    <a:pt x="164" y="330"/>
                    <a:pt x="152" y="338"/>
                  </a:cubicBezTo>
                  <a:cubicBezTo>
                    <a:pt x="139" y="347"/>
                    <a:pt x="118" y="356"/>
                    <a:pt x="109" y="367"/>
                  </a:cubicBezTo>
                  <a:cubicBezTo>
                    <a:pt x="103" y="375"/>
                    <a:pt x="93" y="370"/>
                    <a:pt x="84" y="375"/>
                  </a:cubicBezTo>
                  <a:cubicBezTo>
                    <a:pt x="78" y="378"/>
                    <a:pt x="74" y="389"/>
                    <a:pt x="67" y="393"/>
                  </a:cubicBezTo>
                  <a:cubicBezTo>
                    <a:pt x="58" y="398"/>
                    <a:pt x="48" y="394"/>
                    <a:pt x="42" y="404"/>
                  </a:cubicBezTo>
                  <a:cubicBezTo>
                    <a:pt x="45" y="404"/>
                    <a:pt x="47" y="405"/>
                    <a:pt x="50" y="405"/>
                  </a:cubicBezTo>
                  <a:cubicBezTo>
                    <a:pt x="67" y="405"/>
                    <a:pt x="77" y="387"/>
                    <a:pt x="94" y="385"/>
                  </a:cubicBezTo>
                  <a:cubicBezTo>
                    <a:pt x="109" y="382"/>
                    <a:pt x="128" y="377"/>
                    <a:pt x="136" y="369"/>
                  </a:cubicBezTo>
                  <a:cubicBezTo>
                    <a:pt x="144" y="360"/>
                    <a:pt x="162" y="355"/>
                    <a:pt x="170" y="345"/>
                  </a:cubicBezTo>
                  <a:cubicBezTo>
                    <a:pt x="174" y="340"/>
                    <a:pt x="176" y="334"/>
                    <a:pt x="183" y="332"/>
                  </a:cubicBezTo>
                  <a:cubicBezTo>
                    <a:pt x="195" y="327"/>
                    <a:pt x="207" y="323"/>
                    <a:pt x="207" y="311"/>
                  </a:cubicBezTo>
                  <a:cubicBezTo>
                    <a:pt x="207" y="308"/>
                    <a:pt x="207" y="305"/>
                    <a:pt x="207" y="303"/>
                  </a:cubicBezTo>
                  <a:cubicBezTo>
                    <a:pt x="207" y="285"/>
                    <a:pt x="242" y="256"/>
                    <a:pt x="255" y="256"/>
                  </a:cubicBezTo>
                  <a:cubicBezTo>
                    <a:pt x="257" y="256"/>
                    <a:pt x="256" y="256"/>
                    <a:pt x="261" y="256"/>
                  </a:cubicBezTo>
                  <a:cubicBezTo>
                    <a:pt x="261" y="258"/>
                    <a:pt x="260" y="260"/>
                    <a:pt x="260" y="262"/>
                  </a:cubicBezTo>
                  <a:cubicBezTo>
                    <a:pt x="245" y="266"/>
                    <a:pt x="237" y="275"/>
                    <a:pt x="237" y="287"/>
                  </a:cubicBezTo>
                  <a:cubicBezTo>
                    <a:pt x="237" y="290"/>
                    <a:pt x="235" y="290"/>
                    <a:pt x="238" y="293"/>
                  </a:cubicBezTo>
                  <a:cubicBezTo>
                    <a:pt x="237" y="294"/>
                    <a:pt x="233" y="294"/>
                    <a:pt x="233" y="298"/>
                  </a:cubicBezTo>
                  <a:cubicBezTo>
                    <a:pt x="233" y="300"/>
                    <a:pt x="237" y="301"/>
                    <a:pt x="239" y="301"/>
                  </a:cubicBezTo>
                  <a:cubicBezTo>
                    <a:pt x="251" y="301"/>
                    <a:pt x="285" y="282"/>
                    <a:pt x="292" y="272"/>
                  </a:cubicBezTo>
                  <a:cubicBezTo>
                    <a:pt x="289" y="270"/>
                    <a:pt x="288" y="268"/>
                    <a:pt x="286" y="264"/>
                  </a:cubicBezTo>
                  <a:cubicBezTo>
                    <a:pt x="291" y="262"/>
                    <a:pt x="302" y="259"/>
                    <a:pt x="308" y="256"/>
                  </a:cubicBezTo>
                  <a:cubicBezTo>
                    <a:pt x="317" y="275"/>
                    <a:pt x="340" y="277"/>
                    <a:pt x="358" y="283"/>
                  </a:cubicBezTo>
                  <a:cubicBezTo>
                    <a:pt x="387" y="283"/>
                    <a:pt x="387" y="283"/>
                    <a:pt x="387" y="283"/>
                  </a:cubicBezTo>
                  <a:cubicBezTo>
                    <a:pt x="402" y="292"/>
                    <a:pt x="420" y="291"/>
                    <a:pt x="434" y="301"/>
                  </a:cubicBezTo>
                  <a:cubicBezTo>
                    <a:pt x="440" y="306"/>
                    <a:pt x="448" y="321"/>
                    <a:pt x="459" y="321"/>
                  </a:cubicBezTo>
                  <a:cubicBezTo>
                    <a:pt x="463" y="321"/>
                    <a:pt x="465" y="316"/>
                    <a:pt x="467" y="312"/>
                  </a:cubicBezTo>
                  <a:cubicBezTo>
                    <a:pt x="471" y="316"/>
                    <a:pt x="475" y="320"/>
                    <a:pt x="483" y="320"/>
                  </a:cubicBezTo>
                  <a:cubicBezTo>
                    <a:pt x="483" y="319"/>
                    <a:pt x="484" y="318"/>
                    <a:pt x="485" y="318"/>
                  </a:cubicBezTo>
                  <a:cubicBezTo>
                    <a:pt x="487" y="318"/>
                    <a:pt x="490" y="321"/>
                    <a:pt x="492" y="323"/>
                  </a:cubicBezTo>
                  <a:cubicBezTo>
                    <a:pt x="491" y="326"/>
                    <a:pt x="487" y="328"/>
                    <a:pt x="487" y="334"/>
                  </a:cubicBezTo>
                  <a:cubicBezTo>
                    <a:pt x="487" y="338"/>
                    <a:pt x="493" y="342"/>
                    <a:pt x="495" y="342"/>
                  </a:cubicBezTo>
                  <a:cubicBezTo>
                    <a:pt x="502" y="342"/>
                    <a:pt x="499" y="336"/>
                    <a:pt x="509" y="335"/>
                  </a:cubicBezTo>
                  <a:cubicBezTo>
                    <a:pt x="509" y="337"/>
                    <a:pt x="509" y="339"/>
                    <a:pt x="509" y="342"/>
                  </a:cubicBezTo>
                  <a:cubicBezTo>
                    <a:pt x="509" y="347"/>
                    <a:pt x="501" y="347"/>
                    <a:pt x="501" y="351"/>
                  </a:cubicBezTo>
                  <a:cubicBezTo>
                    <a:pt x="501" y="355"/>
                    <a:pt x="503" y="359"/>
                    <a:pt x="511" y="359"/>
                  </a:cubicBezTo>
                  <a:cubicBezTo>
                    <a:pt x="520" y="359"/>
                    <a:pt x="526" y="359"/>
                    <a:pt x="526" y="367"/>
                  </a:cubicBezTo>
                  <a:cubicBezTo>
                    <a:pt x="526" y="372"/>
                    <a:pt x="526" y="370"/>
                    <a:pt x="526" y="375"/>
                  </a:cubicBezTo>
                  <a:cubicBezTo>
                    <a:pt x="526" y="381"/>
                    <a:pt x="540" y="391"/>
                    <a:pt x="549" y="391"/>
                  </a:cubicBezTo>
                  <a:cubicBezTo>
                    <a:pt x="551" y="391"/>
                    <a:pt x="551" y="390"/>
                    <a:pt x="554" y="390"/>
                  </a:cubicBezTo>
                  <a:cubicBezTo>
                    <a:pt x="554" y="387"/>
                    <a:pt x="561" y="386"/>
                    <a:pt x="561" y="380"/>
                  </a:cubicBezTo>
                  <a:cubicBezTo>
                    <a:pt x="561" y="380"/>
                    <a:pt x="561" y="380"/>
                    <a:pt x="561" y="380"/>
                  </a:cubicBezTo>
                  <a:cubicBezTo>
                    <a:pt x="561" y="369"/>
                    <a:pt x="552" y="366"/>
                    <a:pt x="548" y="361"/>
                  </a:cubicBezTo>
                  <a:cubicBezTo>
                    <a:pt x="544" y="357"/>
                    <a:pt x="538" y="359"/>
                    <a:pt x="535" y="356"/>
                  </a:cubicBezTo>
                  <a:cubicBezTo>
                    <a:pt x="529" y="350"/>
                    <a:pt x="526" y="342"/>
                    <a:pt x="524" y="335"/>
                  </a:cubicBezTo>
                  <a:cubicBezTo>
                    <a:pt x="523" y="331"/>
                    <a:pt x="519" y="330"/>
                    <a:pt x="518" y="328"/>
                  </a:cubicBezTo>
                  <a:cubicBezTo>
                    <a:pt x="504" y="307"/>
                    <a:pt x="496" y="301"/>
                    <a:pt x="480" y="285"/>
                  </a:cubicBezTo>
                  <a:cubicBezTo>
                    <a:pt x="476" y="288"/>
                    <a:pt x="473" y="287"/>
                    <a:pt x="470" y="288"/>
                  </a:cubicBezTo>
                  <a:cubicBezTo>
                    <a:pt x="463" y="290"/>
                    <a:pt x="463" y="301"/>
                    <a:pt x="455" y="301"/>
                  </a:cubicBezTo>
                  <a:cubicBezTo>
                    <a:pt x="445" y="301"/>
                    <a:pt x="434" y="287"/>
                    <a:pt x="429" y="280"/>
                  </a:cubicBezTo>
                  <a:cubicBezTo>
                    <a:pt x="426" y="276"/>
                    <a:pt x="421" y="275"/>
                    <a:pt x="416" y="275"/>
                  </a:cubicBezTo>
                  <a:cubicBezTo>
                    <a:pt x="415" y="275"/>
                    <a:pt x="414" y="275"/>
                    <a:pt x="413" y="275"/>
                  </a:cubicBezTo>
                  <a:cubicBezTo>
                    <a:pt x="412" y="275"/>
                    <a:pt x="411" y="275"/>
                    <a:pt x="410" y="275"/>
                  </a:cubicBezTo>
                  <a:cubicBezTo>
                    <a:pt x="406" y="275"/>
                    <a:pt x="402" y="275"/>
                    <a:pt x="400" y="272"/>
                  </a:cubicBezTo>
                  <a:cubicBezTo>
                    <a:pt x="400" y="44"/>
                    <a:pt x="400" y="44"/>
                    <a:pt x="400" y="44"/>
                  </a:cubicBezTo>
                  <a:cubicBezTo>
                    <a:pt x="400" y="44"/>
                    <a:pt x="400" y="44"/>
                    <a:pt x="400" y="44"/>
                  </a:cubicBezTo>
                  <a:cubicBezTo>
                    <a:pt x="387" y="40"/>
                    <a:pt x="382" y="34"/>
                    <a:pt x="367" y="34"/>
                  </a:cubicBezTo>
                  <a:cubicBezTo>
                    <a:pt x="357" y="34"/>
                    <a:pt x="351" y="37"/>
                    <a:pt x="342" y="37"/>
                  </a:cubicBezTo>
                  <a:cubicBezTo>
                    <a:pt x="325" y="37"/>
                    <a:pt x="293" y="35"/>
                    <a:pt x="282" y="24"/>
                  </a:cubicBezTo>
                  <a:cubicBezTo>
                    <a:pt x="241" y="24"/>
                    <a:pt x="241" y="24"/>
                    <a:pt x="241" y="24"/>
                  </a:cubicBezTo>
                  <a:cubicBezTo>
                    <a:pt x="234" y="20"/>
                    <a:pt x="232" y="18"/>
                    <a:pt x="226" y="13"/>
                  </a:cubicBezTo>
                  <a:cubicBezTo>
                    <a:pt x="199" y="13"/>
                    <a:pt x="199" y="13"/>
                    <a:pt x="199" y="13"/>
                  </a:cubicBezTo>
                  <a:cubicBezTo>
                    <a:pt x="194" y="12"/>
                    <a:pt x="193" y="10"/>
                    <a:pt x="187" y="8"/>
                  </a:cubicBezTo>
                  <a:cubicBezTo>
                    <a:pt x="185" y="12"/>
                    <a:pt x="180" y="15"/>
                    <a:pt x="176" y="15"/>
                  </a:cubicBezTo>
                  <a:cubicBezTo>
                    <a:pt x="175" y="15"/>
                    <a:pt x="174" y="15"/>
                    <a:pt x="174" y="15"/>
                  </a:cubicBezTo>
                  <a:cubicBezTo>
                    <a:pt x="175" y="12"/>
                    <a:pt x="176" y="11"/>
                    <a:pt x="179" y="8"/>
                  </a:cubicBezTo>
                  <a:cubicBezTo>
                    <a:pt x="172" y="6"/>
                    <a:pt x="169" y="0"/>
                    <a:pt x="1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135"/>
            <p:cNvSpPr>
              <a:spLocks/>
            </p:cNvSpPr>
            <p:nvPr/>
          </p:nvSpPr>
          <p:spPr bwMode="auto">
            <a:xfrm>
              <a:off x="-1314" y="830"/>
              <a:ext cx="64" cy="80"/>
            </a:xfrm>
            <a:custGeom>
              <a:avLst/>
              <a:gdLst>
                <a:gd name="T0" fmla="*/ 6 w 27"/>
                <a:gd name="T1" fmla="*/ 0 h 34"/>
                <a:gd name="T2" fmla="*/ 0 w 27"/>
                <a:gd name="T3" fmla="*/ 12 h 34"/>
                <a:gd name="T4" fmla="*/ 5 w 27"/>
                <a:gd name="T5" fmla="*/ 10 h 34"/>
                <a:gd name="T6" fmla="*/ 12 w 27"/>
                <a:gd name="T7" fmla="*/ 12 h 34"/>
                <a:gd name="T8" fmla="*/ 12 w 27"/>
                <a:gd name="T9" fmla="*/ 23 h 34"/>
                <a:gd name="T10" fmla="*/ 23 w 27"/>
                <a:gd name="T11" fmla="*/ 34 h 34"/>
                <a:gd name="T12" fmla="*/ 27 w 27"/>
                <a:gd name="T13" fmla="*/ 29 h 34"/>
                <a:gd name="T14" fmla="*/ 14 w 27"/>
                <a:gd name="T15" fmla="*/ 2 h 34"/>
                <a:gd name="T16" fmla="*/ 6 w 27"/>
                <a:gd name="T1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4">
                  <a:moveTo>
                    <a:pt x="6" y="0"/>
                  </a:moveTo>
                  <a:cubicBezTo>
                    <a:pt x="2" y="0"/>
                    <a:pt x="0" y="3"/>
                    <a:pt x="0" y="12"/>
                  </a:cubicBezTo>
                  <a:cubicBezTo>
                    <a:pt x="3" y="10"/>
                    <a:pt x="4" y="10"/>
                    <a:pt x="5" y="10"/>
                  </a:cubicBezTo>
                  <a:cubicBezTo>
                    <a:pt x="6" y="10"/>
                    <a:pt x="7" y="11"/>
                    <a:pt x="12" y="12"/>
                  </a:cubicBezTo>
                  <a:cubicBezTo>
                    <a:pt x="10" y="15"/>
                    <a:pt x="12" y="19"/>
                    <a:pt x="12" y="23"/>
                  </a:cubicBezTo>
                  <a:cubicBezTo>
                    <a:pt x="12" y="23"/>
                    <a:pt x="18" y="34"/>
                    <a:pt x="23" y="34"/>
                  </a:cubicBezTo>
                  <a:cubicBezTo>
                    <a:pt x="25" y="34"/>
                    <a:pt x="27" y="33"/>
                    <a:pt x="27" y="29"/>
                  </a:cubicBezTo>
                  <a:cubicBezTo>
                    <a:pt x="27" y="17"/>
                    <a:pt x="13" y="16"/>
                    <a:pt x="14" y="2"/>
                  </a:cubicBezTo>
                  <a:cubicBezTo>
                    <a:pt x="11" y="1"/>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136"/>
            <p:cNvSpPr>
              <a:spLocks/>
            </p:cNvSpPr>
            <p:nvPr/>
          </p:nvSpPr>
          <p:spPr bwMode="auto">
            <a:xfrm>
              <a:off x="-1406" y="733"/>
              <a:ext cx="66" cy="101"/>
            </a:xfrm>
            <a:custGeom>
              <a:avLst/>
              <a:gdLst>
                <a:gd name="T0" fmla="*/ 18 w 28"/>
                <a:gd name="T1" fmla="*/ 0 h 43"/>
                <a:gd name="T2" fmla="*/ 14 w 28"/>
                <a:gd name="T3" fmla="*/ 2 h 43"/>
                <a:gd name="T4" fmla="*/ 6 w 28"/>
                <a:gd name="T5" fmla="*/ 0 h 43"/>
                <a:gd name="T6" fmla="*/ 0 w 28"/>
                <a:gd name="T7" fmla="*/ 6 h 43"/>
                <a:gd name="T8" fmla="*/ 14 w 28"/>
                <a:gd name="T9" fmla="*/ 21 h 43"/>
                <a:gd name="T10" fmla="*/ 22 w 28"/>
                <a:gd name="T11" fmla="*/ 43 h 43"/>
                <a:gd name="T12" fmla="*/ 24 w 28"/>
                <a:gd name="T13" fmla="*/ 22 h 43"/>
                <a:gd name="T14" fmla="*/ 20 w 28"/>
                <a:gd name="T15" fmla="*/ 23 h 43"/>
                <a:gd name="T16" fmla="*/ 18 w 28"/>
                <a:gd name="T17" fmla="*/ 22 h 43"/>
                <a:gd name="T18" fmla="*/ 18 w 28"/>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3">
                  <a:moveTo>
                    <a:pt x="18" y="0"/>
                  </a:moveTo>
                  <a:cubicBezTo>
                    <a:pt x="16" y="2"/>
                    <a:pt x="15" y="2"/>
                    <a:pt x="14" y="2"/>
                  </a:cubicBezTo>
                  <a:cubicBezTo>
                    <a:pt x="12" y="2"/>
                    <a:pt x="12" y="0"/>
                    <a:pt x="6" y="0"/>
                  </a:cubicBezTo>
                  <a:cubicBezTo>
                    <a:pt x="4" y="0"/>
                    <a:pt x="0" y="1"/>
                    <a:pt x="0" y="6"/>
                  </a:cubicBezTo>
                  <a:cubicBezTo>
                    <a:pt x="0" y="13"/>
                    <a:pt x="6" y="20"/>
                    <a:pt x="14" y="21"/>
                  </a:cubicBezTo>
                  <a:cubicBezTo>
                    <a:pt x="14" y="30"/>
                    <a:pt x="16" y="36"/>
                    <a:pt x="22" y="43"/>
                  </a:cubicBezTo>
                  <a:cubicBezTo>
                    <a:pt x="28" y="37"/>
                    <a:pt x="22" y="30"/>
                    <a:pt x="24" y="22"/>
                  </a:cubicBezTo>
                  <a:cubicBezTo>
                    <a:pt x="23" y="23"/>
                    <a:pt x="21" y="23"/>
                    <a:pt x="20" y="23"/>
                  </a:cubicBezTo>
                  <a:cubicBezTo>
                    <a:pt x="19" y="23"/>
                    <a:pt x="18" y="23"/>
                    <a:pt x="18" y="22"/>
                  </a:cubicBezTo>
                  <a:cubicBezTo>
                    <a:pt x="16" y="14"/>
                    <a:pt x="18" y="14"/>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37"/>
            <p:cNvSpPr>
              <a:spLocks/>
            </p:cNvSpPr>
            <p:nvPr/>
          </p:nvSpPr>
          <p:spPr bwMode="auto">
            <a:xfrm>
              <a:off x="-801" y="-204"/>
              <a:ext cx="655" cy="343"/>
            </a:xfrm>
            <a:custGeom>
              <a:avLst/>
              <a:gdLst>
                <a:gd name="T0" fmla="*/ 202 w 277"/>
                <a:gd name="T1" fmla="*/ 0 h 145"/>
                <a:gd name="T2" fmla="*/ 186 w 277"/>
                <a:gd name="T3" fmla="*/ 9 h 145"/>
                <a:gd name="T4" fmla="*/ 186 w 277"/>
                <a:gd name="T5" fmla="*/ 15 h 145"/>
                <a:gd name="T6" fmla="*/ 181 w 277"/>
                <a:gd name="T7" fmla="*/ 16 h 145"/>
                <a:gd name="T8" fmla="*/ 171 w 277"/>
                <a:gd name="T9" fmla="*/ 15 h 145"/>
                <a:gd name="T10" fmla="*/ 162 w 277"/>
                <a:gd name="T11" fmla="*/ 21 h 145"/>
                <a:gd name="T12" fmla="*/ 174 w 277"/>
                <a:gd name="T13" fmla="*/ 58 h 145"/>
                <a:gd name="T14" fmla="*/ 167 w 277"/>
                <a:gd name="T15" fmla="*/ 62 h 145"/>
                <a:gd name="T16" fmla="*/ 158 w 277"/>
                <a:gd name="T17" fmla="*/ 43 h 145"/>
                <a:gd name="T18" fmla="*/ 141 w 277"/>
                <a:gd name="T19" fmla="*/ 28 h 145"/>
                <a:gd name="T20" fmla="*/ 129 w 277"/>
                <a:gd name="T21" fmla="*/ 28 h 145"/>
                <a:gd name="T22" fmla="*/ 132 w 277"/>
                <a:gd name="T23" fmla="*/ 37 h 145"/>
                <a:gd name="T24" fmla="*/ 116 w 277"/>
                <a:gd name="T25" fmla="*/ 41 h 145"/>
                <a:gd name="T26" fmla="*/ 92 w 277"/>
                <a:gd name="T27" fmla="*/ 25 h 145"/>
                <a:gd name="T28" fmla="*/ 76 w 277"/>
                <a:gd name="T29" fmla="*/ 35 h 145"/>
                <a:gd name="T30" fmla="*/ 67 w 277"/>
                <a:gd name="T31" fmla="*/ 16 h 145"/>
                <a:gd name="T32" fmla="*/ 0 w 277"/>
                <a:gd name="T33" fmla="*/ 61 h 145"/>
                <a:gd name="T34" fmla="*/ 16 w 277"/>
                <a:gd name="T35" fmla="*/ 72 h 145"/>
                <a:gd name="T36" fmla="*/ 26 w 277"/>
                <a:gd name="T37" fmla="*/ 71 h 145"/>
                <a:gd name="T38" fmla="*/ 34 w 277"/>
                <a:gd name="T39" fmla="*/ 72 h 145"/>
                <a:gd name="T40" fmla="*/ 13 w 277"/>
                <a:gd name="T41" fmla="*/ 83 h 145"/>
                <a:gd name="T42" fmla="*/ 33 w 277"/>
                <a:gd name="T43" fmla="*/ 94 h 145"/>
                <a:gd name="T44" fmla="*/ 54 w 277"/>
                <a:gd name="T45" fmla="*/ 93 h 145"/>
                <a:gd name="T46" fmla="*/ 82 w 277"/>
                <a:gd name="T47" fmla="*/ 93 h 145"/>
                <a:gd name="T48" fmla="*/ 95 w 277"/>
                <a:gd name="T49" fmla="*/ 98 h 145"/>
                <a:gd name="T50" fmla="*/ 77 w 277"/>
                <a:gd name="T51" fmla="*/ 99 h 145"/>
                <a:gd name="T52" fmla="*/ 26 w 277"/>
                <a:gd name="T53" fmla="*/ 111 h 145"/>
                <a:gd name="T54" fmla="*/ 51 w 277"/>
                <a:gd name="T55" fmla="*/ 130 h 145"/>
                <a:gd name="T56" fmla="*/ 64 w 277"/>
                <a:gd name="T57" fmla="*/ 129 h 145"/>
                <a:gd name="T58" fmla="*/ 80 w 277"/>
                <a:gd name="T59" fmla="*/ 132 h 145"/>
                <a:gd name="T60" fmla="*/ 90 w 277"/>
                <a:gd name="T61" fmla="*/ 145 h 145"/>
                <a:gd name="T62" fmla="*/ 137 w 277"/>
                <a:gd name="T63" fmla="*/ 145 h 145"/>
                <a:gd name="T64" fmla="*/ 175 w 277"/>
                <a:gd name="T65" fmla="*/ 135 h 145"/>
                <a:gd name="T66" fmla="*/ 189 w 277"/>
                <a:gd name="T67" fmla="*/ 125 h 145"/>
                <a:gd name="T68" fmla="*/ 232 w 277"/>
                <a:gd name="T69" fmla="*/ 141 h 145"/>
                <a:gd name="T70" fmla="*/ 236 w 277"/>
                <a:gd name="T71" fmla="*/ 141 h 145"/>
                <a:gd name="T72" fmla="*/ 262 w 277"/>
                <a:gd name="T73" fmla="*/ 132 h 145"/>
                <a:gd name="T74" fmla="*/ 257 w 277"/>
                <a:gd name="T75" fmla="*/ 124 h 145"/>
                <a:gd name="T76" fmla="*/ 249 w 277"/>
                <a:gd name="T77" fmla="*/ 120 h 145"/>
                <a:gd name="T78" fmla="*/ 256 w 277"/>
                <a:gd name="T79" fmla="*/ 115 h 145"/>
                <a:gd name="T80" fmla="*/ 265 w 277"/>
                <a:gd name="T81" fmla="*/ 115 h 145"/>
                <a:gd name="T82" fmla="*/ 277 w 277"/>
                <a:gd name="T83" fmla="*/ 111 h 145"/>
                <a:gd name="T84" fmla="*/ 223 w 277"/>
                <a:gd name="T85" fmla="*/ 74 h 145"/>
                <a:gd name="T86" fmla="*/ 208 w 277"/>
                <a:gd name="T87" fmla="*/ 29 h 145"/>
                <a:gd name="T88" fmla="*/ 220 w 277"/>
                <a:gd name="T89" fmla="*/ 12 h 145"/>
                <a:gd name="T90" fmla="*/ 202 w 277"/>
                <a:gd name="T91"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7" h="145">
                  <a:moveTo>
                    <a:pt x="202" y="0"/>
                  </a:moveTo>
                  <a:cubicBezTo>
                    <a:pt x="193" y="0"/>
                    <a:pt x="186" y="4"/>
                    <a:pt x="186" y="9"/>
                  </a:cubicBezTo>
                  <a:cubicBezTo>
                    <a:pt x="186" y="11"/>
                    <a:pt x="186" y="13"/>
                    <a:pt x="186" y="15"/>
                  </a:cubicBezTo>
                  <a:cubicBezTo>
                    <a:pt x="183" y="16"/>
                    <a:pt x="182" y="16"/>
                    <a:pt x="181" y="16"/>
                  </a:cubicBezTo>
                  <a:cubicBezTo>
                    <a:pt x="178" y="16"/>
                    <a:pt x="178" y="15"/>
                    <a:pt x="171" y="15"/>
                  </a:cubicBezTo>
                  <a:cubicBezTo>
                    <a:pt x="167" y="15"/>
                    <a:pt x="162" y="17"/>
                    <a:pt x="162" y="21"/>
                  </a:cubicBezTo>
                  <a:cubicBezTo>
                    <a:pt x="162" y="26"/>
                    <a:pt x="170" y="51"/>
                    <a:pt x="174" y="58"/>
                  </a:cubicBezTo>
                  <a:cubicBezTo>
                    <a:pt x="171" y="60"/>
                    <a:pt x="171" y="62"/>
                    <a:pt x="167" y="62"/>
                  </a:cubicBezTo>
                  <a:cubicBezTo>
                    <a:pt x="158" y="62"/>
                    <a:pt x="161" y="49"/>
                    <a:pt x="158" y="43"/>
                  </a:cubicBezTo>
                  <a:cubicBezTo>
                    <a:pt x="156" y="37"/>
                    <a:pt x="148" y="30"/>
                    <a:pt x="141" y="28"/>
                  </a:cubicBezTo>
                  <a:cubicBezTo>
                    <a:pt x="129" y="28"/>
                    <a:pt x="129" y="28"/>
                    <a:pt x="129" y="28"/>
                  </a:cubicBezTo>
                  <a:cubicBezTo>
                    <a:pt x="130" y="31"/>
                    <a:pt x="131" y="33"/>
                    <a:pt x="132" y="37"/>
                  </a:cubicBezTo>
                  <a:cubicBezTo>
                    <a:pt x="126" y="39"/>
                    <a:pt x="122" y="40"/>
                    <a:pt x="116" y="41"/>
                  </a:cubicBezTo>
                  <a:cubicBezTo>
                    <a:pt x="112" y="31"/>
                    <a:pt x="107" y="25"/>
                    <a:pt x="92" y="25"/>
                  </a:cubicBezTo>
                  <a:cubicBezTo>
                    <a:pt x="84" y="25"/>
                    <a:pt x="80" y="32"/>
                    <a:pt x="76" y="35"/>
                  </a:cubicBezTo>
                  <a:cubicBezTo>
                    <a:pt x="74" y="31"/>
                    <a:pt x="74" y="16"/>
                    <a:pt x="67" y="16"/>
                  </a:cubicBezTo>
                  <a:cubicBezTo>
                    <a:pt x="48" y="16"/>
                    <a:pt x="0" y="35"/>
                    <a:pt x="0" y="61"/>
                  </a:cubicBezTo>
                  <a:cubicBezTo>
                    <a:pt x="0" y="64"/>
                    <a:pt x="10" y="72"/>
                    <a:pt x="16" y="72"/>
                  </a:cubicBezTo>
                  <a:cubicBezTo>
                    <a:pt x="20" y="72"/>
                    <a:pt x="23" y="71"/>
                    <a:pt x="26" y="71"/>
                  </a:cubicBezTo>
                  <a:cubicBezTo>
                    <a:pt x="28" y="71"/>
                    <a:pt x="31" y="71"/>
                    <a:pt x="34" y="72"/>
                  </a:cubicBezTo>
                  <a:cubicBezTo>
                    <a:pt x="28" y="76"/>
                    <a:pt x="13" y="72"/>
                    <a:pt x="13" y="83"/>
                  </a:cubicBezTo>
                  <a:cubicBezTo>
                    <a:pt x="13" y="92"/>
                    <a:pt x="23" y="94"/>
                    <a:pt x="33" y="94"/>
                  </a:cubicBezTo>
                  <a:cubicBezTo>
                    <a:pt x="41" y="94"/>
                    <a:pt x="49" y="93"/>
                    <a:pt x="54" y="93"/>
                  </a:cubicBezTo>
                  <a:cubicBezTo>
                    <a:pt x="59" y="93"/>
                    <a:pt x="72" y="93"/>
                    <a:pt x="82" y="93"/>
                  </a:cubicBezTo>
                  <a:cubicBezTo>
                    <a:pt x="87" y="93"/>
                    <a:pt x="91" y="96"/>
                    <a:pt x="95" y="98"/>
                  </a:cubicBezTo>
                  <a:cubicBezTo>
                    <a:pt x="89" y="98"/>
                    <a:pt x="85" y="99"/>
                    <a:pt x="77" y="99"/>
                  </a:cubicBezTo>
                  <a:cubicBezTo>
                    <a:pt x="55" y="99"/>
                    <a:pt x="39" y="102"/>
                    <a:pt x="26" y="111"/>
                  </a:cubicBezTo>
                  <a:cubicBezTo>
                    <a:pt x="30" y="117"/>
                    <a:pt x="39" y="130"/>
                    <a:pt x="51" y="130"/>
                  </a:cubicBezTo>
                  <a:cubicBezTo>
                    <a:pt x="54" y="130"/>
                    <a:pt x="59" y="129"/>
                    <a:pt x="64" y="129"/>
                  </a:cubicBezTo>
                  <a:cubicBezTo>
                    <a:pt x="70" y="129"/>
                    <a:pt x="77" y="130"/>
                    <a:pt x="80" y="132"/>
                  </a:cubicBezTo>
                  <a:cubicBezTo>
                    <a:pt x="86" y="137"/>
                    <a:pt x="81" y="145"/>
                    <a:pt x="90" y="145"/>
                  </a:cubicBezTo>
                  <a:cubicBezTo>
                    <a:pt x="104" y="145"/>
                    <a:pt x="113" y="145"/>
                    <a:pt x="137" y="145"/>
                  </a:cubicBezTo>
                  <a:cubicBezTo>
                    <a:pt x="148" y="138"/>
                    <a:pt x="161" y="142"/>
                    <a:pt x="175" y="135"/>
                  </a:cubicBezTo>
                  <a:cubicBezTo>
                    <a:pt x="183" y="131"/>
                    <a:pt x="179" y="125"/>
                    <a:pt x="189" y="125"/>
                  </a:cubicBezTo>
                  <a:cubicBezTo>
                    <a:pt x="204" y="125"/>
                    <a:pt x="212" y="141"/>
                    <a:pt x="232" y="141"/>
                  </a:cubicBezTo>
                  <a:cubicBezTo>
                    <a:pt x="233" y="141"/>
                    <a:pt x="235" y="141"/>
                    <a:pt x="236" y="141"/>
                  </a:cubicBezTo>
                  <a:cubicBezTo>
                    <a:pt x="248" y="141"/>
                    <a:pt x="258" y="141"/>
                    <a:pt x="262" y="132"/>
                  </a:cubicBezTo>
                  <a:cubicBezTo>
                    <a:pt x="260" y="130"/>
                    <a:pt x="257" y="129"/>
                    <a:pt x="257" y="124"/>
                  </a:cubicBezTo>
                  <a:cubicBezTo>
                    <a:pt x="255" y="124"/>
                    <a:pt x="249" y="124"/>
                    <a:pt x="249" y="120"/>
                  </a:cubicBezTo>
                  <a:cubicBezTo>
                    <a:pt x="249" y="116"/>
                    <a:pt x="252" y="115"/>
                    <a:pt x="256" y="115"/>
                  </a:cubicBezTo>
                  <a:cubicBezTo>
                    <a:pt x="260" y="115"/>
                    <a:pt x="262" y="115"/>
                    <a:pt x="265" y="115"/>
                  </a:cubicBezTo>
                  <a:cubicBezTo>
                    <a:pt x="268" y="115"/>
                    <a:pt x="271" y="114"/>
                    <a:pt x="277" y="111"/>
                  </a:cubicBezTo>
                  <a:cubicBezTo>
                    <a:pt x="267" y="103"/>
                    <a:pt x="223" y="91"/>
                    <a:pt x="223" y="74"/>
                  </a:cubicBezTo>
                  <a:cubicBezTo>
                    <a:pt x="223" y="60"/>
                    <a:pt x="208" y="48"/>
                    <a:pt x="208" y="29"/>
                  </a:cubicBezTo>
                  <a:cubicBezTo>
                    <a:pt x="208" y="25"/>
                    <a:pt x="220" y="20"/>
                    <a:pt x="220" y="12"/>
                  </a:cubicBezTo>
                  <a:cubicBezTo>
                    <a:pt x="220" y="4"/>
                    <a:pt x="211"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138"/>
            <p:cNvSpPr>
              <a:spLocks/>
            </p:cNvSpPr>
            <p:nvPr/>
          </p:nvSpPr>
          <p:spPr bwMode="auto">
            <a:xfrm>
              <a:off x="-1042" y="-254"/>
              <a:ext cx="366" cy="237"/>
            </a:xfrm>
            <a:custGeom>
              <a:avLst/>
              <a:gdLst>
                <a:gd name="T0" fmla="*/ 67 w 155"/>
                <a:gd name="T1" fmla="*/ 0 h 100"/>
                <a:gd name="T2" fmla="*/ 50 w 155"/>
                <a:gd name="T3" fmla="*/ 4 h 100"/>
                <a:gd name="T4" fmla="*/ 30 w 155"/>
                <a:gd name="T5" fmla="*/ 2 h 100"/>
                <a:gd name="T6" fmla="*/ 18 w 155"/>
                <a:gd name="T7" fmla="*/ 4 h 100"/>
                <a:gd name="T8" fmla="*/ 26 w 155"/>
                <a:gd name="T9" fmla="*/ 22 h 100"/>
                <a:gd name="T10" fmla="*/ 0 w 155"/>
                <a:gd name="T11" fmla="*/ 74 h 100"/>
                <a:gd name="T12" fmla="*/ 25 w 155"/>
                <a:gd name="T13" fmla="*/ 85 h 100"/>
                <a:gd name="T14" fmla="*/ 33 w 155"/>
                <a:gd name="T15" fmla="*/ 95 h 100"/>
                <a:gd name="T16" fmla="*/ 41 w 155"/>
                <a:gd name="T17" fmla="*/ 100 h 100"/>
                <a:gd name="T18" fmla="*/ 82 w 155"/>
                <a:gd name="T19" fmla="*/ 83 h 100"/>
                <a:gd name="T20" fmla="*/ 121 w 155"/>
                <a:gd name="T21" fmla="*/ 43 h 100"/>
                <a:gd name="T22" fmla="*/ 155 w 155"/>
                <a:gd name="T23" fmla="*/ 32 h 100"/>
                <a:gd name="T24" fmla="*/ 118 w 155"/>
                <a:gd name="T25" fmla="*/ 9 h 100"/>
                <a:gd name="T26" fmla="*/ 104 w 155"/>
                <a:gd name="T27" fmla="*/ 13 h 100"/>
                <a:gd name="T28" fmla="*/ 100 w 155"/>
                <a:gd name="T29" fmla="*/ 11 h 100"/>
                <a:gd name="T30" fmla="*/ 71 w 155"/>
                <a:gd name="T31" fmla="*/ 0 h 100"/>
                <a:gd name="T32" fmla="*/ 67 w 155"/>
                <a:gd name="T3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100">
                  <a:moveTo>
                    <a:pt x="67" y="0"/>
                  </a:moveTo>
                  <a:cubicBezTo>
                    <a:pt x="60" y="0"/>
                    <a:pt x="55" y="4"/>
                    <a:pt x="50" y="4"/>
                  </a:cubicBezTo>
                  <a:cubicBezTo>
                    <a:pt x="42" y="4"/>
                    <a:pt x="36" y="2"/>
                    <a:pt x="30" y="2"/>
                  </a:cubicBezTo>
                  <a:cubicBezTo>
                    <a:pt x="26" y="2"/>
                    <a:pt x="23" y="2"/>
                    <a:pt x="18" y="4"/>
                  </a:cubicBezTo>
                  <a:cubicBezTo>
                    <a:pt x="19" y="10"/>
                    <a:pt x="26" y="18"/>
                    <a:pt x="26" y="22"/>
                  </a:cubicBezTo>
                  <a:cubicBezTo>
                    <a:pt x="26" y="41"/>
                    <a:pt x="0" y="56"/>
                    <a:pt x="0" y="74"/>
                  </a:cubicBezTo>
                  <a:cubicBezTo>
                    <a:pt x="0" y="80"/>
                    <a:pt x="21" y="79"/>
                    <a:pt x="25" y="85"/>
                  </a:cubicBezTo>
                  <a:cubicBezTo>
                    <a:pt x="27" y="87"/>
                    <a:pt x="31" y="95"/>
                    <a:pt x="33" y="95"/>
                  </a:cubicBezTo>
                  <a:cubicBezTo>
                    <a:pt x="36" y="95"/>
                    <a:pt x="37" y="100"/>
                    <a:pt x="41" y="100"/>
                  </a:cubicBezTo>
                  <a:cubicBezTo>
                    <a:pt x="45" y="100"/>
                    <a:pt x="82" y="87"/>
                    <a:pt x="82" y="83"/>
                  </a:cubicBezTo>
                  <a:cubicBezTo>
                    <a:pt x="82" y="71"/>
                    <a:pt x="105" y="49"/>
                    <a:pt x="121" y="43"/>
                  </a:cubicBezTo>
                  <a:cubicBezTo>
                    <a:pt x="127" y="42"/>
                    <a:pt x="155" y="38"/>
                    <a:pt x="155" y="32"/>
                  </a:cubicBezTo>
                  <a:cubicBezTo>
                    <a:pt x="155" y="20"/>
                    <a:pt x="129" y="9"/>
                    <a:pt x="118" y="9"/>
                  </a:cubicBezTo>
                  <a:cubicBezTo>
                    <a:pt x="113" y="9"/>
                    <a:pt x="108" y="13"/>
                    <a:pt x="104" y="13"/>
                  </a:cubicBezTo>
                  <a:cubicBezTo>
                    <a:pt x="102" y="13"/>
                    <a:pt x="101" y="12"/>
                    <a:pt x="100" y="11"/>
                  </a:cubicBezTo>
                  <a:cubicBezTo>
                    <a:pt x="88" y="10"/>
                    <a:pt x="83" y="3"/>
                    <a:pt x="71" y="0"/>
                  </a:cubicBezTo>
                  <a:cubicBezTo>
                    <a:pt x="70" y="0"/>
                    <a:pt x="68" y="0"/>
                    <a:pt x="6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139"/>
            <p:cNvSpPr>
              <a:spLocks noEditPoints="1"/>
            </p:cNvSpPr>
            <p:nvPr/>
          </p:nvSpPr>
          <p:spPr bwMode="auto">
            <a:xfrm>
              <a:off x="-751" y="-429"/>
              <a:ext cx="437" cy="185"/>
            </a:xfrm>
            <a:custGeom>
              <a:avLst/>
              <a:gdLst>
                <a:gd name="T0" fmla="*/ 37 w 185"/>
                <a:gd name="T1" fmla="*/ 43 h 78"/>
                <a:gd name="T2" fmla="*/ 33 w 185"/>
                <a:gd name="T3" fmla="*/ 42 h 78"/>
                <a:gd name="T4" fmla="*/ 37 w 185"/>
                <a:gd name="T5" fmla="*/ 43 h 78"/>
                <a:gd name="T6" fmla="*/ 46 w 185"/>
                <a:gd name="T7" fmla="*/ 31 h 78"/>
                <a:gd name="T8" fmla="*/ 37 w 185"/>
                <a:gd name="T9" fmla="*/ 30 h 78"/>
                <a:gd name="T10" fmla="*/ 46 w 185"/>
                <a:gd name="T11" fmla="*/ 31 h 78"/>
                <a:gd name="T12" fmla="*/ 42 w 185"/>
                <a:gd name="T13" fmla="*/ 21 h 78"/>
                <a:gd name="T14" fmla="*/ 43 w 185"/>
                <a:gd name="T15" fmla="*/ 21 h 78"/>
                <a:gd name="T16" fmla="*/ 42 w 185"/>
                <a:gd name="T17" fmla="*/ 21 h 78"/>
                <a:gd name="T18" fmla="*/ 128 w 185"/>
                <a:gd name="T19" fmla="*/ 0 h 78"/>
                <a:gd name="T20" fmla="*/ 109 w 185"/>
                <a:gd name="T21" fmla="*/ 17 h 78"/>
                <a:gd name="T22" fmla="*/ 122 w 185"/>
                <a:gd name="T23" fmla="*/ 25 h 78"/>
                <a:gd name="T24" fmla="*/ 122 w 185"/>
                <a:gd name="T25" fmla="*/ 32 h 78"/>
                <a:gd name="T26" fmla="*/ 117 w 185"/>
                <a:gd name="T27" fmla="*/ 34 h 78"/>
                <a:gd name="T28" fmla="*/ 128 w 185"/>
                <a:gd name="T29" fmla="*/ 36 h 78"/>
                <a:gd name="T30" fmla="*/ 116 w 185"/>
                <a:gd name="T31" fmla="*/ 43 h 78"/>
                <a:gd name="T32" fmla="*/ 66 w 185"/>
                <a:gd name="T33" fmla="*/ 22 h 78"/>
                <a:gd name="T34" fmla="*/ 54 w 185"/>
                <a:gd name="T35" fmla="*/ 22 h 78"/>
                <a:gd name="T36" fmla="*/ 45 w 185"/>
                <a:gd name="T37" fmla="*/ 15 h 78"/>
                <a:gd name="T38" fmla="*/ 35 w 185"/>
                <a:gd name="T39" fmla="*/ 14 h 78"/>
                <a:gd name="T40" fmla="*/ 27 w 185"/>
                <a:gd name="T41" fmla="*/ 15 h 78"/>
                <a:gd name="T42" fmla="*/ 31 w 185"/>
                <a:gd name="T43" fmla="*/ 20 h 78"/>
                <a:gd name="T44" fmla="*/ 30 w 185"/>
                <a:gd name="T45" fmla="*/ 20 h 78"/>
                <a:gd name="T46" fmla="*/ 19 w 185"/>
                <a:gd name="T47" fmla="*/ 26 h 78"/>
                <a:gd name="T48" fmla="*/ 25 w 185"/>
                <a:gd name="T49" fmla="*/ 28 h 78"/>
                <a:gd name="T50" fmla="*/ 22 w 185"/>
                <a:gd name="T51" fmla="*/ 28 h 78"/>
                <a:gd name="T52" fmla="*/ 17 w 185"/>
                <a:gd name="T53" fmla="*/ 27 h 78"/>
                <a:gd name="T54" fmla="*/ 13 w 185"/>
                <a:gd name="T55" fmla="*/ 28 h 78"/>
                <a:gd name="T56" fmla="*/ 13 w 185"/>
                <a:gd name="T57" fmla="*/ 36 h 78"/>
                <a:gd name="T58" fmla="*/ 18 w 185"/>
                <a:gd name="T59" fmla="*/ 38 h 78"/>
                <a:gd name="T60" fmla="*/ 13 w 185"/>
                <a:gd name="T61" fmla="*/ 37 h 78"/>
                <a:gd name="T62" fmla="*/ 0 w 185"/>
                <a:gd name="T63" fmla="*/ 43 h 78"/>
                <a:gd name="T64" fmla="*/ 0 w 185"/>
                <a:gd name="T65" fmla="*/ 50 h 78"/>
                <a:gd name="T66" fmla="*/ 8 w 185"/>
                <a:gd name="T67" fmla="*/ 58 h 78"/>
                <a:gd name="T68" fmla="*/ 26 w 185"/>
                <a:gd name="T69" fmla="*/ 62 h 78"/>
                <a:gd name="T70" fmla="*/ 49 w 185"/>
                <a:gd name="T71" fmla="*/ 58 h 78"/>
                <a:gd name="T72" fmla="*/ 54 w 185"/>
                <a:gd name="T73" fmla="*/ 51 h 78"/>
                <a:gd name="T74" fmla="*/ 63 w 185"/>
                <a:gd name="T75" fmla="*/ 64 h 78"/>
                <a:gd name="T76" fmla="*/ 57 w 185"/>
                <a:gd name="T77" fmla="*/ 63 h 78"/>
                <a:gd name="T78" fmla="*/ 49 w 185"/>
                <a:gd name="T79" fmla="*/ 70 h 78"/>
                <a:gd name="T80" fmla="*/ 63 w 185"/>
                <a:gd name="T81" fmla="*/ 78 h 78"/>
                <a:gd name="T82" fmla="*/ 98 w 185"/>
                <a:gd name="T83" fmla="*/ 70 h 78"/>
                <a:gd name="T84" fmla="*/ 133 w 185"/>
                <a:gd name="T85" fmla="*/ 61 h 78"/>
                <a:gd name="T86" fmla="*/ 136 w 185"/>
                <a:gd name="T87" fmla="*/ 61 h 78"/>
                <a:gd name="T88" fmla="*/ 150 w 185"/>
                <a:gd name="T89" fmla="*/ 61 h 78"/>
                <a:gd name="T90" fmla="*/ 165 w 185"/>
                <a:gd name="T91" fmla="*/ 62 h 78"/>
                <a:gd name="T92" fmla="*/ 167 w 185"/>
                <a:gd name="T93" fmla="*/ 62 h 78"/>
                <a:gd name="T94" fmla="*/ 185 w 185"/>
                <a:gd name="T95" fmla="*/ 37 h 78"/>
                <a:gd name="T96" fmla="*/ 173 w 185"/>
                <a:gd name="T97" fmla="*/ 24 h 78"/>
                <a:gd name="T98" fmla="*/ 158 w 185"/>
                <a:gd name="T99" fmla="*/ 30 h 78"/>
                <a:gd name="T100" fmla="*/ 138 w 185"/>
                <a:gd name="T101" fmla="*/ 11 h 78"/>
                <a:gd name="T102" fmla="*/ 138 w 185"/>
                <a:gd name="T103" fmla="*/ 4 h 78"/>
                <a:gd name="T104" fmla="*/ 128 w 185"/>
                <a:gd name="T10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5" h="78">
                  <a:moveTo>
                    <a:pt x="37" y="43"/>
                  </a:moveTo>
                  <a:cubicBezTo>
                    <a:pt x="36" y="42"/>
                    <a:pt x="34" y="42"/>
                    <a:pt x="33" y="42"/>
                  </a:cubicBezTo>
                  <a:cubicBezTo>
                    <a:pt x="34" y="42"/>
                    <a:pt x="36" y="42"/>
                    <a:pt x="37" y="43"/>
                  </a:cubicBezTo>
                  <a:moveTo>
                    <a:pt x="46" y="31"/>
                  </a:moveTo>
                  <a:cubicBezTo>
                    <a:pt x="44" y="31"/>
                    <a:pt x="41" y="31"/>
                    <a:pt x="37" y="30"/>
                  </a:cubicBezTo>
                  <a:cubicBezTo>
                    <a:pt x="40" y="30"/>
                    <a:pt x="43" y="31"/>
                    <a:pt x="46" y="31"/>
                  </a:cubicBezTo>
                  <a:moveTo>
                    <a:pt x="42" y="21"/>
                  </a:moveTo>
                  <a:cubicBezTo>
                    <a:pt x="42" y="21"/>
                    <a:pt x="43" y="21"/>
                    <a:pt x="43" y="21"/>
                  </a:cubicBezTo>
                  <a:cubicBezTo>
                    <a:pt x="43" y="21"/>
                    <a:pt x="42" y="21"/>
                    <a:pt x="42" y="21"/>
                  </a:cubicBezTo>
                  <a:moveTo>
                    <a:pt x="128" y="0"/>
                  </a:moveTo>
                  <a:cubicBezTo>
                    <a:pt x="123" y="4"/>
                    <a:pt x="109" y="9"/>
                    <a:pt x="109" y="17"/>
                  </a:cubicBezTo>
                  <a:cubicBezTo>
                    <a:pt x="109" y="22"/>
                    <a:pt x="119" y="25"/>
                    <a:pt x="122" y="25"/>
                  </a:cubicBezTo>
                  <a:cubicBezTo>
                    <a:pt x="122" y="32"/>
                    <a:pt x="122" y="32"/>
                    <a:pt x="122" y="32"/>
                  </a:cubicBezTo>
                  <a:cubicBezTo>
                    <a:pt x="121" y="32"/>
                    <a:pt x="118" y="33"/>
                    <a:pt x="117" y="34"/>
                  </a:cubicBezTo>
                  <a:cubicBezTo>
                    <a:pt x="119" y="35"/>
                    <a:pt x="122" y="36"/>
                    <a:pt x="128" y="36"/>
                  </a:cubicBezTo>
                  <a:cubicBezTo>
                    <a:pt x="126" y="40"/>
                    <a:pt x="123" y="43"/>
                    <a:pt x="116" y="43"/>
                  </a:cubicBezTo>
                  <a:cubicBezTo>
                    <a:pt x="93" y="43"/>
                    <a:pt x="82" y="22"/>
                    <a:pt x="66" y="22"/>
                  </a:cubicBezTo>
                  <a:cubicBezTo>
                    <a:pt x="65" y="22"/>
                    <a:pt x="60" y="22"/>
                    <a:pt x="54" y="22"/>
                  </a:cubicBezTo>
                  <a:cubicBezTo>
                    <a:pt x="53" y="16"/>
                    <a:pt x="47" y="15"/>
                    <a:pt x="45" y="15"/>
                  </a:cubicBezTo>
                  <a:cubicBezTo>
                    <a:pt x="42" y="15"/>
                    <a:pt x="39" y="14"/>
                    <a:pt x="35" y="14"/>
                  </a:cubicBezTo>
                  <a:cubicBezTo>
                    <a:pt x="33" y="14"/>
                    <a:pt x="31" y="14"/>
                    <a:pt x="27" y="15"/>
                  </a:cubicBezTo>
                  <a:cubicBezTo>
                    <a:pt x="27" y="17"/>
                    <a:pt x="29" y="19"/>
                    <a:pt x="31" y="20"/>
                  </a:cubicBezTo>
                  <a:cubicBezTo>
                    <a:pt x="31" y="20"/>
                    <a:pt x="30" y="20"/>
                    <a:pt x="30" y="20"/>
                  </a:cubicBezTo>
                  <a:cubicBezTo>
                    <a:pt x="26" y="20"/>
                    <a:pt x="22" y="22"/>
                    <a:pt x="19" y="26"/>
                  </a:cubicBezTo>
                  <a:cubicBezTo>
                    <a:pt x="21" y="27"/>
                    <a:pt x="23" y="27"/>
                    <a:pt x="25" y="28"/>
                  </a:cubicBezTo>
                  <a:cubicBezTo>
                    <a:pt x="23" y="28"/>
                    <a:pt x="23" y="28"/>
                    <a:pt x="22" y="28"/>
                  </a:cubicBezTo>
                  <a:cubicBezTo>
                    <a:pt x="22" y="28"/>
                    <a:pt x="20" y="27"/>
                    <a:pt x="17" y="27"/>
                  </a:cubicBezTo>
                  <a:cubicBezTo>
                    <a:pt x="16" y="27"/>
                    <a:pt x="15" y="28"/>
                    <a:pt x="13" y="28"/>
                  </a:cubicBezTo>
                  <a:cubicBezTo>
                    <a:pt x="13" y="36"/>
                    <a:pt x="13" y="36"/>
                    <a:pt x="13" y="36"/>
                  </a:cubicBezTo>
                  <a:cubicBezTo>
                    <a:pt x="15" y="36"/>
                    <a:pt x="17" y="37"/>
                    <a:pt x="18" y="38"/>
                  </a:cubicBezTo>
                  <a:cubicBezTo>
                    <a:pt x="17" y="37"/>
                    <a:pt x="15" y="37"/>
                    <a:pt x="13" y="37"/>
                  </a:cubicBezTo>
                  <a:cubicBezTo>
                    <a:pt x="8" y="37"/>
                    <a:pt x="5" y="41"/>
                    <a:pt x="0" y="43"/>
                  </a:cubicBezTo>
                  <a:cubicBezTo>
                    <a:pt x="2" y="46"/>
                    <a:pt x="0" y="45"/>
                    <a:pt x="0" y="50"/>
                  </a:cubicBezTo>
                  <a:cubicBezTo>
                    <a:pt x="0" y="55"/>
                    <a:pt x="4" y="58"/>
                    <a:pt x="8" y="58"/>
                  </a:cubicBezTo>
                  <a:cubicBezTo>
                    <a:pt x="12" y="58"/>
                    <a:pt x="19" y="62"/>
                    <a:pt x="26" y="62"/>
                  </a:cubicBezTo>
                  <a:cubicBezTo>
                    <a:pt x="33" y="62"/>
                    <a:pt x="40" y="59"/>
                    <a:pt x="49" y="58"/>
                  </a:cubicBezTo>
                  <a:cubicBezTo>
                    <a:pt x="49" y="55"/>
                    <a:pt x="51" y="52"/>
                    <a:pt x="54" y="51"/>
                  </a:cubicBezTo>
                  <a:cubicBezTo>
                    <a:pt x="55" y="57"/>
                    <a:pt x="60" y="59"/>
                    <a:pt x="63" y="64"/>
                  </a:cubicBezTo>
                  <a:cubicBezTo>
                    <a:pt x="61" y="64"/>
                    <a:pt x="59" y="63"/>
                    <a:pt x="57" y="63"/>
                  </a:cubicBezTo>
                  <a:cubicBezTo>
                    <a:pt x="53" y="63"/>
                    <a:pt x="49" y="64"/>
                    <a:pt x="49" y="70"/>
                  </a:cubicBezTo>
                  <a:cubicBezTo>
                    <a:pt x="49" y="73"/>
                    <a:pt x="57" y="78"/>
                    <a:pt x="63" y="78"/>
                  </a:cubicBezTo>
                  <a:cubicBezTo>
                    <a:pt x="77" y="78"/>
                    <a:pt x="87" y="74"/>
                    <a:pt x="98" y="70"/>
                  </a:cubicBezTo>
                  <a:cubicBezTo>
                    <a:pt x="99" y="69"/>
                    <a:pt x="133" y="62"/>
                    <a:pt x="133" y="61"/>
                  </a:cubicBezTo>
                  <a:cubicBezTo>
                    <a:pt x="133" y="61"/>
                    <a:pt x="134" y="61"/>
                    <a:pt x="136" y="61"/>
                  </a:cubicBezTo>
                  <a:cubicBezTo>
                    <a:pt x="139" y="61"/>
                    <a:pt x="145" y="61"/>
                    <a:pt x="150" y="61"/>
                  </a:cubicBezTo>
                  <a:cubicBezTo>
                    <a:pt x="156" y="62"/>
                    <a:pt x="162" y="62"/>
                    <a:pt x="165" y="62"/>
                  </a:cubicBezTo>
                  <a:cubicBezTo>
                    <a:pt x="166" y="62"/>
                    <a:pt x="167" y="62"/>
                    <a:pt x="167" y="62"/>
                  </a:cubicBezTo>
                  <a:cubicBezTo>
                    <a:pt x="172" y="60"/>
                    <a:pt x="185" y="45"/>
                    <a:pt x="185" y="37"/>
                  </a:cubicBezTo>
                  <a:cubicBezTo>
                    <a:pt x="185" y="31"/>
                    <a:pt x="179" y="24"/>
                    <a:pt x="173" y="24"/>
                  </a:cubicBezTo>
                  <a:cubicBezTo>
                    <a:pt x="166" y="24"/>
                    <a:pt x="163" y="30"/>
                    <a:pt x="158" y="30"/>
                  </a:cubicBezTo>
                  <a:cubicBezTo>
                    <a:pt x="148" y="30"/>
                    <a:pt x="138" y="19"/>
                    <a:pt x="138" y="11"/>
                  </a:cubicBezTo>
                  <a:cubicBezTo>
                    <a:pt x="138" y="10"/>
                    <a:pt x="138" y="8"/>
                    <a:pt x="138" y="4"/>
                  </a:cubicBezTo>
                  <a:cubicBezTo>
                    <a:pt x="135" y="4"/>
                    <a:pt x="131" y="2"/>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140"/>
            <p:cNvSpPr>
              <a:spLocks/>
            </p:cNvSpPr>
            <p:nvPr/>
          </p:nvSpPr>
          <p:spPr bwMode="auto">
            <a:xfrm>
              <a:off x="-813" y="-362"/>
              <a:ext cx="57" cy="42"/>
            </a:xfrm>
            <a:custGeom>
              <a:avLst/>
              <a:gdLst>
                <a:gd name="T0" fmla="*/ 23 w 24"/>
                <a:gd name="T1" fmla="*/ 0 h 18"/>
                <a:gd name="T2" fmla="*/ 0 w 24"/>
                <a:gd name="T3" fmla="*/ 12 h 18"/>
                <a:gd name="T4" fmla="*/ 9 w 24"/>
                <a:gd name="T5" fmla="*/ 18 h 18"/>
                <a:gd name="T6" fmla="*/ 24 w 24"/>
                <a:gd name="T7" fmla="*/ 0 h 18"/>
                <a:gd name="T8" fmla="*/ 23 w 24"/>
                <a:gd name="T9" fmla="*/ 0 h 18"/>
              </a:gdLst>
              <a:ahLst/>
              <a:cxnLst>
                <a:cxn ang="0">
                  <a:pos x="T0" y="T1"/>
                </a:cxn>
                <a:cxn ang="0">
                  <a:pos x="T2" y="T3"/>
                </a:cxn>
                <a:cxn ang="0">
                  <a:pos x="T4" y="T5"/>
                </a:cxn>
                <a:cxn ang="0">
                  <a:pos x="T6" y="T7"/>
                </a:cxn>
                <a:cxn ang="0">
                  <a:pos x="T8" y="T9"/>
                </a:cxn>
              </a:cxnLst>
              <a:rect l="0" t="0" r="r" b="b"/>
              <a:pathLst>
                <a:path w="24" h="18">
                  <a:moveTo>
                    <a:pt x="23" y="0"/>
                  </a:moveTo>
                  <a:cubicBezTo>
                    <a:pt x="17" y="0"/>
                    <a:pt x="0" y="4"/>
                    <a:pt x="0" y="12"/>
                  </a:cubicBezTo>
                  <a:cubicBezTo>
                    <a:pt x="0" y="16"/>
                    <a:pt x="4" y="18"/>
                    <a:pt x="9" y="18"/>
                  </a:cubicBezTo>
                  <a:cubicBezTo>
                    <a:pt x="15" y="18"/>
                    <a:pt x="23" y="7"/>
                    <a:pt x="24" y="0"/>
                  </a:cubicBezTo>
                  <a:cubicBezTo>
                    <a:pt x="24" y="0"/>
                    <a:pt x="24"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141"/>
            <p:cNvSpPr>
              <a:spLocks/>
            </p:cNvSpPr>
            <p:nvPr/>
          </p:nvSpPr>
          <p:spPr bwMode="auto">
            <a:xfrm>
              <a:off x="-655" y="-426"/>
              <a:ext cx="43" cy="16"/>
            </a:xfrm>
            <a:custGeom>
              <a:avLst/>
              <a:gdLst>
                <a:gd name="T0" fmla="*/ 18 w 18"/>
                <a:gd name="T1" fmla="*/ 0 h 7"/>
                <a:gd name="T2" fmla="*/ 0 w 18"/>
                <a:gd name="T3" fmla="*/ 0 h 7"/>
                <a:gd name="T4" fmla="*/ 6 w 18"/>
                <a:gd name="T5" fmla="*/ 7 h 7"/>
                <a:gd name="T6" fmla="*/ 18 w 18"/>
                <a:gd name="T7" fmla="*/ 7 h 7"/>
                <a:gd name="T8" fmla="*/ 18 w 18"/>
                <a:gd name="T9" fmla="*/ 0 h 7"/>
              </a:gdLst>
              <a:ahLst/>
              <a:cxnLst>
                <a:cxn ang="0">
                  <a:pos x="T0" y="T1"/>
                </a:cxn>
                <a:cxn ang="0">
                  <a:pos x="T2" y="T3"/>
                </a:cxn>
                <a:cxn ang="0">
                  <a:pos x="T4" y="T5"/>
                </a:cxn>
                <a:cxn ang="0">
                  <a:pos x="T6" y="T7"/>
                </a:cxn>
                <a:cxn ang="0">
                  <a:pos x="T8" y="T9"/>
                </a:cxn>
              </a:cxnLst>
              <a:rect l="0" t="0" r="r" b="b"/>
              <a:pathLst>
                <a:path w="18" h="7">
                  <a:moveTo>
                    <a:pt x="18" y="0"/>
                  </a:moveTo>
                  <a:cubicBezTo>
                    <a:pt x="0" y="0"/>
                    <a:pt x="0" y="0"/>
                    <a:pt x="0" y="0"/>
                  </a:cubicBezTo>
                  <a:cubicBezTo>
                    <a:pt x="0" y="5"/>
                    <a:pt x="4" y="7"/>
                    <a:pt x="6" y="7"/>
                  </a:cubicBezTo>
                  <a:cubicBezTo>
                    <a:pt x="6" y="7"/>
                    <a:pt x="16" y="7"/>
                    <a:pt x="18" y="7"/>
                  </a:cubicBezTo>
                  <a:cubicBezTo>
                    <a:pt x="18" y="0"/>
                    <a:pt x="18"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42"/>
            <p:cNvSpPr>
              <a:spLocks/>
            </p:cNvSpPr>
            <p:nvPr/>
          </p:nvSpPr>
          <p:spPr bwMode="auto">
            <a:xfrm>
              <a:off x="-938" y="-471"/>
              <a:ext cx="248" cy="128"/>
            </a:xfrm>
            <a:custGeom>
              <a:avLst/>
              <a:gdLst>
                <a:gd name="T0" fmla="*/ 96 w 105"/>
                <a:gd name="T1" fmla="*/ 0 h 54"/>
                <a:gd name="T2" fmla="*/ 74 w 105"/>
                <a:gd name="T3" fmla="*/ 3 h 54"/>
                <a:gd name="T4" fmla="*/ 64 w 105"/>
                <a:gd name="T5" fmla="*/ 2 h 54"/>
                <a:gd name="T6" fmla="*/ 37 w 105"/>
                <a:gd name="T7" fmla="*/ 22 h 54"/>
                <a:gd name="T8" fmla="*/ 11 w 105"/>
                <a:gd name="T9" fmla="*/ 33 h 54"/>
                <a:gd name="T10" fmla="*/ 0 w 105"/>
                <a:gd name="T11" fmla="*/ 42 h 54"/>
                <a:gd name="T12" fmla="*/ 5 w 105"/>
                <a:gd name="T13" fmla="*/ 50 h 54"/>
                <a:gd name="T14" fmla="*/ 14 w 105"/>
                <a:gd name="T15" fmla="*/ 46 h 54"/>
                <a:gd name="T16" fmla="*/ 23 w 105"/>
                <a:gd name="T17" fmla="*/ 47 h 54"/>
                <a:gd name="T18" fmla="*/ 29 w 105"/>
                <a:gd name="T19" fmla="*/ 46 h 54"/>
                <a:gd name="T20" fmla="*/ 38 w 105"/>
                <a:gd name="T21" fmla="*/ 54 h 54"/>
                <a:gd name="T22" fmla="*/ 49 w 105"/>
                <a:gd name="T23" fmla="*/ 42 h 54"/>
                <a:gd name="T24" fmla="*/ 50 w 105"/>
                <a:gd name="T25" fmla="*/ 42 h 54"/>
                <a:gd name="T26" fmla="*/ 67 w 105"/>
                <a:gd name="T27" fmla="*/ 26 h 54"/>
                <a:gd name="T28" fmla="*/ 80 w 105"/>
                <a:gd name="T29" fmla="*/ 40 h 54"/>
                <a:gd name="T30" fmla="*/ 103 w 105"/>
                <a:gd name="T31" fmla="*/ 24 h 54"/>
                <a:gd name="T32" fmla="*/ 98 w 105"/>
                <a:gd name="T33" fmla="*/ 13 h 54"/>
                <a:gd name="T34" fmla="*/ 105 w 105"/>
                <a:gd name="T35" fmla="*/ 5 h 54"/>
                <a:gd name="T36" fmla="*/ 96 w 105"/>
                <a:gd name="T3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5" h="54">
                  <a:moveTo>
                    <a:pt x="96" y="0"/>
                  </a:moveTo>
                  <a:cubicBezTo>
                    <a:pt x="87" y="0"/>
                    <a:pt x="74" y="3"/>
                    <a:pt x="74" y="3"/>
                  </a:cubicBezTo>
                  <a:cubicBezTo>
                    <a:pt x="69" y="3"/>
                    <a:pt x="68" y="2"/>
                    <a:pt x="64" y="2"/>
                  </a:cubicBezTo>
                  <a:cubicBezTo>
                    <a:pt x="49" y="2"/>
                    <a:pt x="47" y="16"/>
                    <a:pt x="37" y="22"/>
                  </a:cubicBezTo>
                  <a:cubicBezTo>
                    <a:pt x="28" y="27"/>
                    <a:pt x="20" y="28"/>
                    <a:pt x="11" y="33"/>
                  </a:cubicBezTo>
                  <a:cubicBezTo>
                    <a:pt x="9" y="34"/>
                    <a:pt x="0" y="41"/>
                    <a:pt x="0" y="42"/>
                  </a:cubicBezTo>
                  <a:cubicBezTo>
                    <a:pt x="0" y="44"/>
                    <a:pt x="4" y="46"/>
                    <a:pt x="5" y="50"/>
                  </a:cubicBezTo>
                  <a:cubicBezTo>
                    <a:pt x="9" y="49"/>
                    <a:pt x="11" y="46"/>
                    <a:pt x="14" y="46"/>
                  </a:cubicBezTo>
                  <a:cubicBezTo>
                    <a:pt x="18" y="46"/>
                    <a:pt x="20" y="47"/>
                    <a:pt x="23" y="47"/>
                  </a:cubicBezTo>
                  <a:cubicBezTo>
                    <a:pt x="25" y="47"/>
                    <a:pt x="27" y="47"/>
                    <a:pt x="29" y="46"/>
                  </a:cubicBezTo>
                  <a:cubicBezTo>
                    <a:pt x="30" y="48"/>
                    <a:pt x="34" y="54"/>
                    <a:pt x="38" y="54"/>
                  </a:cubicBezTo>
                  <a:cubicBezTo>
                    <a:pt x="44" y="54"/>
                    <a:pt x="48" y="48"/>
                    <a:pt x="49" y="42"/>
                  </a:cubicBezTo>
                  <a:cubicBezTo>
                    <a:pt x="49" y="42"/>
                    <a:pt x="50" y="42"/>
                    <a:pt x="50" y="42"/>
                  </a:cubicBezTo>
                  <a:cubicBezTo>
                    <a:pt x="59" y="42"/>
                    <a:pt x="66" y="34"/>
                    <a:pt x="67" y="26"/>
                  </a:cubicBezTo>
                  <a:cubicBezTo>
                    <a:pt x="72" y="28"/>
                    <a:pt x="71" y="40"/>
                    <a:pt x="80" y="40"/>
                  </a:cubicBezTo>
                  <a:cubicBezTo>
                    <a:pt x="103" y="24"/>
                    <a:pt x="103" y="24"/>
                    <a:pt x="103" y="24"/>
                  </a:cubicBezTo>
                  <a:cubicBezTo>
                    <a:pt x="103" y="19"/>
                    <a:pt x="99" y="18"/>
                    <a:pt x="98" y="13"/>
                  </a:cubicBezTo>
                  <a:cubicBezTo>
                    <a:pt x="102" y="12"/>
                    <a:pt x="105" y="8"/>
                    <a:pt x="105" y="5"/>
                  </a:cubicBezTo>
                  <a:cubicBezTo>
                    <a:pt x="105" y="1"/>
                    <a:pt x="101" y="0"/>
                    <a:pt x="9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143"/>
            <p:cNvSpPr>
              <a:spLocks/>
            </p:cNvSpPr>
            <p:nvPr/>
          </p:nvSpPr>
          <p:spPr bwMode="auto">
            <a:xfrm>
              <a:off x="-605" y="-570"/>
              <a:ext cx="142" cy="42"/>
            </a:xfrm>
            <a:custGeom>
              <a:avLst/>
              <a:gdLst>
                <a:gd name="T0" fmla="*/ 38 w 60"/>
                <a:gd name="T1" fmla="*/ 0 h 18"/>
                <a:gd name="T2" fmla="*/ 0 w 60"/>
                <a:gd name="T3" fmla="*/ 18 h 18"/>
                <a:gd name="T4" fmla="*/ 10 w 60"/>
                <a:gd name="T5" fmla="*/ 14 h 18"/>
                <a:gd name="T6" fmla="*/ 23 w 60"/>
                <a:gd name="T7" fmla="*/ 18 h 18"/>
                <a:gd name="T8" fmla="*/ 46 w 60"/>
                <a:gd name="T9" fmla="*/ 18 h 18"/>
                <a:gd name="T10" fmla="*/ 60 w 60"/>
                <a:gd name="T11" fmla="*/ 13 h 18"/>
                <a:gd name="T12" fmla="*/ 38 w 6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60" h="18">
                  <a:moveTo>
                    <a:pt x="38" y="0"/>
                  </a:moveTo>
                  <a:cubicBezTo>
                    <a:pt x="31" y="0"/>
                    <a:pt x="0" y="11"/>
                    <a:pt x="0" y="18"/>
                  </a:cubicBezTo>
                  <a:cubicBezTo>
                    <a:pt x="4" y="17"/>
                    <a:pt x="6" y="14"/>
                    <a:pt x="10" y="14"/>
                  </a:cubicBezTo>
                  <a:cubicBezTo>
                    <a:pt x="16" y="14"/>
                    <a:pt x="17" y="18"/>
                    <a:pt x="23" y="18"/>
                  </a:cubicBezTo>
                  <a:cubicBezTo>
                    <a:pt x="35" y="18"/>
                    <a:pt x="32" y="18"/>
                    <a:pt x="46" y="18"/>
                  </a:cubicBezTo>
                  <a:cubicBezTo>
                    <a:pt x="53" y="18"/>
                    <a:pt x="56" y="15"/>
                    <a:pt x="60" y="13"/>
                  </a:cubicBezTo>
                  <a:cubicBezTo>
                    <a:pt x="58" y="6"/>
                    <a:pt x="49" y="0"/>
                    <a:pt x="3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144"/>
            <p:cNvSpPr>
              <a:spLocks/>
            </p:cNvSpPr>
            <p:nvPr/>
          </p:nvSpPr>
          <p:spPr bwMode="auto">
            <a:xfrm>
              <a:off x="-603" y="-521"/>
              <a:ext cx="126" cy="64"/>
            </a:xfrm>
            <a:custGeom>
              <a:avLst/>
              <a:gdLst>
                <a:gd name="T0" fmla="*/ 44 w 53"/>
                <a:gd name="T1" fmla="*/ 0 h 27"/>
                <a:gd name="T2" fmla="*/ 0 w 53"/>
                <a:gd name="T3" fmla="*/ 13 h 27"/>
                <a:gd name="T4" fmla="*/ 17 w 53"/>
                <a:gd name="T5" fmla="*/ 27 h 27"/>
                <a:gd name="T6" fmla="*/ 45 w 53"/>
                <a:gd name="T7" fmla="*/ 11 h 27"/>
                <a:gd name="T8" fmla="*/ 30 w 53"/>
                <a:gd name="T9" fmla="*/ 11 h 27"/>
                <a:gd name="T10" fmla="*/ 53 w 53"/>
                <a:gd name="T11" fmla="*/ 5 h 27"/>
                <a:gd name="T12" fmla="*/ 44 w 53"/>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53" h="27">
                  <a:moveTo>
                    <a:pt x="44" y="0"/>
                  </a:moveTo>
                  <a:cubicBezTo>
                    <a:pt x="33" y="0"/>
                    <a:pt x="0" y="1"/>
                    <a:pt x="0" y="13"/>
                  </a:cubicBezTo>
                  <a:cubicBezTo>
                    <a:pt x="0" y="18"/>
                    <a:pt x="9" y="27"/>
                    <a:pt x="17" y="27"/>
                  </a:cubicBezTo>
                  <a:cubicBezTo>
                    <a:pt x="29" y="27"/>
                    <a:pt x="46" y="22"/>
                    <a:pt x="45" y="11"/>
                  </a:cubicBezTo>
                  <a:cubicBezTo>
                    <a:pt x="30" y="11"/>
                    <a:pt x="30" y="11"/>
                    <a:pt x="30" y="11"/>
                  </a:cubicBezTo>
                  <a:cubicBezTo>
                    <a:pt x="38" y="11"/>
                    <a:pt x="47" y="10"/>
                    <a:pt x="53" y="5"/>
                  </a:cubicBezTo>
                  <a:cubicBezTo>
                    <a:pt x="52" y="3"/>
                    <a:pt x="49" y="0"/>
                    <a:pt x="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145"/>
            <p:cNvSpPr>
              <a:spLocks/>
            </p:cNvSpPr>
            <p:nvPr/>
          </p:nvSpPr>
          <p:spPr bwMode="auto">
            <a:xfrm>
              <a:off x="-662" y="-514"/>
              <a:ext cx="43" cy="33"/>
            </a:xfrm>
            <a:custGeom>
              <a:avLst/>
              <a:gdLst>
                <a:gd name="T0" fmla="*/ 4 w 18"/>
                <a:gd name="T1" fmla="*/ 0 h 14"/>
                <a:gd name="T2" fmla="*/ 0 w 18"/>
                <a:gd name="T3" fmla="*/ 6 h 14"/>
                <a:gd name="T4" fmla="*/ 11 w 18"/>
                <a:gd name="T5" fmla="*/ 14 h 14"/>
                <a:gd name="T6" fmla="*/ 18 w 18"/>
                <a:gd name="T7" fmla="*/ 7 h 14"/>
                <a:gd name="T8" fmla="*/ 4 w 18"/>
                <a:gd name="T9" fmla="*/ 0 h 14"/>
              </a:gdLst>
              <a:ahLst/>
              <a:cxnLst>
                <a:cxn ang="0">
                  <a:pos x="T0" y="T1"/>
                </a:cxn>
                <a:cxn ang="0">
                  <a:pos x="T2" y="T3"/>
                </a:cxn>
                <a:cxn ang="0">
                  <a:pos x="T4" y="T5"/>
                </a:cxn>
                <a:cxn ang="0">
                  <a:pos x="T6" y="T7"/>
                </a:cxn>
                <a:cxn ang="0">
                  <a:pos x="T8" y="T9"/>
                </a:cxn>
              </a:cxnLst>
              <a:rect l="0" t="0" r="r" b="b"/>
              <a:pathLst>
                <a:path w="18" h="14">
                  <a:moveTo>
                    <a:pt x="4" y="0"/>
                  </a:moveTo>
                  <a:cubicBezTo>
                    <a:pt x="2" y="0"/>
                    <a:pt x="0" y="1"/>
                    <a:pt x="0" y="6"/>
                  </a:cubicBezTo>
                  <a:cubicBezTo>
                    <a:pt x="0" y="8"/>
                    <a:pt x="6" y="14"/>
                    <a:pt x="11" y="14"/>
                  </a:cubicBezTo>
                  <a:cubicBezTo>
                    <a:pt x="14" y="14"/>
                    <a:pt x="16" y="10"/>
                    <a:pt x="18" y="7"/>
                  </a:cubicBezTo>
                  <a:cubicBezTo>
                    <a:pt x="16" y="6"/>
                    <a:pt x="8"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146"/>
            <p:cNvSpPr>
              <a:spLocks/>
            </p:cNvSpPr>
            <p:nvPr/>
          </p:nvSpPr>
          <p:spPr bwMode="auto">
            <a:xfrm>
              <a:off x="-201" y="-202"/>
              <a:ext cx="213" cy="171"/>
            </a:xfrm>
            <a:custGeom>
              <a:avLst/>
              <a:gdLst>
                <a:gd name="T0" fmla="*/ 39 w 90"/>
                <a:gd name="T1" fmla="*/ 0 h 72"/>
                <a:gd name="T2" fmla="*/ 19 w 90"/>
                <a:gd name="T3" fmla="*/ 7 h 72"/>
                <a:gd name="T4" fmla="*/ 15 w 90"/>
                <a:gd name="T5" fmla="*/ 11 h 72"/>
                <a:gd name="T6" fmla="*/ 32 w 90"/>
                <a:gd name="T7" fmla="*/ 18 h 72"/>
                <a:gd name="T8" fmla="*/ 32 w 90"/>
                <a:gd name="T9" fmla="*/ 32 h 72"/>
                <a:gd name="T10" fmla="*/ 24 w 90"/>
                <a:gd name="T11" fmla="*/ 32 h 72"/>
                <a:gd name="T12" fmla="*/ 0 w 90"/>
                <a:gd name="T13" fmla="*/ 26 h 72"/>
                <a:gd name="T14" fmla="*/ 0 w 90"/>
                <a:gd name="T15" fmla="*/ 35 h 72"/>
                <a:gd name="T16" fmla="*/ 47 w 90"/>
                <a:gd name="T17" fmla="*/ 63 h 72"/>
                <a:gd name="T18" fmla="*/ 58 w 90"/>
                <a:gd name="T19" fmla="*/ 72 h 72"/>
                <a:gd name="T20" fmla="*/ 69 w 90"/>
                <a:gd name="T21" fmla="*/ 64 h 72"/>
                <a:gd name="T22" fmla="*/ 90 w 90"/>
                <a:gd name="T23" fmla="*/ 36 h 72"/>
                <a:gd name="T24" fmla="*/ 78 w 90"/>
                <a:gd name="T25" fmla="*/ 34 h 72"/>
                <a:gd name="T26" fmla="*/ 80 w 90"/>
                <a:gd name="T27" fmla="*/ 26 h 72"/>
                <a:gd name="T28" fmla="*/ 75 w 90"/>
                <a:gd name="T29" fmla="*/ 23 h 72"/>
                <a:gd name="T30" fmla="*/ 60 w 90"/>
                <a:gd name="T31" fmla="*/ 25 h 72"/>
                <a:gd name="T32" fmla="*/ 77 w 90"/>
                <a:gd name="T33" fmla="*/ 6 h 72"/>
                <a:gd name="T34" fmla="*/ 72 w 90"/>
                <a:gd name="T35" fmla="*/ 0 h 72"/>
                <a:gd name="T36" fmla="*/ 50 w 90"/>
                <a:gd name="T37" fmla="*/ 0 h 72"/>
                <a:gd name="T38" fmla="*/ 39 w 90"/>
                <a:gd name="T3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72">
                  <a:moveTo>
                    <a:pt x="39" y="0"/>
                  </a:moveTo>
                  <a:cubicBezTo>
                    <a:pt x="31" y="0"/>
                    <a:pt x="24" y="1"/>
                    <a:pt x="19" y="7"/>
                  </a:cubicBezTo>
                  <a:cubicBezTo>
                    <a:pt x="18" y="8"/>
                    <a:pt x="15" y="9"/>
                    <a:pt x="15" y="11"/>
                  </a:cubicBezTo>
                  <a:cubicBezTo>
                    <a:pt x="15" y="18"/>
                    <a:pt x="25" y="17"/>
                    <a:pt x="32" y="18"/>
                  </a:cubicBezTo>
                  <a:cubicBezTo>
                    <a:pt x="32" y="32"/>
                    <a:pt x="32" y="32"/>
                    <a:pt x="32" y="32"/>
                  </a:cubicBezTo>
                  <a:cubicBezTo>
                    <a:pt x="28" y="32"/>
                    <a:pt x="29" y="32"/>
                    <a:pt x="24" y="32"/>
                  </a:cubicBezTo>
                  <a:cubicBezTo>
                    <a:pt x="15" y="32"/>
                    <a:pt x="7" y="26"/>
                    <a:pt x="0" y="26"/>
                  </a:cubicBezTo>
                  <a:cubicBezTo>
                    <a:pt x="0" y="35"/>
                    <a:pt x="0" y="35"/>
                    <a:pt x="0" y="35"/>
                  </a:cubicBezTo>
                  <a:cubicBezTo>
                    <a:pt x="16" y="50"/>
                    <a:pt x="32" y="48"/>
                    <a:pt x="47" y="63"/>
                  </a:cubicBezTo>
                  <a:cubicBezTo>
                    <a:pt x="50" y="66"/>
                    <a:pt x="51" y="72"/>
                    <a:pt x="58" y="72"/>
                  </a:cubicBezTo>
                  <a:cubicBezTo>
                    <a:pt x="63" y="72"/>
                    <a:pt x="64" y="65"/>
                    <a:pt x="69" y="64"/>
                  </a:cubicBezTo>
                  <a:cubicBezTo>
                    <a:pt x="86" y="57"/>
                    <a:pt x="88" y="65"/>
                    <a:pt x="90" y="36"/>
                  </a:cubicBezTo>
                  <a:cubicBezTo>
                    <a:pt x="87" y="35"/>
                    <a:pt x="80" y="34"/>
                    <a:pt x="78" y="34"/>
                  </a:cubicBezTo>
                  <a:cubicBezTo>
                    <a:pt x="78" y="28"/>
                    <a:pt x="80" y="33"/>
                    <a:pt x="80" y="26"/>
                  </a:cubicBezTo>
                  <a:cubicBezTo>
                    <a:pt x="80" y="24"/>
                    <a:pt x="77" y="23"/>
                    <a:pt x="75" y="23"/>
                  </a:cubicBezTo>
                  <a:cubicBezTo>
                    <a:pt x="70" y="23"/>
                    <a:pt x="63" y="25"/>
                    <a:pt x="60" y="25"/>
                  </a:cubicBezTo>
                  <a:cubicBezTo>
                    <a:pt x="64" y="20"/>
                    <a:pt x="77" y="16"/>
                    <a:pt x="77" y="6"/>
                  </a:cubicBezTo>
                  <a:cubicBezTo>
                    <a:pt x="77" y="3"/>
                    <a:pt x="73" y="0"/>
                    <a:pt x="72" y="0"/>
                  </a:cubicBezTo>
                  <a:cubicBezTo>
                    <a:pt x="72" y="0"/>
                    <a:pt x="60" y="0"/>
                    <a:pt x="50" y="0"/>
                  </a:cubicBezTo>
                  <a:cubicBezTo>
                    <a:pt x="47" y="0"/>
                    <a:pt x="43" y="0"/>
                    <a:pt x="3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147"/>
            <p:cNvSpPr>
              <a:spLocks/>
            </p:cNvSpPr>
            <p:nvPr/>
          </p:nvSpPr>
          <p:spPr bwMode="auto">
            <a:xfrm>
              <a:off x="-276" y="-410"/>
              <a:ext cx="236" cy="121"/>
            </a:xfrm>
            <a:custGeom>
              <a:avLst/>
              <a:gdLst>
                <a:gd name="T0" fmla="*/ 50 w 100"/>
                <a:gd name="T1" fmla="*/ 0 h 51"/>
                <a:gd name="T2" fmla="*/ 46 w 100"/>
                <a:gd name="T3" fmla="*/ 1 h 51"/>
                <a:gd name="T4" fmla="*/ 64 w 100"/>
                <a:gd name="T5" fmla="*/ 8 h 51"/>
                <a:gd name="T6" fmla="*/ 64 w 100"/>
                <a:gd name="T7" fmla="*/ 20 h 51"/>
                <a:gd name="T8" fmla="*/ 35 w 100"/>
                <a:gd name="T9" fmla="*/ 8 h 51"/>
                <a:gd name="T10" fmla="*/ 35 w 100"/>
                <a:gd name="T11" fmla="*/ 14 h 51"/>
                <a:gd name="T12" fmla="*/ 46 w 100"/>
                <a:gd name="T13" fmla="*/ 23 h 51"/>
                <a:gd name="T14" fmla="*/ 42 w 100"/>
                <a:gd name="T15" fmla="*/ 24 h 51"/>
                <a:gd name="T16" fmla="*/ 6 w 100"/>
                <a:gd name="T17" fmla="*/ 1 h 51"/>
                <a:gd name="T18" fmla="*/ 0 w 100"/>
                <a:gd name="T19" fmla="*/ 1 h 51"/>
                <a:gd name="T20" fmla="*/ 1 w 100"/>
                <a:gd name="T21" fmla="*/ 7 h 51"/>
                <a:gd name="T22" fmla="*/ 1 w 100"/>
                <a:gd name="T23" fmla="*/ 7 h 51"/>
                <a:gd name="T24" fmla="*/ 1 w 100"/>
                <a:gd name="T25" fmla="*/ 16 h 51"/>
                <a:gd name="T26" fmla="*/ 11 w 100"/>
                <a:gd name="T27" fmla="*/ 22 h 51"/>
                <a:gd name="T28" fmla="*/ 14 w 100"/>
                <a:gd name="T29" fmla="*/ 21 h 51"/>
                <a:gd name="T30" fmla="*/ 15 w 100"/>
                <a:gd name="T31" fmla="*/ 27 h 51"/>
                <a:gd name="T32" fmla="*/ 23 w 100"/>
                <a:gd name="T33" fmla="*/ 27 h 51"/>
                <a:gd name="T34" fmla="*/ 30 w 100"/>
                <a:gd name="T35" fmla="*/ 33 h 51"/>
                <a:gd name="T36" fmla="*/ 68 w 100"/>
                <a:gd name="T37" fmla="*/ 28 h 51"/>
                <a:gd name="T38" fmla="*/ 75 w 100"/>
                <a:gd name="T39" fmla="*/ 29 h 51"/>
                <a:gd name="T40" fmla="*/ 61 w 100"/>
                <a:gd name="T41" fmla="*/ 37 h 51"/>
                <a:gd name="T42" fmla="*/ 61 w 100"/>
                <a:gd name="T43" fmla="*/ 42 h 51"/>
                <a:gd name="T44" fmla="*/ 58 w 100"/>
                <a:gd name="T45" fmla="*/ 48 h 51"/>
                <a:gd name="T46" fmla="*/ 66 w 100"/>
                <a:gd name="T47" fmla="*/ 51 h 51"/>
                <a:gd name="T48" fmla="*/ 75 w 100"/>
                <a:gd name="T49" fmla="*/ 50 h 51"/>
                <a:gd name="T50" fmla="*/ 96 w 100"/>
                <a:gd name="T51" fmla="*/ 48 h 51"/>
                <a:gd name="T52" fmla="*/ 100 w 100"/>
                <a:gd name="T53" fmla="*/ 14 h 51"/>
                <a:gd name="T54" fmla="*/ 89 w 100"/>
                <a:gd name="T55" fmla="*/ 1 h 51"/>
                <a:gd name="T56" fmla="*/ 79 w 100"/>
                <a:gd name="T57" fmla="*/ 5 h 51"/>
                <a:gd name="T58" fmla="*/ 55 w 100"/>
                <a:gd name="T59" fmla="*/ 0 h 51"/>
                <a:gd name="T60" fmla="*/ 50 w 100"/>
                <a:gd name="T6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0" h="51">
                  <a:moveTo>
                    <a:pt x="50" y="0"/>
                  </a:moveTo>
                  <a:cubicBezTo>
                    <a:pt x="48" y="0"/>
                    <a:pt x="47" y="0"/>
                    <a:pt x="46" y="1"/>
                  </a:cubicBezTo>
                  <a:cubicBezTo>
                    <a:pt x="48" y="8"/>
                    <a:pt x="55" y="8"/>
                    <a:pt x="64" y="8"/>
                  </a:cubicBezTo>
                  <a:cubicBezTo>
                    <a:pt x="64" y="20"/>
                    <a:pt x="64" y="20"/>
                    <a:pt x="64" y="20"/>
                  </a:cubicBezTo>
                  <a:cubicBezTo>
                    <a:pt x="51" y="20"/>
                    <a:pt x="47" y="8"/>
                    <a:pt x="35" y="8"/>
                  </a:cubicBezTo>
                  <a:cubicBezTo>
                    <a:pt x="35" y="14"/>
                    <a:pt x="35" y="14"/>
                    <a:pt x="35" y="14"/>
                  </a:cubicBezTo>
                  <a:cubicBezTo>
                    <a:pt x="37" y="17"/>
                    <a:pt x="41" y="21"/>
                    <a:pt x="46" y="23"/>
                  </a:cubicBezTo>
                  <a:cubicBezTo>
                    <a:pt x="44" y="24"/>
                    <a:pt x="43" y="24"/>
                    <a:pt x="42" y="24"/>
                  </a:cubicBezTo>
                  <a:cubicBezTo>
                    <a:pt x="28" y="24"/>
                    <a:pt x="20" y="1"/>
                    <a:pt x="6" y="1"/>
                  </a:cubicBezTo>
                  <a:cubicBezTo>
                    <a:pt x="4" y="1"/>
                    <a:pt x="2" y="1"/>
                    <a:pt x="0" y="1"/>
                  </a:cubicBezTo>
                  <a:cubicBezTo>
                    <a:pt x="0" y="4"/>
                    <a:pt x="0" y="6"/>
                    <a:pt x="1" y="7"/>
                  </a:cubicBezTo>
                  <a:cubicBezTo>
                    <a:pt x="1" y="7"/>
                    <a:pt x="1" y="7"/>
                    <a:pt x="1" y="7"/>
                  </a:cubicBezTo>
                  <a:cubicBezTo>
                    <a:pt x="1" y="16"/>
                    <a:pt x="1" y="16"/>
                    <a:pt x="1" y="16"/>
                  </a:cubicBezTo>
                  <a:cubicBezTo>
                    <a:pt x="4" y="19"/>
                    <a:pt x="7" y="22"/>
                    <a:pt x="11" y="22"/>
                  </a:cubicBezTo>
                  <a:cubicBezTo>
                    <a:pt x="12" y="22"/>
                    <a:pt x="13" y="22"/>
                    <a:pt x="14" y="21"/>
                  </a:cubicBezTo>
                  <a:cubicBezTo>
                    <a:pt x="15" y="27"/>
                    <a:pt x="15" y="27"/>
                    <a:pt x="15" y="27"/>
                  </a:cubicBezTo>
                  <a:cubicBezTo>
                    <a:pt x="23" y="27"/>
                    <a:pt x="23" y="27"/>
                    <a:pt x="23" y="27"/>
                  </a:cubicBezTo>
                  <a:cubicBezTo>
                    <a:pt x="23" y="30"/>
                    <a:pt x="26" y="33"/>
                    <a:pt x="30" y="33"/>
                  </a:cubicBezTo>
                  <a:cubicBezTo>
                    <a:pt x="40" y="33"/>
                    <a:pt x="59" y="28"/>
                    <a:pt x="68" y="28"/>
                  </a:cubicBezTo>
                  <a:cubicBezTo>
                    <a:pt x="70" y="28"/>
                    <a:pt x="73" y="28"/>
                    <a:pt x="75" y="29"/>
                  </a:cubicBezTo>
                  <a:cubicBezTo>
                    <a:pt x="71" y="32"/>
                    <a:pt x="61" y="32"/>
                    <a:pt x="61" y="37"/>
                  </a:cubicBezTo>
                  <a:cubicBezTo>
                    <a:pt x="61" y="39"/>
                    <a:pt x="61" y="41"/>
                    <a:pt x="61" y="42"/>
                  </a:cubicBezTo>
                  <a:cubicBezTo>
                    <a:pt x="59" y="43"/>
                    <a:pt x="58" y="46"/>
                    <a:pt x="58" y="48"/>
                  </a:cubicBezTo>
                  <a:cubicBezTo>
                    <a:pt x="58" y="50"/>
                    <a:pt x="62" y="51"/>
                    <a:pt x="66" y="51"/>
                  </a:cubicBezTo>
                  <a:cubicBezTo>
                    <a:pt x="69" y="51"/>
                    <a:pt x="73" y="50"/>
                    <a:pt x="75" y="50"/>
                  </a:cubicBezTo>
                  <a:cubicBezTo>
                    <a:pt x="76" y="50"/>
                    <a:pt x="88" y="50"/>
                    <a:pt x="96" y="48"/>
                  </a:cubicBezTo>
                  <a:cubicBezTo>
                    <a:pt x="94" y="33"/>
                    <a:pt x="100" y="27"/>
                    <a:pt x="100" y="14"/>
                  </a:cubicBezTo>
                  <a:cubicBezTo>
                    <a:pt x="100" y="7"/>
                    <a:pt x="99" y="1"/>
                    <a:pt x="89" y="1"/>
                  </a:cubicBezTo>
                  <a:cubicBezTo>
                    <a:pt x="85" y="1"/>
                    <a:pt x="83" y="5"/>
                    <a:pt x="79" y="5"/>
                  </a:cubicBezTo>
                  <a:cubicBezTo>
                    <a:pt x="69" y="5"/>
                    <a:pt x="63" y="0"/>
                    <a:pt x="55" y="0"/>
                  </a:cubicBezTo>
                  <a:cubicBezTo>
                    <a:pt x="53" y="0"/>
                    <a:pt x="51"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148"/>
            <p:cNvSpPr>
              <a:spLocks/>
            </p:cNvSpPr>
            <p:nvPr/>
          </p:nvSpPr>
          <p:spPr bwMode="auto">
            <a:xfrm>
              <a:off x="-97" y="66"/>
              <a:ext cx="140" cy="83"/>
            </a:xfrm>
            <a:custGeom>
              <a:avLst/>
              <a:gdLst>
                <a:gd name="T0" fmla="*/ 27 w 59"/>
                <a:gd name="T1" fmla="*/ 0 h 35"/>
                <a:gd name="T2" fmla="*/ 12 w 59"/>
                <a:gd name="T3" fmla="*/ 17 h 35"/>
                <a:gd name="T4" fmla="*/ 11 w 59"/>
                <a:gd name="T5" fmla="*/ 17 h 35"/>
                <a:gd name="T6" fmla="*/ 8 w 59"/>
                <a:gd name="T7" fmla="*/ 17 h 35"/>
                <a:gd name="T8" fmla="*/ 6 w 59"/>
                <a:gd name="T9" fmla="*/ 17 h 35"/>
                <a:gd name="T10" fmla="*/ 0 w 59"/>
                <a:gd name="T11" fmla="*/ 19 h 35"/>
                <a:gd name="T12" fmla="*/ 46 w 59"/>
                <a:gd name="T13" fmla="*/ 35 h 35"/>
                <a:gd name="T14" fmla="*/ 59 w 59"/>
                <a:gd name="T15" fmla="*/ 27 h 35"/>
                <a:gd name="T16" fmla="*/ 27 w 59"/>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35">
                  <a:moveTo>
                    <a:pt x="27" y="0"/>
                  </a:moveTo>
                  <a:cubicBezTo>
                    <a:pt x="16" y="0"/>
                    <a:pt x="18" y="15"/>
                    <a:pt x="12" y="17"/>
                  </a:cubicBezTo>
                  <a:cubicBezTo>
                    <a:pt x="11" y="17"/>
                    <a:pt x="11" y="17"/>
                    <a:pt x="11" y="17"/>
                  </a:cubicBezTo>
                  <a:cubicBezTo>
                    <a:pt x="10" y="17"/>
                    <a:pt x="9" y="17"/>
                    <a:pt x="8" y="17"/>
                  </a:cubicBezTo>
                  <a:cubicBezTo>
                    <a:pt x="8" y="17"/>
                    <a:pt x="7" y="17"/>
                    <a:pt x="6" y="17"/>
                  </a:cubicBezTo>
                  <a:cubicBezTo>
                    <a:pt x="3" y="17"/>
                    <a:pt x="0" y="17"/>
                    <a:pt x="0" y="19"/>
                  </a:cubicBezTo>
                  <a:cubicBezTo>
                    <a:pt x="0" y="21"/>
                    <a:pt x="39" y="35"/>
                    <a:pt x="46" y="35"/>
                  </a:cubicBezTo>
                  <a:cubicBezTo>
                    <a:pt x="52" y="35"/>
                    <a:pt x="54" y="30"/>
                    <a:pt x="59" y="27"/>
                  </a:cubicBezTo>
                  <a:cubicBezTo>
                    <a:pt x="56" y="19"/>
                    <a:pt x="34"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149"/>
            <p:cNvSpPr>
              <a:spLocks/>
            </p:cNvSpPr>
            <p:nvPr/>
          </p:nvSpPr>
          <p:spPr bwMode="auto">
            <a:xfrm>
              <a:off x="38" y="-228"/>
              <a:ext cx="184" cy="149"/>
            </a:xfrm>
            <a:custGeom>
              <a:avLst/>
              <a:gdLst>
                <a:gd name="T0" fmla="*/ 26 w 78"/>
                <a:gd name="T1" fmla="*/ 0 h 63"/>
                <a:gd name="T2" fmla="*/ 12 w 78"/>
                <a:gd name="T3" fmla="*/ 8 h 63"/>
                <a:gd name="T4" fmla="*/ 12 w 78"/>
                <a:gd name="T5" fmla="*/ 13 h 63"/>
                <a:gd name="T6" fmla="*/ 0 w 78"/>
                <a:gd name="T7" fmla="*/ 13 h 63"/>
                <a:gd name="T8" fmla="*/ 0 w 78"/>
                <a:gd name="T9" fmla="*/ 22 h 63"/>
                <a:gd name="T10" fmla="*/ 8 w 78"/>
                <a:gd name="T11" fmla="*/ 47 h 63"/>
                <a:gd name="T12" fmla="*/ 8 w 78"/>
                <a:gd name="T13" fmla="*/ 63 h 63"/>
                <a:gd name="T14" fmla="*/ 18 w 78"/>
                <a:gd name="T15" fmla="*/ 63 h 63"/>
                <a:gd name="T16" fmla="*/ 30 w 78"/>
                <a:gd name="T17" fmla="*/ 46 h 63"/>
                <a:gd name="T18" fmla="*/ 23 w 78"/>
                <a:gd name="T19" fmla="*/ 46 h 63"/>
                <a:gd name="T20" fmla="*/ 27 w 78"/>
                <a:gd name="T21" fmla="*/ 40 h 63"/>
                <a:gd name="T22" fmla="*/ 38 w 78"/>
                <a:gd name="T23" fmla="*/ 42 h 63"/>
                <a:gd name="T24" fmla="*/ 68 w 78"/>
                <a:gd name="T25" fmla="*/ 21 h 63"/>
                <a:gd name="T26" fmla="*/ 78 w 78"/>
                <a:gd name="T27" fmla="*/ 13 h 63"/>
                <a:gd name="T28" fmla="*/ 78 w 78"/>
                <a:gd name="T29" fmla="*/ 6 h 63"/>
                <a:gd name="T30" fmla="*/ 26 w 78"/>
                <a:gd name="T3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63">
                  <a:moveTo>
                    <a:pt x="26" y="0"/>
                  </a:moveTo>
                  <a:cubicBezTo>
                    <a:pt x="15" y="0"/>
                    <a:pt x="12" y="7"/>
                    <a:pt x="12" y="8"/>
                  </a:cubicBezTo>
                  <a:cubicBezTo>
                    <a:pt x="12" y="9"/>
                    <a:pt x="11" y="12"/>
                    <a:pt x="12" y="13"/>
                  </a:cubicBezTo>
                  <a:cubicBezTo>
                    <a:pt x="10" y="13"/>
                    <a:pt x="4" y="13"/>
                    <a:pt x="0" y="13"/>
                  </a:cubicBezTo>
                  <a:cubicBezTo>
                    <a:pt x="0" y="22"/>
                    <a:pt x="0" y="22"/>
                    <a:pt x="0" y="22"/>
                  </a:cubicBezTo>
                  <a:cubicBezTo>
                    <a:pt x="3" y="32"/>
                    <a:pt x="0" y="39"/>
                    <a:pt x="8" y="47"/>
                  </a:cubicBezTo>
                  <a:cubicBezTo>
                    <a:pt x="8" y="50"/>
                    <a:pt x="8" y="56"/>
                    <a:pt x="8" y="63"/>
                  </a:cubicBezTo>
                  <a:cubicBezTo>
                    <a:pt x="18" y="63"/>
                    <a:pt x="18" y="63"/>
                    <a:pt x="18" y="63"/>
                  </a:cubicBezTo>
                  <a:cubicBezTo>
                    <a:pt x="24" y="57"/>
                    <a:pt x="29" y="55"/>
                    <a:pt x="30" y="46"/>
                  </a:cubicBezTo>
                  <a:cubicBezTo>
                    <a:pt x="23" y="46"/>
                    <a:pt x="23" y="46"/>
                    <a:pt x="23" y="46"/>
                  </a:cubicBezTo>
                  <a:cubicBezTo>
                    <a:pt x="25" y="41"/>
                    <a:pt x="26" y="40"/>
                    <a:pt x="27" y="40"/>
                  </a:cubicBezTo>
                  <a:cubicBezTo>
                    <a:pt x="29" y="40"/>
                    <a:pt x="32" y="42"/>
                    <a:pt x="38" y="42"/>
                  </a:cubicBezTo>
                  <a:cubicBezTo>
                    <a:pt x="54" y="42"/>
                    <a:pt x="61" y="30"/>
                    <a:pt x="68" y="21"/>
                  </a:cubicBezTo>
                  <a:cubicBezTo>
                    <a:pt x="68" y="21"/>
                    <a:pt x="78" y="14"/>
                    <a:pt x="78" y="13"/>
                  </a:cubicBezTo>
                  <a:cubicBezTo>
                    <a:pt x="78" y="10"/>
                    <a:pt x="77" y="9"/>
                    <a:pt x="78" y="6"/>
                  </a:cubicBezTo>
                  <a:cubicBezTo>
                    <a:pt x="59" y="6"/>
                    <a:pt x="44"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150"/>
            <p:cNvSpPr>
              <a:spLocks/>
            </p:cNvSpPr>
            <p:nvPr/>
          </p:nvSpPr>
          <p:spPr bwMode="auto">
            <a:xfrm>
              <a:off x="-338" y="-495"/>
              <a:ext cx="62" cy="50"/>
            </a:xfrm>
            <a:custGeom>
              <a:avLst/>
              <a:gdLst>
                <a:gd name="T0" fmla="*/ 0 w 26"/>
                <a:gd name="T1" fmla="*/ 0 h 21"/>
                <a:gd name="T2" fmla="*/ 19 w 26"/>
                <a:gd name="T3" fmla="*/ 21 h 21"/>
                <a:gd name="T4" fmla="*/ 26 w 26"/>
                <a:gd name="T5" fmla="*/ 15 h 21"/>
                <a:gd name="T6" fmla="*/ 0 w 26"/>
                <a:gd name="T7" fmla="*/ 0 h 21"/>
              </a:gdLst>
              <a:ahLst/>
              <a:cxnLst>
                <a:cxn ang="0">
                  <a:pos x="T0" y="T1"/>
                </a:cxn>
                <a:cxn ang="0">
                  <a:pos x="T2" y="T3"/>
                </a:cxn>
                <a:cxn ang="0">
                  <a:pos x="T4" y="T5"/>
                </a:cxn>
                <a:cxn ang="0">
                  <a:pos x="T6" y="T7"/>
                </a:cxn>
              </a:cxnLst>
              <a:rect l="0" t="0" r="r" b="b"/>
              <a:pathLst>
                <a:path w="26" h="21">
                  <a:moveTo>
                    <a:pt x="0" y="0"/>
                  </a:moveTo>
                  <a:cubicBezTo>
                    <a:pt x="0" y="7"/>
                    <a:pt x="13" y="21"/>
                    <a:pt x="19" y="21"/>
                  </a:cubicBezTo>
                  <a:cubicBezTo>
                    <a:pt x="22" y="21"/>
                    <a:pt x="26" y="19"/>
                    <a:pt x="26" y="15"/>
                  </a:cubicBezTo>
                  <a:cubicBezTo>
                    <a:pt x="15" y="11"/>
                    <a:pt x="14"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151"/>
            <p:cNvSpPr>
              <a:spLocks/>
            </p:cNvSpPr>
            <p:nvPr/>
          </p:nvSpPr>
          <p:spPr bwMode="auto">
            <a:xfrm>
              <a:off x="-300" y="-325"/>
              <a:ext cx="45" cy="34"/>
            </a:xfrm>
            <a:custGeom>
              <a:avLst/>
              <a:gdLst>
                <a:gd name="T0" fmla="*/ 15 w 19"/>
                <a:gd name="T1" fmla="*/ 0 h 14"/>
                <a:gd name="T2" fmla="*/ 0 w 19"/>
                <a:gd name="T3" fmla="*/ 14 h 14"/>
                <a:gd name="T4" fmla="*/ 2 w 19"/>
                <a:gd name="T5" fmla="*/ 14 h 14"/>
                <a:gd name="T6" fmla="*/ 11 w 19"/>
                <a:gd name="T7" fmla="*/ 14 h 14"/>
                <a:gd name="T8" fmla="*/ 19 w 19"/>
                <a:gd name="T9" fmla="*/ 7 h 14"/>
                <a:gd name="T10" fmla="*/ 15 w 19"/>
                <a:gd name="T11" fmla="*/ 0 h 14"/>
              </a:gdLst>
              <a:ahLst/>
              <a:cxnLst>
                <a:cxn ang="0">
                  <a:pos x="T0" y="T1"/>
                </a:cxn>
                <a:cxn ang="0">
                  <a:pos x="T2" y="T3"/>
                </a:cxn>
                <a:cxn ang="0">
                  <a:pos x="T4" y="T5"/>
                </a:cxn>
                <a:cxn ang="0">
                  <a:pos x="T6" y="T7"/>
                </a:cxn>
                <a:cxn ang="0">
                  <a:pos x="T8" y="T9"/>
                </a:cxn>
                <a:cxn ang="0">
                  <a:pos x="T10" y="T11"/>
                </a:cxn>
              </a:cxnLst>
              <a:rect l="0" t="0" r="r" b="b"/>
              <a:pathLst>
                <a:path w="19" h="14">
                  <a:moveTo>
                    <a:pt x="15" y="0"/>
                  </a:moveTo>
                  <a:cubicBezTo>
                    <a:pt x="7" y="2"/>
                    <a:pt x="2" y="5"/>
                    <a:pt x="0" y="14"/>
                  </a:cubicBezTo>
                  <a:cubicBezTo>
                    <a:pt x="1" y="14"/>
                    <a:pt x="2" y="14"/>
                    <a:pt x="2" y="14"/>
                  </a:cubicBezTo>
                  <a:cubicBezTo>
                    <a:pt x="5" y="14"/>
                    <a:pt x="6" y="14"/>
                    <a:pt x="11" y="14"/>
                  </a:cubicBezTo>
                  <a:cubicBezTo>
                    <a:pt x="14" y="14"/>
                    <a:pt x="19" y="14"/>
                    <a:pt x="19" y="7"/>
                  </a:cubicBezTo>
                  <a:cubicBezTo>
                    <a:pt x="19" y="4"/>
                    <a:pt x="16" y="2"/>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152"/>
            <p:cNvSpPr>
              <a:spLocks/>
            </p:cNvSpPr>
            <p:nvPr/>
          </p:nvSpPr>
          <p:spPr bwMode="auto">
            <a:xfrm>
              <a:off x="-321" y="-620"/>
              <a:ext cx="231" cy="123"/>
            </a:xfrm>
            <a:custGeom>
              <a:avLst/>
              <a:gdLst>
                <a:gd name="T0" fmla="*/ 17 w 98"/>
                <a:gd name="T1" fmla="*/ 0 h 52"/>
                <a:gd name="T2" fmla="*/ 0 w 98"/>
                <a:gd name="T3" fmla="*/ 5 h 52"/>
                <a:gd name="T4" fmla="*/ 9 w 98"/>
                <a:gd name="T5" fmla="*/ 13 h 52"/>
                <a:gd name="T6" fmla="*/ 5 w 98"/>
                <a:gd name="T7" fmla="*/ 18 h 52"/>
                <a:gd name="T8" fmla="*/ 9 w 98"/>
                <a:gd name="T9" fmla="*/ 19 h 52"/>
                <a:gd name="T10" fmla="*/ 24 w 98"/>
                <a:gd name="T11" fmla="*/ 18 h 52"/>
                <a:gd name="T12" fmla="*/ 24 w 98"/>
                <a:gd name="T13" fmla="*/ 24 h 52"/>
                <a:gd name="T14" fmla="*/ 8 w 98"/>
                <a:gd name="T15" fmla="*/ 31 h 52"/>
                <a:gd name="T16" fmla="*/ 19 w 98"/>
                <a:gd name="T17" fmla="*/ 35 h 52"/>
                <a:gd name="T18" fmla="*/ 22 w 98"/>
                <a:gd name="T19" fmla="*/ 35 h 52"/>
                <a:gd name="T20" fmla="*/ 33 w 98"/>
                <a:gd name="T21" fmla="*/ 34 h 52"/>
                <a:gd name="T22" fmla="*/ 40 w 98"/>
                <a:gd name="T23" fmla="*/ 37 h 52"/>
                <a:gd name="T24" fmla="*/ 44 w 98"/>
                <a:gd name="T25" fmla="*/ 37 h 52"/>
                <a:gd name="T26" fmla="*/ 65 w 98"/>
                <a:gd name="T27" fmla="*/ 39 h 52"/>
                <a:gd name="T28" fmla="*/ 88 w 98"/>
                <a:gd name="T29" fmla="*/ 52 h 52"/>
                <a:gd name="T30" fmla="*/ 98 w 98"/>
                <a:gd name="T31" fmla="*/ 45 h 52"/>
                <a:gd name="T32" fmla="*/ 83 w 98"/>
                <a:gd name="T33" fmla="*/ 31 h 52"/>
                <a:gd name="T34" fmla="*/ 87 w 98"/>
                <a:gd name="T35" fmla="*/ 26 h 52"/>
                <a:gd name="T36" fmla="*/ 71 w 98"/>
                <a:gd name="T37" fmla="*/ 14 h 52"/>
                <a:gd name="T38" fmla="*/ 63 w 98"/>
                <a:gd name="T39" fmla="*/ 18 h 52"/>
                <a:gd name="T40" fmla="*/ 48 w 98"/>
                <a:gd name="T41" fmla="*/ 6 h 52"/>
                <a:gd name="T42" fmla="*/ 37 w 98"/>
                <a:gd name="T43" fmla="*/ 10 h 52"/>
                <a:gd name="T44" fmla="*/ 17 w 98"/>
                <a:gd name="T4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52">
                  <a:moveTo>
                    <a:pt x="17" y="0"/>
                  </a:moveTo>
                  <a:cubicBezTo>
                    <a:pt x="11" y="0"/>
                    <a:pt x="6" y="4"/>
                    <a:pt x="0" y="5"/>
                  </a:cubicBezTo>
                  <a:cubicBezTo>
                    <a:pt x="0" y="11"/>
                    <a:pt x="2" y="13"/>
                    <a:pt x="9" y="13"/>
                  </a:cubicBezTo>
                  <a:cubicBezTo>
                    <a:pt x="9" y="15"/>
                    <a:pt x="7" y="17"/>
                    <a:pt x="5" y="18"/>
                  </a:cubicBezTo>
                  <a:cubicBezTo>
                    <a:pt x="7" y="19"/>
                    <a:pt x="8" y="19"/>
                    <a:pt x="9" y="19"/>
                  </a:cubicBezTo>
                  <a:cubicBezTo>
                    <a:pt x="12" y="19"/>
                    <a:pt x="16" y="18"/>
                    <a:pt x="24" y="18"/>
                  </a:cubicBezTo>
                  <a:cubicBezTo>
                    <a:pt x="23" y="20"/>
                    <a:pt x="23" y="23"/>
                    <a:pt x="24" y="24"/>
                  </a:cubicBezTo>
                  <a:cubicBezTo>
                    <a:pt x="18" y="26"/>
                    <a:pt x="13" y="26"/>
                    <a:pt x="8" y="31"/>
                  </a:cubicBezTo>
                  <a:cubicBezTo>
                    <a:pt x="12" y="34"/>
                    <a:pt x="14" y="35"/>
                    <a:pt x="19" y="35"/>
                  </a:cubicBezTo>
                  <a:cubicBezTo>
                    <a:pt x="20" y="35"/>
                    <a:pt x="21" y="35"/>
                    <a:pt x="22" y="35"/>
                  </a:cubicBezTo>
                  <a:cubicBezTo>
                    <a:pt x="26" y="35"/>
                    <a:pt x="30" y="34"/>
                    <a:pt x="33" y="34"/>
                  </a:cubicBezTo>
                  <a:cubicBezTo>
                    <a:pt x="36" y="34"/>
                    <a:pt x="38" y="35"/>
                    <a:pt x="40" y="37"/>
                  </a:cubicBezTo>
                  <a:cubicBezTo>
                    <a:pt x="41" y="37"/>
                    <a:pt x="42" y="37"/>
                    <a:pt x="44" y="37"/>
                  </a:cubicBezTo>
                  <a:cubicBezTo>
                    <a:pt x="51" y="37"/>
                    <a:pt x="56" y="39"/>
                    <a:pt x="65" y="39"/>
                  </a:cubicBezTo>
                  <a:cubicBezTo>
                    <a:pt x="77" y="39"/>
                    <a:pt x="76" y="52"/>
                    <a:pt x="88" y="52"/>
                  </a:cubicBezTo>
                  <a:cubicBezTo>
                    <a:pt x="92" y="52"/>
                    <a:pt x="98" y="51"/>
                    <a:pt x="98" y="45"/>
                  </a:cubicBezTo>
                  <a:cubicBezTo>
                    <a:pt x="98" y="40"/>
                    <a:pt x="87" y="35"/>
                    <a:pt x="83" y="31"/>
                  </a:cubicBezTo>
                  <a:cubicBezTo>
                    <a:pt x="84" y="30"/>
                    <a:pt x="86" y="27"/>
                    <a:pt x="87" y="26"/>
                  </a:cubicBezTo>
                  <a:cubicBezTo>
                    <a:pt x="85" y="23"/>
                    <a:pt x="79" y="14"/>
                    <a:pt x="71" y="14"/>
                  </a:cubicBezTo>
                  <a:cubicBezTo>
                    <a:pt x="68" y="14"/>
                    <a:pt x="67" y="18"/>
                    <a:pt x="63" y="18"/>
                  </a:cubicBezTo>
                  <a:cubicBezTo>
                    <a:pt x="58" y="18"/>
                    <a:pt x="58" y="6"/>
                    <a:pt x="48" y="6"/>
                  </a:cubicBezTo>
                  <a:cubicBezTo>
                    <a:pt x="43" y="6"/>
                    <a:pt x="41" y="10"/>
                    <a:pt x="37" y="10"/>
                  </a:cubicBezTo>
                  <a:cubicBezTo>
                    <a:pt x="31" y="10"/>
                    <a:pt x="28"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153"/>
            <p:cNvSpPr>
              <a:spLocks/>
            </p:cNvSpPr>
            <p:nvPr/>
          </p:nvSpPr>
          <p:spPr bwMode="auto">
            <a:xfrm>
              <a:off x="-229" y="-514"/>
              <a:ext cx="61" cy="19"/>
            </a:xfrm>
            <a:custGeom>
              <a:avLst/>
              <a:gdLst>
                <a:gd name="T0" fmla="*/ 14 w 26"/>
                <a:gd name="T1" fmla="*/ 0 h 8"/>
                <a:gd name="T2" fmla="*/ 9 w 26"/>
                <a:gd name="T3" fmla="*/ 8 h 8"/>
                <a:gd name="T4" fmla="*/ 26 w 26"/>
                <a:gd name="T5" fmla="*/ 5 h 8"/>
                <a:gd name="T6" fmla="*/ 14 w 26"/>
                <a:gd name="T7" fmla="*/ 0 h 8"/>
              </a:gdLst>
              <a:ahLst/>
              <a:cxnLst>
                <a:cxn ang="0">
                  <a:pos x="T0" y="T1"/>
                </a:cxn>
                <a:cxn ang="0">
                  <a:pos x="T2" y="T3"/>
                </a:cxn>
                <a:cxn ang="0">
                  <a:pos x="T4" y="T5"/>
                </a:cxn>
                <a:cxn ang="0">
                  <a:pos x="T6" y="T7"/>
                </a:cxn>
              </a:cxnLst>
              <a:rect l="0" t="0" r="r" b="b"/>
              <a:pathLst>
                <a:path w="26" h="8">
                  <a:moveTo>
                    <a:pt x="14" y="0"/>
                  </a:moveTo>
                  <a:cubicBezTo>
                    <a:pt x="12" y="0"/>
                    <a:pt x="0" y="8"/>
                    <a:pt x="9" y="8"/>
                  </a:cubicBezTo>
                  <a:cubicBezTo>
                    <a:pt x="17" y="8"/>
                    <a:pt x="23" y="8"/>
                    <a:pt x="26" y="5"/>
                  </a:cubicBezTo>
                  <a:cubicBezTo>
                    <a:pt x="21" y="3"/>
                    <a:pt x="20"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154"/>
            <p:cNvSpPr>
              <a:spLocks/>
            </p:cNvSpPr>
            <p:nvPr/>
          </p:nvSpPr>
          <p:spPr bwMode="auto">
            <a:xfrm>
              <a:off x="-2" y="-440"/>
              <a:ext cx="610" cy="189"/>
            </a:xfrm>
            <a:custGeom>
              <a:avLst/>
              <a:gdLst>
                <a:gd name="T0" fmla="*/ 16 w 258"/>
                <a:gd name="T1" fmla="*/ 0 h 80"/>
                <a:gd name="T2" fmla="*/ 0 w 258"/>
                <a:gd name="T3" fmla="*/ 8 h 80"/>
                <a:gd name="T4" fmla="*/ 38 w 258"/>
                <a:gd name="T5" fmla="*/ 26 h 80"/>
                <a:gd name="T6" fmla="*/ 48 w 258"/>
                <a:gd name="T7" fmla="*/ 21 h 80"/>
                <a:gd name="T8" fmla="*/ 69 w 258"/>
                <a:gd name="T9" fmla="*/ 48 h 80"/>
                <a:gd name="T10" fmla="*/ 63 w 258"/>
                <a:gd name="T11" fmla="*/ 56 h 80"/>
                <a:gd name="T12" fmla="*/ 101 w 258"/>
                <a:gd name="T13" fmla="*/ 80 h 80"/>
                <a:gd name="T14" fmla="*/ 116 w 258"/>
                <a:gd name="T15" fmla="*/ 71 h 80"/>
                <a:gd name="T16" fmla="*/ 122 w 258"/>
                <a:gd name="T17" fmla="*/ 71 h 80"/>
                <a:gd name="T18" fmla="*/ 139 w 258"/>
                <a:gd name="T19" fmla="*/ 80 h 80"/>
                <a:gd name="T20" fmla="*/ 149 w 258"/>
                <a:gd name="T21" fmla="*/ 79 h 80"/>
                <a:gd name="T22" fmla="*/ 191 w 258"/>
                <a:gd name="T23" fmla="*/ 79 h 80"/>
                <a:gd name="T24" fmla="*/ 204 w 258"/>
                <a:gd name="T25" fmla="*/ 72 h 80"/>
                <a:gd name="T26" fmla="*/ 215 w 258"/>
                <a:gd name="T27" fmla="*/ 80 h 80"/>
                <a:gd name="T28" fmla="*/ 258 w 258"/>
                <a:gd name="T29" fmla="*/ 62 h 80"/>
                <a:gd name="T30" fmla="*/ 256 w 258"/>
                <a:gd name="T31" fmla="*/ 62 h 80"/>
                <a:gd name="T32" fmla="*/ 252 w 258"/>
                <a:gd name="T33" fmla="*/ 61 h 80"/>
                <a:gd name="T34" fmla="*/ 254 w 258"/>
                <a:gd name="T35" fmla="*/ 56 h 80"/>
                <a:gd name="T36" fmla="*/ 258 w 258"/>
                <a:gd name="T37" fmla="*/ 55 h 80"/>
                <a:gd name="T38" fmla="*/ 216 w 258"/>
                <a:gd name="T39" fmla="*/ 41 h 80"/>
                <a:gd name="T40" fmla="*/ 150 w 258"/>
                <a:gd name="T41" fmla="*/ 54 h 80"/>
                <a:gd name="T42" fmla="*/ 114 w 258"/>
                <a:gd name="T43" fmla="*/ 48 h 80"/>
                <a:gd name="T44" fmla="*/ 109 w 258"/>
                <a:gd name="T45" fmla="*/ 50 h 80"/>
                <a:gd name="T46" fmla="*/ 105 w 258"/>
                <a:gd name="T47" fmla="*/ 45 h 80"/>
                <a:gd name="T48" fmla="*/ 109 w 258"/>
                <a:gd name="T49" fmla="*/ 42 h 80"/>
                <a:gd name="T50" fmla="*/ 85 w 258"/>
                <a:gd name="T51" fmla="*/ 30 h 80"/>
                <a:gd name="T52" fmla="*/ 106 w 258"/>
                <a:gd name="T53" fmla="*/ 30 h 80"/>
                <a:gd name="T54" fmla="*/ 82 w 258"/>
                <a:gd name="T55" fmla="*/ 14 h 80"/>
                <a:gd name="T56" fmla="*/ 72 w 258"/>
                <a:gd name="T57" fmla="*/ 14 h 80"/>
                <a:gd name="T58" fmla="*/ 62 w 258"/>
                <a:gd name="T59" fmla="*/ 18 h 80"/>
                <a:gd name="T60" fmla="*/ 16 w 258"/>
                <a:gd name="T6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8" h="80">
                  <a:moveTo>
                    <a:pt x="16" y="0"/>
                  </a:moveTo>
                  <a:cubicBezTo>
                    <a:pt x="9" y="0"/>
                    <a:pt x="0" y="0"/>
                    <a:pt x="0" y="8"/>
                  </a:cubicBezTo>
                  <a:cubicBezTo>
                    <a:pt x="0" y="13"/>
                    <a:pt x="32" y="26"/>
                    <a:pt x="38" y="26"/>
                  </a:cubicBezTo>
                  <a:cubicBezTo>
                    <a:pt x="42" y="26"/>
                    <a:pt x="45" y="24"/>
                    <a:pt x="48" y="21"/>
                  </a:cubicBezTo>
                  <a:cubicBezTo>
                    <a:pt x="57" y="30"/>
                    <a:pt x="60" y="39"/>
                    <a:pt x="69" y="48"/>
                  </a:cubicBezTo>
                  <a:cubicBezTo>
                    <a:pt x="67" y="49"/>
                    <a:pt x="63" y="53"/>
                    <a:pt x="63" y="56"/>
                  </a:cubicBezTo>
                  <a:cubicBezTo>
                    <a:pt x="63" y="67"/>
                    <a:pt x="89" y="80"/>
                    <a:pt x="101" y="80"/>
                  </a:cubicBezTo>
                  <a:cubicBezTo>
                    <a:pt x="106" y="80"/>
                    <a:pt x="114" y="74"/>
                    <a:pt x="116" y="71"/>
                  </a:cubicBezTo>
                  <a:cubicBezTo>
                    <a:pt x="122" y="71"/>
                    <a:pt x="122" y="71"/>
                    <a:pt x="122" y="71"/>
                  </a:cubicBezTo>
                  <a:cubicBezTo>
                    <a:pt x="121" y="78"/>
                    <a:pt x="130" y="80"/>
                    <a:pt x="139" y="80"/>
                  </a:cubicBezTo>
                  <a:cubicBezTo>
                    <a:pt x="142" y="80"/>
                    <a:pt x="146" y="80"/>
                    <a:pt x="149" y="79"/>
                  </a:cubicBezTo>
                  <a:cubicBezTo>
                    <a:pt x="191" y="79"/>
                    <a:pt x="191" y="79"/>
                    <a:pt x="191" y="79"/>
                  </a:cubicBezTo>
                  <a:cubicBezTo>
                    <a:pt x="196" y="76"/>
                    <a:pt x="197" y="73"/>
                    <a:pt x="204" y="72"/>
                  </a:cubicBezTo>
                  <a:cubicBezTo>
                    <a:pt x="205" y="76"/>
                    <a:pt x="208" y="80"/>
                    <a:pt x="215" y="80"/>
                  </a:cubicBezTo>
                  <a:cubicBezTo>
                    <a:pt x="233" y="80"/>
                    <a:pt x="257" y="80"/>
                    <a:pt x="258" y="62"/>
                  </a:cubicBezTo>
                  <a:cubicBezTo>
                    <a:pt x="258" y="62"/>
                    <a:pt x="258" y="62"/>
                    <a:pt x="256" y="62"/>
                  </a:cubicBezTo>
                  <a:cubicBezTo>
                    <a:pt x="255" y="62"/>
                    <a:pt x="253" y="62"/>
                    <a:pt x="252" y="61"/>
                  </a:cubicBezTo>
                  <a:cubicBezTo>
                    <a:pt x="252" y="59"/>
                    <a:pt x="253" y="58"/>
                    <a:pt x="254" y="56"/>
                  </a:cubicBezTo>
                  <a:cubicBezTo>
                    <a:pt x="256" y="56"/>
                    <a:pt x="258" y="56"/>
                    <a:pt x="258" y="55"/>
                  </a:cubicBezTo>
                  <a:cubicBezTo>
                    <a:pt x="251" y="42"/>
                    <a:pt x="237" y="41"/>
                    <a:pt x="216" y="41"/>
                  </a:cubicBezTo>
                  <a:cubicBezTo>
                    <a:pt x="189" y="41"/>
                    <a:pt x="179" y="54"/>
                    <a:pt x="150" y="54"/>
                  </a:cubicBezTo>
                  <a:cubicBezTo>
                    <a:pt x="137" y="54"/>
                    <a:pt x="126" y="51"/>
                    <a:pt x="114" y="48"/>
                  </a:cubicBezTo>
                  <a:cubicBezTo>
                    <a:pt x="113" y="48"/>
                    <a:pt x="110" y="50"/>
                    <a:pt x="109" y="50"/>
                  </a:cubicBezTo>
                  <a:cubicBezTo>
                    <a:pt x="107" y="50"/>
                    <a:pt x="105" y="48"/>
                    <a:pt x="105" y="45"/>
                  </a:cubicBezTo>
                  <a:cubicBezTo>
                    <a:pt x="105" y="43"/>
                    <a:pt x="108" y="43"/>
                    <a:pt x="109" y="42"/>
                  </a:cubicBezTo>
                  <a:cubicBezTo>
                    <a:pt x="102" y="36"/>
                    <a:pt x="88" y="44"/>
                    <a:pt x="85" y="30"/>
                  </a:cubicBezTo>
                  <a:cubicBezTo>
                    <a:pt x="106" y="30"/>
                    <a:pt x="106" y="30"/>
                    <a:pt x="106" y="30"/>
                  </a:cubicBezTo>
                  <a:cubicBezTo>
                    <a:pt x="102" y="23"/>
                    <a:pt x="77" y="26"/>
                    <a:pt x="82" y="14"/>
                  </a:cubicBezTo>
                  <a:cubicBezTo>
                    <a:pt x="82" y="14"/>
                    <a:pt x="76" y="14"/>
                    <a:pt x="72" y="14"/>
                  </a:cubicBezTo>
                  <a:cubicBezTo>
                    <a:pt x="70" y="17"/>
                    <a:pt x="67" y="18"/>
                    <a:pt x="62" y="18"/>
                  </a:cubicBezTo>
                  <a:cubicBezTo>
                    <a:pt x="44" y="18"/>
                    <a:pt x="39"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155"/>
            <p:cNvSpPr>
              <a:spLocks/>
            </p:cNvSpPr>
            <p:nvPr/>
          </p:nvSpPr>
          <p:spPr bwMode="auto">
            <a:xfrm>
              <a:off x="5" y="-339"/>
              <a:ext cx="106" cy="83"/>
            </a:xfrm>
            <a:custGeom>
              <a:avLst/>
              <a:gdLst>
                <a:gd name="T0" fmla="*/ 23 w 45"/>
                <a:gd name="T1" fmla="*/ 0 h 35"/>
                <a:gd name="T2" fmla="*/ 7 w 45"/>
                <a:gd name="T3" fmla="*/ 12 h 35"/>
                <a:gd name="T4" fmla="*/ 0 w 45"/>
                <a:gd name="T5" fmla="*/ 20 h 35"/>
                <a:gd name="T6" fmla="*/ 35 w 45"/>
                <a:gd name="T7" fmla="*/ 35 h 35"/>
                <a:gd name="T8" fmla="*/ 45 w 45"/>
                <a:gd name="T9" fmla="*/ 18 h 35"/>
                <a:gd name="T10" fmla="*/ 23 w 45"/>
                <a:gd name="T11" fmla="*/ 0 h 35"/>
              </a:gdLst>
              <a:ahLst/>
              <a:cxnLst>
                <a:cxn ang="0">
                  <a:pos x="T0" y="T1"/>
                </a:cxn>
                <a:cxn ang="0">
                  <a:pos x="T2" y="T3"/>
                </a:cxn>
                <a:cxn ang="0">
                  <a:pos x="T4" y="T5"/>
                </a:cxn>
                <a:cxn ang="0">
                  <a:pos x="T6" y="T7"/>
                </a:cxn>
                <a:cxn ang="0">
                  <a:pos x="T8" y="T9"/>
                </a:cxn>
                <a:cxn ang="0">
                  <a:pos x="T10" y="T11"/>
                </a:cxn>
              </a:cxnLst>
              <a:rect l="0" t="0" r="r" b="b"/>
              <a:pathLst>
                <a:path w="45" h="35">
                  <a:moveTo>
                    <a:pt x="23" y="0"/>
                  </a:moveTo>
                  <a:cubicBezTo>
                    <a:pt x="11" y="0"/>
                    <a:pt x="13" y="12"/>
                    <a:pt x="7" y="12"/>
                  </a:cubicBezTo>
                  <a:cubicBezTo>
                    <a:pt x="6" y="12"/>
                    <a:pt x="0" y="15"/>
                    <a:pt x="0" y="20"/>
                  </a:cubicBezTo>
                  <a:cubicBezTo>
                    <a:pt x="0" y="20"/>
                    <a:pt x="31" y="35"/>
                    <a:pt x="35" y="35"/>
                  </a:cubicBezTo>
                  <a:cubicBezTo>
                    <a:pt x="42" y="35"/>
                    <a:pt x="45" y="27"/>
                    <a:pt x="45" y="18"/>
                  </a:cubicBezTo>
                  <a:cubicBezTo>
                    <a:pt x="45" y="11"/>
                    <a:pt x="33"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156"/>
            <p:cNvSpPr>
              <a:spLocks/>
            </p:cNvSpPr>
            <p:nvPr/>
          </p:nvSpPr>
          <p:spPr bwMode="auto">
            <a:xfrm>
              <a:off x="19" y="-495"/>
              <a:ext cx="97" cy="29"/>
            </a:xfrm>
            <a:custGeom>
              <a:avLst/>
              <a:gdLst>
                <a:gd name="T0" fmla="*/ 41 w 41"/>
                <a:gd name="T1" fmla="*/ 0 h 12"/>
                <a:gd name="T2" fmla="*/ 38 w 41"/>
                <a:gd name="T3" fmla="*/ 1 h 12"/>
                <a:gd name="T4" fmla="*/ 34 w 41"/>
                <a:gd name="T5" fmla="*/ 0 h 12"/>
                <a:gd name="T6" fmla="*/ 0 w 41"/>
                <a:gd name="T7" fmla="*/ 7 h 12"/>
                <a:gd name="T8" fmla="*/ 33 w 41"/>
                <a:gd name="T9" fmla="*/ 12 h 12"/>
                <a:gd name="T10" fmla="*/ 41 w 41"/>
                <a:gd name="T11" fmla="*/ 7 h 12"/>
                <a:gd name="T12" fmla="*/ 41 w 41"/>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1" h="12">
                  <a:moveTo>
                    <a:pt x="41" y="0"/>
                  </a:moveTo>
                  <a:cubicBezTo>
                    <a:pt x="39" y="1"/>
                    <a:pt x="38" y="1"/>
                    <a:pt x="38" y="1"/>
                  </a:cubicBezTo>
                  <a:cubicBezTo>
                    <a:pt x="37" y="1"/>
                    <a:pt x="38" y="0"/>
                    <a:pt x="34" y="0"/>
                  </a:cubicBezTo>
                  <a:cubicBezTo>
                    <a:pt x="24" y="0"/>
                    <a:pt x="5" y="1"/>
                    <a:pt x="0" y="7"/>
                  </a:cubicBezTo>
                  <a:cubicBezTo>
                    <a:pt x="0" y="7"/>
                    <a:pt x="30" y="12"/>
                    <a:pt x="33" y="12"/>
                  </a:cubicBezTo>
                  <a:cubicBezTo>
                    <a:pt x="38" y="12"/>
                    <a:pt x="41" y="10"/>
                    <a:pt x="41" y="7"/>
                  </a:cubicBezTo>
                  <a:cubicBezTo>
                    <a:pt x="41" y="6"/>
                    <a:pt x="41" y="4"/>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57"/>
            <p:cNvSpPr>
              <a:spLocks/>
            </p:cNvSpPr>
            <p:nvPr/>
          </p:nvSpPr>
          <p:spPr bwMode="auto">
            <a:xfrm>
              <a:off x="-57" y="-587"/>
              <a:ext cx="116" cy="87"/>
            </a:xfrm>
            <a:custGeom>
              <a:avLst/>
              <a:gdLst>
                <a:gd name="T0" fmla="*/ 12 w 49"/>
                <a:gd name="T1" fmla="*/ 0 h 37"/>
                <a:gd name="T2" fmla="*/ 0 w 49"/>
                <a:gd name="T3" fmla="*/ 8 h 37"/>
                <a:gd name="T4" fmla="*/ 17 w 49"/>
                <a:gd name="T5" fmla="*/ 28 h 37"/>
                <a:gd name="T6" fmla="*/ 12 w 49"/>
                <a:gd name="T7" fmla="*/ 33 h 37"/>
                <a:gd name="T8" fmla="*/ 22 w 49"/>
                <a:gd name="T9" fmla="*/ 37 h 37"/>
                <a:gd name="T10" fmla="*/ 49 w 49"/>
                <a:gd name="T11" fmla="*/ 33 h 37"/>
                <a:gd name="T12" fmla="*/ 49 w 49"/>
                <a:gd name="T13" fmla="*/ 20 h 37"/>
                <a:gd name="T14" fmla="*/ 31 w 49"/>
                <a:gd name="T15" fmla="*/ 8 h 37"/>
                <a:gd name="T16" fmla="*/ 12 w 49"/>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7">
                  <a:moveTo>
                    <a:pt x="12" y="0"/>
                  </a:moveTo>
                  <a:cubicBezTo>
                    <a:pt x="7" y="0"/>
                    <a:pt x="0" y="2"/>
                    <a:pt x="0" y="8"/>
                  </a:cubicBezTo>
                  <a:cubicBezTo>
                    <a:pt x="0" y="18"/>
                    <a:pt x="11" y="21"/>
                    <a:pt x="17" y="28"/>
                  </a:cubicBezTo>
                  <a:cubicBezTo>
                    <a:pt x="16" y="28"/>
                    <a:pt x="12" y="30"/>
                    <a:pt x="12" y="33"/>
                  </a:cubicBezTo>
                  <a:cubicBezTo>
                    <a:pt x="12" y="36"/>
                    <a:pt x="16" y="37"/>
                    <a:pt x="22" y="37"/>
                  </a:cubicBezTo>
                  <a:cubicBezTo>
                    <a:pt x="29" y="37"/>
                    <a:pt x="39" y="35"/>
                    <a:pt x="49" y="33"/>
                  </a:cubicBezTo>
                  <a:cubicBezTo>
                    <a:pt x="48" y="27"/>
                    <a:pt x="49" y="23"/>
                    <a:pt x="49" y="20"/>
                  </a:cubicBezTo>
                  <a:cubicBezTo>
                    <a:pt x="49" y="9"/>
                    <a:pt x="31" y="20"/>
                    <a:pt x="31" y="8"/>
                  </a:cubicBezTo>
                  <a:cubicBezTo>
                    <a:pt x="25" y="8"/>
                    <a:pt x="14" y="4"/>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158"/>
            <p:cNvSpPr>
              <a:spLocks/>
            </p:cNvSpPr>
            <p:nvPr/>
          </p:nvSpPr>
          <p:spPr bwMode="auto">
            <a:xfrm>
              <a:off x="-99" y="-672"/>
              <a:ext cx="42" cy="26"/>
            </a:xfrm>
            <a:custGeom>
              <a:avLst/>
              <a:gdLst>
                <a:gd name="T0" fmla="*/ 7 w 18"/>
                <a:gd name="T1" fmla="*/ 0 h 11"/>
                <a:gd name="T2" fmla="*/ 0 w 18"/>
                <a:gd name="T3" fmla="*/ 0 h 11"/>
                <a:gd name="T4" fmla="*/ 9 w 18"/>
                <a:gd name="T5" fmla="*/ 11 h 11"/>
                <a:gd name="T6" fmla="*/ 18 w 18"/>
                <a:gd name="T7" fmla="*/ 11 h 11"/>
                <a:gd name="T8" fmla="*/ 18 w 18"/>
                <a:gd name="T9" fmla="*/ 0 h 11"/>
                <a:gd name="T10" fmla="*/ 7 w 18"/>
                <a:gd name="T11" fmla="*/ 0 h 11"/>
              </a:gdLst>
              <a:ahLst/>
              <a:cxnLst>
                <a:cxn ang="0">
                  <a:pos x="T0" y="T1"/>
                </a:cxn>
                <a:cxn ang="0">
                  <a:pos x="T2" y="T3"/>
                </a:cxn>
                <a:cxn ang="0">
                  <a:pos x="T4" y="T5"/>
                </a:cxn>
                <a:cxn ang="0">
                  <a:pos x="T6" y="T7"/>
                </a:cxn>
                <a:cxn ang="0">
                  <a:pos x="T8" y="T9"/>
                </a:cxn>
                <a:cxn ang="0">
                  <a:pos x="T10" y="T11"/>
                </a:cxn>
              </a:cxnLst>
              <a:rect l="0" t="0" r="r" b="b"/>
              <a:pathLst>
                <a:path w="18" h="11">
                  <a:moveTo>
                    <a:pt x="7" y="0"/>
                  </a:moveTo>
                  <a:cubicBezTo>
                    <a:pt x="4" y="0"/>
                    <a:pt x="2" y="0"/>
                    <a:pt x="0" y="0"/>
                  </a:cubicBezTo>
                  <a:cubicBezTo>
                    <a:pt x="0" y="7"/>
                    <a:pt x="6" y="8"/>
                    <a:pt x="9" y="11"/>
                  </a:cubicBezTo>
                  <a:cubicBezTo>
                    <a:pt x="18" y="11"/>
                    <a:pt x="18" y="11"/>
                    <a:pt x="18" y="11"/>
                  </a:cubicBezTo>
                  <a:cubicBezTo>
                    <a:pt x="18" y="0"/>
                    <a:pt x="18" y="0"/>
                    <a:pt x="18" y="0"/>
                  </a:cubicBezTo>
                  <a:cubicBezTo>
                    <a:pt x="16" y="0"/>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159"/>
            <p:cNvSpPr>
              <a:spLocks/>
            </p:cNvSpPr>
            <p:nvPr/>
          </p:nvSpPr>
          <p:spPr bwMode="auto">
            <a:xfrm>
              <a:off x="24" y="-783"/>
              <a:ext cx="390" cy="262"/>
            </a:xfrm>
            <a:custGeom>
              <a:avLst/>
              <a:gdLst>
                <a:gd name="T0" fmla="*/ 29 w 165"/>
                <a:gd name="T1" fmla="*/ 0 h 111"/>
                <a:gd name="T2" fmla="*/ 45 w 165"/>
                <a:gd name="T3" fmla="*/ 11 h 111"/>
                <a:gd name="T4" fmla="*/ 36 w 165"/>
                <a:gd name="T5" fmla="*/ 11 h 111"/>
                <a:gd name="T6" fmla="*/ 31 w 165"/>
                <a:gd name="T7" fmla="*/ 11 h 111"/>
                <a:gd name="T8" fmla="*/ 16 w 165"/>
                <a:gd name="T9" fmla="*/ 16 h 111"/>
                <a:gd name="T10" fmla="*/ 23 w 165"/>
                <a:gd name="T11" fmla="*/ 25 h 111"/>
                <a:gd name="T12" fmla="*/ 32 w 165"/>
                <a:gd name="T13" fmla="*/ 23 h 111"/>
                <a:gd name="T14" fmla="*/ 38 w 165"/>
                <a:gd name="T15" fmla="*/ 25 h 111"/>
                <a:gd name="T16" fmla="*/ 32 w 165"/>
                <a:gd name="T17" fmla="*/ 30 h 111"/>
                <a:gd name="T18" fmla="*/ 18 w 165"/>
                <a:gd name="T19" fmla="*/ 26 h 111"/>
                <a:gd name="T20" fmla="*/ 15 w 165"/>
                <a:gd name="T21" fmla="*/ 26 h 111"/>
                <a:gd name="T22" fmla="*/ 6 w 165"/>
                <a:gd name="T23" fmla="*/ 31 h 111"/>
                <a:gd name="T24" fmla="*/ 29 w 165"/>
                <a:gd name="T25" fmla="*/ 43 h 111"/>
                <a:gd name="T26" fmla="*/ 24 w 165"/>
                <a:gd name="T27" fmla="*/ 47 h 111"/>
                <a:gd name="T28" fmla="*/ 8 w 165"/>
                <a:gd name="T29" fmla="*/ 42 h 111"/>
                <a:gd name="T30" fmla="*/ 0 w 165"/>
                <a:gd name="T31" fmla="*/ 42 h 111"/>
                <a:gd name="T32" fmla="*/ 31 w 165"/>
                <a:gd name="T33" fmla="*/ 59 h 111"/>
                <a:gd name="T34" fmla="*/ 19 w 165"/>
                <a:gd name="T35" fmla="*/ 66 h 111"/>
                <a:gd name="T36" fmla="*/ 23 w 165"/>
                <a:gd name="T37" fmla="*/ 71 h 111"/>
                <a:gd name="T38" fmla="*/ 34 w 165"/>
                <a:gd name="T39" fmla="*/ 67 h 111"/>
                <a:gd name="T40" fmla="*/ 42 w 165"/>
                <a:gd name="T41" fmla="*/ 74 h 111"/>
                <a:gd name="T42" fmla="*/ 57 w 165"/>
                <a:gd name="T43" fmla="*/ 69 h 111"/>
                <a:gd name="T44" fmla="*/ 79 w 165"/>
                <a:gd name="T45" fmla="*/ 74 h 111"/>
                <a:gd name="T46" fmla="*/ 39 w 165"/>
                <a:gd name="T47" fmla="*/ 84 h 111"/>
                <a:gd name="T48" fmla="*/ 63 w 165"/>
                <a:gd name="T49" fmla="*/ 97 h 111"/>
                <a:gd name="T50" fmla="*/ 56 w 165"/>
                <a:gd name="T51" fmla="*/ 101 h 111"/>
                <a:gd name="T52" fmla="*/ 77 w 165"/>
                <a:gd name="T53" fmla="*/ 111 h 111"/>
                <a:gd name="T54" fmla="*/ 90 w 165"/>
                <a:gd name="T55" fmla="*/ 99 h 111"/>
                <a:gd name="T56" fmla="*/ 108 w 165"/>
                <a:gd name="T57" fmla="*/ 108 h 111"/>
                <a:gd name="T58" fmla="*/ 109 w 165"/>
                <a:gd name="T59" fmla="*/ 108 h 111"/>
                <a:gd name="T60" fmla="*/ 109 w 165"/>
                <a:gd name="T61" fmla="*/ 101 h 111"/>
                <a:gd name="T62" fmla="*/ 118 w 165"/>
                <a:gd name="T63" fmla="*/ 101 h 111"/>
                <a:gd name="T64" fmla="*/ 111 w 165"/>
                <a:gd name="T65" fmla="*/ 91 h 111"/>
                <a:gd name="T66" fmla="*/ 118 w 165"/>
                <a:gd name="T67" fmla="*/ 83 h 111"/>
                <a:gd name="T68" fmla="*/ 126 w 165"/>
                <a:gd name="T69" fmla="*/ 93 h 111"/>
                <a:gd name="T70" fmla="*/ 151 w 165"/>
                <a:gd name="T71" fmla="*/ 76 h 111"/>
                <a:gd name="T72" fmla="*/ 163 w 165"/>
                <a:gd name="T73" fmla="*/ 74 h 111"/>
                <a:gd name="T74" fmla="*/ 164 w 165"/>
                <a:gd name="T75" fmla="*/ 66 h 111"/>
                <a:gd name="T76" fmla="*/ 138 w 165"/>
                <a:gd name="T77" fmla="*/ 59 h 111"/>
                <a:gd name="T78" fmla="*/ 131 w 165"/>
                <a:gd name="T79" fmla="*/ 61 h 111"/>
                <a:gd name="T80" fmla="*/ 129 w 165"/>
                <a:gd name="T81" fmla="*/ 59 h 111"/>
                <a:gd name="T82" fmla="*/ 132 w 165"/>
                <a:gd name="T83" fmla="*/ 51 h 111"/>
                <a:gd name="T84" fmla="*/ 126 w 165"/>
                <a:gd name="T85" fmla="*/ 43 h 111"/>
                <a:gd name="T86" fmla="*/ 119 w 165"/>
                <a:gd name="T87" fmla="*/ 34 h 111"/>
                <a:gd name="T88" fmla="*/ 114 w 165"/>
                <a:gd name="T89" fmla="*/ 34 h 111"/>
                <a:gd name="T90" fmla="*/ 117 w 165"/>
                <a:gd name="T91" fmla="*/ 38 h 111"/>
                <a:gd name="T92" fmla="*/ 117 w 165"/>
                <a:gd name="T93" fmla="*/ 45 h 111"/>
                <a:gd name="T94" fmla="*/ 110 w 165"/>
                <a:gd name="T95" fmla="*/ 45 h 111"/>
                <a:gd name="T96" fmla="*/ 101 w 165"/>
                <a:gd name="T97" fmla="*/ 30 h 111"/>
                <a:gd name="T98" fmla="*/ 95 w 165"/>
                <a:gd name="T99" fmla="*/ 29 h 111"/>
                <a:gd name="T100" fmla="*/ 90 w 165"/>
                <a:gd name="T101" fmla="*/ 29 h 111"/>
                <a:gd name="T102" fmla="*/ 85 w 165"/>
                <a:gd name="T103" fmla="*/ 30 h 111"/>
                <a:gd name="T104" fmla="*/ 80 w 165"/>
                <a:gd name="T105" fmla="*/ 29 h 111"/>
                <a:gd name="T106" fmla="*/ 63 w 165"/>
                <a:gd name="T107" fmla="*/ 6 h 111"/>
                <a:gd name="T108" fmla="*/ 29 w 165"/>
                <a:gd name="T10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5" h="111">
                  <a:moveTo>
                    <a:pt x="29" y="0"/>
                  </a:moveTo>
                  <a:cubicBezTo>
                    <a:pt x="30" y="8"/>
                    <a:pt x="39" y="8"/>
                    <a:pt x="45" y="11"/>
                  </a:cubicBezTo>
                  <a:cubicBezTo>
                    <a:pt x="36" y="11"/>
                    <a:pt x="36" y="11"/>
                    <a:pt x="36" y="11"/>
                  </a:cubicBezTo>
                  <a:cubicBezTo>
                    <a:pt x="34" y="11"/>
                    <a:pt x="32" y="11"/>
                    <a:pt x="31" y="11"/>
                  </a:cubicBezTo>
                  <a:cubicBezTo>
                    <a:pt x="25" y="11"/>
                    <a:pt x="21" y="13"/>
                    <a:pt x="16" y="16"/>
                  </a:cubicBezTo>
                  <a:cubicBezTo>
                    <a:pt x="16" y="17"/>
                    <a:pt x="21" y="25"/>
                    <a:pt x="23" y="25"/>
                  </a:cubicBezTo>
                  <a:cubicBezTo>
                    <a:pt x="25" y="25"/>
                    <a:pt x="29" y="23"/>
                    <a:pt x="32" y="23"/>
                  </a:cubicBezTo>
                  <a:cubicBezTo>
                    <a:pt x="34" y="23"/>
                    <a:pt x="36" y="24"/>
                    <a:pt x="38" y="25"/>
                  </a:cubicBezTo>
                  <a:cubicBezTo>
                    <a:pt x="36" y="26"/>
                    <a:pt x="35" y="30"/>
                    <a:pt x="32" y="30"/>
                  </a:cubicBezTo>
                  <a:cubicBezTo>
                    <a:pt x="28" y="30"/>
                    <a:pt x="25" y="26"/>
                    <a:pt x="18" y="26"/>
                  </a:cubicBezTo>
                  <a:cubicBezTo>
                    <a:pt x="17" y="26"/>
                    <a:pt x="16" y="26"/>
                    <a:pt x="15" y="26"/>
                  </a:cubicBezTo>
                  <a:cubicBezTo>
                    <a:pt x="11" y="26"/>
                    <a:pt x="6" y="27"/>
                    <a:pt x="6" y="31"/>
                  </a:cubicBezTo>
                  <a:cubicBezTo>
                    <a:pt x="6" y="37"/>
                    <a:pt x="22" y="41"/>
                    <a:pt x="29" y="43"/>
                  </a:cubicBezTo>
                  <a:cubicBezTo>
                    <a:pt x="29" y="43"/>
                    <a:pt x="26" y="47"/>
                    <a:pt x="24" y="47"/>
                  </a:cubicBezTo>
                  <a:cubicBezTo>
                    <a:pt x="19" y="47"/>
                    <a:pt x="11" y="44"/>
                    <a:pt x="8" y="42"/>
                  </a:cubicBezTo>
                  <a:cubicBezTo>
                    <a:pt x="0" y="42"/>
                    <a:pt x="0" y="42"/>
                    <a:pt x="0" y="42"/>
                  </a:cubicBezTo>
                  <a:cubicBezTo>
                    <a:pt x="2" y="57"/>
                    <a:pt x="13" y="59"/>
                    <a:pt x="31" y="59"/>
                  </a:cubicBezTo>
                  <a:cubicBezTo>
                    <a:pt x="28" y="63"/>
                    <a:pt x="24" y="64"/>
                    <a:pt x="19" y="66"/>
                  </a:cubicBezTo>
                  <a:cubicBezTo>
                    <a:pt x="19" y="69"/>
                    <a:pt x="19" y="71"/>
                    <a:pt x="23" y="71"/>
                  </a:cubicBezTo>
                  <a:cubicBezTo>
                    <a:pt x="27" y="71"/>
                    <a:pt x="29" y="69"/>
                    <a:pt x="34" y="67"/>
                  </a:cubicBezTo>
                  <a:cubicBezTo>
                    <a:pt x="36" y="70"/>
                    <a:pt x="36" y="74"/>
                    <a:pt x="42" y="74"/>
                  </a:cubicBezTo>
                  <a:cubicBezTo>
                    <a:pt x="48" y="74"/>
                    <a:pt x="49" y="69"/>
                    <a:pt x="57" y="69"/>
                  </a:cubicBezTo>
                  <a:cubicBezTo>
                    <a:pt x="65" y="69"/>
                    <a:pt x="71" y="72"/>
                    <a:pt x="79" y="74"/>
                  </a:cubicBezTo>
                  <a:cubicBezTo>
                    <a:pt x="72" y="75"/>
                    <a:pt x="39" y="74"/>
                    <a:pt x="39" y="84"/>
                  </a:cubicBezTo>
                  <a:cubicBezTo>
                    <a:pt x="39" y="92"/>
                    <a:pt x="54" y="97"/>
                    <a:pt x="63" y="97"/>
                  </a:cubicBezTo>
                  <a:cubicBezTo>
                    <a:pt x="61" y="99"/>
                    <a:pt x="59" y="101"/>
                    <a:pt x="56" y="101"/>
                  </a:cubicBezTo>
                  <a:cubicBezTo>
                    <a:pt x="57" y="109"/>
                    <a:pt x="68" y="111"/>
                    <a:pt x="77" y="111"/>
                  </a:cubicBezTo>
                  <a:cubicBezTo>
                    <a:pt x="85" y="111"/>
                    <a:pt x="90" y="108"/>
                    <a:pt x="90" y="99"/>
                  </a:cubicBezTo>
                  <a:cubicBezTo>
                    <a:pt x="94" y="102"/>
                    <a:pt x="103" y="108"/>
                    <a:pt x="108" y="108"/>
                  </a:cubicBezTo>
                  <a:cubicBezTo>
                    <a:pt x="108" y="108"/>
                    <a:pt x="108" y="108"/>
                    <a:pt x="109" y="108"/>
                  </a:cubicBezTo>
                  <a:cubicBezTo>
                    <a:pt x="109" y="101"/>
                    <a:pt x="109" y="101"/>
                    <a:pt x="109" y="101"/>
                  </a:cubicBezTo>
                  <a:cubicBezTo>
                    <a:pt x="118" y="101"/>
                    <a:pt x="118" y="101"/>
                    <a:pt x="118" y="101"/>
                  </a:cubicBezTo>
                  <a:cubicBezTo>
                    <a:pt x="117" y="97"/>
                    <a:pt x="114" y="96"/>
                    <a:pt x="111" y="91"/>
                  </a:cubicBezTo>
                  <a:cubicBezTo>
                    <a:pt x="114" y="88"/>
                    <a:pt x="115" y="85"/>
                    <a:pt x="118" y="83"/>
                  </a:cubicBezTo>
                  <a:cubicBezTo>
                    <a:pt x="119" y="89"/>
                    <a:pt x="119" y="93"/>
                    <a:pt x="126" y="93"/>
                  </a:cubicBezTo>
                  <a:cubicBezTo>
                    <a:pt x="133" y="93"/>
                    <a:pt x="140" y="77"/>
                    <a:pt x="151" y="76"/>
                  </a:cubicBezTo>
                  <a:cubicBezTo>
                    <a:pt x="155" y="76"/>
                    <a:pt x="161" y="77"/>
                    <a:pt x="163" y="74"/>
                  </a:cubicBezTo>
                  <a:cubicBezTo>
                    <a:pt x="165" y="72"/>
                    <a:pt x="164" y="69"/>
                    <a:pt x="164" y="66"/>
                  </a:cubicBezTo>
                  <a:cubicBezTo>
                    <a:pt x="157" y="65"/>
                    <a:pt x="143" y="59"/>
                    <a:pt x="138" y="59"/>
                  </a:cubicBezTo>
                  <a:cubicBezTo>
                    <a:pt x="137" y="59"/>
                    <a:pt x="133" y="61"/>
                    <a:pt x="131" y="61"/>
                  </a:cubicBezTo>
                  <a:cubicBezTo>
                    <a:pt x="130" y="61"/>
                    <a:pt x="129" y="61"/>
                    <a:pt x="129" y="59"/>
                  </a:cubicBezTo>
                  <a:cubicBezTo>
                    <a:pt x="129" y="56"/>
                    <a:pt x="132" y="55"/>
                    <a:pt x="132" y="51"/>
                  </a:cubicBezTo>
                  <a:cubicBezTo>
                    <a:pt x="132" y="47"/>
                    <a:pt x="126" y="47"/>
                    <a:pt x="126" y="43"/>
                  </a:cubicBezTo>
                  <a:cubicBezTo>
                    <a:pt x="126" y="37"/>
                    <a:pt x="127" y="34"/>
                    <a:pt x="119" y="34"/>
                  </a:cubicBezTo>
                  <a:cubicBezTo>
                    <a:pt x="118" y="34"/>
                    <a:pt x="115" y="34"/>
                    <a:pt x="114" y="34"/>
                  </a:cubicBezTo>
                  <a:cubicBezTo>
                    <a:pt x="117" y="38"/>
                    <a:pt x="117" y="38"/>
                    <a:pt x="117" y="38"/>
                  </a:cubicBezTo>
                  <a:cubicBezTo>
                    <a:pt x="117" y="45"/>
                    <a:pt x="117" y="45"/>
                    <a:pt x="117" y="45"/>
                  </a:cubicBezTo>
                  <a:cubicBezTo>
                    <a:pt x="110" y="45"/>
                    <a:pt x="110" y="45"/>
                    <a:pt x="110" y="45"/>
                  </a:cubicBezTo>
                  <a:cubicBezTo>
                    <a:pt x="105" y="40"/>
                    <a:pt x="109" y="33"/>
                    <a:pt x="101" y="30"/>
                  </a:cubicBezTo>
                  <a:cubicBezTo>
                    <a:pt x="99" y="29"/>
                    <a:pt x="97" y="29"/>
                    <a:pt x="95" y="29"/>
                  </a:cubicBezTo>
                  <a:cubicBezTo>
                    <a:pt x="93" y="29"/>
                    <a:pt x="92" y="29"/>
                    <a:pt x="90" y="29"/>
                  </a:cubicBezTo>
                  <a:cubicBezTo>
                    <a:pt x="88" y="30"/>
                    <a:pt x="87" y="30"/>
                    <a:pt x="85" y="30"/>
                  </a:cubicBezTo>
                  <a:cubicBezTo>
                    <a:pt x="83" y="30"/>
                    <a:pt x="82" y="30"/>
                    <a:pt x="80" y="29"/>
                  </a:cubicBezTo>
                  <a:cubicBezTo>
                    <a:pt x="71" y="26"/>
                    <a:pt x="73" y="10"/>
                    <a:pt x="63" y="6"/>
                  </a:cubicBezTo>
                  <a:cubicBezTo>
                    <a:pt x="53" y="2"/>
                    <a:pt x="43" y="1"/>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160"/>
            <p:cNvSpPr>
              <a:spLocks/>
            </p:cNvSpPr>
            <p:nvPr/>
          </p:nvSpPr>
          <p:spPr bwMode="auto">
            <a:xfrm>
              <a:off x="336" y="305"/>
              <a:ext cx="255" cy="160"/>
            </a:xfrm>
            <a:custGeom>
              <a:avLst/>
              <a:gdLst>
                <a:gd name="T0" fmla="*/ 31 w 108"/>
                <a:gd name="T1" fmla="*/ 0 h 68"/>
                <a:gd name="T2" fmla="*/ 14 w 108"/>
                <a:gd name="T3" fmla="*/ 32 h 68"/>
                <a:gd name="T4" fmla="*/ 14 w 108"/>
                <a:gd name="T5" fmla="*/ 40 h 68"/>
                <a:gd name="T6" fmla="*/ 8 w 108"/>
                <a:gd name="T7" fmla="*/ 47 h 68"/>
                <a:gd name="T8" fmla="*/ 0 w 108"/>
                <a:gd name="T9" fmla="*/ 57 h 68"/>
                <a:gd name="T10" fmla="*/ 13 w 108"/>
                <a:gd name="T11" fmla="*/ 56 h 68"/>
                <a:gd name="T12" fmla="*/ 23 w 108"/>
                <a:gd name="T13" fmla="*/ 57 h 68"/>
                <a:gd name="T14" fmla="*/ 27 w 108"/>
                <a:gd name="T15" fmla="*/ 68 h 68"/>
                <a:gd name="T16" fmla="*/ 31 w 108"/>
                <a:gd name="T17" fmla="*/ 64 h 68"/>
                <a:gd name="T18" fmla="*/ 34 w 108"/>
                <a:gd name="T19" fmla="*/ 64 h 68"/>
                <a:gd name="T20" fmla="*/ 56 w 108"/>
                <a:gd name="T21" fmla="*/ 44 h 68"/>
                <a:gd name="T22" fmla="*/ 76 w 108"/>
                <a:gd name="T23" fmla="*/ 57 h 68"/>
                <a:gd name="T24" fmla="*/ 90 w 108"/>
                <a:gd name="T25" fmla="*/ 57 h 68"/>
                <a:gd name="T26" fmla="*/ 108 w 108"/>
                <a:gd name="T27" fmla="*/ 51 h 68"/>
                <a:gd name="T28" fmla="*/ 85 w 108"/>
                <a:gd name="T29" fmla="*/ 41 h 68"/>
                <a:gd name="T30" fmla="*/ 81 w 108"/>
                <a:gd name="T31" fmla="*/ 32 h 68"/>
                <a:gd name="T32" fmla="*/ 44 w 108"/>
                <a:gd name="T33" fmla="*/ 11 h 68"/>
                <a:gd name="T34" fmla="*/ 39 w 108"/>
                <a:gd name="T35" fmla="*/ 15 h 68"/>
                <a:gd name="T36" fmla="*/ 31 w 108"/>
                <a:gd name="T3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68">
                  <a:moveTo>
                    <a:pt x="31" y="0"/>
                  </a:moveTo>
                  <a:cubicBezTo>
                    <a:pt x="16" y="2"/>
                    <a:pt x="14" y="23"/>
                    <a:pt x="14" y="32"/>
                  </a:cubicBezTo>
                  <a:cubicBezTo>
                    <a:pt x="14" y="37"/>
                    <a:pt x="14" y="35"/>
                    <a:pt x="14" y="40"/>
                  </a:cubicBezTo>
                  <a:cubicBezTo>
                    <a:pt x="14" y="43"/>
                    <a:pt x="11" y="45"/>
                    <a:pt x="8" y="47"/>
                  </a:cubicBezTo>
                  <a:cubicBezTo>
                    <a:pt x="7" y="49"/>
                    <a:pt x="1" y="48"/>
                    <a:pt x="0" y="57"/>
                  </a:cubicBezTo>
                  <a:cubicBezTo>
                    <a:pt x="3" y="57"/>
                    <a:pt x="8" y="56"/>
                    <a:pt x="13" y="56"/>
                  </a:cubicBezTo>
                  <a:cubicBezTo>
                    <a:pt x="16" y="56"/>
                    <a:pt x="20" y="56"/>
                    <a:pt x="23" y="57"/>
                  </a:cubicBezTo>
                  <a:cubicBezTo>
                    <a:pt x="22" y="62"/>
                    <a:pt x="20" y="68"/>
                    <a:pt x="27" y="68"/>
                  </a:cubicBezTo>
                  <a:cubicBezTo>
                    <a:pt x="29" y="68"/>
                    <a:pt x="29" y="66"/>
                    <a:pt x="31" y="64"/>
                  </a:cubicBezTo>
                  <a:cubicBezTo>
                    <a:pt x="32" y="64"/>
                    <a:pt x="33" y="64"/>
                    <a:pt x="34" y="64"/>
                  </a:cubicBezTo>
                  <a:cubicBezTo>
                    <a:pt x="42" y="64"/>
                    <a:pt x="56" y="54"/>
                    <a:pt x="56" y="44"/>
                  </a:cubicBezTo>
                  <a:cubicBezTo>
                    <a:pt x="59" y="45"/>
                    <a:pt x="76" y="57"/>
                    <a:pt x="76" y="57"/>
                  </a:cubicBezTo>
                  <a:cubicBezTo>
                    <a:pt x="81" y="57"/>
                    <a:pt x="84" y="57"/>
                    <a:pt x="90" y="57"/>
                  </a:cubicBezTo>
                  <a:cubicBezTo>
                    <a:pt x="97" y="57"/>
                    <a:pt x="102" y="55"/>
                    <a:pt x="108" y="51"/>
                  </a:cubicBezTo>
                  <a:cubicBezTo>
                    <a:pt x="103" y="45"/>
                    <a:pt x="93" y="48"/>
                    <a:pt x="85" y="41"/>
                  </a:cubicBezTo>
                  <a:cubicBezTo>
                    <a:pt x="82" y="39"/>
                    <a:pt x="84" y="36"/>
                    <a:pt x="81" y="32"/>
                  </a:cubicBezTo>
                  <a:cubicBezTo>
                    <a:pt x="72" y="19"/>
                    <a:pt x="55" y="24"/>
                    <a:pt x="44" y="11"/>
                  </a:cubicBezTo>
                  <a:cubicBezTo>
                    <a:pt x="42" y="12"/>
                    <a:pt x="40" y="13"/>
                    <a:pt x="39" y="15"/>
                  </a:cubicBezTo>
                  <a:cubicBezTo>
                    <a:pt x="36" y="10"/>
                    <a:pt x="34" y="8"/>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161"/>
            <p:cNvSpPr>
              <a:spLocks/>
            </p:cNvSpPr>
            <p:nvPr/>
          </p:nvSpPr>
          <p:spPr bwMode="auto">
            <a:xfrm>
              <a:off x="695" y="163"/>
              <a:ext cx="78" cy="61"/>
            </a:xfrm>
            <a:custGeom>
              <a:avLst/>
              <a:gdLst>
                <a:gd name="T0" fmla="*/ 16 w 33"/>
                <a:gd name="T1" fmla="*/ 0 h 26"/>
                <a:gd name="T2" fmla="*/ 0 w 33"/>
                <a:gd name="T3" fmla="*/ 14 h 26"/>
                <a:gd name="T4" fmla="*/ 14 w 33"/>
                <a:gd name="T5" fmla="*/ 26 h 26"/>
                <a:gd name="T6" fmla="*/ 33 w 33"/>
                <a:gd name="T7" fmla="*/ 14 h 26"/>
                <a:gd name="T8" fmla="*/ 16 w 33"/>
                <a:gd name="T9" fmla="*/ 0 h 26"/>
              </a:gdLst>
              <a:ahLst/>
              <a:cxnLst>
                <a:cxn ang="0">
                  <a:pos x="T0" y="T1"/>
                </a:cxn>
                <a:cxn ang="0">
                  <a:pos x="T2" y="T3"/>
                </a:cxn>
                <a:cxn ang="0">
                  <a:pos x="T4" y="T5"/>
                </a:cxn>
                <a:cxn ang="0">
                  <a:pos x="T6" y="T7"/>
                </a:cxn>
                <a:cxn ang="0">
                  <a:pos x="T8" y="T9"/>
                </a:cxn>
              </a:cxnLst>
              <a:rect l="0" t="0" r="r" b="b"/>
              <a:pathLst>
                <a:path w="33" h="26">
                  <a:moveTo>
                    <a:pt x="16" y="0"/>
                  </a:moveTo>
                  <a:cubicBezTo>
                    <a:pt x="8" y="0"/>
                    <a:pt x="0" y="4"/>
                    <a:pt x="0" y="14"/>
                  </a:cubicBezTo>
                  <a:cubicBezTo>
                    <a:pt x="0" y="21"/>
                    <a:pt x="6" y="26"/>
                    <a:pt x="14" y="26"/>
                  </a:cubicBezTo>
                  <a:cubicBezTo>
                    <a:pt x="20" y="26"/>
                    <a:pt x="33" y="21"/>
                    <a:pt x="33" y="14"/>
                  </a:cubicBezTo>
                  <a:cubicBezTo>
                    <a:pt x="33" y="5"/>
                    <a:pt x="24"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162"/>
            <p:cNvSpPr>
              <a:spLocks/>
            </p:cNvSpPr>
            <p:nvPr/>
          </p:nvSpPr>
          <p:spPr bwMode="auto">
            <a:xfrm>
              <a:off x="466" y="473"/>
              <a:ext cx="61" cy="47"/>
            </a:xfrm>
            <a:custGeom>
              <a:avLst/>
              <a:gdLst>
                <a:gd name="T0" fmla="*/ 18 w 26"/>
                <a:gd name="T1" fmla="*/ 0 h 20"/>
                <a:gd name="T2" fmla="*/ 11 w 26"/>
                <a:gd name="T3" fmla="*/ 0 h 20"/>
                <a:gd name="T4" fmla="*/ 0 w 26"/>
                <a:gd name="T5" fmla="*/ 14 h 20"/>
                <a:gd name="T6" fmla="*/ 0 w 26"/>
                <a:gd name="T7" fmla="*/ 20 h 20"/>
                <a:gd name="T8" fmla="*/ 26 w 26"/>
                <a:gd name="T9" fmla="*/ 3 h 20"/>
                <a:gd name="T10" fmla="*/ 18 w 26"/>
                <a:gd name="T11" fmla="*/ 0 h 20"/>
              </a:gdLst>
              <a:ahLst/>
              <a:cxnLst>
                <a:cxn ang="0">
                  <a:pos x="T0" y="T1"/>
                </a:cxn>
                <a:cxn ang="0">
                  <a:pos x="T2" y="T3"/>
                </a:cxn>
                <a:cxn ang="0">
                  <a:pos x="T4" y="T5"/>
                </a:cxn>
                <a:cxn ang="0">
                  <a:pos x="T6" y="T7"/>
                </a:cxn>
                <a:cxn ang="0">
                  <a:pos x="T8" y="T9"/>
                </a:cxn>
                <a:cxn ang="0">
                  <a:pos x="T10" y="T11"/>
                </a:cxn>
              </a:cxnLst>
              <a:rect l="0" t="0" r="r" b="b"/>
              <a:pathLst>
                <a:path w="26" h="20">
                  <a:moveTo>
                    <a:pt x="18" y="0"/>
                  </a:moveTo>
                  <a:cubicBezTo>
                    <a:pt x="17" y="0"/>
                    <a:pt x="15" y="0"/>
                    <a:pt x="11" y="0"/>
                  </a:cubicBezTo>
                  <a:cubicBezTo>
                    <a:pt x="11" y="4"/>
                    <a:pt x="4" y="8"/>
                    <a:pt x="0" y="14"/>
                  </a:cubicBezTo>
                  <a:cubicBezTo>
                    <a:pt x="0" y="20"/>
                    <a:pt x="0" y="20"/>
                    <a:pt x="0" y="20"/>
                  </a:cubicBezTo>
                  <a:cubicBezTo>
                    <a:pt x="8" y="19"/>
                    <a:pt x="21" y="9"/>
                    <a:pt x="26" y="3"/>
                  </a:cubicBezTo>
                  <a:cubicBezTo>
                    <a:pt x="22" y="1"/>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163"/>
            <p:cNvSpPr>
              <a:spLocks/>
            </p:cNvSpPr>
            <p:nvPr/>
          </p:nvSpPr>
          <p:spPr bwMode="auto">
            <a:xfrm>
              <a:off x="565" y="-202"/>
              <a:ext cx="168" cy="74"/>
            </a:xfrm>
            <a:custGeom>
              <a:avLst/>
              <a:gdLst>
                <a:gd name="T0" fmla="*/ 9 w 71"/>
                <a:gd name="T1" fmla="*/ 0 h 31"/>
                <a:gd name="T2" fmla="*/ 0 w 71"/>
                <a:gd name="T3" fmla="*/ 8 h 31"/>
                <a:gd name="T4" fmla="*/ 11 w 71"/>
                <a:gd name="T5" fmla="*/ 19 h 31"/>
                <a:gd name="T6" fmla="*/ 26 w 71"/>
                <a:gd name="T7" fmla="*/ 31 h 31"/>
                <a:gd name="T8" fmla="*/ 46 w 71"/>
                <a:gd name="T9" fmla="*/ 26 h 31"/>
                <a:gd name="T10" fmla="*/ 62 w 71"/>
                <a:gd name="T11" fmla="*/ 29 h 31"/>
                <a:gd name="T12" fmla="*/ 71 w 71"/>
                <a:gd name="T13" fmla="*/ 21 h 31"/>
                <a:gd name="T14" fmla="*/ 35 w 71"/>
                <a:gd name="T15" fmla="*/ 5 h 31"/>
                <a:gd name="T16" fmla="*/ 9 w 7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31">
                  <a:moveTo>
                    <a:pt x="9" y="0"/>
                  </a:moveTo>
                  <a:cubicBezTo>
                    <a:pt x="5" y="0"/>
                    <a:pt x="0" y="3"/>
                    <a:pt x="0" y="8"/>
                  </a:cubicBezTo>
                  <a:cubicBezTo>
                    <a:pt x="0" y="14"/>
                    <a:pt x="6" y="17"/>
                    <a:pt x="11" y="19"/>
                  </a:cubicBezTo>
                  <a:cubicBezTo>
                    <a:pt x="7" y="28"/>
                    <a:pt x="16" y="31"/>
                    <a:pt x="26" y="31"/>
                  </a:cubicBezTo>
                  <a:cubicBezTo>
                    <a:pt x="35" y="31"/>
                    <a:pt x="40" y="26"/>
                    <a:pt x="46" y="26"/>
                  </a:cubicBezTo>
                  <a:cubicBezTo>
                    <a:pt x="52" y="26"/>
                    <a:pt x="55" y="29"/>
                    <a:pt x="62" y="29"/>
                  </a:cubicBezTo>
                  <a:cubicBezTo>
                    <a:pt x="66" y="29"/>
                    <a:pt x="70" y="26"/>
                    <a:pt x="71" y="21"/>
                  </a:cubicBezTo>
                  <a:cubicBezTo>
                    <a:pt x="62" y="16"/>
                    <a:pt x="50" y="5"/>
                    <a:pt x="35" y="5"/>
                  </a:cubicBezTo>
                  <a:cubicBezTo>
                    <a:pt x="24" y="5"/>
                    <a:pt x="21"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164"/>
            <p:cNvSpPr>
              <a:spLocks/>
            </p:cNvSpPr>
            <p:nvPr/>
          </p:nvSpPr>
          <p:spPr bwMode="auto">
            <a:xfrm>
              <a:off x="579" y="508"/>
              <a:ext cx="43" cy="38"/>
            </a:xfrm>
            <a:custGeom>
              <a:avLst/>
              <a:gdLst>
                <a:gd name="T0" fmla="*/ 9 w 18"/>
                <a:gd name="T1" fmla="*/ 0 h 16"/>
                <a:gd name="T2" fmla="*/ 0 w 18"/>
                <a:gd name="T3" fmla="*/ 8 h 16"/>
                <a:gd name="T4" fmla="*/ 8 w 18"/>
                <a:gd name="T5" fmla="*/ 16 h 16"/>
                <a:gd name="T6" fmla="*/ 18 w 18"/>
                <a:gd name="T7" fmla="*/ 4 h 16"/>
                <a:gd name="T8" fmla="*/ 9 w 18"/>
                <a:gd name="T9" fmla="*/ 0 h 16"/>
              </a:gdLst>
              <a:ahLst/>
              <a:cxnLst>
                <a:cxn ang="0">
                  <a:pos x="T0" y="T1"/>
                </a:cxn>
                <a:cxn ang="0">
                  <a:pos x="T2" y="T3"/>
                </a:cxn>
                <a:cxn ang="0">
                  <a:pos x="T4" y="T5"/>
                </a:cxn>
                <a:cxn ang="0">
                  <a:pos x="T6" y="T7"/>
                </a:cxn>
                <a:cxn ang="0">
                  <a:pos x="T8" y="T9"/>
                </a:cxn>
              </a:cxnLst>
              <a:rect l="0" t="0" r="r" b="b"/>
              <a:pathLst>
                <a:path w="18" h="16">
                  <a:moveTo>
                    <a:pt x="9" y="0"/>
                  </a:moveTo>
                  <a:cubicBezTo>
                    <a:pt x="4" y="0"/>
                    <a:pt x="0" y="3"/>
                    <a:pt x="0" y="8"/>
                  </a:cubicBezTo>
                  <a:cubicBezTo>
                    <a:pt x="0" y="8"/>
                    <a:pt x="7" y="16"/>
                    <a:pt x="8" y="16"/>
                  </a:cubicBezTo>
                  <a:cubicBezTo>
                    <a:pt x="13" y="16"/>
                    <a:pt x="15" y="9"/>
                    <a:pt x="18" y="4"/>
                  </a:cubicBezTo>
                  <a:cubicBezTo>
                    <a:pt x="15" y="2"/>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165"/>
            <p:cNvSpPr>
              <a:spLocks/>
            </p:cNvSpPr>
            <p:nvPr/>
          </p:nvSpPr>
          <p:spPr bwMode="auto">
            <a:xfrm>
              <a:off x="785" y="167"/>
              <a:ext cx="42" cy="24"/>
            </a:xfrm>
            <a:custGeom>
              <a:avLst/>
              <a:gdLst>
                <a:gd name="T0" fmla="*/ 7 w 18"/>
                <a:gd name="T1" fmla="*/ 0 h 10"/>
                <a:gd name="T2" fmla="*/ 0 w 18"/>
                <a:gd name="T3" fmla="*/ 5 h 10"/>
                <a:gd name="T4" fmla="*/ 7 w 18"/>
                <a:gd name="T5" fmla="*/ 10 h 10"/>
                <a:gd name="T6" fmla="*/ 11 w 18"/>
                <a:gd name="T7" fmla="*/ 10 h 10"/>
                <a:gd name="T8" fmla="*/ 18 w 18"/>
                <a:gd name="T9" fmla="*/ 9 h 10"/>
                <a:gd name="T10" fmla="*/ 7 w 18"/>
                <a:gd name="T11" fmla="*/ 0 h 10"/>
              </a:gdLst>
              <a:ahLst/>
              <a:cxnLst>
                <a:cxn ang="0">
                  <a:pos x="T0" y="T1"/>
                </a:cxn>
                <a:cxn ang="0">
                  <a:pos x="T2" y="T3"/>
                </a:cxn>
                <a:cxn ang="0">
                  <a:pos x="T4" y="T5"/>
                </a:cxn>
                <a:cxn ang="0">
                  <a:pos x="T6" y="T7"/>
                </a:cxn>
                <a:cxn ang="0">
                  <a:pos x="T8" y="T9"/>
                </a:cxn>
                <a:cxn ang="0">
                  <a:pos x="T10" y="T11"/>
                </a:cxn>
              </a:cxnLst>
              <a:rect l="0" t="0" r="r" b="b"/>
              <a:pathLst>
                <a:path w="18" h="10">
                  <a:moveTo>
                    <a:pt x="7" y="0"/>
                  </a:moveTo>
                  <a:cubicBezTo>
                    <a:pt x="6" y="0"/>
                    <a:pt x="0" y="4"/>
                    <a:pt x="0" y="5"/>
                  </a:cubicBezTo>
                  <a:cubicBezTo>
                    <a:pt x="0" y="9"/>
                    <a:pt x="4" y="10"/>
                    <a:pt x="7" y="10"/>
                  </a:cubicBezTo>
                  <a:cubicBezTo>
                    <a:pt x="9" y="10"/>
                    <a:pt x="10" y="10"/>
                    <a:pt x="11" y="10"/>
                  </a:cubicBezTo>
                  <a:cubicBezTo>
                    <a:pt x="13" y="10"/>
                    <a:pt x="14" y="10"/>
                    <a:pt x="18" y="9"/>
                  </a:cubicBezTo>
                  <a:cubicBezTo>
                    <a:pt x="16" y="6"/>
                    <a:pt x="12"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166"/>
            <p:cNvSpPr>
              <a:spLocks/>
            </p:cNvSpPr>
            <p:nvPr/>
          </p:nvSpPr>
          <p:spPr bwMode="auto">
            <a:xfrm>
              <a:off x="608" y="94"/>
              <a:ext cx="45" cy="31"/>
            </a:xfrm>
            <a:custGeom>
              <a:avLst/>
              <a:gdLst>
                <a:gd name="T0" fmla="*/ 19 w 19"/>
                <a:gd name="T1" fmla="*/ 0 h 13"/>
                <a:gd name="T2" fmla="*/ 7 w 19"/>
                <a:gd name="T3" fmla="*/ 13 h 13"/>
                <a:gd name="T4" fmla="*/ 19 w 19"/>
                <a:gd name="T5" fmla="*/ 0 h 13"/>
              </a:gdLst>
              <a:ahLst/>
              <a:cxnLst>
                <a:cxn ang="0">
                  <a:pos x="T0" y="T1"/>
                </a:cxn>
                <a:cxn ang="0">
                  <a:pos x="T2" y="T3"/>
                </a:cxn>
                <a:cxn ang="0">
                  <a:pos x="T4" y="T5"/>
                </a:cxn>
              </a:cxnLst>
              <a:rect l="0" t="0" r="r" b="b"/>
              <a:pathLst>
                <a:path w="19" h="13">
                  <a:moveTo>
                    <a:pt x="19" y="0"/>
                  </a:moveTo>
                  <a:cubicBezTo>
                    <a:pt x="13" y="0"/>
                    <a:pt x="0" y="13"/>
                    <a:pt x="7" y="13"/>
                  </a:cubicBezTo>
                  <a:cubicBezTo>
                    <a:pt x="13" y="13"/>
                    <a:pt x="17" y="7"/>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167"/>
            <p:cNvSpPr>
              <a:spLocks/>
            </p:cNvSpPr>
            <p:nvPr/>
          </p:nvSpPr>
          <p:spPr bwMode="auto">
            <a:xfrm>
              <a:off x="234" y="-204"/>
              <a:ext cx="1026" cy="740"/>
            </a:xfrm>
            <a:custGeom>
              <a:avLst/>
              <a:gdLst>
                <a:gd name="T0" fmla="*/ 14 w 434"/>
                <a:gd name="T1" fmla="*/ 20 h 313"/>
                <a:gd name="T2" fmla="*/ 0 w 434"/>
                <a:gd name="T3" fmla="*/ 58 h 313"/>
                <a:gd name="T4" fmla="*/ 37 w 434"/>
                <a:gd name="T5" fmla="*/ 78 h 313"/>
                <a:gd name="T6" fmla="*/ 19 w 434"/>
                <a:gd name="T7" fmla="*/ 82 h 313"/>
                <a:gd name="T8" fmla="*/ 25 w 434"/>
                <a:gd name="T9" fmla="*/ 99 h 313"/>
                <a:gd name="T10" fmla="*/ 66 w 434"/>
                <a:gd name="T11" fmla="*/ 110 h 313"/>
                <a:gd name="T12" fmla="*/ 146 w 434"/>
                <a:gd name="T13" fmla="*/ 110 h 313"/>
                <a:gd name="T14" fmla="*/ 175 w 434"/>
                <a:gd name="T15" fmla="*/ 102 h 313"/>
                <a:gd name="T16" fmla="*/ 202 w 434"/>
                <a:gd name="T17" fmla="*/ 138 h 313"/>
                <a:gd name="T18" fmla="*/ 223 w 434"/>
                <a:gd name="T19" fmla="*/ 138 h 313"/>
                <a:gd name="T20" fmla="*/ 252 w 434"/>
                <a:gd name="T21" fmla="*/ 201 h 313"/>
                <a:gd name="T22" fmla="*/ 248 w 434"/>
                <a:gd name="T23" fmla="*/ 220 h 313"/>
                <a:gd name="T24" fmla="*/ 202 w 434"/>
                <a:gd name="T25" fmla="*/ 227 h 313"/>
                <a:gd name="T26" fmla="*/ 203 w 434"/>
                <a:gd name="T27" fmla="*/ 256 h 313"/>
                <a:gd name="T28" fmla="*/ 228 w 434"/>
                <a:gd name="T29" fmla="*/ 252 h 313"/>
                <a:gd name="T30" fmla="*/ 280 w 434"/>
                <a:gd name="T31" fmla="*/ 271 h 313"/>
                <a:gd name="T32" fmla="*/ 354 w 434"/>
                <a:gd name="T33" fmla="*/ 306 h 313"/>
                <a:gd name="T34" fmla="*/ 364 w 434"/>
                <a:gd name="T35" fmla="*/ 306 h 313"/>
                <a:gd name="T36" fmla="*/ 334 w 434"/>
                <a:gd name="T37" fmla="*/ 270 h 313"/>
                <a:gd name="T38" fmla="*/ 391 w 434"/>
                <a:gd name="T39" fmla="*/ 270 h 313"/>
                <a:gd name="T40" fmla="*/ 381 w 434"/>
                <a:gd name="T41" fmla="*/ 247 h 313"/>
                <a:gd name="T42" fmla="*/ 368 w 434"/>
                <a:gd name="T43" fmla="*/ 242 h 313"/>
                <a:gd name="T44" fmla="*/ 365 w 434"/>
                <a:gd name="T45" fmla="*/ 242 h 313"/>
                <a:gd name="T46" fmla="*/ 346 w 434"/>
                <a:gd name="T47" fmla="*/ 220 h 313"/>
                <a:gd name="T48" fmla="*/ 339 w 434"/>
                <a:gd name="T49" fmla="*/ 213 h 313"/>
                <a:gd name="T50" fmla="*/ 347 w 434"/>
                <a:gd name="T51" fmla="*/ 213 h 313"/>
                <a:gd name="T52" fmla="*/ 342 w 434"/>
                <a:gd name="T53" fmla="*/ 207 h 313"/>
                <a:gd name="T54" fmla="*/ 347 w 434"/>
                <a:gd name="T55" fmla="*/ 199 h 313"/>
                <a:gd name="T56" fmla="*/ 407 w 434"/>
                <a:gd name="T57" fmla="*/ 220 h 313"/>
                <a:gd name="T58" fmla="*/ 418 w 434"/>
                <a:gd name="T59" fmla="*/ 207 h 313"/>
                <a:gd name="T60" fmla="*/ 420 w 434"/>
                <a:gd name="T61" fmla="*/ 186 h 313"/>
                <a:gd name="T62" fmla="*/ 405 w 434"/>
                <a:gd name="T63" fmla="*/ 178 h 313"/>
                <a:gd name="T64" fmla="*/ 380 w 434"/>
                <a:gd name="T65" fmla="*/ 162 h 313"/>
                <a:gd name="T66" fmla="*/ 339 w 434"/>
                <a:gd name="T67" fmla="*/ 140 h 313"/>
                <a:gd name="T68" fmla="*/ 348 w 434"/>
                <a:gd name="T69" fmla="*/ 123 h 313"/>
                <a:gd name="T70" fmla="*/ 351 w 434"/>
                <a:gd name="T71" fmla="*/ 114 h 313"/>
                <a:gd name="T72" fmla="*/ 327 w 434"/>
                <a:gd name="T73" fmla="*/ 102 h 313"/>
                <a:gd name="T74" fmla="*/ 290 w 434"/>
                <a:gd name="T75" fmla="*/ 78 h 313"/>
                <a:gd name="T76" fmla="*/ 260 w 434"/>
                <a:gd name="T77" fmla="*/ 67 h 313"/>
                <a:gd name="T78" fmla="*/ 187 w 434"/>
                <a:gd name="T79" fmla="*/ 33 h 313"/>
                <a:gd name="T80" fmla="*/ 154 w 434"/>
                <a:gd name="T81" fmla="*/ 41 h 313"/>
                <a:gd name="T82" fmla="*/ 144 w 434"/>
                <a:gd name="T83" fmla="*/ 36 h 313"/>
                <a:gd name="T84" fmla="*/ 66 w 434"/>
                <a:gd name="T85" fmla="*/ 32 h 313"/>
                <a:gd name="T86" fmla="*/ 61 w 434"/>
                <a:gd name="T87" fmla="*/ 57 h 313"/>
                <a:gd name="T88" fmla="*/ 55 w 434"/>
                <a:gd name="T89" fmla="*/ 38 h 313"/>
                <a:gd name="T90" fmla="*/ 74 w 434"/>
                <a:gd name="T91" fmla="*/ 6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4" h="313">
                  <a:moveTo>
                    <a:pt x="57" y="0"/>
                  </a:moveTo>
                  <a:cubicBezTo>
                    <a:pt x="39" y="0"/>
                    <a:pt x="25" y="9"/>
                    <a:pt x="14" y="20"/>
                  </a:cubicBezTo>
                  <a:cubicBezTo>
                    <a:pt x="12" y="22"/>
                    <a:pt x="15" y="31"/>
                    <a:pt x="11" y="35"/>
                  </a:cubicBezTo>
                  <a:cubicBezTo>
                    <a:pt x="3" y="40"/>
                    <a:pt x="0" y="44"/>
                    <a:pt x="0" y="58"/>
                  </a:cubicBezTo>
                  <a:cubicBezTo>
                    <a:pt x="0" y="63"/>
                    <a:pt x="8" y="73"/>
                    <a:pt x="8" y="73"/>
                  </a:cubicBezTo>
                  <a:cubicBezTo>
                    <a:pt x="8" y="73"/>
                    <a:pt x="32" y="75"/>
                    <a:pt x="37" y="78"/>
                  </a:cubicBezTo>
                  <a:cubicBezTo>
                    <a:pt x="37" y="85"/>
                    <a:pt x="37" y="85"/>
                    <a:pt x="37" y="85"/>
                  </a:cubicBezTo>
                  <a:cubicBezTo>
                    <a:pt x="31" y="84"/>
                    <a:pt x="25" y="82"/>
                    <a:pt x="19" y="82"/>
                  </a:cubicBezTo>
                  <a:cubicBezTo>
                    <a:pt x="17" y="82"/>
                    <a:pt x="15" y="82"/>
                    <a:pt x="13" y="83"/>
                  </a:cubicBezTo>
                  <a:cubicBezTo>
                    <a:pt x="14" y="91"/>
                    <a:pt x="22" y="92"/>
                    <a:pt x="25" y="99"/>
                  </a:cubicBezTo>
                  <a:cubicBezTo>
                    <a:pt x="50" y="99"/>
                    <a:pt x="50" y="99"/>
                    <a:pt x="50" y="99"/>
                  </a:cubicBezTo>
                  <a:cubicBezTo>
                    <a:pt x="53" y="103"/>
                    <a:pt x="62" y="110"/>
                    <a:pt x="66" y="110"/>
                  </a:cubicBezTo>
                  <a:cubicBezTo>
                    <a:pt x="82" y="110"/>
                    <a:pt x="105" y="109"/>
                    <a:pt x="123" y="109"/>
                  </a:cubicBezTo>
                  <a:cubicBezTo>
                    <a:pt x="133" y="109"/>
                    <a:pt x="141" y="109"/>
                    <a:pt x="146" y="110"/>
                  </a:cubicBezTo>
                  <a:cubicBezTo>
                    <a:pt x="146" y="113"/>
                    <a:pt x="144" y="122"/>
                    <a:pt x="151" y="122"/>
                  </a:cubicBezTo>
                  <a:cubicBezTo>
                    <a:pt x="160" y="122"/>
                    <a:pt x="168" y="102"/>
                    <a:pt x="175" y="102"/>
                  </a:cubicBezTo>
                  <a:cubicBezTo>
                    <a:pt x="181" y="102"/>
                    <a:pt x="210" y="126"/>
                    <a:pt x="214" y="131"/>
                  </a:cubicBezTo>
                  <a:cubicBezTo>
                    <a:pt x="211" y="131"/>
                    <a:pt x="202" y="132"/>
                    <a:pt x="202" y="138"/>
                  </a:cubicBezTo>
                  <a:cubicBezTo>
                    <a:pt x="202" y="139"/>
                    <a:pt x="204" y="144"/>
                    <a:pt x="206" y="144"/>
                  </a:cubicBezTo>
                  <a:cubicBezTo>
                    <a:pt x="213" y="144"/>
                    <a:pt x="216" y="138"/>
                    <a:pt x="223" y="138"/>
                  </a:cubicBezTo>
                  <a:cubicBezTo>
                    <a:pt x="234" y="138"/>
                    <a:pt x="268" y="163"/>
                    <a:pt x="268" y="177"/>
                  </a:cubicBezTo>
                  <a:cubicBezTo>
                    <a:pt x="268" y="185"/>
                    <a:pt x="257" y="196"/>
                    <a:pt x="252" y="201"/>
                  </a:cubicBezTo>
                  <a:cubicBezTo>
                    <a:pt x="248" y="205"/>
                    <a:pt x="239" y="200"/>
                    <a:pt x="239" y="209"/>
                  </a:cubicBezTo>
                  <a:cubicBezTo>
                    <a:pt x="239" y="213"/>
                    <a:pt x="246" y="218"/>
                    <a:pt x="248" y="220"/>
                  </a:cubicBezTo>
                  <a:cubicBezTo>
                    <a:pt x="242" y="224"/>
                    <a:pt x="229" y="227"/>
                    <a:pt x="224" y="227"/>
                  </a:cubicBezTo>
                  <a:cubicBezTo>
                    <a:pt x="220" y="227"/>
                    <a:pt x="211" y="227"/>
                    <a:pt x="202" y="227"/>
                  </a:cubicBezTo>
                  <a:cubicBezTo>
                    <a:pt x="194" y="227"/>
                    <a:pt x="181" y="236"/>
                    <a:pt x="181" y="242"/>
                  </a:cubicBezTo>
                  <a:cubicBezTo>
                    <a:pt x="181" y="249"/>
                    <a:pt x="198" y="256"/>
                    <a:pt x="203" y="256"/>
                  </a:cubicBezTo>
                  <a:cubicBezTo>
                    <a:pt x="210" y="256"/>
                    <a:pt x="213" y="248"/>
                    <a:pt x="219" y="248"/>
                  </a:cubicBezTo>
                  <a:cubicBezTo>
                    <a:pt x="224" y="248"/>
                    <a:pt x="223" y="252"/>
                    <a:pt x="228" y="252"/>
                  </a:cubicBezTo>
                  <a:cubicBezTo>
                    <a:pt x="233" y="252"/>
                    <a:pt x="236" y="248"/>
                    <a:pt x="239" y="244"/>
                  </a:cubicBezTo>
                  <a:cubicBezTo>
                    <a:pt x="254" y="253"/>
                    <a:pt x="262" y="263"/>
                    <a:pt x="280" y="271"/>
                  </a:cubicBezTo>
                  <a:cubicBezTo>
                    <a:pt x="271" y="288"/>
                    <a:pt x="303" y="287"/>
                    <a:pt x="315" y="294"/>
                  </a:cubicBezTo>
                  <a:cubicBezTo>
                    <a:pt x="328" y="302"/>
                    <a:pt x="338" y="299"/>
                    <a:pt x="354" y="306"/>
                  </a:cubicBezTo>
                  <a:cubicBezTo>
                    <a:pt x="355" y="307"/>
                    <a:pt x="356" y="313"/>
                    <a:pt x="359" y="313"/>
                  </a:cubicBezTo>
                  <a:cubicBezTo>
                    <a:pt x="361" y="313"/>
                    <a:pt x="364" y="310"/>
                    <a:pt x="364" y="306"/>
                  </a:cubicBezTo>
                  <a:cubicBezTo>
                    <a:pt x="364" y="292"/>
                    <a:pt x="335" y="281"/>
                    <a:pt x="326" y="270"/>
                  </a:cubicBezTo>
                  <a:cubicBezTo>
                    <a:pt x="334" y="270"/>
                    <a:pt x="334" y="270"/>
                    <a:pt x="334" y="270"/>
                  </a:cubicBezTo>
                  <a:cubicBezTo>
                    <a:pt x="340" y="277"/>
                    <a:pt x="373" y="290"/>
                    <a:pt x="383" y="291"/>
                  </a:cubicBezTo>
                  <a:cubicBezTo>
                    <a:pt x="385" y="285"/>
                    <a:pt x="391" y="275"/>
                    <a:pt x="391" y="270"/>
                  </a:cubicBezTo>
                  <a:cubicBezTo>
                    <a:pt x="391" y="264"/>
                    <a:pt x="381" y="261"/>
                    <a:pt x="381" y="257"/>
                  </a:cubicBezTo>
                  <a:cubicBezTo>
                    <a:pt x="381" y="255"/>
                    <a:pt x="381" y="255"/>
                    <a:pt x="381" y="247"/>
                  </a:cubicBezTo>
                  <a:cubicBezTo>
                    <a:pt x="378" y="247"/>
                    <a:pt x="378" y="247"/>
                    <a:pt x="372" y="247"/>
                  </a:cubicBezTo>
                  <a:cubicBezTo>
                    <a:pt x="372" y="242"/>
                    <a:pt x="371" y="242"/>
                    <a:pt x="368" y="242"/>
                  </a:cubicBezTo>
                  <a:cubicBezTo>
                    <a:pt x="368" y="242"/>
                    <a:pt x="367" y="242"/>
                    <a:pt x="367" y="242"/>
                  </a:cubicBezTo>
                  <a:cubicBezTo>
                    <a:pt x="366" y="242"/>
                    <a:pt x="365" y="242"/>
                    <a:pt x="365" y="242"/>
                  </a:cubicBezTo>
                  <a:cubicBezTo>
                    <a:pt x="363" y="242"/>
                    <a:pt x="360" y="242"/>
                    <a:pt x="357" y="241"/>
                  </a:cubicBezTo>
                  <a:cubicBezTo>
                    <a:pt x="353" y="239"/>
                    <a:pt x="347" y="227"/>
                    <a:pt x="346" y="220"/>
                  </a:cubicBezTo>
                  <a:cubicBezTo>
                    <a:pt x="339" y="220"/>
                    <a:pt x="339" y="220"/>
                    <a:pt x="339" y="220"/>
                  </a:cubicBezTo>
                  <a:cubicBezTo>
                    <a:pt x="339" y="213"/>
                    <a:pt x="339" y="213"/>
                    <a:pt x="339" y="213"/>
                  </a:cubicBezTo>
                  <a:cubicBezTo>
                    <a:pt x="340" y="213"/>
                    <a:pt x="341" y="214"/>
                    <a:pt x="342" y="214"/>
                  </a:cubicBezTo>
                  <a:cubicBezTo>
                    <a:pt x="344" y="214"/>
                    <a:pt x="345" y="213"/>
                    <a:pt x="347" y="213"/>
                  </a:cubicBezTo>
                  <a:cubicBezTo>
                    <a:pt x="347" y="206"/>
                    <a:pt x="347" y="206"/>
                    <a:pt x="347" y="206"/>
                  </a:cubicBezTo>
                  <a:cubicBezTo>
                    <a:pt x="345" y="207"/>
                    <a:pt x="343" y="207"/>
                    <a:pt x="342" y="207"/>
                  </a:cubicBezTo>
                  <a:cubicBezTo>
                    <a:pt x="340" y="207"/>
                    <a:pt x="339" y="207"/>
                    <a:pt x="336" y="205"/>
                  </a:cubicBezTo>
                  <a:cubicBezTo>
                    <a:pt x="337" y="205"/>
                    <a:pt x="344" y="199"/>
                    <a:pt x="347" y="199"/>
                  </a:cubicBezTo>
                  <a:cubicBezTo>
                    <a:pt x="372" y="199"/>
                    <a:pt x="373" y="235"/>
                    <a:pt x="400" y="235"/>
                  </a:cubicBezTo>
                  <a:cubicBezTo>
                    <a:pt x="406" y="235"/>
                    <a:pt x="407" y="226"/>
                    <a:pt x="407" y="220"/>
                  </a:cubicBezTo>
                  <a:cubicBezTo>
                    <a:pt x="417" y="220"/>
                    <a:pt x="418" y="216"/>
                    <a:pt x="418" y="214"/>
                  </a:cubicBezTo>
                  <a:cubicBezTo>
                    <a:pt x="418" y="211"/>
                    <a:pt x="419" y="213"/>
                    <a:pt x="418" y="207"/>
                  </a:cubicBezTo>
                  <a:cubicBezTo>
                    <a:pt x="425" y="207"/>
                    <a:pt x="434" y="205"/>
                    <a:pt x="434" y="198"/>
                  </a:cubicBezTo>
                  <a:cubicBezTo>
                    <a:pt x="434" y="190"/>
                    <a:pt x="430" y="186"/>
                    <a:pt x="420" y="186"/>
                  </a:cubicBezTo>
                  <a:cubicBezTo>
                    <a:pt x="417" y="186"/>
                    <a:pt x="413" y="186"/>
                    <a:pt x="410" y="184"/>
                  </a:cubicBezTo>
                  <a:cubicBezTo>
                    <a:pt x="409" y="179"/>
                    <a:pt x="407" y="178"/>
                    <a:pt x="405" y="178"/>
                  </a:cubicBezTo>
                  <a:cubicBezTo>
                    <a:pt x="402" y="178"/>
                    <a:pt x="399" y="181"/>
                    <a:pt x="392" y="181"/>
                  </a:cubicBezTo>
                  <a:cubicBezTo>
                    <a:pt x="384" y="181"/>
                    <a:pt x="381" y="172"/>
                    <a:pt x="380" y="162"/>
                  </a:cubicBezTo>
                  <a:cubicBezTo>
                    <a:pt x="369" y="161"/>
                    <a:pt x="355" y="156"/>
                    <a:pt x="354" y="144"/>
                  </a:cubicBezTo>
                  <a:cubicBezTo>
                    <a:pt x="347" y="144"/>
                    <a:pt x="344" y="142"/>
                    <a:pt x="339" y="140"/>
                  </a:cubicBezTo>
                  <a:cubicBezTo>
                    <a:pt x="344" y="132"/>
                    <a:pt x="348" y="132"/>
                    <a:pt x="356" y="128"/>
                  </a:cubicBezTo>
                  <a:cubicBezTo>
                    <a:pt x="355" y="124"/>
                    <a:pt x="351" y="123"/>
                    <a:pt x="348" y="123"/>
                  </a:cubicBezTo>
                  <a:cubicBezTo>
                    <a:pt x="344" y="123"/>
                    <a:pt x="342" y="123"/>
                    <a:pt x="333" y="122"/>
                  </a:cubicBezTo>
                  <a:cubicBezTo>
                    <a:pt x="337" y="115"/>
                    <a:pt x="344" y="116"/>
                    <a:pt x="351" y="114"/>
                  </a:cubicBezTo>
                  <a:cubicBezTo>
                    <a:pt x="348" y="107"/>
                    <a:pt x="344" y="102"/>
                    <a:pt x="336" y="102"/>
                  </a:cubicBezTo>
                  <a:cubicBezTo>
                    <a:pt x="336" y="102"/>
                    <a:pt x="331" y="102"/>
                    <a:pt x="327" y="102"/>
                  </a:cubicBezTo>
                  <a:cubicBezTo>
                    <a:pt x="327" y="93"/>
                    <a:pt x="327" y="93"/>
                    <a:pt x="327" y="93"/>
                  </a:cubicBezTo>
                  <a:cubicBezTo>
                    <a:pt x="313" y="91"/>
                    <a:pt x="305" y="83"/>
                    <a:pt x="290" y="78"/>
                  </a:cubicBezTo>
                  <a:cubicBezTo>
                    <a:pt x="292" y="69"/>
                    <a:pt x="279" y="67"/>
                    <a:pt x="273" y="67"/>
                  </a:cubicBezTo>
                  <a:cubicBezTo>
                    <a:pt x="269" y="67"/>
                    <a:pt x="268" y="67"/>
                    <a:pt x="260" y="67"/>
                  </a:cubicBezTo>
                  <a:cubicBezTo>
                    <a:pt x="242" y="67"/>
                    <a:pt x="239" y="49"/>
                    <a:pt x="227" y="41"/>
                  </a:cubicBezTo>
                  <a:cubicBezTo>
                    <a:pt x="220" y="36"/>
                    <a:pt x="198" y="33"/>
                    <a:pt x="187" y="33"/>
                  </a:cubicBezTo>
                  <a:cubicBezTo>
                    <a:pt x="178" y="33"/>
                    <a:pt x="175" y="46"/>
                    <a:pt x="166" y="46"/>
                  </a:cubicBezTo>
                  <a:cubicBezTo>
                    <a:pt x="162" y="46"/>
                    <a:pt x="160" y="41"/>
                    <a:pt x="154" y="41"/>
                  </a:cubicBezTo>
                  <a:cubicBezTo>
                    <a:pt x="149" y="41"/>
                    <a:pt x="147" y="46"/>
                    <a:pt x="144" y="46"/>
                  </a:cubicBezTo>
                  <a:cubicBezTo>
                    <a:pt x="141" y="46"/>
                    <a:pt x="144" y="38"/>
                    <a:pt x="144" y="36"/>
                  </a:cubicBezTo>
                  <a:cubicBezTo>
                    <a:pt x="144" y="24"/>
                    <a:pt x="136" y="6"/>
                    <a:pt x="123" y="6"/>
                  </a:cubicBezTo>
                  <a:cubicBezTo>
                    <a:pt x="101" y="6"/>
                    <a:pt x="66" y="12"/>
                    <a:pt x="66" y="32"/>
                  </a:cubicBezTo>
                  <a:cubicBezTo>
                    <a:pt x="66" y="37"/>
                    <a:pt x="71" y="41"/>
                    <a:pt x="71" y="46"/>
                  </a:cubicBezTo>
                  <a:cubicBezTo>
                    <a:pt x="71" y="50"/>
                    <a:pt x="64" y="57"/>
                    <a:pt x="61" y="57"/>
                  </a:cubicBezTo>
                  <a:cubicBezTo>
                    <a:pt x="54" y="57"/>
                    <a:pt x="55" y="52"/>
                    <a:pt x="55" y="48"/>
                  </a:cubicBezTo>
                  <a:cubicBezTo>
                    <a:pt x="55" y="48"/>
                    <a:pt x="54" y="42"/>
                    <a:pt x="55" y="38"/>
                  </a:cubicBezTo>
                  <a:cubicBezTo>
                    <a:pt x="53" y="38"/>
                    <a:pt x="51" y="36"/>
                    <a:pt x="51" y="33"/>
                  </a:cubicBezTo>
                  <a:cubicBezTo>
                    <a:pt x="51" y="18"/>
                    <a:pt x="69" y="17"/>
                    <a:pt x="74" y="6"/>
                  </a:cubicBezTo>
                  <a:cubicBezTo>
                    <a:pt x="73" y="6"/>
                    <a:pt x="57" y="0"/>
                    <a:pt x="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168"/>
            <p:cNvSpPr>
              <a:spLocks/>
            </p:cNvSpPr>
            <p:nvPr/>
          </p:nvSpPr>
          <p:spPr bwMode="auto">
            <a:xfrm>
              <a:off x="655" y="442"/>
              <a:ext cx="28" cy="16"/>
            </a:xfrm>
            <a:custGeom>
              <a:avLst/>
              <a:gdLst>
                <a:gd name="T0" fmla="*/ 5 w 12"/>
                <a:gd name="T1" fmla="*/ 0 h 7"/>
                <a:gd name="T2" fmla="*/ 0 w 12"/>
                <a:gd name="T3" fmla="*/ 4 h 7"/>
                <a:gd name="T4" fmla="*/ 6 w 12"/>
                <a:gd name="T5" fmla="*/ 7 h 7"/>
                <a:gd name="T6" fmla="*/ 12 w 12"/>
                <a:gd name="T7" fmla="*/ 4 h 7"/>
                <a:gd name="T8" fmla="*/ 5 w 12"/>
                <a:gd name="T9" fmla="*/ 0 h 7"/>
              </a:gdLst>
              <a:ahLst/>
              <a:cxnLst>
                <a:cxn ang="0">
                  <a:pos x="T0" y="T1"/>
                </a:cxn>
                <a:cxn ang="0">
                  <a:pos x="T2" y="T3"/>
                </a:cxn>
                <a:cxn ang="0">
                  <a:pos x="T4" y="T5"/>
                </a:cxn>
                <a:cxn ang="0">
                  <a:pos x="T6" y="T7"/>
                </a:cxn>
                <a:cxn ang="0">
                  <a:pos x="T8" y="T9"/>
                </a:cxn>
              </a:cxnLst>
              <a:rect l="0" t="0" r="r" b="b"/>
              <a:pathLst>
                <a:path w="12" h="7">
                  <a:moveTo>
                    <a:pt x="5" y="0"/>
                  </a:moveTo>
                  <a:cubicBezTo>
                    <a:pt x="4" y="0"/>
                    <a:pt x="2" y="1"/>
                    <a:pt x="0" y="4"/>
                  </a:cubicBezTo>
                  <a:cubicBezTo>
                    <a:pt x="3" y="6"/>
                    <a:pt x="4" y="7"/>
                    <a:pt x="6" y="7"/>
                  </a:cubicBezTo>
                  <a:cubicBezTo>
                    <a:pt x="8" y="7"/>
                    <a:pt x="9" y="6"/>
                    <a:pt x="12" y="4"/>
                  </a:cubicBezTo>
                  <a:cubicBezTo>
                    <a:pt x="8" y="2"/>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169"/>
            <p:cNvSpPr>
              <a:spLocks/>
            </p:cNvSpPr>
            <p:nvPr/>
          </p:nvSpPr>
          <p:spPr bwMode="auto">
            <a:xfrm>
              <a:off x="445" y="298"/>
              <a:ext cx="26" cy="21"/>
            </a:xfrm>
            <a:custGeom>
              <a:avLst/>
              <a:gdLst>
                <a:gd name="T0" fmla="*/ 4 w 11"/>
                <a:gd name="T1" fmla="*/ 0 h 9"/>
                <a:gd name="T2" fmla="*/ 1 w 11"/>
                <a:gd name="T3" fmla="*/ 1 h 9"/>
                <a:gd name="T4" fmla="*/ 11 w 11"/>
                <a:gd name="T5" fmla="*/ 9 h 9"/>
                <a:gd name="T6" fmla="*/ 4 w 11"/>
                <a:gd name="T7" fmla="*/ 0 h 9"/>
              </a:gdLst>
              <a:ahLst/>
              <a:cxnLst>
                <a:cxn ang="0">
                  <a:pos x="T0" y="T1"/>
                </a:cxn>
                <a:cxn ang="0">
                  <a:pos x="T2" y="T3"/>
                </a:cxn>
                <a:cxn ang="0">
                  <a:pos x="T4" y="T5"/>
                </a:cxn>
                <a:cxn ang="0">
                  <a:pos x="T6" y="T7"/>
                </a:cxn>
              </a:cxnLst>
              <a:rect l="0" t="0" r="r" b="b"/>
              <a:pathLst>
                <a:path w="11" h="9">
                  <a:moveTo>
                    <a:pt x="4" y="0"/>
                  </a:moveTo>
                  <a:cubicBezTo>
                    <a:pt x="3" y="0"/>
                    <a:pt x="2" y="0"/>
                    <a:pt x="1" y="1"/>
                  </a:cubicBezTo>
                  <a:cubicBezTo>
                    <a:pt x="0" y="4"/>
                    <a:pt x="4" y="8"/>
                    <a:pt x="11" y="9"/>
                  </a:cubicBezTo>
                  <a:cubicBezTo>
                    <a:pt x="8" y="5"/>
                    <a:pt x="8"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170"/>
            <p:cNvSpPr>
              <a:spLocks/>
            </p:cNvSpPr>
            <p:nvPr/>
          </p:nvSpPr>
          <p:spPr bwMode="auto">
            <a:xfrm>
              <a:off x="173" y="-947"/>
              <a:ext cx="1094" cy="575"/>
            </a:xfrm>
            <a:custGeom>
              <a:avLst/>
              <a:gdLst>
                <a:gd name="T0" fmla="*/ 261 w 463"/>
                <a:gd name="T1" fmla="*/ 9 h 243"/>
                <a:gd name="T2" fmla="*/ 235 w 463"/>
                <a:gd name="T3" fmla="*/ 7 h 243"/>
                <a:gd name="T4" fmla="*/ 162 w 463"/>
                <a:gd name="T5" fmla="*/ 13 h 243"/>
                <a:gd name="T6" fmla="*/ 151 w 463"/>
                <a:gd name="T7" fmla="*/ 14 h 243"/>
                <a:gd name="T8" fmla="*/ 89 w 463"/>
                <a:gd name="T9" fmla="*/ 27 h 243"/>
                <a:gd name="T10" fmla="*/ 64 w 463"/>
                <a:gd name="T11" fmla="*/ 42 h 243"/>
                <a:gd name="T12" fmla="*/ 0 w 463"/>
                <a:gd name="T13" fmla="*/ 62 h 243"/>
                <a:gd name="T14" fmla="*/ 19 w 463"/>
                <a:gd name="T15" fmla="*/ 58 h 243"/>
                <a:gd name="T16" fmla="*/ 20 w 463"/>
                <a:gd name="T17" fmla="*/ 67 h 243"/>
                <a:gd name="T18" fmla="*/ 51 w 463"/>
                <a:gd name="T19" fmla="*/ 62 h 243"/>
                <a:gd name="T20" fmla="*/ 29 w 463"/>
                <a:gd name="T21" fmla="*/ 79 h 243"/>
                <a:gd name="T22" fmla="*/ 54 w 463"/>
                <a:gd name="T23" fmla="*/ 79 h 243"/>
                <a:gd name="T24" fmla="*/ 68 w 463"/>
                <a:gd name="T25" fmla="*/ 96 h 243"/>
                <a:gd name="T26" fmla="*/ 87 w 463"/>
                <a:gd name="T27" fmla="*/ 91 h 243"/>
                <a:gd name="T28" fmla="*/ 118 w 463"/>
                <a:gd name="T29" fmla="*/ 96 h 243"/>
                <a:gd name="T30" fmla="*/ 177 w 463"/>
                <a:gd name="T31" fmla="*/ 88 h 243"/>
                <a:gd name="T32" fmla="*/ 159 w 463"/>
                <a:gd name="T33" fmla="*/ 103 h 243"/>
                <a:gd name="T34" fmla="*/ 129 w 463"/>
                <a:gd name="T35" fmla="*/ 108 h 243"/>
                <a:gd name="T36" fmla="*/ 146 w 463"/>
                <a:gd name="T37" fmla="*/ 125 h 243"/>
                <a:gd name="T38" fmla="*/ 102 w 463"/>
                <a:gd name="T39" fmla="*/ 105 h 243"/>
                <a:gd name="T40" fmla="*/ 83 w 463"/>
                <a:gd name="T41" fmla="*/ 105 h 243"/>
                <a:gd name="T42" fmla="*/ 88 w 463"/>
                <a:gd name="T43" fmla="*/ 112 h 243"/>
                <a:gd name="T44" fmla="*/ 75 w 463"/>
                <a:gd name="T45" fmla="*/ 116 h 243"/>
                <a:gd name="T46" fmla="*/ 81 w 463"/>
                <a:gd name="T47" fmla="*/ 157 h 243"/>
                <a:gd name="T48" fmla="*/ 66 w 463"/>
                <a:gd name="T49" fmla="*/ 181 h 243"/>
                <a:gd name="T50" fmla="*/ 79 w 463"/>
                <a:gd name="T51" fmla="*/ 177 h 243"/>
                <a:gd name="T52" fmla="*/ 111 w 463"/>
                <a:gd name="T53" fmla="*/ 203 h 243"/>
                <a:gd name="T54" fmla="*/ 68 w 463"/>
                <a:gd name="T55" fmla="*/ 189 h 243"/>
                <a:gd name="T56" fmla="*/ 55 w 463"/>
                <a:gd name="T57" fmla="*/ 194 h 243"/>
                <a:gd name="T58" fmla="*/ 34 w 463"/>
                <a:gd name="T59" fmla="*/ 231 h 243"/>
                <a:gd name="T60" fmla="*/ 46 w 463"/>
                <a:gd name="T61" fmla="*/ 230 h 243"/>
                <a:gd name="T62" fmla="*/ 112 w 463"/>
                <a:gd name="T63" fmla="*/ 235 h 243"/>
                <a:gd name="T64" fmla="*/ 169 w 463"/>
                <a:gd name="T65" fmla="*/ 243 h 243"/>
                <a:gd name="T66" fmla="*/ 204 w 463"/>
                <a:gd name="T67" fmla="*/ 220 h 243"/>
                <a:gd name="T68" fmla="*/ 190 w 463"/>
                <a:gd name="T69" fmla="*/ 220 h 243"/>
                <a:gd name="T70" fmla="*/ 208 w 463"/>
                <a:gd name="T71" fmla="*/ 188 h 243"/>
                <a:gd name="T72" fmla="*/ 258 w 463"/>
                <a:gd name="T73" fmla="*/ 163 h 243"/>
                <a:gd name="T74" fmla="*/ 251 w 463"/>
                <a:gd name="T75" fmla="*/ 151 h 243"/>
                <a:gd name="T76" fmla="*/ 244 w 463"/>
                <a:gd name="T77" fmla="*/ 141 h 243"/>
                <a:gd name="T78" fmla="*/ 282 w 463"/>
                <a:gd name="T79" fmla="*/ 129 h 243"/>
                <a:gd name="T80" fmla="*/ 296 w 463"/>
                <a:gd name="T81" fmla="*/ 130 h 243"/>
                <a:gd name="T82" fmla="*/ 353 w 463"/>
                <a:gd name="T83" fmla="*/ 88 h 243"/>
                <a:gd name="T84" fmla="*/ 411 w 463"/>
                <a:gd name="T85" fmla="*/ 62 h 243"/>
                <a:gd name="T86" fmla="*/ 387 w 463"/>
                <a:gd name="T87" fmla="*/ 64 h 243"/>
                <a:gd name="T88" fmla="*/ 449 w 463"/>
                <a:gd name="T89" fmla="*/ 41 h 243"/>
                <a:gd name="T90" fmla="*/ 428 w 463"/>
                <a:gd name="T91" fmla="*/ 20 h 243"/>
                <a:gd name="T92" fmla="*/ 410 w 463"/>
                <a:gd name="T93" fmla="*/ 7 h 243"/>
                <a:gd name="T94" fmla="*/ 377 w 463"/>
                <a:gd name="T95" fmla="*/ 13 h 243"/>
                <a:gd name="T96" fmla="*/ 309 w 463"/>
                <a:gd name="T97" fmla="*/ 4 h 243"/>
                <a:gd name="T98" fmla="*/ 278 w 463"/>
                <a:gd name="T99"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3" h="243">
                  <a:moveTo>
                    <a:pt x="278" y="0"/>
                  </a:moveTo>
                  <a:cubicBezTo>
                    <a:pt x="270" y="0"/>
                    <a:pt x="268" y="9"/>
                    <a:pt x="261" y="9"/>
                  </a:cubicBezTo>
                  <a:cubicBezTo>
                    <a:pt x="253" y="9"/>
                    <a:pt x="250" y="3"/>
                    <a:pt x="241" y="3"/>
                  </a:cubicBezTo>
                  <a:cubicBezTo>
                    <a:pt x="238" y="3"/>
                    <a:pt x="236" y="4"/>
                    <a:pt x="235" y="7"/>
                  </a:cubicBezTo>
                  <a:cubicBezTo>
                    <a:pt x="207" y="7"/>
                    <a:pt x="201" y="7"/>
                    <a:pt x="174" y="7"/>
                  </a:cubicBezTo>
                  <a:cubicBezTo>
                    <a:pt x="169" y="7"/>
                    <a:pt x="164" y="8"/>
                    <a:pt x="162" y="13"/>
                  </a:cubicBezTo>
                  <a:cubicBezTo>
                    <a:pt x="159" y="16"/>
                    <a:pt x="158" y="16"/>
                    <a:pt x="158" y="16"/>
                  </a:cubicBezTo>
                  <a:cubicBezTo>
                    <a:pt x="157" y="16"/>
                    <a:pt x="157" y="14"/>
                    <a:pt x="151" y="14"/>
                  </a:cubicBezTo>
                  <a:cubicBezTo>
                    <a:pt x="136" y="14"/>
                    <a:pt x="130" y="26"/>
                    <a:pt x="125" y="38"/>
                  </a:cubicBezTo>
                  <a:cubicBezTo>
                    <a:pt x="120" y="37"/>
                    <a:pt x="99" y="27"/>
                    <a:pt x="89" y="27"/>
                  </a:cubicBezTo>
                  <a:cubicBezTo>
                    <a:pt x="78" y="27"/>
                    <a:pt x="85" y="38"/>
                    <a:pt x="68" y="38"/>
                  </a:cubicBezTo>
                  <a:cubicBezTo>
                    <a:pt x="68" y="40"/>
                    <a:pt x="66" y="42"/>
                    <a:pt x="64" y="42"/>
                  </a:cubicBezTo>
                  <a:cubicBezTo>
                    <a:pt x="63" y="42"/>
                    <a:pt x="59" y="42"/>
                    <a:pt x="52" y="42"/>
                  </a:cubicBezTo>
                  <a:cubicBezTo>
                    <a:pt x="37" y="42"/>
                    <a:pt x="3" y="49"/>
                    <a:pt x="0" y="62"/>
                  </a:cubicBezTo>
                  <a:cubicBezTo>
                    <a:pt x="3" y="62"/>
                    <a:pt x="9" y="62"/>
                    <a:pt x="11" y="62"/>
                  </a:cubicBezTo>
                  <a:cubicBezTo>
                    <a:pt x="13" y="61"/>
                    <a:pt x="16" y="59"/>
                    <a:pt x="19" y="58"/>
                  </a:cubicBezTo>
                  <a:cubicBezTo>
                    <a:pt x="35" y="58"/>
                    <a:pt x="35" y="58"/>
                    <a:pt x="35" y="58"/>
                  </a:cubicBezTo>
                  <a:cubicBezTo>
                    <a:pt x="29" y="60"/>
                    <a:pt x="26" y="62"/>
                    <a:pt x="20" y="67"/>
                  </a:cubicBezTo>
                  <a:cubicBezTo>
                    <a:pt x="21" y="68"/>
                    <a:pt x="27" y="71"/>
                    <a:pt x="30" y="71"/>
                  </a:cubicBezTo>
                  <a:cubicBezTo>
                    <a:pt x="40" y="71"/>
                    <a:pt x="40" y="62"/>
                    <a:pt x="51" y="62"/>
                  </a:cubicBezTo>
                  <a:cubicBezTo>
                    <a:pt x="55" y="62"/>
                    <a:pt x="57" y="62"/>
                    <a:pt x="61" y="63"/>
                  </a:cubicBezTo>
                  <a:cubicBezTo>
                    <a:pt x="48" y="67"/>
                    <a:pt x="35" y="66"/>
                    <a:pt x="29" y="79"/>
                  </a:cubicBezTo>
                  <a:cubicBezTo>
                    <a:pt x="30" y="79"/>
                    <a:pt x="32" y="79"/>
                    <a:pt x="35" y="79"/>
                  </a:cubicBezTo>
                  <a:cubicBezTo>
                    <a:pt x="40" y="79"/>
                    <a:pt x="47" y="79"/>
                    <a:pt x="54" y="79"/>
                  </a:cubicBezTo>
                  <a:cubicBezTo>
                    <a:pt x="47" y="80"/>
                    <a:pt x="43" y="83"/>
                    <a:pt x="39" y="85"/>
                  </a:cubicBezTo>
                  <a:cubicBezTo>
                    <a:pt x="43" y="90"/>
                    <a:pt x="58" y="96"/>
                    <a:pt x="68" y="96"/>
                  </a:cubicBezTo>
                  <a:cubicBezTo>
                    <a:pt x="73" y="96"/>
                    <a:pt x="76" y="94"/>
                    <a:pt x="80" y="91"/>
                  </a:cubicBezTo>
                  <a:cubicBezTo>
                    <a:pt x="87" y="91"/>
                    <a:pt x="87" y="91"/>
                    <a:pt x="87" y="91"/>
                  </a:cubicBezTo>
                  <a:cubicBezTo>
                    <a:pt x="84" y="98"/>
                    <a:pt x="97" y="102"/>
                    <a:pt x="108" y="102"/>
                  </a:cubicBezTo>
                  <a:cubicBezTo>
                    <a:pt x="112" y="102"/>
                    <a:pt x="114" y="96"/>
                    <a:pt x="118" y="96"/>
                  </a:cubicBezTo>
                  <a:cubicBezTo>
                    <a:pt x="124" y="96"/>
                    <a:pt x="127" y="100"/>
                    <a:pt x="137" y="100"/>
                  </a:cubicBezTo>
                  <a:cubicBezTo>
                    <a:pt x="154" y="100"/>
                    <a:pt x="166" y="97"/>
                    <a:pt x="177" y="88"/>
                  </a:cubicBezTo>
                  <a:cubicBezTo>
                    <a:pt x="184" y="88"/>
                    <a:pt x="184" y="88"/>
                    <a:pt x="184" y="88"/>
                  </a:cubicBezTo>
                  <a:cubicBezTo>
                    <a:pt x="178" y="96"/>
                    <a:pt x="169" y="99"/>
                    <a:pt x="159" y="103"/>
                  </a:cubicBezTo>
                  <a:cubicBezTo>
                    <a:pt x="133" y="103"/>
                    <a:pt x="133" y="103"/>
                    <a:pt x="133" y="103"/>
                  </a:cubicBezTo>
                  <a:cubicBezTo>
                    <a:pt x="132" y="105"/>
                    <a:pt x="129" y="106"/>
                    <a:pt x="129" y="108"/>
                  </a:cubicBezTo>
                  <a:cubicBezTo>
                    <a:pt x="129" y="112"/>
                    <a:pt x="146" y="122"/>
                    <a:pt x="149" y="125"/>
                  </a:cubicBezTo>
                  <a:cubicBezTo>
                    <a:pt x="148" y="125"/>
                    <a:pt x="147" y="125"/>
                    <a:pt x="146" y="125"/>
                  </a:cubicBezTo>
                  <a:cubicBezTo>
                    <a:pt x="133" y="125"/>
                    <a:pt x="128" y="111"/>
                    <a:pt x="116" y="107"/>
                  </a:cubicBezTo>
                  <a:cubicBezTo>
                    <a:pt x="111" y="105"/>
                    <a:pt x="107" y="105"/>
                    <a:pt x="102" y="105"/>
                  </a:cubicBezTo>
                  <a:cubicBezTo>
                    <a:pt x="96" y="105"/>
                    <a:pt x="91" y="106"/>
                    <a:pt x="88" y="106"/>
                  </a:cubicBezTo>
                  <a:cubicBezTo>
                    <a:pt x="86" y="106"/>
                    <a:pt x="84" y="105"/>
                    <a:pt x="83" y="105"/>
                  </a:cubicBezTo>
                  <a:cubicBezTo>
                    <a:pt x="82" y="105"/>
                    <a:pt x="81" y="105"/>
                    <a:pt x="80" y="106"/>
                  </a:cubicBezTo>
                  <a:cubicBezTo>
                    <a:pt x="81" y="110"/>
                    <a:pt x="82" y="112"/>
                    <a:pt x="88" y="112"/>
                  </a:cubicBezTo>
                  <a:cubicBezTo>
                    <a:pt x="86" y="112"/>
                    <a:pt x="85" y="112"/>
                    <a:pt x="83" y="112"/>
                  </a:cubicBezTo>
                  <a:cubicBezTo>
                    <a:pt x="79" y="112"/>
                    <a:pt x="75" y="113"/>
                    <a:pt x="75" y="116"/>
                  </a:cubicBezTo>
                  <a:cubicBezTo>
                    <a:pt x="75" y="126"/>
                    <a:pt x="111" y="126"/>
                    <a:pt x="111" y="143"/>
                  </a:cubicBezTo>
                  <a:cubicBezTo>
                    <a:pt x="111" y="158"/>
                    <a:pt x="95" y="153"/>
                    <a:pt x="81" y="157"/>
                  </a:cubicBezTo>
                  <a:cubicBezTo>
                    <a:pt x="74" y="160"/>
                    <a:pt x="70" y="165"/>
                    <a:pt x="66" y="174"/>
                  </a:cubicBezTo>
                  <a:cubicBezTo>
                    <a:pt x="66" y="181"/>
                    <a:pt x="66" y="181"/>
                    <a:pt x="66" y="181"/>
                  </a:cubicBezTo>
                  <a:cubicBezTo>
                    <a:pt x="74" y="181"/>
                    <a:pt x="74" y="181"/>
                    <a:pt x="74" y="181"/>
                  </a:cubicBezTo>
                  <a:cubicBezTo>
                    <a:pt x="76" y="179"/>
                    <a:pt x="76" y="179"/>
                    <a:pt x="79" y="177"/>
                  </a:cubicBezTo>
                  <a:cubicBezTo>
                    <a:pt x="87" y="177"/>
                    <a:pt x="87" y="177"/>
                    <a:pt x="87" y="177"/>
                  </a:cubicBezTo>
                  <a:cubicBezTo>
                    <a:pt x="87" y="190"/>
                    <a:pt x="103" y="196"/>
                    <a:pt x="111" y="203"/>
                  </a:cubicBezTo>
                  <a:cubicBezTo>
                    <a:pt x="101" y="203"/>
                    <a:pt x="101" y="203"/>
                    <a:pt x="101" y="203"/>
                  </a:cubicBezTo>
                  <a:cubicBezTo>
                    <a:pt x="91" y="198"/>
                    <a:pt x="85" y="189"/>
                    <a:pt x="68" y="189"/>
                  </a:cubicBezTo>
                  <a:cubicBezTo>
                    <a:pt x="66" y="189"/>
                    <a:pt x="64" y="188"/>
                    <a:pt x="62" y="188"/>
                  </a:cubicBezTo>
                  <a:cubicBezTo>
                    <a:pt x="58" y="188"/>
                    <a:pt x="55" y="189"/>
                    <a:pt x="55" y="194"/>
                  </a:cubicBezTo>
                  <a:cubicBezTo>
                    <a:pt x="55" y="203"/>
                    <a:pt x="66" y="205"/>
                    <a:pt x="73" y="210"/>
                  </a:cubicBezTo>
                  <a:cubicBezTo>
                    <a:pt x="61" y="218"/>
                    <a:pt x="34" y="210"/>
                    <a:pt x="34" y="231"/>
                  </a:cubicBezTo>
                  <a:cubicBezTo>
                    <a:pt x="34" y="232"/>
                    <a:pt x="36" y="235"/>
                    <a:pt x="39" y="235"/>
                  </a:cubicBezTo>
                  <a:cubicBezTo>
                    <a:pt x="42" y="235"/>
                    <a:pt x="44" y="232"/>
                    <a:pt x="46" y="230"/>
                  </a:cubicBezTo>
                  <a:cubicBezTo>
                    <a:pt x="64" y="236"/>
                    <a:pt x="78" y="240"/>
                    <a:pt x="96" y="240"/>
                  </a:cubicBezTo>
                  <a:cubicBezTo>
                    <a:pt x="104" y="240"/>
                    <a:pt x="107" y="235"/>
                    <a:pt x="112" y="235"/>
                  </a:cubicBezTo>
                  <a:cubicBezTo>
                    <a:pt x="125" y="235"/>
                    <a:pt x="136" y="235"/>
                    <a:pt x="151" y="235"/>
                  </a:cubicBezTo>
                  <a:cubicBezTo>
                    <a:pt x="162" y="235"/>
                    <a:pt x="156" y="243"/>
                    <a:pt x="169" y="243"/>
                  </a:cubicBezTo>
                  <a:cubicBezTo>
                    <a:pt x="181" y="243"/>
                    <a:pt x="211" y="234"/>
                    <a:pt x="211" y="225"/>
                  </a:cubicBezTo>
                  <a:cubicBezTo>
                    <a:pt x="211" y="221"/>
                    <a:pt x="207" y="220"/>
                    <a:pt x="204" y="220"/>
                  </a:cubicBezTo>
                  <a:cubicBezTo>
                    <a:pt x="204" y="220"/>
                    <a:pt x="203" y="220"/>
                    <a:pt x="203" y="220"/>
                  </a:cubicBezTo>
                  <a:cubicBezTo>
                    <a:pt x="199" y="220"/>
                    <a:pt x="198" y="220"/>
                    <a:pt x="190" y="220"/>
                  </a:cubicBezTo>
                  <a:cubicBezTo>
                    <a:pt x="190" y="202"/>
                    <a:pt x="212" y="212"/>
                    <a:pt x="212" y="196"/>
                  </a:cubicBezTo>
                  <a:cubicBezTo>
                    <a:pt x="212" y="192"/>
                    <a:pt x="209" y="191"/>
                    <a:pt x="208" y="188"/>
                  </a:cubicBezTo>
                  <a:cubicBezTo>
                    <a:pt x="212" y="188"/>
                    <a:pt x="212" y="188"/>
                    <a:pt x="235" y="188"/>
                  </a:cubicBezTo>
                  <a:cubicBezTo>
                    <a:pt x="244" y="181"/>
                    <a:pt x="247" y="169"/>
                    <a:pt x="258" y="163"/>
                  </a:cubicBezTo>
                  <a:cubicBezTo>
                    <a:pt x="255" y="156"/>
                    <a:pt x="249" y="154"/>
                    <a:pt x="243" y="151"/>
                  </a:cubicBezTo>
                  <a:cubicBezTo>
                    <a:pt x="246" y="151"/>
                    <a:pt x="249" y="151"/>
                    <a:pt x="251" y="151"/>
                  </a:cubicBezTo>
                  <a:cubicBezTo>
                    <a:pt x="256" y="151"/>
                    <a:pt x="259" y="149"/>
                    <a:pt x="258" y="141"/>
                  </a:cubicBezTo>
                  <a:cubicBezTo>
                    <a:pt x="244" y="141"/>
                    <a:pt x="244" y="141"/>
                    <a:pt x="244" y="141"/>
                  </a:cubicBezTo>
                  <a:cubicBezTo>
                    <a:pt x="252" y="134"/>
                    <a:pt x="265" y="133"/>
                    <a:pt x="277" y="130"/>
                  </a:cubicBezTo>
                  <a:cubicBezTo>
                    <a:pt x="278" y="129"/>
                    <a:pt x="280" y="129"/>
                    <a:pt x="282" y="129"/>
                  </a:cubicBezTo>
                  <a:cubicBezTo>
                    <a:pt x="284" y="129"/>
                    <a:pt x="287" y="129"/>
                    <a:pt x="289" y="129"/>
                  </a:cubicBezTo>
                  <a:cubicBezTo>
                    <a:pt x="291" y="130"/>
                    <a:pt x="294" y="130"/>
                    <a:pt x="296" y="130"/>
                  </a:cubicBezTo>
                  <a:cubicBezTo>
                    <a:pt x="299" y="130"/>
                    <a:pt x="302" y="130"/>
                    <a:pt x="304" y="128"/>
                  </a:cubicBezTo>
                  <a:cubicBezTo>
                    <a:pt x="320" y="116"/>
                    <a:pt x="332" y="95"/>
                    <a:pt x="353" y="88"/>
                  </a:cubicBezTo>
                  <a:cubicBezTo>
                    <a:pt x="372" y="82"/>
                    <a:pt x="402" y="75"/>
                    <a:pt x="414" y="62"/>
                  </a:cubicBezTo>
                  <a:cubicBezTo>
                    <a:pt x="413" y="62"/>
                    <a:pt x="412" y="62"/>
                    <a:pt x="411" y="62"/>
                  </a:cubicBezTo>
                  <a:cubicBezTo>
                    <a:pt x="408" y="62"/>
                    <a:pt x="403" y="63"/>
                    <a:pt x="399" y="63"/>
                  </a:cubicBezTo>
                  <a:cubicBezTo>
                    <a:pt x="395" y="63"/>
                    <a:pt x="391" y="64"/>
                    <a:pt x="387" y="64"/>
                  </a:cubicBezTo>
                  <a:cubicBezTo>
                    <a:pt x="381" y="64"/>
                    <a:pt x="377" y="63"/>
                    <a:pt x="374" y="61"/>
                  </a:cubicBezTo>
                  <a:cubicBezTo>
                    <a:pt x="402" y="47"/>
                    <a:pt x="428" y="57"/>
                    <a:pt x="449" y="41"/>
                  </a:cubicBezTo>
                  <a:cubicBezTo>
                    <a:pt x="453" y="38"/>
                    <a:pt x="463" y="40"/>
                    <a:pt x="463" y="33"/>
                  </a:cubicBezTo>
                  <a:cubicBezTo>
                    <a:pt x="463" y="23"/>
                    <a:pt x="435" y="26"/>
                    <a:pt x="428" y="20"/>
                  </a:cubicBezTo>
                  <a:cubicBezTo>
                    <a:pt x="425" y="17"/>
                    <a:pt x="425" y="12"/>
                    <a:pt x="419" y="11"/>
                  </a:cubicBezTo>
                  <a:cubicBezTo>
                    <a:pt x="416" y="10"/>
                    <a:pt x="414" y="9"/>
                    <a:pt x="410" y="7"/>
                  </a:cubicBezTo>
                  <a:cubicBezTo>
                    <a:pt x="370" y="18"/>
                    <a:pt x="370" y="18"/>
                    <a:pt x="370" y="18"/>
                  </a:cubicBezTo>
                  <a:cubicBezTo>
                    <a:pt x="373" y="17"/>
                    <a:pt x="374" y="16"/>
                    <a:pt x="377" y="13"/>
                  </a:cubicBezTo>
                  <a:cubicBezTo>
                    <a:pt x="369" y="5"/>
                    <a:pt x="340" y="4"/>
                    <a:pt x="322" y="4"/>
                  </a:cubicBezTo>
                  <a:cubicBezTo>
                    <a:pt x="316" y="4"/>
                    <a:pt x="311" y="4"/>
                    <a:pt x="309" y="4"/>
                  </a:cubicBezTo>
                  <a:cubicBezTo>
                    <a:pt x="303" y="4"/>
                    <a:pt x="300" y="4"/>
                    <a:pt x="294" y="4"/>
                  </a:cubicBezTo>
                  <a:cubicBezTo>
                    <a:pt x="289" y="4"/>
                    <a:pt x="286" y="0"/>
                    <a:pt x="27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171"/>
            <p:cNvSpPr>
              <a:spLocks/>
            </p:cNvSpPr>
            <p:nvPr/>
          </p:nvSpPr>
          <p:spPr bwMode="auto">
            <a:xfrm>
              <a:off x="858" y="-1001"/>
              <a:ext cx="2139" cy="1627"/>
            </a:xfrm>
            <a:custGeom>
              <a:avLst/>
              <a:gdLst>
                <a:gd name="T0" fmla="*/ 489 w 905"/>
                <a:gd name="T1" fmla="*/ 15 h 688"/>
                <a:gd name="T2" fmla="*/ 468 w 905"/>
                <a:gd name="T3" fmla="*/ 22 h 688"/>
                <a:gd name="T4" fmla="*/ 425 w 905"/>
                <a:gd name="T5" fmla="*/ 18 h 688"/>
                <a:gd name="T6" fmla="*/ 370 w 905"/>
                <a:gd name="T7" fmla="*/ 43 h 688"/>
                <a:gd name="T8" fmla="*/ 328 w 905"/>
                <a:gd name="T9" fmla="*/ 45 h 688"/>
                <a:gd name="T10" fmla="*/ 312 w 905"/>
                <a:gd name="T11" fmla="*/ 64 h 688"/>
                <a:gd name="T12" fmla="*/ 284 w 905"/>
                <a:gd name="T13" fmla="*/ 66 h 688"/>
                <a:gd name="T14" fmla="*/ 173 w 905"/>
                <a:gd name="T15" fmla="*/ 71 h 688"/>
                <a:gd name="T16" fmla="*/ 86 w 905"/>
                <a:gd name="T17" fmla="*/ 122 h 688"/>
                <a:gd name="T18" fmla="*/ 100 w 905"/>
                <a:gd name="T19" fmla="*/ 168 h 688"/>
                <a:gd name="T20" fmla="*/ 67 w 905"/>
                <a:gd name="T21" fmla="*/ 170 h 688"/>
                <a:gd name="T22" fmla="*/ 0 w 905"/>
                <a:gd name="T23" fmla="*/ 198 h 688"/>
                <a:gd name="T24" fmla="*/ 77 w 905"/>
                <a:gd name="T25" fmla="*/ 216 h 688"/>
                <a:gd name="T26" fmla="*/ 61 w 905"/>
                <a:gd name="T27" fmla="*/ 227 h 688"/>
                <a:gd name="T28" fmla="*/ 22 w 905"/>
                <a:gd name="T29" fmla="*/ 242 h 688"/>
                <a:gd name="T30" fmla="*/ 62 w 905"/>
                <a:gd name="T31" fmla="*/ 251 h 688"/>
                <a:gd name="T32" fmla="*/ 89 w 905"/>
                <a:gd name="T33" fmla="*/ 273 h 688"/>
                <a:gd name="T34" fmla="*/ 98 w 905"/>
                <a:gd name="T35" fmla="*/ 264 h 688"/>
                <a:gd name="T36" fmla="*/ 146 w 905"/>
                <a:gd name="T37" fmla="*/ 262 h 688"/>
                <a:gd name="T38" fmla="*/ 270 w 905"/>
                <a:gd name="T39" fmla="*/ 370 h 688"/>
                <a:gd name="T40" fmla="*/ 286 w 905"/>
                <a:gd name="T41" fmla="*/ 393 h 688"/>
                <a:gd name="T42" fmla="*/ 288 w 905"/>
                <a:gd name="T43" fmla="*/ 423 h 688"/>
                <a:gd name="T44" fmla="*/ 335 w 905"/>
                <a:gd name="T45" fmla="*/ 446 h 688"/>
                <a:gd name="T46" fmla="*/ 305 w 905"/>
                <a:gd name="T47" fmla="*/ 482 h 688"/>
                <a:gd name="T48" fmla="*/ 284 w 905"/>
                <a:gd name="T49" fmla="*/ 525 h 688"/>
                <a:gd name="T50" fmla="*/ 289 w 905"/>
                <a:gd name="T51" fmla="*/ 538 h 688"/>
                <a:gd name="T52" fmla="*/ 315 w 905"/>
                <a:gd name="T53" fmla="*/ 587 h 688"/>
                <a:gd name="T54" fmla="*/ 331 w 905"/>
                <a:gd name="T55" fmla="*/ 587 h 688"/>
                <a:gd name="T56" fmla="*/ 357 w 905"/>
                <a:gd name="T57" fmla="*/ 655 h 688"/>
                <a:gd name="T58" fmla="*/ 422 w 905"/>
                <a:gd name="T59" fmla="*/ 687 h 688"/>
                <a:gd name="T60" fmla="*/ 459 w 905"/>
                <a:gd name="T61" fmla="*/ 655 h 688"/>
                <a:gd name="T62" fmla="*/ 478 w 905"/>
                <a:gd name="T63" fmla="*/ 586 h 688"/>
                <a:gd name="T64" fmla="*/ 520 w 905"/>
                <a:gd name="T65" fmla="*/ 551 h 688"/>
                <a:gd name="T66" fmla="*/ 539 w 905"/>
                <a:gd name="T67" fmla="*/ 548 h 688"/>
                <a:gd name="T68" fmla="*/ 610 w 905"/>
                <a:gd name="T69" fmla="*/ 497 h 688"/>
                <a:gd name="T70" fmla="*/ 700 w 905"/>
                <a:gd name="T71" fmla="*/ 475 h 688"/>
                <a:gd name="T72" fmla="*/ 702 w 905"/>
                <a:gd name="T73" fmla="*/ 422 h 688"/>
                <a:gd name="T74" fmla="*/ 711 w 905"/>
                <a:gd name="T75" fmla="*/ 402 h 688"/>
                <a:gd name="T76" fmla="*/ 772 w 905"/>
                <a:gd name="T77" fmla="*/ 422 h 688"/>
                <a:gd name="T78" fmla="*/ 723 w 905"/>
                <a:gd name="T79" fmla="*/ 356 h 688"/>
                <a:gd name="T80" fmla="*/ 763 w 905"/>
                <a:gd name="T81" fmla="*/ 365 h 688"/>
                <a:gd name="T82" fmla="*/ 758 w 905"/>
                <a:gd name="T83" fmla="*/ 353 h 688"/>
                <a:gd name="T84" fmla="*/ 805 w 905"/>
                <a:gd name="T85" fmla="*/ 311 h 688"/>
                <a:gd name="T86" fmla="*/ 801 w 905"/>
                <a:gd name="T87" fmla="*/ 282 h 688"/>
                <a:gd name="T88" fmla="*/ 787 w 905"/>
                <a:gd name="T89" fmla="*/ 242 h 688"/>
                <a:gd name="T90" fmla="*/ 801 w 905"/>
                <a:gd name="T91" fmla="*/ 216 h 688"/>
                <a:gd name="T92" fmla="*/ 779 w 905"/>
                <a:gd name="T93" fmla="*/ 204 h 688"/>
                <a:gd name="T94" fmla="*/ 804 w 905"/>
                <a:gd name="T95" fmla="*/ 158 h 688"/>
                <a:gd name="T96" fmla="*/ 827 w 905"/>
                <a:gd name="T97" fmla="*/ 130 h 688"/>
                <a:gd name="T98" fmla="*/ 840 w 905"/>
                <a:gd name="T99" fmla="*/ 113 h 688"/>
                <a:gd name="T100" fmla="*/ 874 w 905"/>
                <a:gd name="T101" fmla="*/ 61 h 688"/>
                <a:gd name="T102" fmla="*/ 818 w 905"/>
                <a:gd name="T103" fmla="*/ 79 h 688"/>
                <a:gd name="T104" fmla="*/ 771 w 905"/>
                <a:gd name="T105" fmla="*/ 77 h 688"/>
                <a:gd name="T106" fmla="*/ 744 w 905"/>
                <a:gd name="T107" fmla="*/ 60 h 688"/>
                <a:gd name="T108" fmla="*/ 693 w 905"/>
                <a:gd name="T109" fmla="*/ 63 h 688"/>
                <a:gd name="T110" fmla="*/ 595 w 905"/>
                <a:gd name="T111" fmla="*/ 64 h 688"/>
                <a:gd name="T112" fmla="*/ 718 w 905"/>
                <a:gd name="T113" fmla="*/ 3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5" h="688">
                  <a:moveTo>
                    <a:pt x="639" y="0"/>
                  </a:moveTo>
                  <a:cubicBezTo>
                    <a:pt x="612" y="0"/>
                    <a:pt x="592" y="0"/>
                    <a:pt x="562" y="0"/>
                  </a:cubicBezTo>
                  <a:cubicBezTo>
                    <a:pt x="535" y="0"/>
                    <a:pt x="515" y="15"/>
                    <a:pt x="489" y="15"/>
                  </a:cubicBezTo>
                  <a:cubicBezTo>
                    <a:pt x="484" y="15"/>
                    <a:pt x="480" y="15"/>
                    <a:pt x="476" y="15"/>
                  </a:cubicBezTo>
                  <a:cubicBezTo>
                    <a:pt x="473" y="15"/>
                    <a:pt x="471" y="15"/>
                    <a:pt x="468" y="15"/>
                  </a:cubicBezTo>
                  <a:cubicBezTo>
                    <a:pt x="468" y="22"/>
                    <a:pt x="468" y="22"/>
                    <a:pt x="468" y="22"/>
                  </a:cubicBezTo>
                  <a:cubicBezTo>
                    <a:pt x="458" y="22"/>
                    <a:pt x="458" y="22"/>
                    <a:pt x="458" y="22"/>
                  </a:cubicBezTo>
                  <a:cubicBezTo>
                    <a:pt x="449" y="18"/>
                    <a:pt x="441" y="18"/>
                    <a:pt x="432" y="18"/>
                  </a:cubicBezTo>
                  <a:cubicBezTo>
                    <a:pt x="430" y="18"/>
                    <a:pt x="428" y="18"/>
                    <a:pt x="425" y="18"/>
                  </a:cubicBezTo>
                  <a:cubicBezTo>
                    <a:pt x="408" y="18"/>
                    <a:pt x="394" y="22"/>
                    <a:pt x="380" y="28"/>
                  </a:cubicBezTo>
                  <a:cubicBezTo>
                    <a:pt x="383" y="32"/>
                    <a:pt x="387" y="33"/>
                    <a:pt x="391" y="36"/>
                  </a:cubicBezTo>
                  <a:cubicBezTo>
                    <a:pt x="386" y="37"/>
                    <a:pt x="370" y="35"/>
                    <a:pt x="370" y="43"/>
                  </a:cubicBezTo>
                  <a:cubicBezTo>
                    <a:pt x="370" y="53"/>
                    <a:pt x="391" y="60"/>
                    <a:pt x="400" y="64"/>
                  </a:cubicBezTo>
                  <a:cubicBezTo>
                    <a:pt x="376" y="64"/>
                    <a:pt x="376" y="64"/>
                    <a:pt x="376" y="64"/>
                  </a:cubicBezTo>
                  <a:cubicBezTo>
                    <a:pt x="363" y="57"/>
                    <a:pt x="350" y="45"/>
                    <a:pt x="328" y="45"/>
                  </a:cubicBezTo>
                  <a:cubicBezTo>
                    <a:pt x="323" y="45"/>
                    <a:pt x="315" y="46"/>
                    <a:pt x="315" y="52"/>
                  </a:cubicBezTo>
                  <a:cubicBezTo>
                    <a:pt x="315" y="56"/>
                    <a:pt x="318" y="60"/>
                    <a:pt x="319" y="64"/>
                  </a:cubicBezTo>
                  <a:cubicBezTo>
                    <a:pt x="319" y="64"/>
                    <a:pt x="314" y="64"/>
                    <a:pt x="312" y="64"/>
                  </a:cubicBezTo>
                  <a:cubicBezTo>
                    <a:pt x="301" y="60"/>
                    <a:pt x="292" y="61"/>
                    <a:pt x="286" y="51"/>
                  </a:cubicBezTo>
                  <a:cubicBezTo>
                    <a:pt x="281" y="56"/>
                    <a:pt x="281" y="56"/>
                    <a:pt x="281" y="56"/>
                  </a:cubicBezTo>
                  <a:cubicBezTo>
                    <a:pt x="281" y="60"/>
                    <a:pt x="284" y="63"/>
                    <a:pt x="284" y="66"/>
                  </a:cubicBezTo>
                  <a:cubicBezTo>
                    <a:pt x="274" y="66"/>
                    <a:pt x="271" y="51"/>
                    <a:pt x="261" y="51"/>
                  </a:cubicBezTo>
                  <a:cubicBezTo>
                    <a:pt x="247" y="51"/>
                    <a:pt x="237" y="59"/>
                    <a:pt x="222" y="63"/>
                  </a:cubicBezTo>
                  <a:cubicBezTo>
                    <a:pt x="202" y="63"/>
                    <a:pt x="194" y="68"/>
                    <a:pt x="173" y="71"/>
                  </a:cubicBezTo>
                  <a:cubicBezTo>
                    <a:pt x="156" y="73"/>
                    <a:pt x="170" y="97"/>
                    <a:pt x="152" y="97"/>
                  </a:cubicBezTo>
                  <a:cubicBezTo>
                    <a:pt x="146" y="97"/>
                    <a:pt x="142" y="96"/>
                    <a:pt x="138" y="93"/>
                  </a:cubicBezTo>
                  <a:cubicBezTo>
                    <a:pt x="127" y="103"/>
                    <a:pt x="104" y="116"/>
                    <a:pt x="86" y="122"/>
                  </a:cubicBezTo>
                  <a:cubicBezTo>
                    <a:pt x="83" y="122"/>
                    <a:pt x="75" y="125"/>
                    <a:pt x="75" y="130"/>
                  </a:cubicBezTo>
                  <a:cubicBezTo>
                    <a:pt x="75" y="140"/>
                    <a:pt x="105" y="139"/>
                    <a:pt x="115" y="140"/>
                  </a:cubicBezTo>
                  <a:cubicBezTo>
                    <a:pt x="115" y="154"/>
                    <a:pt x="109" y="163"/>
                    <a:pt x="100" y="168"/>
                  </a:cubicBezTo>
                  <a:cubicBezTo>
                    <a:pt x="96" y="171"/>
                    <a:pt x="92" y="171"/>
                    <a:pt x="86" y="171"/>
                  </a:cubicBezTo>
                  <a:cubicBezTo>
                    <a:pt x="83" y="171"/>
                    <a:pt x="80" y="171"/>
                    <a:pt x="77" y="171"/>
                  </a:cubicBezTo>
                  <a:cubicBezTo>
                    <a:pt x="74" y="171"/>
                    <a:pt x="71" y="170"/>
                    <a:pt x="67" y="170"/>
                  </a:cubicBezTo>
                  <a:cubicBezTo>
                    <a:pt x="63" y="170"/>
                    <a:pt x="59" y="171"/>
                    <a:pt x="55" y="172"/>
                  </a:cubicBezTo>
                  <a:cubicBezTo>
                    <a:pt x="45" y="175"/>
                    <a:pt x="40" y="181"/>
                    <a:pt x="30" y="184"/>
                  </a:cubicBezTo>
                  <a:cubicBezTo>
                    <a:pt x="19" y="188"/>
                    <a:pt x="0" y="182"/>
                    <a:pt x="0" y="198"/>
                  </a:cubicBezTo>
                  <a:cubicBezTo>
                    <a:pt x="0" y="207"/>
                    <a:pt x="51" y="221"/>
                    <a:pt x="53" y="221"/>
                  </a:cubicBezTo>
                  <a:cubicBezTo>
                    <a:pt x="60" y="221"/>
                    <a:pt x="63" y="221"/>
                    <a:pt x="71" y="221"/>
                  </a:cubicBezTo>
                  <a:cubicBezTo>
                    <a:pt x="74" y="221"/>
                    <a:pt x="76" y="219"/>
                    <a:pt x="77" y="216"/>
                  </a:cubicBezTo>
                  <a:cubicBezTo>
                    <a:pt x="98" y="216"/>
                    <a:pt x="98" y="216"/>
                    <a:pt x="98" y="216"/>
                  </a:cubicBezTo>
                  <a:cubicBezTo>
                    <a:pt x="96" y="222"/>
                    <a:pt x="96" y="224"/>
                    <a:pt x="91" y="227"/>
                  </a:cubicBezTo>
                  <a:cubicBezTo>
                    <a:pt x="61" y="227"/>
                    <a:pt x="61" y="227"/>
                    <a:pt x="61" y="227"/>
                  </a:cubicBezTo>
                  <a:cubicBezTo>
                    <a:pt x="58" y="231"/>
                    <a:pt x="57" y="232"/>
                    <a:pt x="51" y="232"/>
                  </a:cubicBezTo>
                  <a:cubicBezTo>
                    <a:pt x="48" y="232"/>
                    <a:pt x="44" y="232"/>
                    <a:pt x="38" y="232"/>
                  </a:cubicBezTo>
                  <a:cubicBezTo>
                    <a:pt x="34" y="232"/>
                    <a:pt x="23" y="235"/>
                    <a:pt x="22" y="242"/>
                  </a:cubicBezTo>
                  <a:cubicBezTo>
                    <a:pt x="26" y="243"/>
                    <a:pt x="27" y="244"/>
                    <a:pt x="29" y="244"/>
                  </a:cubicBezTo>
                  <a:cubicBezTo>
                    <a:pt x="32" y="244"/>
                    <a:pt x="33" y="242"/>
                    <a:pt x="41" y="242"/>
                  </a:cubicBezTo>
                  <a:cubicBezTo>
                    <a:pt x="47" y="242"/>
                    <a:pt x="53" y="248"/>
                    <a:pt x="62" y="251"/>
                  </a:cubicBezTo>
                  <a:cubicBezTo>
                    <a:pt x="60" y="256"/>
                    <a:pt x="56" y="257"/>
                    <a:pt x="51" y="260"/>
                  </a:cubicBezTo>
                  <a:cubicBezTo>
                    <a:pt x="58" y="268"/>
                    <a:pt x="74" y="272"/>
                    <a:pt x="86" y="272"/>
                  </a:cubicBezTo>
                  <a:cubicBezTo>
                    <a:pt x="88" y="272"/>
                    <a:pt x="89" y="273"/>
                    <a:pt x="89" y="273"/>
                  </a:cubicBezTo>
                  <a:cubicBezTo>
                    <a:pt x="90" y="273"/>
                    <a:pt x="91" y="272"/>
                    <a:pt x="92" y="271"/>
                  </a:cubicBezTo>
                  <a:cubicBezTo>
                    <a:pt x="91" y="270"/>
                    <a:pt x="89" y="268"/>
                    <a:pt x="87" y="267"/>
                  </a:cubicBezTo>
                  <a:cubicBezTo>
                    <a:pt x="90" y="265"/>
                    <a:pt x="92" y="264"/>
                    <a:pt x="98" y="264"/>
                  </a:cubicBezTo>
                  <a:cubicBezTo>
                    <a:pt x="104" y="264"/>
                    <a:pt x="109" y="269"/>
                    <a:pt x="114" y="269"/>
                  </a:cubicBezTo>
                  <a:cubicBezTo>
                    <a:pt x="120" y="269"/>
                    <a:pt x="124" y="262"/>
                    <a:pt x="130" y="262"/>
                  </a:cubicBezTo>
                  <a:cubicBezTo>
                    <a:pt x="135" y="262"/>
                    <a:pt x="137" y="262"/>
                    <a:pt x="146" y="262"/>
                  </a:cubicBezTo>
                  <a:cubicBezTo>
                    <a:pt x="205" y="262"/>
                    <a:pt x="242" y="308"/>
                    <a:pt x="257" y="353"/>
                  </a:cubicBezTo>
                  <a:cubicBezTo>
                    <a:pt x="257" y="361"/>
                    <a:pt x="257" y="361"/>
                    <a:pt x="257" y="361"/>
                  </a:cubicBezTo>
                  <a:cubicBezTo>
                    <a:pt x="262" y="362"/>
                    <a:pt x="270" y="362"/>
                    <a:pt x="270" y="370"/>
                  </a:cubicBezTo>
                  <a:cubicBezTo>
                    <a:pt x="270" y="382"/>
                    <a:pt x="259" y="381"/>
                    <a:pt x="259" y="393"/>
                  </a:cubicBezTo>
                  <a:cubicBezTo>
                    <a:pt x="259" y="401"/>
                    <a:pt x="263" y="402"/>
                    <a:pt x="273" y="402"/>
                  </a:cubicBezTo>
                  <a:cubicBezTo>
                    <a:pt x="280" y="402"/>
                    <a:pt x="281" y="393"/>
                    <a:pt x="286" y="393"/>
                  </a:cubicBezTo>
                  <a:cubicBezTo>
                    <a:pt x="304" y="393"/>
                    <a:pt x="308" y="418"/>
                    <a:pt x="325" y="423"/>
                  </a:cubicBezTo>
                  <a:cubicBezTo>
                    <a:pt x="324" y="426"/>
                    <a:pt x="325" y="431"/>
                    <a:pt x="319" y="431"/>
                  </a:cubicBezTo>
                  <a:cubicBezTo>
                    <a:pt x="307" y="431"/>
                    <a:pt x="299" y="423"/>
                    <a:pt x="288" y="423"/>
                  </a:cubicBezTo>
                  <a:cubicBezTo>
                    <a:pt x="285" y="423"/>
                    <a:pt x="284" y="422"/>
                    <a:pt x="282" y="422"/>
                  </a:cubicBezTo>
                  <a:cubicBezTo>
                    <a:pt x="281" y="422"/>
                    <a:pt x="280" y="422"/>
                    <a:pt x="278" y="423"/>
                  </a:cubicBezTo>
                  <a:cubicBezTo>
                    <a:pt x="280" y="438"/>
                    <a:pt x="319" y="440"/>
                    <a:pt x="335" y="446"/>
                  </a:cubicBezTo>
                  <a:cubicBezTo>
                    <a:pt x="331" y="460"/>
                    <a:pt x="323" y="466"/>
                    <a:pt x="319" y="481"/>
                  </a:cubicBezTo>
                  <a:cubicBezTo>
                    <a:pt x="316" y="480"/>
                    <a:pt x="314" y="479"/>
                    <a:pt x="313" y="479"/>
                  </a:cubicBezTo>
                  <a:cubicBezTo>
                    <a:pt x="311" y="479"/>
                    <a:pt x="309" y="480"/>
                    <a:pt x="305" y="482"/>
                  </a:cubicBezTo>
                  <a:cubicBezTo>
                    <a:pt x="305" y="484"/>
                    <a:pt x="305" y="484"/>
                    <a:pt x="305" y="484"/>
                  </a:cubicBezTo>
                  <a:cubicBezTo>
                    <a:pt x="294" y="492"/>
                    <a:pt x="291" y="503"/>
                    <a:pt x="284" y="513"/>
                  </a:cubicBezTo>
                  <a:cubicBezTo>
                    <a:pt x="284" y="525"/>
                    <a:pt x="284" y="525"/>
                    <a:pt x="284" y="525"/>
                  </a:cubicBezTo>
                  <a:cubicBezTo>
                    <a:pt x="285" y="523"/>
                    <a:pt x="287" y="523"/>
                    <a:pt x="288" y="523"/>
                  </a:cubicBezTo>
                  <a:cubicBezTo>
                    <a:pt x="290" y="523"/>
                    <a:pt x="292" y="524"/>
                    <a:pt x="294" y="525"/>
                  </a:cubicBezTo>
                  <a:cubicBezTo>
                    <a:pt x="293" y="530"/>
                    <a:pt x="289" y="533"/>
                    <a:pt x="289" y="538"/>
                  </a:cubicBezTo>
                  <a:cubicBezTo>
                    <a:pt x="289" y="552"/>
                    <a:pt x="303" y="558"/>
                    <a:pt x="306" y="568"/>
                  </a:cubicBezTo>
                  <a:cubicBezTo>
                    <a:pt x="308" y="573"/>
                    <a:pt x="309" y="583"/>
                    <a:pt x="312" y="585"/>
                  </a:cubicBezTo>
                  <a:cubicBezTo>
                    <a:pt x="313" y="586"/>
                    <a:pt x="314" y="587"/>
                    <a:pt x="315" y="587"/>
                  </a:cubicBezTo>
                  <a:cubicBezTo>
                    <a:pt x="317" y="587"/>
                    <a:pt x="319" y="586"/>
                    <a:pt x="321" y="585"/>
                  </a:cubicBezTo>
                  <a:cubicBezTo>
                    <a:pt x="322" y="584"/>
                    <a:pt x="324" y="583"/>
                    <a:pt x="325" y="583"/>
                  </a:cubicBezTo>
                  <a:cubicBezTo>
                    <a:pt x="327" y="583"/>
                    <a:pt x="329" y="584"/>
                    <a:pt x="331" y="587"/>
                  </a:cubicBezTo>
                  <a:cubicBezTo>
                    <a:pt x="327" y="591"/>
                    <a:pt x="323" y="590"/>
                    <a:pt x="323" y="597"/>
                  </a:cubicBezTo>
                  <a:cubicBezTo>
                    <a:pt x="323" y="612"/>
                    <a:pt x="343" y="636"/>
                    <a:pt x="354" y="645"/>
                  </a:cubicBezTo>
                  <a:cubicBezTo>
                    <a:pt x="355" y="646"/>
                    <a:pt x="354" y="653"/>
                    <a:pt x="357" y="655"/>
                  </a:cubicBezTo>
                  <a:cubicBezTo>
                    <a:pt x="366" y="661"/>
                    <a:pt x="371" y="658"/>
                    <a:pt x="375" y="670"/>
                  </a:cubicBezTo>
                  <a:cubicBezTo>
                    <a:pt x="381" y="669"/>
                    <a:pt x="390" y="663"/>
                    <a:pt x="397" y="663"/>
                  </a:cubicBezTo>
                  <a:cubicBezTo>
                    <a:pt x="410" y="663"/>
                    <a:pt x="409" y="687"/>
                    <a:pt x="422" y="687"/>
                  </a:cubicBezTo>
                  <a:cubicBezTo>
                    <a:pt x="426" y="687"/>
                    <a:pt x="427" y="684"/>
                    <a:pt x="433" y="683"/>
                  </a:cubicBezTo>
                  <a:cubicBezTo>
                    <a:pt x="434" y="686"/>
                    <a:pt x="436" y="688"/>
                    <a:pt x="439" y="688"/>
                  </a:cubicBezTo>
                  <a:cubicBezTo>
                    <a:pt x="454" y="688"/>
                    <a:pt x="447" y="661"/>
                    <a:pt x="459" y="655"/>
                  </a:cubicBezTo>
                  <a:cubicBezTo>
                    <a:pt x="458" y="649"/>
                    <a:pt x="459" y="636"/>
                    <a:pt x="459" y="626"/>
                  </a:cubicBezTo>
                  <a:cubicBezTo>
                    <a:pt x="459" y="611"/>
                    <a:pt x="484" y="617"/>
                    <a:pt x="484" y="599"/>
                  </a:cubicBezTo>
                  <a:cubicBezTo>
                    <a:pt x="484" y="593"/>
                    <a:pt x="478" y="590"/>
                    <a:pt x="478" y="586"/>
                  </a:cubicBezTo>
                  <a:cubicBezTo>
                    <a:pt x="478" y="584"/>
                    <a:pt x="480" y="582"/>
                    <a:pt x="482" y="580"/>
                  </a:cubicBezTo>
                  <a:cubicBezTo>
                    <a:pt x="482" y="579"/>
                    <a:pt x="480" y="576"/>
                    <a:pt x="480" y="575"/>
                  </a:cubicBezTo>
                  <a:cubicBezTo>
                    <a:pt x="480" y="557"/>
                    <a:pt x="509" y="562"/>
                    <a:pt x="520" y="551"/>
                  </a:cubicBezTo>
                  <a:cubicBezTo>
                    <a:pt x="525" y="546"/>
                    <a:pt x="523" y="541"/>
                    <a:pt x="531" y="538"/>
                  </a:cubicBezTo>
                  <a:cubicBezTo>
                    <a:pt x="531" y="548"/>
                    <a:pt x="531" y="548"/>
                    <a:pt x="531" y="548"/>
                  </a:cubicBezTo>
                  <a:cubicBezTo>
                    <a:pt x="539" y="548"/>
                    <a:pt x="539" y="548"/>
                    <a:pt x="539" y="548"/>
                  </a:cubicBezTo>
                  <a:cubicBezTo>
                    <a:pt x="550" y="541"/>
                    <a:pt x="568" y="543"/>
                    <a:pt x="578" y="533"/>
                  </a:cubicBezTo>
                  <a:cubicBezTo>
                    <a:pt x="586" y="525"/>
                    <a:pt x="587" y="514"/>
                    <a:pt x="597" y="506"/>
                  </a:cubicBezTo>
                  <a:cubicBezTo>
                    <a:pt x="610" y="497"/>
                    <a:pt x="610" y="497"/>
                    <a:pt x="610" y="497"/>
                  </a:cubicBezTo>
                  <a:cubicBezTo>
                    <a:pt x="610" y="493"/>
                    <a:pt x="615" y="491"/>
                    <a:pt x="620" y="488"/>
                  </a:cubicBezTo>
                  <a:cubicBezTo>
                    <a:pt x="645" y="488"/>
                    <a:pt x="645" y="488"/>
                    <a:pt x="645" y="488"/>
                  </a:cubicBezTo>
                  <a:cubicBezTo>
                    <a:pt x="665" y="479"/>
                    <a:pt x="681" y="481"/>
                    <a:pt x="700" y="475"/>
                  </a:cubicBezTo>
                  <a:cubicBezTo>
                    <a:pt x="715" y="470"/>
                    <a:pt x="720" y="455"/>
                    <a:pt x="738" y="449"/>
                  </a:cubicBezTo>
                  <a:cubicBezTo>
                    <a:pt x="747" y="446"/>
                    <a:pt x="752" y="446"/>
                    <a:pt x="760" y="439"/>
                  </a:cubicBezTo>
                  <a:cubicBezTo>
                    <a:pt x="749" y="435"/>
                    <a:pt x="702" y="438"/>
                    <a:pt x="702" y="422"/>
                  </a:cubicBezTo>
                  <a:cubicBezTo>
                    <a:pt x="705" y="421"/>
                    <a:pt x="714" y="420"/>
                    <a:pt x="714" y="415"/>
                  </a:cubicBezTo>
                  <a:cubicBezTo>
                    <a:pt x="714" y="411"/>
                    <a:pt x="709" y="409"/>
                    <a:pt x="709" y="402"/>
                  </a:cubicBezTo>
                  <a:cubicBezTo>
                    <a:pt x="709" y="402"/>
                    <a:pt x="710" y="402"/>
                    <a:pt x="711" y="402"/>
                  </a:cubicBezTo>
                  <a:cubicBezTo>
                    <a:pt x="713" y="402"/>
                    <a:pt x="715" y="402"/>
                    <a:pt x="716" y="402"/>
                  </a:cubicBezTo>
                  <a:cubicBezTo>
                    <a:pt x="738" y="402"/>
                    <a:pt x="733" y="428"/>
                    <a:pt x="758" y="428"/>
                  </a:cubicBezTo>
                  <a:cubicBezTo>
                    <a:pt x="763" y="428"/>
                    <a:pt x="772" y="428"/>
                    <a:pt x="772" y="422"/>
                  </a:cubicBezTo>
                  <a:cubicBezTo>
                    <a:pt x="772" y="392"/>
                    <a:pt x="738" y="383"/>
                    <a:pt x="719" y="364"/>
                  </a:cubicBezTo>
                  <a:cubicBezTo>
                    <a:pt x="719" y="356"/>
                    <a:pt x="719" y="356"/>
                    <a:pt x="719" y="356"/>
                  </a:cubicBezTo>
                  <a:cubicBezTo>
                    <a:pt x="720" y="356"/>
                    <a:pt x="721" y="356"/>
                    <a:pt x="723" y="356"/>
                  </a:cubicBezTo>
                  <a:cubicBezTo>
                    <a:pt x="723" y="356"/>
                    <a:pt x="725" y="356"/>
                    <a:pt x="726" y="356"/>
                  </a:cubicBezTo>
                  <a:cubicBezTo>
                    <a:pt x="729" y="366"/>
                    <a:pt x="746" y="380"/>
                    <a:pt x="755" y="380"/>
                  </a:cubicBezTo>
                  <a:cubicBezTo>
                    <a:pt x="761" y="380"/>
                    <a:pt x="763" y="371"/>
                    <a:pt x="763" y="365"/>
                  </a:cubicBezTo>
                  <a:cubicBezTo>
                    <a:pt x="763" y="350"/>
                    <a:pt x="739" y="355"/>
                    <a:pt x="734" y="341"/>
                  </a:cubicBezTo>
                  <a:cubicBezTo>
                    <a:pt x="742" y="341"/>
                    <a:pt x="742" y="341"/>
                    <a:pt x="742" y="341"/>
                  </a:cubicBezTo>
                  <a:cubicBezTo>
                    <a:pt x="746" y="347"/>
                    <a:pt x="752" y="349"/>
                    <a:pt x="758" y="353"/>
                  </a:cubicBezTo>
                  <a:cubicBezTo>
                    <a:pt x="762" y="342"/>
                    <a:pt x="783" y="349"/>
                    <a:pt x="787" y="333"/>
                  </a:cubicBezTo>
                  <a:cubicBezTo>
                    <a:pt x="784" y="332"/>
                    <a:pt x="781" y="329"/>
                    <a:pt x="781" y="325"/>
                  </a:cubicBezTo>
                  <a:cubicBezTo>
                    <a:pt x="791" y="324"/>
                    <a:pt x="802" y="319"/>
                    <a:pt x="805" y="311"/>
                  </a:cubicBezTo>
                  <a:cubicBezTo>
                    <a:pt x="799" y="309"/>
                    <a:pt x="784" y="309"/>
                    <a:pt x="784" y="300"/>
                  </a:cubicBezTo>
                  <a:cubicBezTo>
                    <a:pt x="784" y="293"/>
                    <a:pt x="792" y="293"/>
                    <a:pt x="801" y="293"/>
                  </a:cubicBezTo>
                  <a:cubicBezTo>
                    <a:pt x="798" y="290"/>
                    <a:pt x="801" y="286"/>
                    <a:pt x="801" y="282"/>
                  </a:cubicBezTo>
                  <a:cubicBezTo>
                    <a:pt x="801" y="274"/>
                    <a:pt x="793" y="271"/>
                    <a:pt x="793" y="259"/>
                  </a:cubicBezTo>
                  <a:cubicBezTo>
                    <a:pt x="786" y="259"/>
                    <a:pt x="776" y="259"/>
                    <a:pt x="776" y="250"/>
                  </a:cubicBezTo>
                  <a:cubicBezTo>
                    <a:pt x="776" y="246"/>
                    <a:pt x="781" y="242"/>
                    <a:pt x="787" y="242"/>
                  </a:cubicBezTo>
                  <a:cubicBezTo>
                    <a:pt x="791" y="242"/>
                    <a:pt x="798" y="243"/>
                    <a:pt x="805" y="243"/>
                  </a:cubicBezTo>
                  <a:cubicBezTo>
                    <a:pt x="815" y="243"/>
                    <a:pt x="824" y="242"/>
                    <a:pt x="824" y="234"/>
                  </a:cubicBezTo>
                  <a:cubicBezTo>
                    <a:pt x="824" y="222"/>
                    <a:pt x="803" y="224"/>
                    <a:pt x="801" y="216"/>
                  </a:cubicBezTo>
                  <a:cubicBezTo>
                    <a:pt x="804" y="216"/>
                    <a:pt x="808" y="214"/>
                    <a:pt x="810" y="213"/>
                  </a:cubicBezTo>
                  <a:cubicBezTo>
                    <a:pt x="805" y="208"/>
                    <a:pt x="798" y="203"/>
                    <a:pt x="789" y="203"/>
                  </a:cubicBezTo>
                  <a:cubicBezTo>
                    <a:pt x="785" y="203"/>
                    <a:pt x="782" y="204"/>
                    <a:pt x="779" y="204"/>
                  </a:cubicBezTo>
                  <a:cubicBezTo>
                    <a:pt x="777" y="204"/>
                    <a:pt x="775" y="204"/>
                    <a:pt x="773" y="203"/>
                  </a:cubicBezTo>
                  <a:cubicBezTo>
                    <a:pt x="777" y="197"/>
                    <a:pt x="776" y="185"/>
                    <a:pt x="782" y="180"/>
                  </a:cubicBezTo>
                  <a:cubicBezTo>
                    <a:pt x="792" y="173"/>
                    <a:pt x="804" y="169"/>
                    <a:pt x="804" y="158"/>
                  </a:cubicBezTo>
                  <a:cubicBezTo>
                    <a:pt x="804" y="156"/>
                    <a:pt x="804" y="156"/>
                    <a:pt x="804" y="150"/>
                  </a:cubicBezTo>
                  <a:cubicBezTo>
                    <a:pt x="814" y="147"/>
                    <a:pt x="827" y="145"/>
                    <a:pt x="827" y="137"/>
                  </a:cubicBezTo>
                  <a:cubicBezTo>
                    <a:pt x="827" y="131"/>
                    <a:pt x="831" y="137"/>
                    <a:pt x="827" y="130"/>
                  </a:cubicBezTo>
                  <a:cubicBezTo>
                    <a:pt x="837" y="128"/>
                    <a:pt x="851" y="128"/>
                    <a:pt x="851" y="113"/>
                  </a:cubicBezTo>
                  <a:cubicBezTo>
                    <a:pt x="849" y="115"/>
                    <a:pt x="848" y="115"/>
                    <a:pt x="846" y="115"/>
                  </a:cubicBezTo>
                  <a:cubicBezTo>
                    <a:pt x="845" y="115"/>
                    <a:pt x="843" y="115"/>
                    <a:pt x="840" y="113"/>
                  </a:cubicBezTo>
                  <a:cubicBezTo>
                    <a:pt x="864" y="113"/>
                    <a:pt x="875" y="98"/>
                    <a:pt x="892" y="92"/>
                  </a:cubicBezTo>
                  <a:cubicBezTo>
                    <a:pt x="895" y="91"/>
                    <a:pt x="905" y="86"/>
                    <a:pt x="905" y="80"/>
                  </a:cubicBezTo>
                  <a:cubicBezTo>
                    <a:pt x="905" y="73"/>
                    <a:pt x="881" y="61"/>
                    <a:pt x="874" y="61"/>
                  </a:cubicBezTo>
                  <a:cubicBezTo>
                    <a:pt x="869" y="61"/>
                    <a:pt x="865" y="62"/>
                    <a:pt x="863" y="68"/>
                  </a:cubicBezTo>
                  <a:cubicBezTo>
                    <a:pt x="838" y="68"/>
                    <a:pt x="838" y="68"/>
                    <a:pt x="838" y="68"/>
                  </a:cubicBezTo>
                  <a:cubicBezTo>
                    <a:pt x="829" y="72"/>
                    <a:pt x="828" y="75"/>
                    <a:pt x="818" y="79"/>
                  </a:cubicBezTo>
                  <a:cubicBezTo>
                    <a:pt x="818" y="79"/>
                    <a:pt x="818" y="79"/>
                    <a:pt x="817" y="79"/>
                  </a:cubicBezTo>
                  <a:cubicBezTo>
                    <a:pt x="814" y="79"/>
                    <a:pt x="806" y="77"/>
                    <a:pt x="806" y="77"/>
                  </a:cubicBezTo>
                  <a:cubicBezTo>
                    <a:pt x="806" y="77"/>
                    <a:pt x="785" y="77"/>
                    <a:pt x="771" y="77"/>
                  </a:cubicBezTo>
                  <a:cubicBezTo>
                    <a:pt x="762" y="83"/>
                    <a:pt x="736" y="118"/>
                    <a:pt x="722" y="122"/>
                  </a:cubicBezTo>
                  <a:cubicBezTo>
                    <a:pt x="724" y="117"/>
                    <a:pt x="758" y="81"/>
                    <a:pt x="758" y="76"/>
                  </a:cubicBezTo>
                  <a:cubicBezTo>
                    <a:pt x="758" y="68"/>
                    <a:pt x="754" y="60"/>
                    <a:pt x="744" y="60"/>
                  </a:cubicBezTo>
                  <a:cubicBezTo>
                    <a:pt x="727" y="60"/>
                    <a:pt x="696" y="90"/>
                    <a:pt x="682" y="90"/>
                  </a:cubicBezTo>
                  <a:cubicBezTo>
                    <a:pt x="678" y="90"/>
                    <a:pt x="701" y="68"/>
                    <a:pt x="702" y="64"/>
                  </a:cubicBezTo>
                  <a:cubicBezTo>
                    <a:pt x="701" y="63"/>
                    <a:pt x="697" y="63"/>
                    <a:pt x="693" y="63"/>
                  </a:cubicBezTo>
                  <a:cubicBezTo>
                    <a:pt x="684" y="63"/>
                    <a:pt x="670" y="64"/>
                    <a:pt x="656" y="65"/>
                  </a:cubicBezTo>
                  <a:cubicBezTo>
                    <a:pt x="642" y="65"/>
                    <a:pt x="627" y="66"/>
                    <a:pt x="615" y="66"/>
                  </a:cubicBezTo>
                  <a:cubicBezTo>
                    <a:pt x="605" y="66"/>
                    <a:pt x="598" y="66"/>
                    <a:pt x="595" y="64"/>
                  </a:cubicBezTo>
                  <a:cubicBezTo>
                    <a:pt x="711" y="57"/>
                    <a:pt x="711" y="57"/>
                    <a:pt x="711" y="57"/>
                  </a:cubicBezTo>
                  <a:cubicBezTo>
                    <a:pt x="725" y="52"/>
                    <a:pt x="761" y="55"/>
                    <a:pt x="764" y="36"/>
                  </a:cubicBezTo>
                  <a:cubicBezTo>
                    <a:pt x="751" y="33"/>
                    <a:pt x="732" y="37"/>
                    <a:pt x="718" y="31"/>
                  </a:cubicBezTo>
                  <a:cubicBezTo>
                    <a:pt x="693" y="21"/>
                    <a:pt x="670" y="0"/>
                    <a:pt x="63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172"/>
            <p:cNvSpPr>
              <a:spLocks/>
            </p:cNvSpPr>
            <p:nvPr/>
          </p:nvSpPr>
          <p:spPr bwMode="auto">
            <a:xfrm>
              <a:off x="1494" y="23"/>
              <a:ext cx="104" cy="69"/>
            </a:xfrm>
            <a:custGeom>
              <a:avLst/>
              <a:gdLst>
                <a:gd name="T0" fmla="*/ 12 w 44"/>
                <a:gd name="T1" fmla="*/ 0 h 29"/>
                <a:gd name="T2" fmla="*/ 0 w 44"/>
                <a:gd name="T3" fmla="*/ 11 h 29"/>
                <a:gd name="T4" fmla="*/ 11 w 44"/>
                <a:gd name="T5" fmla="*/ 29 h 29"/>
                <a:gd name="T6" fmla="*/ 22 w 44"/>
                <a:gd name="T7" fmla="*/ 29 h 29"/>
                <a:gd name="T8" fmla="*/ 44 w 44"/>
                <a:gd name="T9" fmla="*/ 19 h 29"/>
                <a:gd name="T10" fmla="*/ 12 w 44"/>
                <a:gd name="T11" fmla="*/ 0 h 29"/>
              </a:gdLst>
              <a:ahLst/>
              <a:cxnLst>
                <a:cxn ang="0">
                  <a:pos x="T0" y="T1"/>
                </a:cxn>
                <a:cxn ang="0">
                  <a:pos x="T2" y="T3"/>
                </a:cxn>
                <a:cxn ang="0">
                  <a:pos x="T4" y="T5"/>
                </a:cxn>
                <a:cxn ang="0">
                  <a:pos x="T6" y="T7"/>
                </a:cxn>
                <a:cxn ang="0">
                  <a:pos x="T8" y="T9"/>
                </a:cxn>
                <a:cxn ang="0">
                  <a:pos x="T10" y="T11"/>
                </a:cxn>
              </a:cxnLst>
              <a:rect l="0" t="0" r="r" b="b"/>
              <a:pathLst>
                <a:path w="44" h="29">
                  <a:moveTo>
                    <a:pt x="12" y="0"/>
                  </a:moveTo>
                  <a:cubicBezTo>
                    <a:pt x="7" y="0"/>
                    <a:pt x="0" y="3"/>
                    <a:pt x="0" y="11"/>
                  </a:cubicBezTo>
                  <a:cubicBezTo>
                    <a:pt x="0" y="17"/>
                    <a:pt x="6" y="29"/>
                    <a:pt x="11" y="29"/>
                  </a:cubicBezTo>
                  <a:cubicBezTo>
                    <a:pt x="22" y="29"/>
                    <a:pt x="22" y="29"/>
                    <a:pt x="22" y="29"/>
                  </a:cubicBezTo>
                  <a:cubicBezTo>
                    <a:pt x="31" y="29"/>
                    <a:pt x="43" y="28"/>
                    <a:pt x="44" y="19"/>
                  </a:cubicBezTo>
                  <a:cubicBezTo>
                    <a:pt x="30" y="15"/>
                    <a:pt x="2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173"/>
            <p:cNvSpPr>
              <a:spLocks/>
            </p:cNvSpPr>
            <p:nvPr/>
          </p:nvSpPr>
          <p:spPr bwMode="auto">
            <a:xfrm>
              <a:off x="2770" y="-325"/>
              <a:ext cx="57" cy="34"/>
            </a:xfrm>
            <a:custGeom>
              <a:avLst/>
              <a:gdLst>
                <a:gd name="T0" fmla="*/ 15 w 24"/>
                <a:gd name="T1" fmla="*/ 0 h 14"/>
                <a:gd name="T2" fmla="*/ 5 w 24"/>
                <a:gd name="T3" fmla="*/ 0 h 14"/>
                <a:gd name="T4" fmla="*/ 0 w 24"/>
                <a:gd name="T5" fmla="*/ 6 h 14"/>
                <a:gd name="T6" fmla="*/ 7 w 24"/>
                <a:gd name="T7" fmla="*/ 14 h 14"/>
                <a:gd name="T8" fmla="*/ 24 w 24"/>
                <a:gd name="T9" fmla="*/ 6 h 14"/>
                <a:gd name="T10" fmla="*/ 15 w 24"/>
                <a:gd name="T11" fmla="*/ 6 h 14"/>
                <a:gd name="T12" fmla="*/ 15 w 2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4" h="14">
                  <a:moveTo>
                    <a:pt x="15" y="0"/>
                  </a:moveTo>
                  <a:cubicBezTo>
                    <a:pt x="5" y="0"/>
                    <a:pt x="5" y="0"/>
                    <a:pt x="5" y="0"/>
                  </a:cubicBezTo>
                  <a:cubicBezTo>
                    <a:pt x="4" y="1"/>
                    <a:pt x="0" y="3"/>
                    <a:pt x="0" y="6"/>
                  </a:cubicBezTo>
                  <a:cubicBezTo>
                    <a:pt x="0" y="9"/>
                    <a:pt x="3" y="14"/>
                    <a:pt x="7" y="14"/>
                  </a:cubicBezTo>
                  <a:cubicBezTo>
                    <a:pt x="12" y="14"/>
                    <a:pt x="21" y="8"/>
                    <a:pt x="24" y="6"/>
                  </a:cubicBezTo>
                  <a:cubicBezTo>
                    <a:pt x="15" y="6"/>
                    <a:pt x="15" y="6"/>
                    <a:pt x="15" y="6"/>
                  </a:cubicBezTo>
                  <a:cubicBezTo>
                    <a:pt x="15" y="4"/>
                    <a:pt x="15" y="3"/>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174"/>
            <p:cNvSpPr>
              <a:spLocks/>
            </p:cNvSpPr>
            <p:nvPr/>
          </p:nvSpPr>
          <p:spPr bwMode="auto">
            <a:xfrm>
              <a:off x="1340" y="1057"/>
              <a:ext cx="234" cy="227"/>
            </a:xfrm>
            <a:custGeom>
              <a:avLst/>
              <a:gdLst>
                <a:gd name="T0" fmla="*/ 50 w 99"/>
                <a:gd name="T1" fmla="*/ 0 h 96"/>
                <a:gd name="T2" fmla="*/ 34 w 99"/>
                <a:gd name="T3" fmla="*/ 16 h 96"/>
                <a:gd name="T4" fmla="*/ 6 w 99"/>
                <a:gd name="T5" fmla="*/ 59 h 96"/>
                <a:gd name="T6" fmla="*/ 10 w 99"/>
                <a:gd name="T7" fmla="*/ 62 h 96"/>
                <a:gd name="T8" fmla="*/ 10 w 99"/>
                <a:gd name="T9" fmla="*/ 65 h 96"/>
                <a:gd name="T10" fmla="*/ 0 w 99"/>
                <a:gd name="T11" fmla="*/ 75 h 96"/>
                <a:gd name="T12" fmla="*/ 6 w 99"/>
                <a:gd name="T13" fmla="*/ 80 h 96"/>
                <a:gd name="T14" fmla="*/ 22 w 99"/>
                <a:gd name="T15" fmla="*/ 77 h 96"/>
                <a:gd name="T16" fmla="*/ 38 w 99"/>
                <a:gd name="T17" fmla="*/ 81 h 96"/>
                <a:gd name="T18" fmla="*/ 48 w 99"/>
                <a:gd name="T19" fmla="*/ 78 h 96"/>
                <a:gd name="T20" fmla="*/ 54 w 99"/>
                <a:gd name="T21" fmla="*/ 81 h 96"/>
                <a:gd name="T22" fmla="*/ 63 w 99"/>
                <a:gd name="T23" fmla="*/ 80 h 96"/>
                <a:gd name="T24" fmla="*/ 57 w 99"/>
                <a:gd name="T25" fmla="*/ 89 h 96"/>
                <a:gd name="T26" fmla="*/ 58 w 99"/>
                <a:gd name="T27" fmla="*/ 89 h 96"/>
                <a:gd name="T28" fmla="*/ 61 w 99"/>
                <a:gd name="T29" fmla="*/ 89 h 96"/>
                <a:gd name="T30" fmla="*/ 76 w 99"/>
                <a:gd name="T31" fmla="*/ 74 h 96"/>
                <a:gd name="T32" fmla="*/ 81 w 99"/>
                <a:gd name="T33" fmla="*/ 89 h 96"/>
                <a:gd name="T34" fmla="*/ 85 w 99"/>
                <a:gd name="T35" fmla="*/ 90 h 96"/>
                <a:gd name="T36" fmla="*/ 90 w 99"/>
                <a:gd name="T37" fmla="*/ 96 h 96"/>
                <a:gd name="T38" fmla="*/ 99 w 99"/>
                <a:gd name="T39" fmla="*/ 83 h 96"/>
                <a:gd name="T40" fmla="*/ 95 w 99"/>
                <a:gd name="T41" fmla="*/ 72 h 96"/>
                <a:gd name="T42" fmla="*/ 88 w 99"/>
                <a:gd name="T43" fmla="*/ 75 h 96"/>
                <a:gd name="T44" fmla="*/ 84 w 99"/>
                <a:gd name="T45" fmla="*/ 67 h 96"/>
                <a:gd name="T46" fmla="*/ 90 w 99"/>
                <a:gd name="T47" fmla="*/ 59 h 96"/>
                <a:gd name="T48" fmla="*/ 84 w 99"/>
                <a:gd name="T49" fmla="*/ 61 h 96"/>
                <a:gd name="T50" fmla="*/ 84 w 99"/>
                <a:gd name="T51" fmla="*/ 43 h 96"/>
                <a:gd name="T52" fmla="*/ 78 w 99"/>
                <a:gd name="T53" fmla="*/ 44 h 96"/>
                <a:gd name="T54" fmla="*/ 69 w 99"/>
                <a:gd name="T55" fmla="*/ 43 h 96"/>
                <a:gd name="T56" fmla="*/ 63 w 99"/>
                <a:gd name="T57" fmla="*/ 45 h 96"/>
                <a:gd name="T58" fmla="*/ 63 w 99"/>
                <a:gd name="T59" fmla="*/ 43 h 96"/>
                <a:gd name="T60" fmla="*/ 53 w 99"/>
                <a:gd name="T61" fmla="*/ 43 h 96"/>
                <a:gd name="T62" fmla="*/ 53 w 99"/>
                <a:gd name="T63" fmla="*/ 38 h 96"/>
                <a:gd name="T64" fmla="*/ 56 w 99"/>
                <a:gd name="T65" fmla="*/ 35 h 96"/>
                <a:gd name="T66" fmla="*/ 47 w 99"/>
                <a:gd name="T67" fmla="*/ 33 h 96"/>
                <a:gd name="T68" fmla="*/ 39 w 99"/>
                <a:gd name="T69" fmla="*/ 37 h 96"/>
                <a:gd name="T70" fmla="*/ 39 w 99"/>
                <a:gd name="T71" fmla="*/ 32 h 96"/>
                <a:gd name="T72" fmla="*/ 54 w 99"/>
                <a:gd name="T73" fmla="*/ 5 h 96"/>
                <a:gd name="T74" fmla="*/ 50 w 99"/>
                <a:gd name="T7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6">
                  <a:moveTo>
                    <a:pt x="50" y="0"/>
                  </a:moveTo>
                  <a:cubicBezTo>
                    <a:pt x="42" y="0"/>
                    <a:pt x="38" y="9"/>
                    <a:pt x="34" y="16"/>
                  </a:cubicBezTo>
                  <a:cubicBezTo>
                    <a:pt x="26" y="28"/>
                    <a:pt x="20" y="52"/>
                    <a:pt x="6" y="59"/>
                  </a:cubicBezTo>
                  <a:cubicBezTo>
                    <a:pt x="6" y="61"/>
                    <a:pt x="8" y="62"/>
                    <a:pt x="10" y="62"/>
                  </a:cubicBezTo>
                  <a:cubicBezTo>
                    <a:pt x="10" y="65"/>
                    <a:pt x="10" y="65"/>
                    <a:pt x="10" y="65"/>
                  </a:cubicBezTo>
                  <a:cubicBezTo>
                    <a:pt x="10" y="65"/>
                    <a:pt x="0" y="73"/>
                    <a:pt x="0" y="75"/>
                  </a:cubicBezTo>
                  <a:cubicBezTo>
                    <a:pt x="0" y="77"/>
                    <a:pt x="3" y="80"/>
                    <a:pt x="6" y="80"/>
                  </a:cubicBezTo>
                  <a:cubicBezTo>
                    <a:pt x="12" y="80"/>
                    <a:pt x="14" y="77"/>
                    <a:pt x="22" y="77"/>
                  </a:cubicBezTo>
                  <a:cubicBezTo>
                    <a:pt x="28" y="77"/>
                    <a:pt x="31" y="81"/>
                    <a:pt x="38" y="81"/>
                  </a:cubicBezTo>
                  <a:cubicBezTo>
                    <a:pt x="42" y="81"/>
                    <a:pt x="45" y="80"/>
                    <a:pt x="48" y="78"/>
                  </a:cubicBezTo>
                  <a:cubicBezTo>
                    <a:pt x="50" y="81"/>
                    <a:pt x="52" y="81"/>
                    <a:pt x="54" y="81"/>
                  </a:cubicBezTo>
                  <a:cubicBezTo>
                    <a:pt x="57" y="81"/>
                    <a:pt x="60" y="80"/>
                    <a:pt x="63" y="80"/>
                  </a:cubicBezTo>
                  <a:cubicBezTo>
                    <a:pt x="62" y="83"/>
                    <a:pt x="57" y="83"/>
                    <a:pt x="57" y="89"/>
                  </a:cubicBezTo>
                  <a:cubicBezTo>
                    <a:pt x="57" y="89"/>
                    <a:pt x="58" y="89"/>
                    <a:pt x="58" y="89"/>
                  </a:cubicBezTo>
                  <a:cubicBezTo>
                    <a:pt x="59" y="89"/>
                    <a:pt x="60" y="89"/>
                    <a:pt x="61" y="89"/>
                  </a:cubicBezTo>
                  <a:cubicBezTo>
                    <a:pt x="67" y="89"/>
                    <a:pt x="72" y="81"/>
                    <a:pt x="76" y="74"/>
                  </a:cubicBezTo>
                  <a:cubicBezTo>
                    <a:pt x="80" y="79"/>
                    <a:pt x="77" y="89"/>
                    <a:pt x="81" y="89"/>
                  </a:cubicBezTo>
                  <a:cubicBezTo>
                    <a:pt x="83" y="89"/>
                    <a:pt x="84" y="90"/>
                    <a:pt x="85" y="90"/>
                  </a:cubicBezTo>
                  <a:cubicBezTo>
                    <a:pt x="85" y="92"/>
                    <a:pt x="86" y="96"/>
                    <a:pt x="90" y="96"/>
                  </a:cubicBezTo>
                  <a:cubicBezTo>
                    <a:pt x="95" y="96"/>
                    <a:pt x="99" y="90"/>
                    <a:pt x="99" y="83"/>
                  </a:cubicBezTo>
                  <a:cubicBezTo>
                    <a:pt x="99" y="78"/>
                    <a:pt x="95" y="79"/>
                    <a:pt x="95" y="72"/>
                  </a:cubicBezTo>
                  <a:cubicBezTo>
                    <a:pt x="92" y="74"/>
                    <a:pt x="93" y="75"/>
                    <a:pt x="88" y="75"/>
                  </a:cubicBezTo>
                  <a:cubicBezTo>
                    <a:pt x="88" y="72"/>
                    <a:pt x="84" y="70"/>
                    <a:pt x="84" y="67"/>
                  </a:cubicBezTo>
                  <a:cubicBezTo>
                    <a:pt x="84" y="65"/>
                    <a:pt x="89" y="64"/>
                    <a:pt x="90" y="59"/>
                  </a:cubicBezTo>
                  <a:cubicBezTo>
                    <a:pt x="87" y="59"/>
                    <a:pt x="85" y="60"/>
                    <a:pt x="84" y="61"/>
                  </a:cubicBezTo>
                  <a:cubicBezTo>
                    <a:pt x="84" y="53"/>
                    <a:pt x="84" y="48"/>
                    <a:pt x="84" y="43"/>
                  </a:cubicBezTo>
                  <a:cubicBezTo>
                    <a:pt x="83" y="44"/>
                    <a:pt x="81" y="44"/>
                    <a:pt x="78" y="44"/>
                  </a:cubicBezTo>
                  <a:cubicBezTo>
                    <a:pt x="75" y="44"/>
                    <a:pt x="72" y="44"/>
                    <a:pt x="69" y="43"/>
                  </a:cubicBezTo>
                  <a:cubicBezTo>
                    <a:pt x="63" y="45"/>
                    <a:pt x="63" y="45"/>
                    <a:pt x="63" y="45"/>
                  </a:cubicBezTo>
                  <a:cubicBezTo>
                    <a:pt x="63" y="45"/>
                    <a:pt x="63" y="43"/>
                    <a:pt x="63" y="43"/>
                  </a:cubicBezTo>
                  <a:cubicBezTo>
                    <a:pt x="53" y="43"/>
                    <a:pt x="53" y="43"/>
                    <a:pt x="53" y="43"/>
                  </a:cubicBezTo>
                  <a:cubicBezTo>
                    <a:pt x="53" y="38"/>
                    <a:pt x="53" y="38"/>
                    <a:pt x="53" y="38"/>
                  </a:cubicBezTo>
                  <a:cubicBezTo>
                    <a:pt x="56" y="35"/>
                    <a:pt x="56" y="35"/>
                    <a:pt x="56" y="35"/>
                  </a:cubicBezTo>
                  <a:cubicBezTo>
                    <a:pt x="54" y="33"/>
                    <a:pt x="50" y="33"/>
                    <a:pt x="47" y="33"/>
                  </a:cubicBezTo>
                  <a:cubicBezTo>
                    <a:pt x="44" y="33"/>
                    <a:pt x="44" y="36"/>
                    <a:pt x="39" y="37"/>
                  </a:cubicBezTo>
                  <a:cubicBezTo>
                    <a:pt x="39" y="32"/>
                    <a:pt x="39" y="32"/>
                    <a:pt x="39" y="32"/>
                  </a:cubicBezTo>
                  <a:cubicBezTo>
                    <a:pt x="43" y="23"/>
                    <a:pt x="54" y="17"/>
                    <a:pt x="54" y="5"/>
                  </a:cubicBezTo>
                  <a:cubicBezTo>
                    <a:pt x="54" y="3"/>
                    <a:pt x="52"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175"/>
            <p:cNvSpPr>
              <a:spLocks/>
            </p:cNvSpPr>
            <p:nvPr/>
          </p:nvSpPr>
          <p:spPr bwMode="auto">
            <a:xfrm>
              <a:off x="8308" y="-398"/>
              <a:ext cx="275" cy="107"/>
            </a:xfrm>
            <a:custGeom>
              <a:avLst/>
              <a:gdLst>
                <a:gd name="T0" fmla="*/ 24 w 116"/>
                <a:gd name="T1" fmla="*/ 0 h 45"/>
                <a:gd name="T2" fmla="*/ 0 w 116"/>
                <a:gd name="T3" fmla="*/ 22 h 45"/>
                <a:gd name="T4" fmla="*/ 26 w 116"/>
                <a:gd name="T5" fmla="*/ 45 h 45"/>
                <a:gd name="T6" fmla="*/ 38 w 116"/>
                <a:gd name="T7" fmla="*/ 37 h 45"/>
                <a:gd name="T8" fmla="*/ 47 w 116"/>
                <a:gd name="T9" fmla="*/ 43 h 45"/>
                <a:gd name="T10" fmla="*/ 59 w 116"/>
                <a:gd name="T11" fmla="*/ 38 h 45"/>
                <a:gd name="T12" fmla="*/ 70 w 116"/>
                <a:gd name="T13" fmla="*/ 35 h 45"/>
                <a:gd name="T14" fmla="*/ 79 w 116"/>
                <a:gd name="T15" fmla="*/ 40 h 45"/>
                <a:gd name="T16" fmla="*/ 92 w 116"/>
                <a:gd name="T17" fmla="*/ 35 h 45"/>
                <a:gd name="T18" fmla="*/ 107 w 116"/>
                <a:gd name="T19" fmla="*/ 35 h 45"/>
                <a:gd name="T20" fmla="*/ 116 w 116"/>
                <a:gd name="T21" fmla="*/ 17 h 45"/>
                <a:gd name="T22" fmla="*/ 64 w 116"/>
                <a:gd name="T23" fmla="*/ 3 h 45"/>
                <a:gd name="T24" fmla="*/ 55 w 116"/>
                <a:gd name="T25" fmla="*/ 17 h 45"/>
                <a:gd name="T26" fmla="*/ 24 w 116"/>
                <a:gd name="T2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45">
                  <a:moveTo>
                    <a:pt x="24" y="0"/>
                  </a:moveTo>
                  <a:cubicBezTo>
                    <a:pt x="13" y="0"/>
                    <a:pt x="0" y="9"/>
                    <a:pt x="0" y="22"/>
                  </a:cubicBezTo>
                  <a:cubicBezTo>
                    <a:pt x="0" y="34"/>
                    <a:pt x="13" y="45"/>
                    <a:pt x="26" y="45"/>
                  </a:cubicBezTo>
                  <a:cubicBezTo>
                    <a:pt x="32" y="45"/>
                    <a:pt x="34" y="41"/>
                    <a:pt x="38" y="37"/>
                  </a:cubicBezTo>
                  <a:cubicBezTo>
                    <a:pt x="41" y="41"/>
                    <a:pt x="43" y="43"/>
                    <a:pt x="47" y="43"/>
                  </a:cubicBezTo>
                  <a:cubicBezTo>
                    <a:pt x="53" y="43"/>
                    <a:pt x="56" y="38"/>
                    <a:pt x="59" y="38"/>
                  </a:cubicBezTo>
                  <a:cubicBezTo>
                    <a:pt x="63" y="38"/>
                    <a:pt x="65" y="35"/>
                    <a:pt x="70" y="35"/>
                  </a:cubicBezTo>
                  <a:cubicBezTo>
                    <a:pt x="73" y="35"/>
                    <a:pt x="75" y="40"/>
                    <a:pt x="79" y="40"/>
                  </a:cubicBezTo>
                  <a:cubicBezTo>
                    <a:pt x="85" y="40"/>
                    <a:pt x="88" y="35"/>
                    <a:pt x="92" y="35"/>
                  </a:cubicBezTo>
                  <a:cubicBezTo>
                    <a:pt x="107" y="35"/>
                    <a:pt x="107" y="35"/>
                    <a:pt x="107" y="35"/>
                  </a:cubicBezTo>
                  <a:cubicBezTo>
                    <a:pt x="107" y="31"/>
                    <a:pt x="114" y="25"/>
                    <a:pt x="116" y="17"/>
                  </a:cubicBezTo>
                  <a:cubicBezTo>
                    <a:pt x="105" y="14"/>
                    <a:pt x="74" y="3"/>
                    <a:pt x="64" y="3"/>
                  </a:cubicBezTo>
                  <a:cubicBezTo>
                    <a:pt x="58" y="3"/>
                    <a:pt x="55" y="9"/>
                    <a:pt x="55" y="17"/>
                  </a:cubicBezTo>
                  <a:cubicBezTo>
                    <a:pt x="41" y="17"/>
                    <a:pt x="40"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176"/>
            <p:cNvSpPr>
              <a:spLocks noEditPoints="1"/>
            </p:cNvSpPr>
            <p:nvPr/>
          </p:nvSpPr>
          <p:spPr bwMode="auto">
            <a:xfrm>
              <a:off x="-721" y="1877"/>
              <a:ext cx="1426" cy="958"/>
            </a:xfrm>
            <a:custGeom>
              <a:avLst/>
              <a:gdLst>
                <a:gd name="T0" fmla="*/ 298 w 603"/>
                <a:gd name="T1" fmla="*/ 109 h 405"/>
                <a:gd name="T2" fmla="*/ 296 w 603"/>
                <a:gd name="T3" fmla="*/ 104 h 405"/>
                <a:gd name="T4" fmla="*/ 1 w 603"/>
                <a:gd name="T5" fmla="*/ 0 h 405"/>
                <a:gd name="T6" fmla="*/ 0 w 603"/>
                <a:gd name="T7" fmla="*/ 4 h 405"/>
                <a:gd name="T8" fmla="*/ 48 w 603"/>
                <a:gd name="T9" fmla="*/ 82 h 405"/>
                <a:gd name="T10" fmla="*/ 62 w 603"/>
                <a:gd name="T11" fmla="*/ 101 h 405"/>
                <a:gd name="T12" fmla="*/ 83 w 603"/>
                <a:gd name="T13" fmla="*/ 136 h 405"/>
                <a:gd name="T14" fmla="*/ 115 w 603"/>
                <a:gd name="T15" fmla="*/ 156 h 405"/>
                <a:gd name="T16" fmla="*/ 88 w 603"/>
                <a:gd name="T17" fmla="*/ 114 h 405"/>
                <a:gd name="T18" fmla="*/ 43 w 603"/>
                <a:gd name="T19" fmla="*/ 50 h 405"/>
                <a:gd name="T20" fmla="*/ 59 w 603"/>
                <a:gd name="T21" fmla="*/ 27 h 405"/>
                <a:gd name="T22" fmla="*/ 93 w 603"/>
                <a:gd name="T23" fmla="*/ 82 h 405"/>
                <a:gd name="T24" fmla="*/ 119 w 603"/>
                <a:gd name="T25" fmla="*/ 105 h 405"/>
                <a:gd name="T26" fmla="*/ 178 w 603"/>
                <a:gd name="T27" fmla="*/ 179 h 405"/>
                <a:gd name="T28" fmla="*/ 185 w 603"/>
                <a:gd name="T29" fmla="*/ 217 h 405"/>
                <a:gd name="T30" fmla="*/ 233 w 603"/>
                <a:gd name="T31" fmla="*/ 243 h 405"/>
                <a:gd name="T32" fmla="*/ 256 w 603"/>
                <a:gd name="T33" fmla="*/ 255 h 405"/>
                <a:gd name="T34" fmla="*/ 294 w 603"/>
                <a:gd name="T35" fmla="*/ 271 h 405"/>
                <a:gd name="T36" fmla="*/ 317 w 603"/>
                <a:gd name="T37" fmla="*/ 277 h 405"/>
                <a:gd name="T38" fmla="*/ 352 w 603"/>
                <a:gd name="T39" fmla="*/ 271 h 405"/>
                <a:gd name="T40" fmla="*/ 435 w 603"/>
                <a:gd name="T41" fmla="*/ 314 h 405"/>
                <a:gd name="T42" fmla="*/ 468 w 603"/>
                <a:gd name="T43" fmla="*/ 337 h 405"/>
                <a:gd name="T44" fmla="*/ 486 w 603"/>
                <a:gd name="T45" fmla="*/ 367 h 405"/>
                <a:gd name="T46" fmla="*/ 515 w 603"/>
                <a:gd name="T47" fmla="*/ 387 h 405"/>
                <a:gd name="T48" fmla="*/ 534 w 603"/>
                <a:gd name="T49" fmla="*/ 391 h 405"/>
                <a:gd name="T50" fmla="*/ 556 w 603"/>
                <a:gd name="T51" fmla="*/ 393 h 405"/>
                <a:gd name="T52" fmla="*/ 584 w 603"/>
                <a:gd name="T53" fmla="*/ 394 h 405"/>
                <a:gd name="T54" fmla="*/ 591 w 603"/>
                <a:gd name="T55" fmla="*/ 397 h 405"/>
                <a:gd name="T56" fmla="*/ 574 w 603"/>
                <a:gd name="T57" fmla="*/ 368 h 405"/>
                <a:gd name="T58" fmla="*/ 506 w 603"/>
                <a:gd name="T59" fmla="*/ 346 h 405"/>
                <a:gd name="T60" fmla="*/ 510 w 603"/>
                <a:gd name="T61" fmla="*/ 282 h 405"/>
                <a:gd name="T62" fmla="*/ 428 w 603"/>
                <a:gd name="T63" fmla="*/ 269 h 405"/>
                <a:gd name="T64" fmla="*/ 437 w 603"/>
                <a:gd name="T65" fmla="*/ 230 h 405"/>
                <a:gd name="T66" fmla="*/ 448 w 603"/>
                <a:gd name="T67" fmla="*/ 216 h 405"/>
                <a:gd name="T68" fmla="*/ 445 w 603"/>
                <a:gd name="T69" fmla="*/ 184 h 405"/>
                <a:gd name="T70" fmla="*/ 391 w 603"/>
                <a:gd name="T71" fmla="*/ 224 h 405"/>
                <a:gd name="T72" fmla="*/ 345 w 603"/>
                <a:gd name="T73" fmla="*/ 236 h 405"/>
                <a:gd name="T74" fmla="*/ 300 w 603"/>
                <a:gd name="T75" fmla="*/ 192 h 405"/>
                <a:gd name="T76" fmla="*/ 294 w 603"/>
                <a:gd name="T77" fmla="*/ 139 h 405"/>
                <a:gd name="T78" fmla="*/ 297 w 603"/>
                <a:gd name="T79" fmla="*/ 108 h 405"/>
                <a:gd name="T80" fmla="*/ 206 w 603"/>
                <a:gd name="T81" fmla="*/ 60 h 405"/>
                <a:gd name="T82" fmla="*/ 135 w 603"/>
                <a:gd name="T83" fmla="*/ 13 h 405"/>
                <a:gd name="T84" fmla="*/ 34 w 603"/>
                <a:gd name="T85"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3" h="405">
                  <a:moveTo>
                    <a:pt x="296" y="104"/>
                  </a:moveTo>
                  <a:cubicBezTo>
                    <a:pt x="297" y="108"/>
                    <a:pt x="297" y="108"/>
                    <a:pt x="297" y="108"/>
                  </a:cubicBezTo>
                  <a:cubicBezTo>
                    <a:pt x="298" y="108"/>
                    <a:pt x="298" y="109"/>
                    <a:pt x="298" y="109"/>
                  </a:cubicBezTo>
                  <a:cubicBezTo>
                    <a:pt x="298" y="107"/>
                    <a:pt x="297" y="106"/>
                    <a:pt x="296" y="104"/>
                  </a:cubicBezTo>
                  <a:moveTo>
                    <a:pt x="296" y="103"/>
                  </a:moveTo>
                  <a:cubicBezTo>
                    <a:pt x="296" y="104"/>
                    <a:pt x="296" y="104"/>
                    <a:pt x="296" y="104"/>
                  </a:cubicBezTo>
                  <a:cubicBezTo>
                    <a:pt x="296" y="103"/>
                    <a:pt x="296" y="103"/>
                    <a:pt x="296" y="103"/>
                  </a:cubicBezTo>
                  <a:moveTo>
                    <a:pt x="34" y="0"/>
                  </a:moveTo>
                  <a:cubicBezTo>
                    <a:pt x="1" y="0"/>
                    <a:pt x="1" y="0"/>
                    <a:pt x="1" y="0"/>
                  </a:cubicBezTo>
                  <a:cubicBezTo>
                    <a:pt x="1" y="0"/>
                    <a:pt x="1" y="0"/>
                    <a:pt x="1" y="0"/>
                  </a:cubicBezTo>
                  <a:cubicBezTo>
                    <a:pt x="0" y="0"/>
                    <a:pt x="0" y="0"/>
                    <a:pt x="0" y="0"/>
                  </a:cubicBezTo>
                  <a:cubicBezTo>
                    <a:pt x="0" y="4"/>
                    <a:pt x="0" y="4"/>
                    <a:pt x="0" y="4"/>
                  </a:cubicBezTo>
                  <a:cubicBezTo>
                    <a:pt x="4" y="16"/>
                    <a:pt x="9" y="19"/>
                    <a:pt x="13" y="29"/>
                  </a:cubicBezTo>
                  <a:cubicBezTo>
                    <a:pt x="17" y="35"/>
                    <a:pt x="16" y="50"/>
                    <a:pt x="22" y="54"/>
                  </a:cubicBezTo>
                  <a:cubicBezTo>
                    <a:pt x="32" y="60"/>
                    <a:pt x="40" y="71"/>
                    <a:pt x="48" y="82"/>
                  </a:cubicBezTo>
                  <a:cubicBezTo>
                    <a:pt x="51" y="86"/>
                    <a:pt x="47" y="87"/>
                    <a:pt x="43" y="87"/>
                  </a:cubicBezTo>
                  <a:cubicBezTo>
                    <a:pt x="41" y="87"/>
                    <a:pt x="39" y="87"/>
                    <a:pt x="38" y="87"/>
                  </a:cubicBezTo>
                  <a:cubicBezTo>
                    <a:pt x="43" y="95"/>
                    <a:pt x="55" y="93"/>
                    <a:pt x="62" y="101"/>
                  </a:cubicBezTo>
                  <a:cubicBezTo>
                    <a:pt x="67" y="106"/>
                    <a:pt x="71" y="112"/>
                    <a:pt x="77" y="118"/>
                  </a:cubicBezTo>
                  <a:cubicBezTo>
                    <a:pt x="77" y="131"/>
                    <a:pt x="77" y="131"/>
                    <a:pt x="77" y="131"/>
                  </a:cubicBezTo>
                  <a:cubicBezTo>
                    <a:pt x="79" y="134"/>
                    <a:pt x="79" y="134"/>
                    <a:pt x="83" y="136"/>
                  </a:cubicBezTo>
                  <a:cubicBezTo>
                    <a:pt x="88" y="140"/>
                    <a:pt x="93" y="152"/>
                    <a:pt x="103" y="152"/>
                  </a:cubicBezTo>
                  <a:cubicBezTo>
                    <a:pt x="103" y="154"/>
                    <a:pt x="111" y="164"/>
                    <a:pt x="112" y="164"/>
                  </a:cubicBezTo>
                  <a:cubicBezTo>
                    <a:pt x="113" y="164"/>
                    <a:pt x="115" y="158"/>
                    <a:pt x="115" y="156"/>
                  </a:cubicBezTo>
                  <a:cubicBezTo>
                    <a:pt x="115" y="152"/>
                    <a:pt x="111" y="146"/>
                    <a:pt x="107" y="146"/>
                  </a:cubicBezTo>
                  <a:cubicBezTo>
                    <a:pt x="106" y="146"/>
                    <a:pt x="105" y="146"/>
                    <a:pt x="105" y="147"/>
                  </a:cubicBezTo>
                  <a:cubicBezTo>
                    <a:pt x="95" y="140"/>
                    <a:pt x="92" y="127"/>
                    <a:pt x="88" y="114"/>
                  </a:cubicBezTo>
                  <a:cubicBezTo>
                    <a:pt x="84" y="103"/>
                    <a:pt x="74" y="97"/>
                    <a:pt x="70" y="85"/>
                  </a:cubicBezTo>
                  <a:cubicBezTo>
                    <a:pt x="67" y="76"/>
                    <a:pt x="66" y="71"/>
                    <a:pt x="59" y="63"/>
                  </a:cubicBezTo>
                  <a:cubicBezTo>
                    <a:pt x="53" y="58"/>
                    <a:pt x="47" y="58"/>
                    <a:pt x="43" y="50"/>
                  </a:cubicBezTo>
                  <a:cubicBezTo>
                    <a:pt x="39" y="41"/>
                    <a:pt x="33" y="34"/>
                    <a:pt x="33" y="23"/>
                  </a:cubicBezTo>
                  <a:cubicBezTo>
                    <a:pt x="33" y="22"/>
                    <a:pt x="33" y="18"/>
                    <a:pt x="34" y="16"/>
                  </a:cubicBezTo>
                  <a:cubicBezTo>
                    <a:pt x="41" y="23"/>
                    <a:pt x="50" y="23"/>
                    <a:pt x="59" y="27"/>
                  </a:cubicBezTo>
                  <a:cubicBezTo>
                    <a:pt x="63" y="29"/>
                    <a:pt x="62" y="41"/>
                    <a:pt x="67" y="45"/>
                  </a:cubicBezTo>
                  <a:cubicBezTo>
                    <a:pt x="71" y="50"/>
                    <a:pt x="70" y="59"/>
                    <a:pt x="75" y="64"/>
                  </a:cubicBezTo>
                  <a:cubicBezTo>
                    <a:pt x="80" y="70"/>
                    <a:pt x="86" y="75"/>
                    <a:pt x="93" y="82"/>
                  </a:cubicBezTo>
                  <a:cubicBezTo>
                    <a:pt x="93" y="82"/>
                    <a:pt x="94" y="81"/>
                    <a:pt x="94" y="81"/>
                  </a:cubicBezTo>
                  <a:cubicBezTo>
                    <a:pt x="95" y="81"/>
                    <a:pt x="96" y="82"/>
                    <a:pt x="98" y="82"/>
                  </a:cubicBezTo>
                  <a:cubicBezTo>
                    <a:pt x="98" y="95"/>
                    <a:pt x="115" y="96"/>
                    <a:pt x="119" y="105"/>
                  </a:cubicBezTo>
                  <a:cubicBezTo>
                    <a:pt x="122" y="111"/>
                    <a:pt x="118" y="117"/>
                    <a:pt x="123" y="121"/>
                  </a:cubicBezTo>
                  <a:cubicBezTo>
                    <a:pt x="128" y="126"/>
                    <a:pt x="136" y="128"/>
                    <a:pt x="142" y="133"/>
                  </a:cubicBezTo>
                  <a:cubicBezTo>
                    <a:pt x="153" y="145"/>
                    <a:pt x="171" y="160"/>
                    <a:pt x="178" y="179"/>
                  </a:cubicBezTo>
                  <a:cubicBezTo>
                    <a:pt x="179" y="183"/>
                    <a:pt x="183" y="185"/>
                    <a:pt x="183" y="192"/>
                  </a:cubicBezTo>
                  <a:cubicBezTo>
                    <a:pt x="183" y="197"/>
                    <a:pt x="178" y="201"/>
                    <a:pt x="178" y="206"/>
                  </a:cubicBezTo>
                  <a:cubicBezTo>
                    <a:pt x="178" y="211"/>
                    <a:pt x="181" y="217"/>
                    <a:pt x="185" y="217"/>
                  </a:cubicBezTo>
                  <a:cubicBezTo>
                    <a:pt x="187" y="224"/>
                    <a:pt x="203" y="227"/>
                    <a:pt x="210" y="234"/>
                  </a:cubicBezTo>
                  <a:cubicBezTo>
                    <a:pt x="211" y="235"/>
                    <a:pt x="212" y="236"/>
                    <a:pt x="216" y="237"/>
                  </a:cubicBezTo>
                  <a:cubicBezTo>
                    <a:pt x="222" y="241"/>
                    <a:pt x="226" y="240"/>
                    <a:pt x="233" y="243"/>
                  </a:cubicBezTo>
                  <a:cubicBezTo>
                    <a:pt x="240" y="246"/>
                    <a:pt x="242" y="253"/>
                    <a:pt x="249" y="255"/>
                  </a:cubicBezTo>
                  <a:cubicBezTo>
                    <a:pt x="251" y="255"/>
                    <a:pt x="252" y="255"/>
                    <a:pt x="253" y="255"/>
                  </a:cubicBezTo>
                  <a:cubicBezTo>
                    <a:pt x="254" y="255"/>
                    <a:pt x="255" y="255"/>
                    <a:pt x="256" y="255"/>
                  </a:cubicBezTo>
                  <a:cubicBezTo>
                    <a:pt x="257" y="255"/>
                    <a:pt x="258" y="255"/>
                    <a:pt x="260" y="255"/>
                  </a:cubicBezTo>
                  <a:cubicBezTo>
                    <a:pt x="261" y="255"/>
                    <a:pt x="263" y="255"/>
                    <a:pt x="265" y="256"/>
                  </a:cubicBezTo>
                  <a:cubicBezTo>
                    <a:pt x="270" y="259"/>
                    <a:pt x="288" y="271"/>
                    <a:pt x="294" y="271"/>
                  </a:cubicBezTo>
                  <a:cubicBezTo>
                    <a:pt x="296" y="271"/>
                    <a:pt x="298" y="271"/>
                    <a:pt x="300" y="271"/>
                  </a:cubicBezTo>
                  <a:cubicBezTo>
                    <a:pt x="302" y="271"/>
                    <a:pt x="304" y="271"/>
                    <a:pt x="306" y="272"/>
                  </a:cubicBezTo>
                  <a:cubicBezTo>
                    <a:pt x="308" y="273"/>
                    <a:pt x="313" y="277"/>
                    <a:pt x="317" y="277"/>
                  </a:cubicBezTo>
                  <a:cubicBezTo>
                    <a:pt x="326" y="277"/>
                    <a:pt x="327" y="266"/>
                    <a:pt x="337" y="266"/>
                  </a:cubicBezTo>
                  <a:cubicBezTo>
                    <a:pt x="341" y="266"/>
                    <a:pt x="344" y="268"/>
                    <a:pt x="349" y="271"/>
                  </a:cubicBezTo>
                  <a:cubicBezTo>
                    <a:pt x="352" y="271"/>
                    <a:pt x="352" y="271"/>
                    <a:pt x="352" y="271"/>
                  </a:cubicBezTo>
                  <a:cubicBezTo>
                    <a:pt x="366" y="278"/>
                    <a:pt x="368" y="290"/>
                    <a:pt x="385" y="298"/>
                  </a:cubicBezTo>
                  <a:cubicBezTo>
                    <a:pt x="395" y="303"/>
                    <a:pt x="402" y="300"/>
                    <a:pt x="413" y="305"/>
                  </a:cubicBezTo>
                  <a:cubicBezTo>
                    <a:pt x="419" y="308"/>
                    <a:pt x="425" y="314"/>
                    <a:pt x="435" y="314"/>
                  </a:cubicBezTo>
                  <a:cubicBezTo>
                    <a:pt x="438" y="314"/>
                    <a:pt x="441" y="311"/>
                    <a:pt x="445" y="311"/>
                  </a:cubicBezTo>
                  <a:cubicBezTo>
                    <a:pt x="446" y="311"/>
                    <a:pt x="447" y="311"/>
                    <a:pt x="448" y="311"/>
                  </a:cubicBezTo>
                  <a:cubicBezTo>
                    <a:pt x="451" y="324"/>
                    <a:pt x="460" y="329"/>
                    <a:pt x="468" y="337"/>
                  </a:cubicBezTo>
                  <a:cubicBezTo>
                    <a:pt x="471" y="340"/>
                    <a:pt x="474" y="341"/>
                    <a:pt x="475" y="346"/>
                  </a:cubicBezTo>
                  <a:cubicBezTo>
                    <a:pt x="478" y="354"/>
                    <a:pt x="473" y="362"/>
                    <a:pt x="481" y="367"/>
                  </a:cubicBezTo>
                  <a:cubicBezTo>
                    <a:pt x="486" y="367"/>
                    <a:pt x="486" y="367"/>
                    <a:pt x="486" y="367"/>
                  </a:cubicBezTo>
                  <a:cubicBezTo>
                    <a:pt x="485" y="366"/>
                    <a:pt x="485" y="364"/>
                    <a:pt x="486" y="362"/>
                  </a:cubicBezTo>
                  <a:cubicBezTo>
                    <a:pt x="486" y="362"/>
                    <a:pt x="504" y="373"/>
                    <a:pt x="506" y="376"/>
                  </a:cubicBezTo>
                  <a:cubicBezTo>
                    <a:pt x="508" y="381"/>
                    <a:pt x="508" y="386"/>
                    <a:pt x="515" y="387"/>
                  </a:cubicBezTo>
                  <a:cubicBezTo>
                    <a:pt x="515" y="388"/>
                    <a:pt x="517" y="391"/>
                    <a:pt x="518" y="391"/>
                  </a:cubicBezTo>
                  <a:cubicBezTo>
                    <a:pt x="520" y="391"/>
                    <a:pt x="525" y="389"/>
                    <a:pt x="528" y="389"/>
                  </a:cubicBezTo>
                  <a:cubicBezTo>
                    <a:pt x="531" y="389"/>
                    <a:pt x="533" y="390"/>
                    <a:pt x="534" y="391"/>
                  </a:cubicBezTo>
                  <a:cubicBezTo>
                    <a:pt x="538" y="395"/>
                    <a:pt x="543" y="405"/>
                    <a:pt x="552" y="405"/>
                  </a:cubicBezTo>
                  <a:cubicBezTo>
                    <a:pt x="556" y="405"/>
                    <a:pt x="559" y="403"/>
                    <a:pt x="560" y="397"/>
                  </a:cubicBezTo>
                  <a:cubicBezTo>
                    <a:pt x="559" y="397"/>
                    <a:pt x="556" y="395"/>
                    <a:pt x="556" y="393"/>
                  </a:cubicBezTo>
                  <a:cubicBezTo>
                    <a:pt x="556" y="389"/>
                    <a:pt x="570" y="379"/>
                    <a:pt x="574" y="379"/>
                  </a:cubicBezTo>
                  <a:cubicBezTo>
                    <a:pt x="580" y="379"/>
                    <a:pt x="581" y="386"/>
                    <a:pt x="587" y="388"/>
                  </a:cubicBezTo>
                  <a:cubicBezTo>
                    <a:pt x="586" y="391"/>
                    <a:pt x="584" y="392"/>
                    <a:pt x="584" y="394"/>
                  </a:cubicBezTo>
                  <a:cubicBezTo>
                    <a:pt x="584" y="395"/>
                    <a:pt x="589" y="397"/>
                    <a:pt x="590" y="398"/>
                  </a:cubicBezTo>
                  <a:cubicBezTo>
                    <a:pt x="590" y="398"/>
                    <a:pt x="590" y="398"/>
                    <a:pt x="590" y="398"/>
                  </a:cubicBezTo>
                  <a:cubicBezTo>
                    <a:pt x="590" y="398"/>
                    <a:pt x="591" y="398"/>
                    <a:pt x="591" y="397"/>
                  </a:cubicBezTo>
                  <a:cubicBezTo>
                    <a:pt x="593" y="396"/>
                    <a:pt x="597" y="392"/>
                    <a:pt x="600" y="389"/>
                  </a:cubicBezTo>
                  <a:cubicBezTo>
                    <a:pt x="602" y="387"/>
                    <a:pt x="603" y="386"/>
                    <a:pt x="603" y="385"/>
                  </a:cubicBezTo>
                  <a:cubicBezTo>
                    <a:pt x="595" y="379"/>
                    <a:pt x="588" y="368"/>
                    <a:pt x="574" y="368"/>
                  </a:cubicBezTo>
                  <a:cubicBezTo>
                    <a:pt x="561" y="368"/>
                    <a:pt x="554" y="379"/>
                    <a:pt x="540" y="379"/>
                  </a:cubicBezTo>
                  <a:cubicBezTo>
                    <a:pt x="531" y="379"/>
                    <a:pt x="531" y="369"/>
                    <a:pt x="525" y="366"/>
                  </a:cubicBezTo>
                  <a:cubicBezTo>
                    <a:pt x="517" y="362"/>
                    <a:pt x="506" y="357"/>
                    <a:pt x="506" y="346"/>
                  </a:cubicBezTo>
                  <a:cubicBezTo>
                    <a:pt x="506" y="337"/>
                    <a:pt x="506" y="326"/>
                    <a:pt x="506" y="313"/>
                  </a:cubicBezTo>
                  <a:cubicBezTo>
                    <a:pt x="509" y="308"/>
                    <a:pt x="510" y="295"/>
                    <a:pt x="510" y="290"/>
                  </a:cubicBezTo>
                  <a:cubicBezTo>
                    <a:pt x="510" y="288"/>
                    <a:pt x="510" y="285"/>
                    <a:pt x="510" y="282"/>
                  </a:cubicBezTo>
                  <a:cubicBezTo>
                    <a:pt x="500" y="280"/>
                    <a:pt x="497" y="271"/>
                    <a:pt x="484" y="271"/>
                  </a:cubicBezTo>
                  <a:cubicBezTo>
                    <a:pt x="466" y="271"/>
                    <a:pt x="452" y="274"/>
                    <a:pt x="434" y="274"/>
                  </a:cubicBezTo>
                  <a:cubicBezTo>
                    <a:pt x="431" y="274"/>
                    <a:pt x="428" y="272"/>
                    <a:pt x="428" y="269"/>
                  </a:cubicBezTo>
                  <a:cubicBezTo>
                    <a:pt x="428" y="268"/>
                    <a:pt x="428" y="267"/>
                    <a:pt x="428" y="266"/>
                  </a:cubicBezTo>
                  <a:cubicBezTo>
                    <a:pt x="431" y="263"/>
                    <a:pt x="437" y="261"/>
                    <a:pt x="437" y="255"/>
                  </a:cubicBezTo>
                  <a:cubicBezTo>
                    <a:pt x="437" y="248"/>
                    <a:pt x="437" y="236"/>
                    <a:pt x="437" y="230"/>
                  </a:cubicBezTo>
                  <a:cubicBezTo>
                    <a:pt x="439" y="230"/>
                    <a:pt x="440" y="230"/>
                    <a:pt x="442" y="230"/>
                  </a:cubicBezTo>
                  <a:cubicBezTo>
                    <a:pt x="442" y="231"/>
                    <a:pt x="442" y="233"/>
                    <a:pt x="442" y="234"/>
                  </a:cubicBezTo>
                  <a:cubicBezTo>
                    <a:pt x="445" y="228"/>
                    <a:pt x="448" y="225"/>
                    <a:pt x="448" y="216"/>
                  </a:cubicBezTo>
                  <a:cubicBezTo>
                    <a:pt x="448" y="206"/>
                    <a:pt x="457" y="197"/>
                    <a:pt x="457" y="189"/>
                  </a:cubicBezTo>
                  <a:cubicBezTo>
                    <a:pt x="457" y="188"/>
                    <a:pt x="457" y="186"/>
                    <a:pt x="457" y="185"/>
                  </a:cubicBezTo>
                  <a:cubicBezTo>
                    <a:pt x="454" y="185"/>
                    <a:pt x="447" y="184"/>
                    <a:pt x="445" y="184"/>
                  </a:cubicBezTo>
                  <a:cubicBezTo>
                    <a:pt x="443" y="183"/>
                    <a:pt x="439" y="182"/>
                    <a:pt x="434" y="182"/>
                  </a:cubicBezTo>
                  <a:cubicBezTo>
                    <a:pt x="420" y="182"/>
                    <a:pt x="402" y="187"/>
                    <a:pt x="402" y="203"/>
                  </a:cubicBezTo>
                  <a:cubicBezTo>
                    <a:pt x="402" y="211"/>
                    <a:pt x="393" y="217"/>
                    <a:pt x="391" y="224"/>
                  </a:cubicBezTo>
                  <a:cubicBezTo>
                    <a:pt x="391" y="226"/>
                    <a:pt x="388" y="232"/>
                    <a:pt x="384" y="232"/>
                  </a:cubicBezTo>
                  <a:cubicBezTo>
                    <a:pt x="382" y="232"/>
                    <a:pt x="380" y="229"/>
                    <a:pt x="374" y="229"/>
                  </a:cubicBezTo>
                  <a:cubicBezTo>
                    <a:pt x="363" y="229"/>
                    <a:pt x="355" y="236"/>
                    <a:pt x="345" y="236"/>
                  </a:cubicBezTo>
                  <a:cubicBezTo>
                    <a:pt x="341" y="236"/>
                    <a:pt x="341" y="232"/>
                    <a:pt x="336" y="230"/>
                  </a:cubicBezTo>
                  <a:cubicBezTo>
                    <a:pt x="322" y="226"/>
                    <a:pt x="322" y="217"/>
                    <a:pt x="313" y="207"/>
                  </a:cubicBezTo>
                  <a:cubicBezTo>
                    <a:pt x="309" y="204"/>
                    <a:pt x="302" y="196"/>
                    <a:pt x="300" y="192"/>
                  </a:cubicBezTo>
                  <a:cubicBezTo>
                    <a:pt x="298" y="187"/>
                    <a:pt x="301" y="184"/>
                    <a:pt x="298" y="179"/>
                  </a:cubicBezTo>
                  <a:cubicBezTo>
                    <a:pt x="297" y="177"/>
                    <a:pt x="293" y="173"/>
                    <a:pt x="294" y="169"/>
                  </a:cubicBezTo>
                  <a:cubicBezTo>
                    <a:pt x="294" y="139"/>
                    <a:pt x="294" y="139"/>
                    <a:pt x="294" y="139"/>
                  </a:cubicBezTo>
                  <a:cubicBezTo>
                    <a:pt x="296" y="131"/>
                    <a:pt x="300" y="128"/>
                    <a:pt x="300" y="118"/>
                  </a:cubicBezTo>
                  <a:cubicBezTo>
                    <a:pt x="300" y="115"/>
                    <a:pt x="298" y="113"/>
                    <a:pt x="297" y="110"/>
                  </a:cubicBezTo>
                  <a:cubicBezTo>
                    <a:pt x="297" y="108"/>
                    <a:pt x="297" y="108"/>
                    <a:pt x="297" y="108"/>
                  </a:cubicBezTo>
                  <a:cubicBezTo>
                    <a:pt x="288" y="107"/>
                    <a:pt x="276" y="105"/>
                    <a:pt x="272" y="101"/>
                  </a:cubicBezTo>
                  <a:cubicBezTo>
                    <a:pt x="255" y="84"/>
                    <a:pt x="256" y="45"/>
                    <a:pt x="225" y="45"/>
                  </a:cubicBezTo>
                  <a:cubicBezTo>
                    <a:pt x="213" y="45"/>
                    <a:pt x="216" y="60"/>
                    <a:pt x="206" y="60"/>
                  </a:cubicBezTo>
                  <a:cubicBezTo>
                    <a:pt x="195" y="60"/>
                    <a:pt x="187" y="42"/>
                    <a:pt x="182" y="35"/>
                  </a:cubicBezTo>
                  <a:cubicBezTo>
                    <a:pt x="173" y="19"/>
                    <a:pt x="163" y="17"/>
                    <a:pt x="145" y="13"/>
                  </a:cubicBezTo>
                  <a:cubicBezTo>
                    <a:pt x="135" y="13"/>
                    <a:pt x="135" y="13"/>
                    <a:pt x="135" y="13"/>
                  </a:cubicBezTo>
                  <a:cubicBezTo>
                    <a:pt x="135" y="19"/>
                    <a:pt x="135" y="19"/>
                    <a:pt x="135" y="19"/>
                  </a:cubicBezTo>
                  <a:cubicBezTo>
                    <a:pt x="91" y="19"/>
                    <a:pt x="91" y="19"/>
                    <a:pt x="91" y="19"/>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177"/>
            <p:cNvSpPr>
              <a:spLocks/>
            </p:cNvSpPr>
            <p:nvPr/>
          </p:nvSpPr>
          <p:spPr bwMode="auto">
            <a:xfrm>
              <a:off x="532" y="986"/>
              <a:ext cx="43" cy="21"/>
            </a:xfrm>
            <a:custGeom>
              <a:avLst/>
              <a:gdLst>
                <a:gd name="T0" fmla="*/ 0 w 18"/>
                <a:gd name="T1" fmla="*/ 0 h 9"/>
                <a:gd name="T2" fmla="*/ 0 w 18"/>
                <a:gd name="T3" fmla="*/ 4 h 9"/>
                <a:gd name="T4" fmla="*/ 15 w 18"/>
                <a:gd name="T5" fmla="*/ 9 h 9"/>
                <a:gd name="T6" fmla="*/ 17 w 18"/>
                <a:gd name="T7" fmla="*/ 9 h 9"/>
                <a:gd name="T8" fmla="*/ 18 w 18"/>
                <a:gd name="T9" fmla="*/ 9 h 9"/>
                <a:gd name="T10" fmla="*/ 0 w 18"/>
                <a:gd name="T11" fmla="*/ 0 h 9"/>
              </a:gdLst>
              <a:ahLst/>
              <a:cxnLst>
                <a:cxn ang="0">
                  <a:pos x="T0" y="T1"/>
                </a:cxn>
                <a:cxn ang="0">
                  <a:pos x="T2" y="T3"/>
                </a:cxn>
                <a:cxn ang="0">
                  <a:pos x="T4" y="T5"/>
                </a:cxn>
                <a:cxn ang="0">
                  <a:pos x="T6" y="T7"/>
                </a:cxn>
                <a:cxn ang="0">
                  <a:pos x="T8" y="T9"/>
                </a:cxn>
                <a:cxn ang="0">
                  <a:pos x="T10" y="T11"/>
                </a:cxn>
              </a:cxnLst>
              <a:rect l="0" t="0" r="r" b="b"/>
              <a:pathLst>
                <a:path w="18" h="9">
                  <a:moveTo>
                    <a:pt x="0" y="0"/>
                  </a:moveTo>
                  <a:cubicBezTo>
                    <a:pt x="0" y="1"/>
                    <a:pt x="0" y="3"/>
                    <a:pt x="0" y="4"/>
                  </a:cubicBezTo>
                  <a:cubicBezTo>
                    <a:pt x="3" y="7"/>
                    <a:pt x="10" y="9"/>
                    <a:pt x="15" y="9"/>
                  </a:cubicBezTo>
                  <a:cubicBezTo>
                    <a:pt x="15" y="9"/>
                    <a:pt x="16" y="9"/>
                    <a:pt x="17" y="9"/>
                  </a:cubicBezTo>
                  <a:cubicBezTo>
                    <a:pt x="17" y="9"/>
                    <a:pt x="18" y="9"/>
                    <a:pt x="18" y="9"/>
                  </a:cubicBezTo>
                  <a:cubicBezTo>
                    <a:pt x="18" y="1"/>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178"/>
            <p:cNvSpPr>
              <a:spLocks/>
            </p:cNvSpPr>
            <p:nvPr/>
          </p:nvSpPr>
          <p:spPr bwMode="auto">
            <a:xfrm>
              <a:off x="-1118" y="1104"/>
              <a:ext cx="168" cy="109"/>
            </a:xfrm>
            <a:custGeom>
              <a:avLst/>
              <a:gdLst>
                <a:gd name="T0" fmla="*/ 8 w 71"/>
                <a:gd name="T1" fmla="*/ 0 h 46"/>
                <a:gd name="T2" fmla="*/ 0 w 71"/>
                <a:gd name="T3" fmla="*/ 3 h 46"/>
                <a:gd name="T4" fmla="*/ 2 w 71"/>
                <a:gd name="T5" fmla="*/ 3 h 46"/>
                <a:gd name="T6" fmla="*/ 10 w 71"/>
                <a:gd name="T7" fmla="*/ 5 h 46"/>
                <a:gd name="T8" fmla="*/ 5 w 71"/>
                <a:gd name="T9" fmla="*/ 10 h 46"/>
                <a:gd name="T10" fmla="*/ 32 w 71"/>
                <a:gd name="T11" fmla="*/ 21 h 46"/>
                <a:gd name="T12" fmla="*/ 27 w 71"/>
                <a:gd name="T13" fmla="*/ 26 h 46"/>
                <a:gd name="T14" fmla="*/ 66 w 71"/>
                <a:gd name="T15" fmla="*/ 46 h 46"/>
                <a:gd name="T16" fmla="*/ 71 w 71"/>
                <a:gd name="T17" fmla="*/ 46 h 46"/>
                <a:gd name="T18" fmla="*/ 71 w 71"/>
                <a:gd name="T19" fmla="*/ 41 h 46"/>
                <a:gd name="T20" fmla="*/ 22 w 71"/>
                <a:gd name="T21" fmla="*/ 7 h 46"/>
                <a:gd name="T22" fmla="*/ 8 w 71"/>
                <a:gd name="T2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46">
                  <a:moveTo>
                    <a:pt x="8" y="0"/>
                  </a:moveTo>
                  <a:cubicBezTo>
                    <a:pt x="5" y="0"/>
                    <a:pt x="2" y="2"/>
                    <a:pt x="0" y="3"/>
                  </a:cubicBezTo>
                  <a:cubicBezTo>
                    <a:pt x="2" y="3"/>
                    <a:pt x="2" y="3"/>
                    <a:pt x="2" y="3"/>
                  </a:cubicBezTo>
                  <a:cubicBezTo>
                    <a:pt x="2" y="3"/>
                    <a:pt x="8" y="4"/>
                    <a:pt x="10" y="5"/>
                  </a:cubicBezTo>
                  <a:cubicBezTo>
                    <a:pt x="10" y="6"/>
                    <a:pt x="8" y="9"/>
                    <a:pt x="5" y="10"/>
                  </a:cubicBezTo>
                  <a:cubicBezTo>
                    <a:pt x="7" y="16"/>
                    <a:pt x="22" y="21"/>
                    <a:pt x="32" y="21"/>
                  </a:cubicBezTo>
                  <a:cubicBezTo>
                    <a:pt x="31" y="23"/>
                    <a:pt x="28" y="23"/>
                    <a:pt x="27" y="26"/>
                  </a:cubicBezTo>
                  <a:cubicBezTo>
                    <a:pt x="36" y="32"/>
                    <a:pt x="54" y="46"/>
                    <a:pt x="66" y="46"/>
                  </a:cubicBezTo>
                  <a:cubicBezTo>
                    <a:pt x="68" y="46"/>
                    <a:pt x="69" y="46"/>
                    <a:pt x="71" y="46"/>
                  </a:cubicBezTo>
                  <a:cubicBezTo>
                    <a:pt x="71" y="41"/>
                    <a:pt x="71" y="41"/>
                    <a:pt x="71" y="41"/>
                  </a:cubicBezTo>
                  <a:cubicBezTo>
                    <a:pt x="57" y="28"/>
                    <a:pt x="45" y="15"/>
                    <a:pt x="22" y="7"/>
                  </a:cubicBezTo>
                  <a:cubicBezTo>
                    <a:pt x="18" y="6"/>
                    <a:pt x="13"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179"/>
            <p:cNvSpPr>
              <a:spLocks/>
            </p:cNvSpPr>
            <p:nvPr/>
          </p:nvSpPr>
          <p:spPr bwMode="auto">
            <a:xfrm>
              <a:off x="-1283" y="948"/>
              <a:ext cx="59" cy="85"/>
            </a:xfrm>
            <a:custGeom>
              <a:avLst/>
              <a:gdLst>
                <a:gd name="T0" fmla="*/ 0 w 25"/>
                <a:gd name="T1" fmla="*/ 0 h 36"/>
                <a:gd name="T2" fmla="*/ 0 w 25"/>
                <a:gd name="T3" fmla="*/ 4 h 36"/>
                <a:gd name="T4" fmla="*/ 6 w 25"/>
                <a:gd name="T5" fmla="*/ 13 h 36"/>
                <a:gd name="T6" fmla="*/ 14 w 25"/>
                <a:gd name="T7" fmla="*/ 20 h 36"/>
                <a:gd name="T8" fmla="*/ 12 w 25"/>
                <a:gd name="T9" fmla="*/ 26 h 36"/>
                <a:gd name="T10" fmla="*/ 20 w 25"/>
                <a:gd name="T11" fmla="*/ 36 h 36"/>
                <a:gd name="T12" fmla="*/ 15 w 25"/>
                <a:gd name="T13" fmla="*/ 26 h 36"/>
                <a:gd name="T14" fmla="*/ 18 w 25"/>
                <a:gd name="T15" fmla="*/ 21 h 36"/>
                <a:gd name="T16" fmla="*/ 15 w 25"/>
                <a:gd name="T17" fmla="*/ 14 h 36"/>
                <a:gd name="T18" fmla="*/ 15 w 25"/>
                <a:gd name="T19" fmla="*/ 3 h 36"/>
                <a:gd name="T20" fmla="*/ 8 w 25"/>
                <a:gd name="T21" fmla="*/ 10 h 36"/>
                <a:gd name="T22" fmla="*/ 12 w 25"/>
                <a:gd name="T23" fmla="*/ 3 h 36"/>
                <a:gd name="T24" fmla="*/ 0 w 25"/>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6">
                  <a:moveTo>
                    <a:pt x="0" y="0"/>
                  </a:moveTo>
                  <a:cubicBezTo>
                    <a:pt x="0" y="4"/>
                    <a:pt x="0" y="4"/>
                    <a:pt x="0" y="4"/>
                  </a:cubicBezTo>
                  <a:cubicBezTo>
                    <a:pt x="2" y="7"/>
                    <a:pt x="4" y="13"/>
                    <a:pt x="6" y="13"/>
                  </a:cubicBezTo>
                  <a:cubicBezTo>
                    <a:pt x="9" y="13"/>
                    <a:pt x="10" y="19"/>
                    <a:pt x="14" y="20"/>
                  </a:cubicBezTo>
                  <a:cubicBezTo>
                    <a:pt x="14" y="21"/>
                    <a:pt x="12" y="23"/>
                    <a:pt x="12" y="26"/>
                  </a:cubicBezTo>
                  <a:cubicBezTo>
                    <a:pt x="12" y="30"/>
                    <a:pt x="15" y="36"/>
                    <a:pt x="20" y="36"/>
                  </a:cubicBezTo>
                  <a:cubicBezTo>
                    <a:pt x="25" y="36"/>
                    <a:pt x="15" y="28"/>
                    <a:pt x="15" y="26"/>
                  </a:cubicBezTo>
                  <a:cubicBezTo>
                    <a:pt x="15" y="24"/>
                    <a:pt x="18" y="23"/>
                    <a:pt x="18" y="21"/>
                  </a:cubicBezTo>
                  <a:cubicBezTo>
                    <a:pt x="18" y="18"/>
                    <a:pt x="15" y="17"/>
                    <a:pt x="15" y="14"/>
                  </a:cubicBezTo>
                  <a:cubicBezTo>
                    <a:pt x="15" y="9"/>
                    <a:pt x="16" y="6"/>
                    <a:pt x="15" y="3"/>
                  </a:cubicBezTo>
                  <a:cubicBezTo>
                    <a:pt x="14" y="5"/>
                    <a:pt x="12" y="10"/>
                    <a:pt x="8" y="10"/>
                  </a:cubicBezTo>
                  <a:cubicBezTo>
                    <a:pt x="5" y="10"/>
                    <a:pt x="12" y="4"/>
                    <a:pt x="12" y="3"/>
                  </a:cubicBezTo>
                  <a:cubicBezTo>
                    <a:pt x="7" y="3"/>
                    <a:pt x="4"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180"/>
            <p:cNvSpPr>
              <a:spLocks/>
            </p:cNvSpPr>
            <p:nvPr/>
          </p:nvSpPr>
          <p:spPr bwMode="auto">
            <a:xfrm>
              <a:off x="-2047" y="759"/>
              <a:ext cx="76" cy="49"/>
            </a:xfrm>
            <a:custGeom>
              <a:avLst/>
              <a:gdLst>
                <a:gd name="T0" fmla="*/ 32 w 32"/>
                <a:gd name="T1" fmla="*/ 0 h 21"/>
                <a:gd name="T2" fmla="*/ 25 w 32"/>
                <a:gd name="T3" fmla="*/ 0 h 21"/>
                <a:gd name="T4" fmla="*/ 0 w 32"/>
                <a:gd name="T5" fmla="*/ 8 h 21"/>
                <a:gd name="T6" fmla="*/ 0 w 32"/>
                <a:gd name="T7" fmla="*/ 14 h 21"/>
                <a:gd name="T8" fmla="*/ 11 w 32"/>
                <a:gd name="T9" fmla="*/ 21 h 21"/>
                <a:gd name="T10" fmla="*/ 32 w 32"/>
                <a:gd name="T11" fmla="*/ 6 h 21"/>
                <a:gd name="T12" fmla="*/ 32 w 3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 h="21">
                  <a:moveTo>
                    <a:pt x="32" y="0"/>
                  </a:moveTo>
                  <a:cubicBezTo>
                    <a:pt x="29" y="0"/>
                    <a:pt x="29" y="0"/>
                    <a:pt x="25" y="0"/>
                  </a:cubicBezTo>
                  <a:cubicBezTo>
                    <a:pt x="16" y="0"/>
                    <a:pt x="9" y="5"/>
                    <a:pt x="0" y="8"/>
                  </a:cubicBezTo>
                  <a:cubicBezTo>
                    <a:pt x="0" y="14"/>
                    <a:pt x="0" y="14"/>
                    <a:pt x="0" y="14"/>
                  </a:cubicBezTo>
                  <a:cubicBezTo>
                    <a:pt x="4" y="17"/>
                    <a:pt x="6" y="17"/>
                    <a:pt x="11" y="21"/>
                  </a:cubicBezTo>
                  <a:cubicBezTo>
                    <a:pt x="19" y="15"/>
                    <a:pt x="22" y="11"/>
                    <a:pt x="32" y="6"/>
                  </a:cubicBezTo>
                  <a:cubicBezTo>
                    <a:pt x="32" y="0"/>
                    <a:pt x="32"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181"/>
            <p:cNvSpPr>
              <a:spLocks/>
            </p:cNvSpPr>
            <p:nvPr/>
          </p:nvSpPr>
          <p:spPr bwMode="auto">
            <a:xfrm>
              <a:off x="3881" y="1648"/>
              <a:ext cx="97" cy="59"/>
            </a:xfrm>
            <a:custGeom>
              <a:avLst/>
              <a:gdLst>
                <a:gd name="T0" fmla="*/ 38 w 41"/>
                <a:gd name="T1" fmla="*/ 0 h 25"/>
                <a:gd name="T2" fmla="*/ 23 w 41"/>
                <a:gd name="T3" fmla="*/ 4 h 25"/>
                <a:gd name="T4" fmla="*/ 8 w 41"/>
                <a:gd name="T5" fmla="*/ 0 h 25"/>
                <a:gd name="T6" fmla="*/ 0 w 41"/>
                <a:gd name="T7" fmla="*/ 2 h 25"/>
                <a:gd name="T8" fmla="*/ 0 w 41"/>
                <a:gd name="T9" fmla="*/ 6 h 25"/>
                <a:gd name="T10" fmla="*/ 7 w 41"/>
                <a:gd name="T11" fmla="*/ 9 h 25"/>
                <a:gd name="T12" fmla="*/ 31 w 41"/>
                <a:gd name="T13" fmla="*/ 22 h 25"/>
                <a:gd name="T14" fmla="*/ 36 w 41"/>
                <a:gd name="T15" fmla="*/ 25 h 25"/>
                <a:gd name="T16" fmla="*/ 39 w 41"/>
                <a:gd name="T17" fmla="*/ 21 h 25"/>
                <a:gd name="T18" fmla="*/ 36 w 41"/>
                <a:gd name="T19" fmla="*/ 12 h 25"/>
                <a:gd name="T20" fmla="*/ 39 w 41"/>
                <a:gd name="T21" fmla="*/ 7 h 25"/>
                <a:gd name="T22" fmla="*/ 41 w 41"/>
                <a:gd name="T23" fmla="*/ 0 h 25"/>
                <a:gd name="T24" fmla="*/ 38 w 41"/>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25">
                  <a:moveTo>
                    <a:pt x="38" y="0"/>
                  </a:moveTo>
                  <a:cubicBezTo>
                    <a:pt x="32" y="0"/>
                    <a:pt x="29" y="4"/>
                    <a:pt x="23" y="4"/>
                  </a:cubicBezTo>
                  <a:cubicBezTo>
                    <a:pt x="18" y="4"/>
                    <a:pt x="14" y="0"/>
                    <a:pt x="8" y="0"/>
                  </a:cubicBezTo>
                  <a:cubicBezTo>
                    <a:pt x="5" y="0"/>
                    <a:pt x="3" y="1"/>
                    <a:pt x="0" y="2"/>
                  </a:cubicBezTo>
                  <a:cubicBezTo>
                    <a:pt x="0" y="6"/>
                    <a:pt x="0" y="6"/>
                    <a:pt x="0" y="6"/>
                  </a:cubicBezTo>
                  <a:cubicBezTo>
                    <a:pt x="1" y="9"/>
                    <a:pt x="6" y="8"/>
                    <a:pt x="7" y="9"/>
                  </a:cubicBezTo>
                  <a:cubicBezTo>
                    <a:pt x="16" y="11"/>
                    <a:pt x="22" y="20"/>
                    <a:pt x="31" y="22"/>
                  </a:cubicBezTo>
                  <a:cubicBezTo>
                    <a:pt x="31" y="24"/>
                    <a:pt x="34" y="25"/>
                    <a:pt x="36" y="25"/>
                  </a:cubicBezTo>
                  <a:cubicBezTo>
                    <a:pt x="37" y="25"/>
                    <a:pt x="39" y="22"/>
                    <a:pt x="39" y="21"/>
                  </a:cubicBezTo>
                  <a:cubicBezTo>
                    <a:pt x="39" y="17"/>
                    <a:pt x="36" y="16"/>
                    <a:pt x="36" y="12"/>
                  </a:cubicBezTo>
                  <a:cubicBezTo>
                    <a:pt x="36" y="10"/>
                    <a:pt x="39" y="7"/>
                    <a:pt x="39" y="7"/>
                  </a:cubicBezTo>
                  <a:cubicBezTo>
                    <a:pt x="41" y="0"/>
                    <a:pt x="41" y="0"/>
                    <a:pt x="41" y="0"/>
                  </a:cubicBezTo>
                  <a:cubicBezTo>
                    <a:pt x="40" y="0"/>
                    <a:pt x="39" y="0"/>
                    <a:pt x="3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182"/>
            <p:cNvSpPr>
              <a:spLocks/>
            </p:cNvSpPr>
            <p:nvPr/>
          </p:nvSpPr>
          <p:spPr bwMode="auto">
            <a:xfrm>
              <a:off x="3744" y="1447"/>
              <a:ext cx="33" cy="64"/>
            </a:xfrm>
            <a:custGeom>
              <a:avLst/>
              <a:gdLst>
                <a:gd name="T0" fmla="*/ 12 w 14"/>
                <a:gd name="T1" fmla="*/ 0 h 27"/>
                <a:gd name="T2" fmla="*/ 4 w 14"/>
                <a:gd name="T3" fmla="*/ 5 h 27"/>
                <a:gd name="T4" fmla="*/ 0 w 14"/>
                <a:gd name="T5" fmla="*/ 6 h 27"/>
                <a:gd name="T6" fmla="*/ 10 w 14"/>
                <a:gd name="T7" fmla="*/ 27 h 27"/>
                <a:gd name="T8" fmla="*/ 14 w 14"/>
                <a:gd name="T9" fmla="*/ 6 h 27"/>
                <a:gd name="T10" fmla="*/ 12 w 14"/>
                <a:gd name="T11" fmla="*/ 0 h 27"/>
              </a:gdLst>
              <a:ahLst/>
              <a:cxnLst>
                <a:cxn ang="0">
                  <a:pos x="T0" y="T1"/>
                </a:cxn>
                <a:cxn ang="0">
                  <a:pos x="T2" y="T3"/>
                </a:cxn>
                <a:cxn ang="0">
                  <a:pos x="T4" y="T5"/>
                </a:cxn>
                <a:cxn ang="0">
                  <a:pos x="T6" y="T7"/>
                </a:cxn>
                <a:cxn ang="0">
                  <a:pos x="T8" y="T9"/>
                </a:cxn>
                <a:cxn ang="0">
                  <a:pos x="T10" y="T11"/>
                </a:cxn>
              </a:cxnLst>
              <a:rect l="0" t="0" r="r" b="b"/>
              <a:pathLst>
                <a:path w="14" h="27">
                  <a:moveTo>
                    <a:pt x="12" y="0"/>
                  </a:moveTo>
                  <a:cubicBezTo>
                    <a:pt x="10" y="0"/>
                    <a:pt x="8" y="5"/>
                    <a:pt x="4" y="5"/>
                  </a:cubicBezTo>
                  <a:cubicBezTo>
                    <a:pt x="3" y="5"/>
                    <a:pt x="1" y="6"/>
                    <a:pt x="0" y="6"/>
                  </a:cubicBezTo>
                  <a:cubicBezTo>
                    <a:pt x="3" y="10"/>
                    <a:pt x="4" y="26"/>
                    <a:pt x="10" y="27"/>
                  </a:cubicBezTo>
                  <a:cubicBezTo>
                    <a:pt x="11" y="23"/>
                    <a:pt x="13" y="12"/>
                    <a:pt x="14" y="6"/>
                  </a:cubicBezTo>
                  <a:cubicBezTo>
                    <a:pt x="13" y="5"/>
                    <a:pt x="12" y="2"/>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183"/>
            <p:cNvSpPr>
              <a:spLocks/>
            </p:cNvSpPr>
            <p:nvPr/>
          </p:nvSpPr>
          <p:spPr bwMode="auto">
            <a:xfrm>
              <a:off x="3735" y="1518"/>
              <a:ext cx="54" cy="95"/>
            </a:xfrm>
            <a:custGeom>
              <a:avLst/>
              <a:gdLst>
                <a:gd name="T0" fmla="*/ 12 w 23"/>
                <a:gd name="T1" fmla="*/ 0 h 40"/>
                <a:gd name="T2" fmla="*/ 0 w 23"/>
                <a:gd name="T3" fmla="*/ 7 h 40"/>
                <a:gd name="T4" fmla="*/ 6 w 23"/>
                <a:gd name="T5" fmla="*/ 18 h 40"/>
                <a:gd name="T6" fmla="*/ 3 w 23"/>
                <a:gd name="T7" fmla="*/ 29 h 40"/>
                <a:gd name="T8" fmla="*/ 8 w 23"/>
                <a:gd name="T9" fmla="*/ 40 h 40"/>
                <a:gd name="T10" fmla="*/ 22 w 23"/>
                <a:gd name="T11" fmla="*/ 25 h 40"/>
                <a:gd name="T12" fmla="*/ 18 w 23"/>
                <a:gd name="T13" fmla="*/ 4 h 40"/>
                <a:gd name="T14" fmla="*/ 12 w 23"/>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40">
                  <a:moveTo>
                    <a:pt x="12" y="0"/>
                  </a:moveTo>
                  <a:cubicBezTo>
                    <a:pt x="7" y="0"/>
                    <a:pt x="6" y="6"/>
                    <a:pt x="0" y="7"/>
                  </a:cubicBezTo>
                  <a:cubicBezTo>
                    <a:pt x="1" y="11"/>
                    <a:pt x="6" y="14"/>
                    <a:pt x="6" y="18"/>
                  </a:cubicBezTo>
                  <a:cubicBezTo>
                    <a:pt x="6" y="22"/>
                    <a:pt x="3" y="25"/>
                    <a:pt x="3" y="29"/>
                  </a:cubicBezTo>
                  <a:cubicBezTo>
                    <a:pt x="3" y="33"/>
                    <a:pt x="3" y="40"/>
                    <a:pt x="8" y="40"/>
                  </a:cubicBezTo>
                  <a:cubicBezTo>
                    <a:pt x="12" y="40"/>
                    <a:pt x="22" y="33"/>
                    <a:pt x="22" y="25"/>
                  </a:cubicBezTo>
                  <a:cubicBezTo>
                    <a:pt x="22" y="17"/>
                    <a:pt x="23" y="12"/>
                    <a:pt x="18" y="4"/>
                  </a:cubicBezTo>
                  <a:cubicBezTo>
                    <a:pt x="17" y="4"/>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184"/>
            <p:cNvSpPr>
              <a:spLocks/>
            </p:cNvSpPr>
            <p:nvPr/>
          </p:nvSpPr>
          <p:spPr bwMode="auto">
            <a:xfrm>
              <a:off x="3534" y="1575"/>
              <a:ext cx="28" cy="21"/>
            </a:xfrm>
            <a:custGeom>
              <a:avLst/>
              <a:gdLst>
                <a:gd name="T0" fmla="*/ 9 w 12"/>
                <a:gd name="T1" fmla="*/ 0 h 9"/>
                <a:gd name="T2" fmla="*/ 0 w 12"/>
                <a:gd name="T3" fmla="*/ 4 h 9"/>
                <a:gd name="T4" fmla="*/ 7 w 12"/>
                <a:gd name="T5" fmla="*/ 9 h 9"/>
                <a:gd name="T6" fmla="*/ 12 w 12"/>
                <a:gd name="T7" fmla="*/ 6 h 9"/>
                <a:gd name="T8" fmla="*/ 9 w 12"/>
                <a:gd name="T9" fmla="*/ 0 h 9"/>
              </a:gdLst>
              <a:ahLst/>
              <a:cxnLst>
                <a:cxn ang="0">
                  <a:pos x="T0" y="T1"/>
                </a:cxn>
                <a:cxn ang="0">
                  <a:pos x="T2" y="T3"/>
                </a:cxn>
                <a:cxn ang="0">
                  <a:pos x="T4" y="T5"/>
                </a:cxn>
                <a:cxn ang="0">
                  <a:pos x="T6" y="T7"/>
                </a:cxn>
                <a:cxn ang="0">
                  <a:pos x="T8" y="T9"/>
                </a:cxn>
              </a:cxnLst>
              <a:rect l="0" t="0" r="r" b="b"/>
              <a:pathLst>
                <a:path w="12" h="9">
                  <a:moveTo>
                    <a:pt x="9" y="0"/>
                  </a:moveTo>
                  <a:cubicBezTo>
                    <a:pt x="6" y="1"/>
                    <a:pt x="4" y="2"/>
                    <a:pt x="0" y="4"/>
                  </a:cubicBezTo>
                  <a:cubicBezTo>
                    <a:pt x="1" y="4"/>
                    <a:pt x="5" y="9"/>
                    <a:pt x="7" y="9"/>
                  </a:cubicBezTo>
                  <a:cubicBezTo>
                    <a:pt x="9" y="9"/>
                    <a:pt x="12" y="7"/>
                    <a:pt x="12" y="6"/>
                  </a:cubicBezTo>
                  <a:cubicBezTo>
                    <a:pt x="12" y="4"/>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185"/>
            <p:cNvSpPr>
              <a:spLocks/>
            </p:cNvSpPr>
            <p:nvPr/>
          </p:nvSpPr>
          <p:spPr bwMode="auto">
            <a:xfrm>
              <a:off x="3794" y="858"/>
              <a:ext cx="31" cy="38"/>
            </a:xfrm>
            <a:custGeom>
              <a:avLst/>
              <a:gdLst>
                <a:gd name="T0" fmla="*/ 10 w 13"/>
                <a:gd name="T1" fmla="*/ 0 h 16"/>
                <a:gd name="T2" fmla="*/ 0 w 13"/>
                <a:gd name="T3" fmla="*/ 0 h 16"/>
                <a:gd name="T4" fmla="*/ 0 w 13"/>
                <a:gd name="T5" fmla="*/ 5 h 16"/>
                <a:gd name="T6" fmla="*/ 12 w 13"/>
                <a:gd name="T7" fmla="*/ 12 h 16"/>
                <a:gd name="T8" fmla="*/ 12 w 13"/>
                <a:gd name="T9" fmla="*/ 16 h 16"/>
                <a:gd name="T10" fmla="*/ 13 w 13"/>
                <a:gd name="T11" fmla="*/ 10 h 16"/>
                <a:gd name="T12" fmla="*/ 10 w 13"/>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3" h="16">
                  <a:moveTo>
                    <a:pt x="10" y="0"/>
                  </a:moveTo>
                  <a:cubicBezTo>
                    <a:pt x="0" y="0"/>
                    <a:pt x="0" y="0"/>
                    <a:pt x="0" y="0"/>
                  </a:cubicBezTo>
                  <a:cubicBezTo>
                    <a:pt x="0" y="1"/>
                    <a:pt x="0" y="3"/>
                    <a:pt x="0" y="5"/>
                  </a:cubicBezTo>
                  <a:cubicBezTo>
                    <a:pt x="0" y="10"/>
                    <a:pt x="6" y="12"/>
                    <a:pt x="12" y="12"/>
                  </a:cubicBezTo>
                  <a:cubicBezTo>
                    <a:pt x="12" y="13"/>
                    <a:pt x="12" y="14"/>
                    <a:pt x="12" y="16"/>
                  </a:cubicBezTo>
                  <a:cubicBezTo>
                    <a:pt x="12" y="13"/>
                    <a:pt x="13" y="14"/>
                    <a:pt x="13" y="10"/>
                  </a:cubicBezTo>
                  <a:cubicBezTo>
                    <a:pt x="13" y="5"/>
                    <a:pt x="10" y="6"/>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186"/>
            <p:cNvSpPr>
              <a:spLocks/>
            </p:cNvSpPr>
            <p:nvPr/>
          </p:nvSpPr>
          <p:spPr bwMode="auto">
            <a:xfrm>
              <a:off x="3832" y="820"/>
              <a:ext cx="56" cy="83"/>
            </a:xfrm>
            <a:custGeom>
              <a:avLst/>
              <a:gdLst>
                <a:gd name="T0" fmla="*/ 10 w 24"/>
                <a:gd name="T1" fmla="*/ 0 h 35"/>
                <a:gd name="T2" fmla="*/ 0 w 24"/>
                <a:gd name="T3" fmla="*/ 16 h 35"/>
                <a:gd name="T4" fmla="*/ 11 w 24"/>
                <a:gd name="T5" fmla="*/ 24 h 35"/>
                <a:gd name="T6" fmla="*/ 4 w 24"/>
                <a:gd name="T7" fmla="*/ 31 h 35"/>
                <a:gd name="T8" fmla="*/ 3 w 24"/>
                <a:gd name="T9" fmla="*/ 29 h 35"/>
                <a:gd name="T10" fmla="*/ 0 w 24"/>
                <a:gd name="T11" fmla="*/ 32 h 35"/>
                <a:gd name="T12" fmla="*/ 8 w 24"/>
                <a:gd name="T13" fmla="*/ 35 h 35"/>
                <a:gd name="T14" fmla="*/ 24 w 24"/>
                <a:gd name="T15" fmla="*/ 14 h 35"/>
                <a:gd name="T16" fmla="*/ 10 w 24"/>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35">
                  <a:moveTo>
                    <a:pt x="10" y="0"/>
                  </a:moveTo>
                  <a:cubicBezTo>
                    <a:pt x="7" y="0"/>
                    <a:pt x="0" y="14"/>
                    <a:pt x="0" y="16"/>
                  </a:cubicBezTo>
                  <a:cubicBezTo>
                    <a:pt x="0" y="19"/>
                    <a:pt x="6" y="23"/>
                    <a:pt x="11" y="24"/>
                  </a:cubicBezTo>
                  <a:cubicBezTo>
                    <a:pt x="11" y="27"/>
                    <a:pt x="8" y="31"/>
                    <a:pt x="4" y="31"/>
                  </a:cubicBezTo>
                  <a:cubicBezTo>
                    <a:pt x="3" y="29"/>
                    <a:pt x="3" y="29"/>
                    <a:pt x="3" y="29"/>
                  </a:cubicBezTo>
                  <a:cubicBezTo>
                    <a:pt x="2" y="30"/>
                    <a:pt x="1" y="31"/>
                    <a:pt x="0" y="32"/>
                  </a:cubicBezTo>
                  <a:cubicBezTo>
                    <a:pt x="1" y="32"/>
                    <a:pt x="4" y="35"/>
                    <a:pt x="8" y="35"/>
                  </a:cubicBezTo>
                  <a:cubicBezTo>
                    <a:pt x="19" y="35"/>
                    <a:pt x="15" y="17"/>
                    <a:pt x="24" y="14"/>
                  </a:cubicBezTo>
                  <a:cubicBezTo>
                    <a:pt x="21" y="5"/>
                    <a:pt x="2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187"/>
            <p:cNvSpPr>
              <a:spLocks/>
            </p:cNvSpPr>
            <p:nvPr/>
          </p:nvSpPr>
          <p:spPr bwMode="auto">
            <a:xfrm>
              <a:off x="4077" y="730"/>
              <a:ext cx="31" cy="48"/>
            </a:xfrm>
            <a:custGeom>
              <a:avLst/>
              <a:gdLst>
                <a:gd name="T0" fmla="*/ 13 w 13"/>
                <a:gd name="T1" fmla="*/ 0 h 20"/>
                <a:gd name="T2" fmla="*/ 1 w 13"/>
                <a:gd name="T3" fmla="*/ 13 h 20"/>
                <a:gd name="T4" fmla="*/ 1 w 13"/>
                <a:gd name="T5" fmla="*/ 20 h 20"/>
                <a:gd name="T6" fmla="*/ 9 w 13"/>
                <a:gd name="T7" fmla="*/ 7 h 20"/>
                <a:gd name="T8" fmla="*/ 13 w 13"/>
                <a:gd name="T9" fmla="*/ 0 h 20"/>
              </a:gdLst>
              <a:ahLst/>
              <a:cxnLst>
                <a:cxn ang="0">
                  <a:pos x="T0" y="T1"/>
                </a:cxn>
                <a:cxn ang="0">
                  <a:pos x="T2" y="T3"/>
                </a:cxn>
                <a:cxn ang="0">
                  <a:pos x="T4" y="T5"/>
                </a:cxn>
                <a:cxn ang="0">
                  <a:pos x="T6" y="T7"/>
                </a:cxn>
                <a:cxn ang="0">
                  <a:pos x="T8" y="T9"/>
                </a:cxn>
              </a:cxnLst>
              <a:rect l="0" t="0" r="r" b="b"/>
              <a:pathLst>
                <a:path w="13" h="20">
                  <a:moveTo>
                    <a:pt x="13" y="0"/>
                  </a:moveTo>
                  <a:cubicBezTo>
                    <a:pt x="4" y="0"/>
                    <a:pt x="1" y="10"/>
                    <a:pt x="1" y="13"/>
                  </a:cubicBezTo>
                  <a:cubicBezTo>
                    <a:pt x="1" y="15"/>
                    <a:pt x="0" y="18"/>
                    <a:pt x="1" y="20"/>
                  </a:cubicBezTo>
                  <a:cubicBezTo>
                    <a:pt x="5" y="15"/>
                    <a:pt x="9" y="12"/>
                    <a:pt x="9" y="7"/>
                  </a:cubicBezTo>
                  <a:cubicBezTo>
                    <a:pt x="9" y="4"/>
                    <a:pt x="12"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188"/>
            <p:cNvSpPr>
              <a:spLocks/>
            </p:cNvSpPr>
            <p:nvPr/>
          </p:nvSpPr>
          <p:spPr bwMode="auto">
            <a:xfrm>
              <a:off x="4210" y="666"/>
              <a:ext cx="42" cy="57"/>
            </a:xfrm>
            <a:custGeom>
              <a:avLst/>
              <a:gdLst>
                <a:gd name="T0" fmla="*/ 12 w 18"/>
                <a:gd name="T1" fmla="*/ 0 h 24"/>
                <a:gd name="T2" fmla="*/ 8 w 18"/>
                <a:gd name="T3" fmla="*/ 6 h 24"/>
                <a:gd name="T4" fmla="*/ 11 w 18"/>
                <a:gd name="T5" fmla="*/ 12 h 24"/>
                <a:gd name="T6" fmla="*/ 0 w 18"/>
                <a:gd name="T7" fmla="*/ 16 h 24"/>
                <a:gd name="T8" fmla="*/ 5 w 18"/>
                <a:gd name="T9" fmla="*/ 24 h 24"/>
                <a:gd name="T10" fmla="*/ 14 w 18"/>
                <a:gd name="T11" fmla="*/ 19 h 24"/>
                <a:gd name="T12" fmla="*/ 14 w 18"/>
                <a:gd name="T13" fmla="*/ 12 h 24"/>
                <a:gd name="T14" fmla="*/ 18 w 18"/>
                <a:gd name="T15" fmla="*/ 6 h 24"/>
                <a:gd name="T16" fmla="*/ 12 w 18"/>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4">
                  <a:moveTo>
                    <a:pt x="12" y="0"/>
                  </a:moveTo>
                  <a:cubicBezTo>
                    <a:pt x="12" y="0"/>
                    <a:pt x="8" y="3"/>
                    <a:pt x="8" y="6"/>
                  </a:cubicBezTo>
                  <a:cubicBezTo>
                    <a:pt x="8" y="8"/>
                    <a:pt x="10" y="10"/>
                    <a:pt x="11" y="12"/>
                  </a:cubicBezTo>
                  <a:cubicBezTo>
                    <a:pt x="7" y="12"/>
                    <a:pt x="4" y="16"/>
                    <a:pt x="0" y="16"/>
                  </a:cubicBezTo>
                  <a:cubicBezTo>
                    <a:pt x="0" y="19"/>
                    <a:pt x="0" y="24"/>
                    <a:pt x="5" y="24"/>
                  </a:cubicBezTo>
                  <a:cubicBezTo>
                    <a:pt x="7" y="24"/>
                    <a:pt x="14" y="20"/>
                    <a:pt x="14" y="19"/>
                  </a:cubicBezTo>
                  <a:cubicBezTo>
                    <a:pt x="14" y="17"/>
                    <a:pt x="14" y="15"/>
                    <a:pt x="14" y="12"/>
                  </a:cubicBezTo>
                  <a:cubicBezTo>
                    <a:pt x="15" y="12"/>
                    <a:pt x="18" y="8"/>
                    <a:pt x="18" y="6"/>
                  </a:cubicBezTo>
                  <a:cubicBezTo>
                    <a:pt x="16" y="5"/>
                    <a:pt x="15" y="3"/>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189"/>
            <p:cNvSpPr>
              <a:spLocks/>
            </p:cNvSpPr>
            <p:nvPr/>
          </p:nvSpPr>
          <p:spPr bwMode="auto">
            <a:xfrm>
              <a:off x="4285" y="1762"/>
              <a:ext cx="81" cy="11"/>
            </a:xfrm>
            <a:custGeom>
              <a:avLst/>
              <a:gdLst>
                <a:gd name="T0" fmla="*/ 9 w 34"/>
                <a:gd name="T1" fmla="*/ 0 h 5"/>
                <a:gd name="T2" fmla="*/ 0 w 34"/>
                <a:gd name="T3" fmla="*/ 0 h 5"/>
                <a:gd name="T4" fmla="*/ 20 w 34"/>
                <a:gd name="T5" fmla="*/ 5 h 5"/>
                <a:gd name="T6" fmla="*/ 27 w 34"/>
                <a:gd name="T7" fmla="*/ 5 h 5"/>
                <a:gd name="T8" fmla="*/ 34 w 34"/>
                <a:gd name="T9" fmla="*/ 3 h 5"/>
                <a:gd name="T10" fmla="*/ 9 w 34"/>
                <a:gd name="T11" fmla="*/ 0 h 5"/>
              </a:gdLst>
              <a:ahLst/>
              <a:cxnLst>
                <a:cxn ang="0">
                  <a:pos x="T0" y="T1"/>
                </a:cxn>
                <a:cxn ang="0">
                  <a:pos x="T2" y="T3"/>
                </a:cxn>
                <a:cxn ang="0">
                  <a:pos x="T4" y="T5"/>
                </a:cxn>
                <a:cxn ang="0">
                  <a:pos x="T6" y="T7"/>
                </a:cxn>
                <a:cxn ang="0">
                  <a:pos x="T8" y="T9"/>
                </a:cxn>
                <a:cxn ang="0">
                  <a:pos x="T10" y="T11"/>
                </a:cxn>
              </a:cxnLst>
              <a:rect l="0" t="0" r="r" b="b"/>
              <a:pathLst>
                <a:path w="34" h="5">
                  <a:moveTo>
                    <a:pt x="9" y="0"/>
                  </a:moveTo>
                  <a:cubicBezTo>
                    <a:pt x="6" y="0"/>
                    <a:pt x="3" y="0"/>
                    <a:pt x="0" y="0"/>
                  </a:cubicBezTo>
                  <a:cubicBezTo>
                    <a:pt x="6" y="3"/>
                    <a:pt x="16" y="5"/>
                    <a:pt x="20" y="5"/>
                  </a:cubicBezTo>
                  <a:cubicBezTo>
                    <a:pt x="23" y="5"/>
                    <a:pt x="24" y="5"/>
                    <a:pt x="27" y="5"/>
                  </a:cubicBezTo>
                  <a:cubicBezTo>
                    <a:pt x="29" y="5"/>
                    <a:pt x="31" y="5"/>
                    <a:pt x="34" y="3"/>
                  </a:cubicBezTo>
                  <a:cubicBezTo>
                    <a:pt x="27" y="2"/>
                    <a:pt x="18"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190"/>
            <p:cNvSpPr>
              <a:spLocks/>
            </p:cNvSpPr>
            <p:nvPr/>
          </p:nvSpPr>
          <p:spPr bwMode="auto">
            <a:xfrm>
              <a:off x="4588" y="1747"/>
              <a:ext cx="71" cy="38"/>
            </a:xfrm>
            <a:custGeom>
              <a:avLst/>
              <a:gdLst>
                <a:gd name="T0" fmla="*/ 30 w 30"/>
                <a:gd name="T1" fmla="*/ 0 h 16"/>
                <a:gd name="T2" fmla="*/ 0 w 30"/>
                <a:gd name="T3" fmla="*/ 11 h 16"/>
                <a:gd name="T4" fmla="*/ 2 w 30"/>
                <a:gd name="T5" fmla="*/ 13 h 16"/>
                <a:gd name="T6" fmla="*/ 6 w 30"/>
                <a:gd name="T7" fmla="*/ 16 h 16"/>
                <a:gd name="T8" fmla="*/ 22 w 30"/>
                <a:gd name="T9" fmla="*/ 10 h 16"/>
                <a:gd name="T10" fmla="*/ 23 w 30"/>
                <a:gd name="T11" fmla="*/ 5 h 16"/>
                <a:gd name="T12" fmla="*/ 30 w 30"/>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0" h="16">
                  <a:moveTo>
                    <a:pt x="30" y="0"/>
                  </a:moveTo>
                  <a:cubicBezTo>
                    <a:pt x="21" y="2"/>
                    <a:pt x="7" y="7"/>
                    <a:pt x="0" y="11"/>
                  </a:cubicBezTo>
                  <a:cubicBezTo>
                    <a:pt x="0" y="12"/>
                    <a:pt x="1" y="13"/>
                    <a:pt x="2" y="13"/>
                  </a:cubicBezTo>
                  <a:cubicBezTo>
                    <a:pt x="2" y="15"/>
                    <a:pt x="4" y="16"/>
                    <a:pt x="6" y="16"/>
                  </a:cubicBezTo>
                  <a:cubicBezTo>
                    <a:pt x="11" y="16"/>
                    <a:pt x="21" y="13"/>
                    <a:pt x="22" y="10"/>
                  </a:cubicBezTo>
                  <a:cubicBezTo>
                    <a:pt x="23" y="8"/>
                    <a:pt x="22" y="5"/>
                    <a:pt x="23" y="5"/>
                  </a:cubicBezTo>
                  <a:cubicBezTo>
                    <a:pt x="26" y="3"/>
                    <a:pt x="29" y="5"/>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191"/>
            <p:cNvSpPr>
              <a:spLocks/>
            </p:cNvSpPr>
            <p:nvPr/>
          </p:nvSpPr>
          <p:spPr bwMode="auto">
            <a:xfrm>
              <a:off x="5328" y="2627"/>
              <a:ext cx="35" cy="17"/>
            </a:xfrm>
            <a:custGeom>
              <a:avLst/>
              <a:gdLst>
                <a:gd name="T0" fmla="*/ 15 w 15"/>
                <a:gd name="T1" fmla="*/ 0 h 7"/>
                <a:gd name="T2" fmla="*/ 0 w 15"/>
                <a:gd name="T3" fmla="*/ 3 h 7"/>
                <a:gd name="T4" fmla="*/ 5 w 15"/>
                <a:gd name="T5" fmla="*/ 7 h 7"/>
                <a:gd name="T6" fmla="*/ 15 w 15"/>
                <a:gd name="T7" fmla="*/ 0 h 7"/>
              </a:gdLst>
              <a:ahLst/>
              <a:cxnLst>
                <a:cxn ang="0">
                  <a:pos x="T0" y="T1"/>
                </a:cxn>
                <a:cxn ang="0">
                  <a:pos x="T2" y="T3"/>
                </a:cxn>
                <a:cxn ang="0">
                  <a:pos x="T4" y="T5"/>
                </a:cxn>
                <a:cxn ang="0">
                  <a:pos x="T6" y="T7"/>
                </a:cxn>
              </a:cxnLst>
              <a:rect l="0" t="0" r="r" b="b"/>
              <a:pathLst>
                <a:path w="15" h="7">
                  <a:moveTo>
                    <a:pt x="15" y="0"/>
                  </a:moveTo>
                  <a:cubicBezTo>
                    <a:pt x="8" y="0"/>
                    <a:pt x="4" y="1"/>
                    <a:pt x="0" y="3"/>
                  </a:cubicBezTo>
                  <a:cubicBezTo>
                    <a:pt x="0" y="5"/>
                    <a:pt x="4" y="7"/>
                    <a:pt x="5" y="7"/>
                  </a:cubicBezTo>
                  <a:cubicBezTo>
                    <a:pt x="10" y="7"/>
                    <a:pt x="14" y="2"/>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192"/>
            <p:cNvSpPr>
              <a:spLocks/>
            </p:cNvSpPr>
            <p:nvPr/>
          </p:nvSpPr>
          <p:spPr bwMode="auto">
            <a:xfrm>
              <a:off x="5134" y="68"/>
              <a:ext cx="76" cy="57"/>
            </a:xfrm>
            <a:custGeom>
              <a:avLst/>
              <a:gdLst>
                <a:gd name="T0" fmla="*/ 14 w 32"/>
                <a:gd name="T1" fmla="*/ 0 h 24"/>
                <a:gd name="T2" fmla="*/ 7 w 32"/>
                <a:gd name="T3" fmla="*/ 5 h 24"/>
                <a:gd name="T4" fmla="*/ 0 w 32"/>
                <a:gd name="T5" fmla="*/ 17 h 24"/>
                <a:gd name="T6" fmla="*/ 10 w 32"/>
                <a:gd name="T7" fmla="*/ 24 h 24"/>
                <a:gd name="T8" fmla="*/ 32 w 32"/>
                <a:gd name="T9" fmla="*/ 15 h 24"/>
                <a:gd name="T10" fmla="*/ 32 w 32"/>
                <a:gd name="T11" fmla="*/ 8 h 24"/>
                <a:gd name="T12" fmla="*/ 14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4" y="0"/>
                  </a:moveTo>
                  <a:cubicBezTo>
                    <a:pt x="11" y="0"/>
                    <a:pt x="10" y="5"/>
                    <a:pt x="7" y="5"/>
                  </a:cubicBezTo>
                  <a:cubicBezTo>
                    <a:pt x="6" y="5"/>
                    <a:pt x="0" y="15"/>
                    <a:pt x="0" y="17"/>
                  </a:cubicBezTo>
                  <a:cubicBezTo>
                    <a:pt x="0" y="23"/>
                    <a:pt x="3" y="24"/>
                    <a:pt x="10" y="24"/>
                  </a:cubicBezTo>
                  <a:cubicBezTo>
                    <a:pt x="19" y="24"/>
                    <a:pt x="25" y="18"/>
                    <a:pt x="32" y="15"/>
                  </a:cubicBezTo>
                  <a:cubicBezTo>
                    <a:pt x="32" y="8"/>
                    <a:pt x="32" y="8"/>
                    <a:pt x="32" y="8"/>
                  </a:cubicBezTo>
                  <a:cubicBezTo>
                    <a:pt x="25" y="7"/>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193"/>
            <p:cNvSpPr>
              <a:spLocks/>
            </p:cNvSpPr>
            <p:nvPr/>
          </p:nvSpPr>
          <p:spPr bwMode="auto">
            <a:xfrm>
              <a:off x="5510" y="18"/>
              <a:ext cx="59" cy="41"/>
            </a:xfrm>
            <a:custGeom>
              <a:avLst/>
              <a:gdLst>
                <a:gd name="T0" fmla="*/ 5 w 25"/>
                <a:gd name="T1" fmla="*/ 0 h 17"/>
                <a:gd name="T2" fmla="*/ 0 w 25"/>
                <a:gd name="T3" fmla="*/ 4 h 17"/>
                <a:gd name="T4" fmla="*/ 18 w 25"/>
                <a:gd name="T5" fmla="*/ 17 h 17"/>
                <a:gd name="T6" fmla="*/ 20 w 25"/>
                <a:gd name="T7" fmla="*/ 17 h 17"/>
                <a:gd name="T8" fmla="*/ 25 w 25"/>
                <a:gd name="T9" fmla="*/ 15 h 17"/>
                <a:gd name="T10" fmla="*/ 5 w 25"/>
                <a:gd name="T11" fmla="*/ 0 h 17"/>
              </a:gdLst>
              <a:ahLst/>
              <a:cxnLst>
                <a:cxn ang="0">
                  <a:pos x="T0" y="T1"/>
                </a:cxn>
                <a:cxn ang="0">
                  <a:pos x="T2" y="T3"/>
                </a:cxn>
                <a:cxn ang="0">
                  <a:pos x="T4" y="T5"/>
                </a:cxn>
                <a:cxn ang="0">
                  <a:pos x="T6" y="T7"/>
                </a:cxn>
                <a:cxn ang="0">
                  <a:pos x="T8" y="T9"/>
                </a:cxn>
                <a:cxn ang="0">
                  <a:pos x="T10" y="T11"/>
                </a:cxn>
              </a:cxnLst>
              <a:rect l="0" t="0" r="r" b="b"/>
              <a:pathLst>
                <a:path w="25" h="17">
                  <a:moveTo>
                    <a:pt x="5" y="0"/>
                  </a:moveTo>
                  <a:cubicBezTo>
                    <a:pt x="2" y="0"/>
                    <a:pt x="0" y="1"/>
                    <a:pt x="0" y="4"/>
                  </a:cubicBezTo>
                  <a:cubicBezTo>
                    <a:pt x="0" y="10"/>
                    <a:pt x="11" y="17"/>
                    <a:pt x="18" y="17"/>
                  </a:cubicBezTo>
                  <a:cubicBezTo>
                    <a:pt x="18" y="17"/>
                    <a:pt x="19" y="17"/>
                    <a:pt x="20" y="17"/>
                  </a:cubicBezTo>
                  <a:cubicBezTo>
                    <a:pt x="22" y="17"/>
                    <a:pt x="25" y="17"/>
                    <a:pt x="25" y="15"/>
                  </a:cubicBezTo>
                  <a:cubicBezTo>
                    <a:pt x="25" y="7"/>
                    <a:pt x="12"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194"/>
            <p:cNvSpPr>
              <a:spLocks/>
            </p:cNvSpPr>
            <p:nvPr/>
          </p:nvSpPr>
          <p:spPr bwMode="auto">
            <a:xfrm>
              <a:off x="5914" y="-197"/>
              <a:ext cx="54" cy="38"/>
            </a:xfrm>
            <a:custGeom>
              <a:avLst/>
              <a:gdLst>
                <a:gd name="T0" fmla="*/ 10 w 23"/>
                <a:gd name="T1" fmla="*/ 0 h 16"/>
                <a:gd name="T2" fmla="*/ 2 w 23"/>
                <a:gd name="T3" fmla="*/ 10 h 16"/>
                <a:gd name="T4" fmla="*/ 2 w 23"/>
                <a:gd name="T5" fmla="*/ 16 h 16"/>
                <a:gd name="T6" fmla="*/ 23 w 23"/>
                <a:gd name="T7" fmla="*/ 10 h 16"/>
                <a:gd name="T8" fmla="*/ 10 w 23"/>
                <a:gd name="T9" fmla="*/ 0 h 16"/>
              </a:gdLst>
              <a:ahLst/>
              <a:cxnLst>
                <a:cxn ang="0">
                  <a:pos x="T0" y="T1"/>
                </a:cxn>
                <a:cxn ang="0">
                  <a:pos x="T2" y="T3"/>
                </a:cxn>
                <a:cxn ang="0">
                  <a:pos x="T4" y="T5"/>
                </a:cxn>
                <a:cxn ang="0">
                  <a:pos x="T6" y="T7"/>
                </a:cxn>
                <a:cxn ang="0">
                  <a:pos x="T8" y="T9"/>
                </a:cxn>
              </a:cxnLst>
              <a:rect l="0" t="0" r="r" b="b"/>
              <a:pathLst>
                <a:path w="23" h="16">
                  <a:moveTo>
                    <a:pt x="10" y="0"/>
                  </a:moveTo>
                  <a:cubicBezTo>
                    <a:pt x="5" y="0"/>
                    <a:pt x="2" y="6"/>
                    <a:pt x="2" y="10"/>
                  </a:cubicBezTo>
                  <a:cubicBezTo>
                    <a:pt x="2" y="12"/>
                    <a:pt x="0" y="16"/>
                    <a:pt x="2" y="16"/>
                  </a:cubicBezTo>
                  <a:cubicBezTo>
                    <a:pt x="8" y="16"/>
                    <a:pt x="20" y="12"/>
                    <a:pt x="23" y="10"/>
                  </a:cubicBezTo>
                  <a:cubicBezTo>
                    <a:pt x="18" y="6"/>
                    <a:pt x="16"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195"/>
            <p:cNvSpPr>
              <a:spLocks/>
            </p:cNvSpPr>
            <p:nvPr/>
          </p:nvSpPr>
          <p:spPr bwMode="auto">
            <a:xfrm>
              <a:off x="8417" y="-235"/>
              <a:ext cx="118" cy="50"/>
            </a:xfrm>
            <a:custGeom>
              <a:avLst/>
              <a:gdLst>
                <a:gd name="T0" fmla="*/ 25 w 50"/>
                <a:gd name="T1" fmla="*/ 0 h 21"/>
                <a:gd name="T2" fmla="*/ 0 w 50"/>
                <a:gd name="T3" fmla="*/ 16 h 21"/>
                <a:gd name="T4" fmla="*/ 2 w 50"/>
                <a:gd name="T5" fmla="*/ 13 h 21"/>
                <a:gd name="T6" fmla="*/ 34 w 50"/>
                <a:gd name="T7" fmla="*/ 21 h 21"/>
                <a:gd name="T8" fmla="*/ 50 w 50"/>
                <a:gd name="T9" fmla="*/ 21 h 21"/>
                <a:gd name="T10" fmla="*/ 25 w 50"/>
                <a:gd name="T11" fmla="*/ 0 h 21"/>
              </a:gdLst>
              <a:ahLst/>
              <a:cxnLst>
                <a:cxn ang="0">
                  <a:pos x="T0" y="T1"/>
                </a:cxn>
                <a:cxn ang="0">
                  <a:pos x="T2" y="T3"/>
                </a:cxn>
                <a:cxn ang="0">
                  <a:pos x="T4" y="T5"/>
                </a:cxn>
                <a:cxn ang="0">
                  <a:pos x="T6" y="T7"/>
                </a:cxn>
                <a:cxn ang="0">
                  <a:pos x="T8" y="T9"/>
                </a:cxn>
                <a:cxn ang="0">
                  <a:pos x="T10" y="T11"/>
                </a:cxn>
              </a:cxnLst>
              <a:rect l="0" t="0" r="r" b="b"/>
              <a:pathLst>
                <a:path w="50" h="21">
                  <a:moveTo>
                    <a:pt x="25" y="0"/>
                  </a:moveTo>
                  <a:cubicBezTo>
                    <a:pt x="13" y="0"/>
                    <a:pt x="6" y="8"/>
                    <a:pt x="0" y="16"/>
                  </a:cubicBezTo>
                  <a:cubicBezTo>
                    <a:pt x="2" y="13"/>
                    <a:pt x="2" y="13"/>
                    <a:pt x="2" y="13"/>
                  </a:cubicBezTo>
                  <a:cubicBezTo>
                    <a:pt x="13" y="17"/>
                    <a:pt x="25" y="16"/>
                    <a:pt x="34" y="21"/>
                  </a:cubicBezTo>
                  <a:cubicBezTo>
                    <a:pt x="50" y="21"/>
                    <a:pt x="50" y="21"/>
                    <a:pt x="50" y="21"/>
                  </a:cubicBezTo>
                  <a:cubicBezTo>
                    <a:pt x="49" y="9"/>
                    <a:pt x="39"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196"/>
            <p:cNvSpPr>
              <a:spLocks/>
            </p:cNvSpPr>
            <p:nvPr/>
          </p:nvSpPr>
          <p:spPr bwMode="auto">
            <a:xfrm>
              <a:off x="8642" y="-351"/>
              <a:ext cx="158" cy="57"/>
            </a:xfrm>
            <a:custGeom>
              <a:avLst/>
              <a:gdLst>
                <a:gd name="T0" fmla="*/ 0 w 67"/>
                <a:gd name="T1" fmla="*/ 0 h 24"/>
                <a:gd name="T2" fmla="*/ 5 w 67"/>
                <a:gd name="T3" fmla="*/ 4 h 24"/>
                <a:gd name="T4" fmla="*/ 44 w 67"/>
                <a:gd name="T5" fmla="*/ 24 h 24"/>
                <a:gd name="T6" fmla="*/ 67 w 67"/>
                <a:gd name="T7" fmla="*/ 16 h 24"/>
                <a:gd name="T8" fmla="*/ 62 w 67"/>
                <a:gd name="T9" fmla="*/ 11 h 24"/>
                <a:gd name="T10" fmla="*/ 0 w 67"/>
                <a:gd name="T11" fmla="*/ 0 h 24"/>
              </a:gdLst>
              <a:ahLst/>
              <a:cxnLst>
                <a:cxn ang="0">
                  <a:pos x="T0" y="T1"/>
                </a:cxn>
                <a:cxn ang="0">
                  <a:pos x="T2" y="T3"/>
                </a:cxn>
                <a:cxn ang="0">
                  <a:pos x="T4" y="T5"/>
                </a:cxn>
                <a:cxn ang="0">
                  <a:pos x="T6" y="T7"/>
                </a:cxn>
                <a:cxn ang="0">
                  <a:pos x="T8" y="T9"/>
                </a:cxn>
                <a:cxn ang="0">
                  <a:pos x="T10" y="T11"/>
                </a:cxn>
              </a:cxnLst>
              <a:rect l="0" t="0" r="r" b="b"/>
              <a:pathLst>
                <a:path w="67" h="24">
                  <a:moveTo>
                    <a:pt x="0" y="0"/>
                  </a:moveTo>
                  <a:cubicBezTo>
                    <a:pt x="5" y="4"/>
                    <a:pt x="5" y="4"/>
                    <a:pt x="5" y="4"/>
                  </a:cubicBezTo>
                  <a:cubicBezTo>
                    <a:pt x="5" y="17"/>
                    <a:pt x="30" y="24"/>
                    <a:pt x="44" y="24"/>
                  </a:cubicBezTo>
                  <a:cubicBezTo>
                    <a:pt x="52" y="24"/>
                    <a:pt x="67" y="22"/>
                    <a:pt x="67" y="16"/>
                  </a:cubicBezTo>
                  <a:cubicBezTo>
                    <a:pt x="67" y="13"/>
                    <a:pt x="65" y="11"/>
                    <a:pt x="62" y="11"/>
                  </a:cubicBezTo>
                  <a:cubicBezTo>
                    <a:pt x="60" y="11"/>
                    <a:pt x="5"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197"/>
            <p:cNvSpPr>
              <a:spLocks/>
            </p:cNvSpPr>
            <p:nvPr/>
          </p:nvSpPr>
          <p:spPr bwMode="auto">
            <a:xfrm>
              <a:off x="8415" y="-265"/>
              <a:ext cx="33" cy="30"/>
            </a:xfrm>
            <a:custGeom>
              <a:avLst/>
              <a:gdLst>
                <a:gd name="T0" fmla="*/ 7 w 14"/>
                <a:gd name="T1" fmla="*/ 0 h 13"/>
                <a:gd name="T2" fmla="*/ 0 w 14"/>
                <a:gd name="T3" fmla="*/ 6 h 13"/>
                <a:gd name="T4" fmla="*/ 6 w 14"/>
                <a:gd name="T5" fmla="*/ 13 h 13"/>
                <a:gd name="T6" fmla="*/ 14 w 14"/>
                <a:gd name="T7" fmla="*/ 6 h 13"/>
                <a:gd name="T8" fmla="*/ 7 w 14"/>
                <a:gd name="T9" fmla="*/ 0 h 13"/>
              </a:gdLst>
              <a:ahLst/>
              <a:cxnLst>
                <a:cxn ang="0">
                  <a:pos x="T0" y="T1"/>
                </a:cxn>
                <a:cxn ang="0">
                  <a:pos x="T2" y="T3"/>
                </a:cxn>
                <a:cxn ang="0">
                  <a:pos x="T4" y="T5"/>
                </a:cxn>
                <a:cxn ang="0">
                  <a:pos x="T6" y="T7"/>
                </a:cxn>
                <a:cxn ang="0">
                  <a:pos x="T8" y="T9"/>
                </a:cxn>
              </a:cxnLst>
              <a:rect l="0" t="0" r="r" b="b"/>
              <a:pathLst>
                <a:path w="14" h="13">
                  <a:moveTo>
                    <a:pt x="7" y="0"/>
                  </a:moveTo>
                  <a:cubicBezTo>
                    <a:pt x="3" y="0"/>
                    <a:pt x="0" y="2"/>
                    <a:pt x="0" y="6"/>
                  </a:cubicBezTo>
                  <a:cubicBezTo>
                    <a:pt x="0" y="11"/>
                    <a:pt x="0" y="13"/>
                    <a:pt x="6" y="13"/>
                  </a:cubicBezTo>
                  <a:cubicBezTo>
                    <a:pt x="10" y="13"/>
                    <a:pt x="14" y="10"/>
                    <a:pt x="14" y="6"/>
                  </a:cubicBezTo>
                  <a:cubicBezTo>
                    <a:pt x="14" y="2"/>
                    <a:pt x="10"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98"/>
            <p:cNvSpPr>
              <a:spLocks/>
            </p:cNvSpPr>
            <p:nvPr/>
          </p:nvSpPr>
          <p:spPr bwMode="auto">
            <a:xfrm>
              <a:off x="1158" y="1139"/>
              <a:ext cx="90" cy="38"/>
            </a:xfrm>
            <a:custGeom>
              <a:avLst/>
              <a:gdLst>
                <a:gd name="T0" fmla="*/ 7 w 38"/>
                <a:gd name="T1" fmla="*/ 0 h 16"/>
                <a:gd name="T2" fmla="*/ 0 w 38"/>
                <a:gd name="T3" fmla="*/ 0 h 16"/>
                <a:gd name="T4" fmla="*/ 30 w 38"/>
                <a:gd name="T5" fmla="*/ 16 h 16"/>
                <a:gd name="T6" fmla="*/ 38 w 38"/>
                <a:gd name="T7" fmla="*/ 13 h 16"/>
                <a:gd name="T8" fmla="*/ 7 w 38"/>
                <a:gd name="T9" fmla="*/ 0 h 16"/>
              </a:gdLst>
              <a:ahLst/>
              <a:cxnLst>
                <a:cxn ang="0">
                  <a:pos x="T0" y="T1"/>
                </a:cxn>
                <a:cxn ang="0">
                  <a:pos x="T2" y="T3"/>
                </a:cxn>
                <a:cxn ang="0">
                  <a:pos x="T4" y="T5"/>
                </a:cxn>
                <a:cxn ang="0">
                  <a:pos x="T6" y="T7"/>
                </a:cxn>
                <a:cxn ang="0">
                  <a:pos x="T8" y="T9"/>
                </a:cxn>
              </a:cxnLst>
              <a:rect l="0" t="0" r="r" b="b"/>
              <a:pathLst>
                <a:path w="38" h="16">
                  <a:moveTo>
                    <a:pt x="7" y="0"/>
                  </a:moveTo>
                  <a:cubicBezTo>
                    <a:pt x="5" y="0"/>
                    <a:pt x="3" y="0"/>
                    <a:pt x="0" y="0"/>
                  </a:cubicBezTo>
                  <a:cubicBezTo>
                    <a:pt x="7" y="5"/>
                    <a:pt x="22" y="16"/>
                    <a:pt x="30" y="16"/>
                  </a:cubicBezTo>
                  <a:cubicBezTo>
                    <a:pt x="35" y="16"/>
                    <a:pt x="36" y="16"/>
                    <a:pt x="38" y="13"/>
                  </a:cubicBezTo>
                  <a:cubicBezTo>
                    <a:pt x="28" y="8"/>
                    <a:pt x="20"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99"/>
            <p:cNvSpPr>
              <a:spLocks/>
            </p:cNvSpPr>
            <p:nvPr/>
          </p:nvSpPr>
          <p:spPr bwMode="auto">
            <a:xfrm>
              <a:off x="1165" y="1274"/>
              <a:ext cx="69" cy="43"/>
            </a:xfrm>
            <a:custGeom>
              <a:avLst/>
              <a:gdLst>
                <a:gd name="T0" fmla="*/ 2 w 29"/>
                <a:gd name="T1" fmla="*/ 0 h 18"/>
                <a:gd name="T2" fmla="*/ 0 w 29"/>
                <a:gd name="T3" fmla="*/ 4 h 18"/>
                <a:gd name="T4" fmla="*/ 23 w 29"/>
                <a:gd name="T5" fmla="*/ 18 h 18"/>
                <a:gd name="T6" fmla="*/ 29 w 29"/>
                <a:gd name="T7" fmla="*/ 12 h 18"/>
                <a:gd name="T8" fmla="*/ 29 w 29"/>
                <a:gd name="T9" fmla="*/ 9 h 18"/>
                <a:gd name="T10" fmla="*/ 14 w 29"/>
                <a:gd name="T11" fmla="*/ 9 h 18"/>
                <a:gd name="T12" fmla="*/ 2 w 29"/>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9" h="18">
                  <a:moveTo>
                    <a:pt x="2" y="0"/>
                  </a:moveTo>
                  <a:cubicBezTo>
                    <a:pt x="1" y="1"/>
                    <a:pt x="0" y="3"/>
                    <a:pt x="0" y="4"/>
                  </a:cubicBezTo>
                  <a:cubicBezTo>
                    <a:pt x="0" y="8"/>
                    <a:pt x="19" y="18"/>
                    <a:pt x="23" y="18"/>
                  </a:cubicBezTo>
                  <a:cubicBezTo>
                    <a:pt x="24" y="18"/>
                    <a:pt x="29" y="15"/>
                    <a:pt x="29" y="12"/>
                  </a:cubicBezTo>
                  <a:cubicBezTo>
                    <a:pt x="29" y="11"/>
                    <a:pt x="29" y="10"/>
                    <a:pt x="29" y="9"/>
                  </a:cubicBezTo>
                  <a:cubicBezTo>
                    <a:pt x="14" y="9"/>
                    <a:pt x="14" y="9"/>
                    <a:pt x="14" y="9"/>
                  </a:cubicBezTo>
                  <a:cubicBezTo>
                    <a:pt x="8" y="8"/>
                    <a:pt x="5" y="6"/>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00"/>
            <p:cNvSpPr>
              <a:spLocks/>
            </p:cNvSpPr>
            <p:nvPr/>
          </p:nvSpPr>
          <p:spPr bwMode="auto">
            <a:xfrm>
              <a:off x="1267" y="1277"/>
              <a:ext cx="47" cy="56"/>
            </a:xfrm>
            <a:custGeom>
              <a:avLst/>
              <a:gdLst>
                <a:gd name="T0" fmla="*/ 12 w 20"/>
                <a:gd name="T1" fmla="*/ 0 h 24"/>
                <a:gd name="T2" fmla="*/ 0 w 20"/>
                <a:gd name="T3" fmla="*/ 18 h 24"/>
                <a:gd name="T4" fmla="*/ 8 w 20"/>
                <a:gd name="T5" fmla="*/ 24 h 24"/>
                <a:gd name="T6" fmla="*/ 20 w 20"/>
                <a:gd name="T7" fmla="*/ 17 h 24"/>
                <a:gd name="T8" fmla="*/ 20 w 20"/>
                <a:gd name="T9" fmla="*/ 13 h 24"/>
                <a:gd name="T10" fmla="*/ 16 w 20"/>
                <a:gd name="T11" fmla="*/ 5 h 24"/>
                <a:gd name="T12" fmla="*/ 12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12" y="0"/>
                  </a:moveTo>
                  <a:cubicBezTo>
                    <a:pt x="7" y="2"/>
                    <a:pt x="0" y="15"/>
                    <a:pt x="0" y="18"/>
                  </a:cubicBezTo>
                  <a:cubicBezTo>
                    <a:pt x="0" y="21"/>
                    <a:pt x="3" y="24"/>
                    <a:pt x="8" y="24"/>
                  </a:cubicBezTo>
                  <a:cubicBezTo>
                    <a:pt x="14" y="24"/>
                    <a:pt x="20" y="21"/>
                    <a:pt x="20" y="17"/>
                  </a:cubicBezTo>
                  <a:cubicBezTo>
                    <a:pt x="20" y="16"/>
                    <a:pt x="20" y="14"/>
                    <a:pt x="20" y="13"/>
                  </a:cubicBezTo>
                  <a:cubicBezTo>
                    <a:pt x="8" y="13"/>
                    <a:pt x="16" y="10"/>
                    <a:pt x="16" y="5"/>
                  </a:cubicBezTo>
                  <a:cubicBezTo>
                    <a:pt x="16" y="3"/>
                    <a:pt x="13" y="2"/>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01"/>
            <p:cNvSpPr>
              <a:spLocks/>
            </p:cNvSpPr>
            <p:nvPr/>
          </p:nvSpPr>
          <p:spPr bwMode="auto">
            <a:xfrm>
              <a:off x="-2493" y="626"/>
              <a:ext cx="56" cy="22"/>
            </a:xfrm>
            <a:custGeom>
              <a:avLst/>
              <a:gdLst>
                <a:gd name="T0" fmla="*/ 13 w 24"/>
                <a:gd name="T1" fmla="*/ 0 h 9"/>
                <a:gd name="T2" fmla="*/ 8 w 24"/>
                <a:gd name="T3" fmla="*/ 4 h 9"/>
                <a:gd name="T4" fmla="*/ 0 w 24"/>
                <a:gd name="T5" fmla="*/ 4 h 9"/>
                <a:gd name="T6" fmla="*/ 7 w 24"/>
                <a:gd name="T7" fmla="*/ 9 h 9"/>
                <a:gd name="T8" fmla="*/ 24 w 24"/>
                <a:gd name="T9" fmla="*/ 9 h 9"/>
                <a:gd name="T10" fmla="*/ 16 w 24"/>
                <a:gd name="T11" fmla="*/ 0 h 9"/>
                <a:gd name="T12" fmla="*/ 13 w 2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13" y="0"/>
                  </a:moveTo>
                  <a:cubicBezTo>
                    <a:pt x="11" y="0"/>
                    <a:pt x="10" y="1"/>
                    <a:pt x="8" y="4"/>
                  </a:cubicBezTo>
                  <a:cubicBezTo>
                    <a:pt x="0" y="4"/>
                    <a:pt x="0" y="4"/>
                    <a:pt x="0" y="4"/>
                  </a:cubicBezTo>
                  <a:cubicBezTo>
                    <a:pt x="2" y="6"/>
                    <a:pt x="5" y="8"/>
                    <a:pt x="7" y="9"/>
                  </a:cubicBezTo>
                  <a:cubicBezTo>
                    <a:pt x="24" y="9"/>
                    <a:pt x="24" y="9"/>
                    <a:pt x="24" y="9"/>
                  </a:cubicBezTo>
                  <a:cubicBezTo>
                    <a:pt x="23" y="4"/>
                    <a:pt x="23" y="0"/>
                    <a:pt x="16" y="0"/>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02"/>
            <p:cNvSpPr>
              <a:spLocks/>
            </p:cNvSpPr>
            <p:nvPr/>
          </p:nvSpPr>
          <p:spPr bwMode="auto">
            <a:xfrm>
              <a:off x="-2080" y="2393"/>
              <a:ext cx="31" cy="28"/>
            </a:xfrm>
            <a:custGeom>
              <a:avLst/>
              <a:gdLst>
                <a:gd name="T0" fmla="*/ 0 w 13"/>
                <a:gd name="T1" fmla="*/ 0 h 12"/>
                <a:gd name="T2" fmla="*/ 0 w 13"/>
                <a:gd name="T3" fmla="*/ 8 h 12"/>
                <a:gd name="T4" fmla="*/ 3 w 13"/>
                <a:gd name="T5" fmla="*/ 12 h 12"/>
                <a:gd name="T6" fmla="*/ 13 w 13"/>
                <a:gd name="T7" fmla="*/ 9 h 12"/>
                <a:gd name="T8" fmla="*/ 13 w 13"/>
                <a:gd name="T9" fmla="*/ 5 h 12"/>
                <a:gd name="T10" fmla="*/ 0 w 13"/>
                <a:gd name="T11" fmla="*/ 0 h 12"/>
              </a:gdLst>
              <a:ahLst/>
              <a:cxnLst>
                <a:cxn ang="0">
                  <a:pos x="T0" y="T1"/>
                </a:cxn>
                <a:cxn ang="0">
                  <a:pos x="T2" y="T3"/>
                </a:cxn>
                <a:cxn ang="0">
                  <a:pos x="T4" y="T5"/>
                </a:cxn>
                <a:cxn ang="0">
                  <a:pos x="T6" y="T7"/>
                </a:cxn>
                <a:cxn ang="0">
                  <a:pos x="T8" y="T9"/>
                </a:cxn>
                <a:cxn ang="0">
                  <a:pos x="T10" y="T11"/>
                </a:cxn>
              </a:cxnLst>
              <a:rect l="0" t="0" r="r" b="b"/>
              <a:pathLst>
                <a:path w="13" h="12">
                  <a:moveTo>
                    <a:pt x="0" y="0"/>
                  </a:moveTo>
                  <a:cubicBezTo>
                    <a:pt x="1" y="3"/>
                    <a:pt x="0" y="5"/>
                    <a:pt x="0" y="8"/>
                  </a:cubicBezTo>
                  <a:cubicBezTo>
                    <a:pt x="0" y="9"/>
                    <a:pt x="2" y="12"/>
                    <a:pt x="3" y="12"/>
                  </a:cubicBezTo>
                  <a:cubicBezTo>
                    <a:pt x="7" y="12"/>
                    <a:pt x="9" y="10"/>
                    <a:pt x="13" y="9"/>
                  </a:cubicBezTo>
                  <a:cubicBezTo>
                    <a:pt x="13" y="5"/>
                    <a:pt x="13" y="5"/>
                    <a:pt x="13" y="5"/>
                  </a:cubicBezTo>
                  <a:cubicBezTo>
                    <a:pt x="10" y="2"/>
                    <a:pt x="6"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03"/>
            <p:cNvSpPr>
              <a:spLocks/>
            </p:cNvSpPr>
            <p:nvPr/>
          </p:nvSpPr>
          <p:spPr bwMode="auto">
            <a:xfrm>
              <a:off x="-2103" y="2353"/>
              <a:ext cx="16" cy="12"/>
            </a:xfrm>
            <a:custGeom>
              <a:avLst/>
              <a:gdLst>
                <a:gd name="T0" fmla="*/ 0 w 7"/>
                <a:gd name="T1" fmla="*/ 0 h 5"/>
                <a:gd name="T2" fmla="*/ 5 w 7"/>
                <a:gd name="T3" fmla="*/ 5 h 5"/>
                <a:gd name="T4" fmla="*/ 7 w 7"/>
                <a:gd name="T5" fmla="*/ 4 h 5"/>
                <a:gd name="T6" fmla="*/ 0 w 7"/>
                <a:gd name="T7" fmla="*/ 0 h 5"/>
              </a:gdLst>
              <a:ahLst/>
              <a:cxnLst>
                <a:cxn ang="0">
                  <a:pos x="T0" y="T1"/>
                </a:cxn>
                <a:cxn ang="0">
                  <a:pos x="T2" y="T3"/>
                </a:cxn>
                <a:cxn ang="0">
                  <a:pos x="T4" y="T5"/>
                </a:cxn>
                <a:cxn ang="0">
                  <a:pos x="T6" y="T7"/>
                </a:cxn>
              </a:cxnLst>
              <a:rect l="0" t="0" r="r" b="b"/>
              <a:pathLst>
                <a:path w="7" h="5">
                  <a:moveTo>
                    <a:pt x="0" y="0"/>
                  </a:moveTo>
                  <a:cubicBezTo>
                    <a:pt x="2" y="1"/>
                    <a:pt x="2" y="5"/>
                    <a:pt x="5" y="5"/>
                  </a:cubicBezTo>
                  <a:cubicBezTo>
                    <a:pt x="5" y="5"/>
                    <a:pt x="7" y="4"/>
                    <a:pt x="7" y="4"/>
                  </a:cubicBezTo>
                  <a:cubicBezTo>
                    <a:pt x="5" y="2"/>
                    <a:pt x="3"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04"/>
            <p:cNvSpPr>
              <a:spLocks/>
            </p:cNvSpPr>
            <p:nvPr/>
          </p:nvSpPr>
          <p:spPr bwMode="auto">
            <a:xfrm>
              <a:off x="-2134" y="2339"/>
              <a:ext cx="21" cy="9"/>
            </a:xfrm>
            <a:custGeom>
              <a:avLst/>
              <a:gdLst>
                <a:gd name="T0" fmla="*/ 9 w 9"/>
                <a:gd name="T1" fmla="*/ 0 h 4"/>
                <a:gd name="T2" fmla="*/ 0 w 9"/>
                <a:gd name="T3" fmla="*/ 0 h 4"/>
                <a:gd name="T4" fmla="*/ 3 w 9"/>
                <a:gd name="T5" fmla="*/ 4 h 4"/>
                <a:gd name="T6" fmla="*/ 9 w 9"/>
                <a:gd name="T7" fmla="*/ 0 h 4"/>
              </a:gdLst>
              <a:ahLst/>
              <a:cxnLst>
                <a:cxn ang="0">
                  <a:pos x="T0" y="T1"/>
                </a:cxn>
                <a:cxn ang="0">
                  <a:pos x="T2" y="T3"/>
                </a:cxn>
                <a:cxn ang="0">
                  <a:pos x="T4" y="T5"/>
                </a:cxn>
                <a:cxn ang="0">
                  <a:pos x="T6" y="T7"/>
                </a:cxn>
              </a:cxnLst>
              <a:rect l="0" t="0" r="r" b="b"/>
              <a:pathLst>
                <a:path w="9" h="4">
                  <a:moveTo>
                    <a:pt x="9" y="0"/>
                  </a:moveTo>
                  <a:cubicBezTo>
                    <a:pt x="0" y="0"/>
                    <a:pt x="0" y="0"/>
                    <a:pt x="0" y="0"/>
                  </a:cubicBezTo>
                  <a:cubicBezTo>
                    <a:pt x="0" y="2"/>
                    <a:pt x="1" y="4"/>
                    <a:pt x="3" y="4"/>
                  </a:cubicBezTo>
                  <a:cubicBezTo>
                    <a:pt x="5" y="4"/>
                    <a:pt x="8" y="2"/>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05"/>
            <p:cNvSpPr>
              <a:spLocks/>
            </p:cNvSpPr>
            <p:nvPr/>
          </p:nvSpPr>
          <p:spPr bwMode="auto">
            <a:xfrm>
              <a:off x="-2165" y="2324"/>
              <a:ext cx="19" cy="12"/>
            </a:xfrm>
            <a:custGeom>
              <a:avLst/>
              <a:gdLst>
                <a:gd name="T0" fmla="*/ 8 w 8"/>
                <a:gd name="T1" fmla="*/ 0 h 5"/>
                <a:gd name="T2" fmla="*/ 3 w 8"/>
                <a:gd name="T3" fmla="*/ 1 h 5"/>
                <a:gd name="T4" fmla="*/ 4 w 8"/>
                <a:gd name="T5" fmla="*/ 1 h 5"/>
                <a:gd name="T6" fmla="*/ 0 w 8"/>
                <a:gd name="T7" fmla="*/ 1 h 5"/>
                <a:gd name="T8" fmla="*/ 5 w 8"/>
                <a:gd name="T9" fmla="*/ 5 h 5"/>
                <a:gd name="T10" fmla="*/ 8 w 8"/>
                <a:gd name="T11" fmla="*/ 3 h 5"/>
                <a:gd name="T12" fmla="*/ 8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8" y="0"/>
                  </a:moveTo>
                  <a:cubicBezTo>
                    <a:pt x="6" y="0"/>
                    <a:pt x="5" y="0"/>
                    <a:pt x="3" y="1"/>
                  </a:cubicBezTo>
                  <a:cubicBezTo>
                    <a:pt x="4" y="1"/>
                    <a:pt x="4" y="1"/>
                    <a:pt x="4" y="1"/>
                  </a:cubicBezTo>
                  <a:cubicBezTo>
                    <a:pt x="3" y="1"/>
                    <a:pt x="1" y="1"/>
                    <a:pt x="0" y="1"/>
                  </a:cubicBezTo>
                  <a:cubicBezTo>
                    <a:pt x="0" y="1"/>
                    <a:pt x="3" y="5"/>
                    <a:pt x="5" y="5"/>
                  </a:cubicBezTo>
                  <a:cubicBezTo>
                    <a:pt x="6" y="5"/>
                    <a:pt x="8" y="4"/>
                    <a:pt x="8" y="3"/>
                  </a:cubicBezTo>
                  <a:cubicBezTo>
                    <a:pt x="8" y="2"/>
                    <a:pt x="8" y="1"/>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06"/>
            <p:cNvSpPr>
              <a:spLocks/>
            </p:cNvSpPr>
            <p:nvPr/>
          </p:nvSpPr>
          <p:spPr bwMode="auto">
            <a:xfrm>
              <a:off x="-2215" y="2296"/>
              <a:ext cx="19" cy="17"/>
            </a:xfrm>
            <a:custGeom>
              <a:avLst/>
              <a:gdLst>
                <a:gd name="T0" fmla="*/ 3 w 8"/>
                <a:gd name="T1" fmla="*/ 0 h 7"/>
                <a:gd name="T2" fmla="*/ 0 w 8"/>
                <a:gd name="T3" fmla="*/ 3 h 7"/>
                <a:gd name="T4" fmla="*/ 4 w 8"/>
                <a:gd name="T5" fmla="*/ 7 h 7"/>
                <a:gd name="T6" fmla="*/ 8 w 8"/>
                <a:gd name="T7" fmla="*/ 7 h 7"/>
                <a:gd name="T8" fmla="*/ 7 w 8"/>
                <a:gd name="T9" fmla="*/ 2 h 7"/>
                <a:gd name="T10" fmla="*/ 3 w 8"/>
                <a:gd name="T11" fmla="*/ 0 h 7"/>
              </a:gdLst>
              <a:ahLst/>
              <a:cxnLst>
                <a:cxn ang="0">
                  <a:pos x="T0" y="T1"/>
                </a:cxn>
                <a:cxn ang="0">
                  <a:pos x="T2" y="T3"/>
                </a:cxn>
                <a:cxn ang="0">
                  <a:pos x="T4" y="T5"/>
                </a:cxn>
                <a:cxn ang="0">
                  <a:pos x="T6" y="T7"/>
                </a:cxn>
                <a:cxn ang="0">
                  <a:pos x="T8" y="T9"/>
                </a:cxn>
                <a:cxn ang="0">
                  <a:pos x="T10" y="T11"/>
                </a:cxn>
              </a:cxnLst>
              <a:rect l="0" t="0" r="r" b="b"/>
              <a:pathLst>
                <a:path w="8" h="7">
                  <a:moveTo>
                    <a:pt x="3" y="0"/>
                  </a:moveTo>
                  <a:cubicBezTo>
                    <a:pt x="2" y="1"/>
                    <a:pt x="1" y="2"/>
                    <a:pt x="0" y="3"/>
                  </a:cubicBezTo>
                  <a:cubicBezTo>
                    <a:pt x="0" y="4"/>
                    <a:pt x="2" y="7"/>
                    <a:pt x="4" y="7"/>
                  </a:cubicBezTo>
                  <a:cubicBezTo>
                    <a:pt x="5" y="7"/>
                    <a:pt x="7" y="7"/>
                    <a:pt x="8" y="7"/>
                  </a:cubicBezTo>
                  <a:cubicBezTo>
                    <a:pt x="7" y="5"/>
                    <a:pt x="7" y="4"/>
                    <a:pt x="7" y="2"/>
                  </a:cubicBezTo>
                  <a:cubicBezTo>
                    <a:pt x="5" y="2"/>
                    <a:pt x="4"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2948929" y="556146"/>
            <a:ext cx="6322125" cy="5226919"/>
            <a:chOff x="2650664" y="301452"/>
            <a:chExt cx="6937175" cy="5767296"/>
          </a:xfrm>
        </p:grpSpPr>
        <p:pic>
          <p:nvPicPr>
            <p:cNvPr id="64" name="Picture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482635" flipH="1">
              <a:off x="7426037" y="5644066"/>
              <a:ext cx="662255" cy="388586"/>
            </a:xfrm>
            <a:prstGeom prst="rect">
              <a:avLst/>
            </a:prstGeom>
          </p:spPr>
        </p:pic>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82635" flipH="1">
              <a:off x="6268305" y="5475165"/>
              <a:ext cx="1009137" cy="388586"/>
            </a:xfrm>
            <a:prstGeom prst="rect">
              <a:avLst/>
            </a:prstGeom>
          </p:spPr>
        </p:pic>
        <p:pic>
          <p:nvPicPr>
            <p:cNvPr id="62" name="Picture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117365">
              <a:off x="4082183" y="5680162"/>
              <a:ext cx="662255" cy="388586"/>
            </a:xfrm>
            <a:prstGeom prst="rect">
              <a:avLst/>
            </a:prstGeom>
          </p:spPr>
        </p:pic>
        <p:pic>
          <p:nvPicPr>
            <p:cNvPr id="61" name="Picture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17365">
              <a:off x="4959434" y="5467635"/>
              <a:ext cx="1009137" cy="388586"/>
            </a:xfrm>
            <a:prstGeom prst="rect">
              <a:avLst/>
            </a:prstGeom>
          </p:spPr>
        </p:pic>
        <p:cxnSp>
          <p:nvCxnSpPr>
            <p:cNvPr id="56" name="Straight Arrow Connector 55"/>
            <p:cNvCxnSpPr/>
            <p:nvPr/>
          </p:nvCxnSpPr>
          <p:spPr>
            <a:xfrm flipH="1">
              <a:off x="2650664" y="5029588"/>
              <a:ext cx="2113034" cy="897316"/>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7474805" y="5029588"/>
              <a:ext cx="2113034" cy="897316"/>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6075434" y="301452"/>
              <a:ext cx="0" cy="1894865"/>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3471353" y="1041282"/>
              <a:ext cx="5249295" cy="4788137"/>
              <a:chOff x="2923479" y="617325"/>
              <a:chExt cx="5249295" cy="4788137"/>
            </a:xfrm>
          </p:grpSpPr>
          <p:grpSp>
            <p:nvGrpSpPr>
              <p:cNvPr id="29" name="Group 28"/>
              <p:cNvGrpSpPr/>
              <p:nvPr/>
            </p:nvGrpSpPr>
            <p:grpSpPr>
              <a:xfrm>
                <a:off x="4347047" y="2451097"/>
                <a:ext cx="2373071" cy="2552473"/>
                <a:chOff x="4129332" y="2393043"/>
                <a:chExt cx="2373071" cy="2552473"/>
              </a:xfrm>
            </p:grpSpPr>
            <p:sp>
              <p:nvSpPr>
                <p:cNvPr id="22" name="Diamond 21"/>
                <p:cNvSpPr/>
                <p:nvPr/>
              </p:nvSpPr>
              <p:spPr>
                <a:xfrm>
                  <a:off x="4129332" y="2393043"/>
                  <a:ext cx="2373070" cy="1103085"/>
                </a:xfrm>
                <a:prstGeom prst="diamond">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arallelogram 26"/>
                <p:cNvSpPr/>
                <p:nvPr/>
              </p:nvSpPr>
              <p:spPr>
                <a:xfrm rot="5400000">
                  <a:off x="3726088" y="3342366"/>
                  <a:ext cx="2013630" cy="1192667"/>
                </a:xfrm>
                <a:prstGeom prst="parallelogram">
                  <a:avLst>
                    <a:gd name="adj" fmla="val 45764"/>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Parallelogram 27"/>
                <p:cNvSpPr/>
                <p:nvPr/>
              </p:nvSpPr>
              <p:spPr>
                <a:xfrm rot="16200000" flipH="1">
                  <a:off x="4909006" y="3352119"/>
                  <a:ext cx="2013630" cy="1173164"/>
                </a:xfrm>
                <a:prstGeom prst="parallelogram">
                  <a:avLst>
                    <a:gd name="adj" fmla="val 45764"/>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5842000" y="3346627"/>
                <a:ext cx="1756232" cy="1926545"/>
                <a:chOff x="4136569" y="2380343"/>
                <a:chExt cx="2365834" cy="2565173"/>
              </a:xfrm>
            </p:grpSpPr>
            <p:sp>
              <p:nvSpPr>
                <p:cNvPr id="31" name="Parallelogram 30"/>
                <p:cNvSpPr/>
                <p:nvPr/>
              </p:nvSpPr>
              <p:spPr>
                <a:xfrm rot="5400000">
                  <a:off x="3726088" y="3342366"/>
                  <a:ext cx="2013630" cy="1192667"/>
                </a:xfrm>
                <a:prstGeom prst="parallelogram">
                  <a:avLst>
                    <a:gd name="adj" fmla="val 45764"/>
                  </a:avLst>
                </a:prstGeom>
                <a:solidFill>
                  <a:schemeClr val="accent2">
                    <a:lumMod val="5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arallelogram 31"/>
                <p:cNvSpPr/>
                <p:nvPr/>
              </p:nvSpPr>
              <p:spPr>
                <a:xfrm rot="16200000" flipH="1">
                  <a:off x="4909006" y="3352119"/>
                  <a:ext cx="2013630" cy="1173164"/>
                </a:xfrm>
                <a:prstGeom prst="parallelogram">
                  <a:avLst>
                    <a:gd name="adj" fmla="val 45764"/>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Diamond 32"/>
                <p:cNvSpPr/>
                <p:nvPr/>
              </p:nvSpPr>
              <p:spPr>
                <a:xfrm>
                  <a:off x="4136572" y="2380343"/>
                  <a:ext cx="2365829" cy="1103085"/>
                </a:xfrm>
                <a:prstGeom prst="diamond">
                  <a:avLst/>
                </a:prstGeom>
                <a:solidFill>
                  <a:schemeClr val="accent2">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3499186" y="3346627"/>
                <a:ext cx="1756232" cy="1926545"/>
                <a:chOff x="4136569" y="2380343"/>
                <a:chExt cx="2365834" cy="2565173"/>
              </a:xfrm>
            </p:grpSpPr>
            <p:sp>
              <p:nvSpPr>
                <p:cNvPr id="35" name="Parallelogram 34"/>
                <p:cNvSpPr/>
                <p:nvPr/>
              </p:nvSpPr>
              <p:spPr>
                <a:xfrm rot="5400000">
                  <a:off x="3726088" y="3342366"/>
                  <a:ext cx="2013630" cy="1192667"/>
                </a:xfrm>
                <a:prstGeom prst="parallelogram">
                  <a:avLst>
                    <a:gd name="adj" fmla="val 45764"/>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Parallelogram 35"/>
                <p:cNvSpPr/>
                <p:nvPr/>
              </p:nvSpPr>
              <p:spPr>
                <a:xfrm rot="16200000" flipH="1">
                  <a:off x="4909006" y="3352119"/>
                  <a:ext cx="2013630" cy="1173164"/>
                </a:xfrm>
                <a:prstGeom prst="parallelogram">
                  <a:avLst>
                    <a:gd name="adj" fmla="val 45764"/>
                  </a:avLst>
                </a:prstGeom>
                <a:solidFill>
                  <a:schemeClr val="accent1">
                    <a:lumMod val="5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Diamond 36"/>
                <p:cNvSpPr/>
                <p:nvPr/>
              </p:nvSpPr>
              <p:spPr>
                <a:xfrm>
                  <a:off x="4136572" y="2380343"/>
                  <a:ext cx="2365829" cy="1103085"/>
                </a:xfrm>
                <a:prstGeom prst="diamond">
                  <a:avLst/>
                </a:prstGeom>
                <a:solidFill>
                  <a:schemeClr val="accent1">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7018889" y="4102517"/>
                <a:ext cx="1153885" cy="1292940"/>
                <a:chOff x="4136569" y="2380343"/>
                <a:chExt cx="2365834" cy="2565173"/>
              </a:xfrm>
            </p:grpSpPr>
            <p:sp>
              <p:nvSpPr>
                <p:cNvPr id="39" name="Parallelogram 38"/>
                <p:cNvSpPr/>
                <p:nvPr/>
              </p:nvSpPr>
              <p:spPr>
                <a:xfrm rot="5400000">
                  <a:off x="3726088" y="3342366"/>
                  <a:ext cx="2013630" cy="1192667"/>
                </a:xfrm>
                <a:prstGeom prst="parallelogram">
                  <a:avLst>
                    <a:gd name="adj" fmla="val 45764"/>
                  </a:avLst>
                </a:prstGeom>
                <a:solidFill>
                  <a:schemeClr val="accent2">
                    <a:lumMod val="5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arallelogram 39"/>
                <p:cNvSpPr/>
                <p:nvPr/>
              </p:nvSpPr>
              <p:spPr>
                <a:xfrm rot="16200000" flipH="1">
                  <a:off x="4909006" y="3352119"/>
                  <a:ext cx="2013630" cy="1173164"/>
                </a:xfrm>
                <a:prstGeom prst="parallelogram">
                  <a:avLst>
                    <a:gd name="adj" fmla="val 45764"/>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Diamond 40"/>
                <p:cNvSpPr/>
                <p:nvPr/>
              </p:nvSpPr>
              <p:spPr>
                <a:xfrm>
                  <a:off x="4136572" y="2380343"/>
                  <a:ext cx="2365829" cy="1103085"/>
                </a:xfrm>
                <a:prstGeom prst="diamond">
                  <a:avLst/>
                </a:prstGeom>
                <a:solidFill>
                  <a:schemeClr val="accent2">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2923479" y="4112522"/>
                <a:ext cx="1153885" cy="1292940"/>
                <a:chOff x="4136569" y="2380343"/>
                <a:chExt cx="2365834" cy="2565173"/>
              </a:xfrm>
            </p:grpSpPr>
            <p:sp>
              <p:nvSpPr>
                <p:cNvPr id="43" name="Parallelogram 42"/>
                <p:cNvSpPr/>
                <p:nvPr/>
              </p:nvSpPr>
              <p:spPr>
                <a:xfrm rot="5400000">
                  <a:off x="3726088" y="3342366"/>
                  <a:ext cx="2013630" cy="1192667"/>
                </a:xfrm>
                <a:prstGeom prst="parallelogram">
                  <a:avLst>
                    <a:gd name="adj" fmla="val 45764"/>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arallelogram 43"/>
                <p:cNvSpPr/>
                <p:nvPr/>
              </p:nvSpPr>
              <p:spPr>
                <a:xfrm rot="16200000" flipH="1">
                  <a:off x="4909006" y="3352119"/>
                  <a:ext cx="2013630" cy="1173164"/>
                </a:xfrm>
                <a:prstGeom prst="parallelogram">
                  <a:avLst>
                    <a:gd name="adj" fmla="val 45764"/>
                  </a:avLst>
                </a:prstGeom>
                <a:solidFill>
                  <a:schemeClr val="accent1">
                    <a:lumMod val="5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Diamond 44"/>
                <p:cNvSpPr/>
                <p:nvPr/>
              </p:nvSpPr>
              <p:spPr>
                <a:xfrm>
                  <a:off x="4136572" y="2380343"/>
                  <a:ext cx="2365829" cy="1103085"/>
                </a:xfrm>
                <a:prstGeom prst="diamond">
                  <a:avLst/>
                </a:prstGeom>
                <a:solidFill>
                  <a:schemeClr val="accent1">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p:cNvGrpSpPr/>
              <p:nvPr/>
            </p:nvGrpSpPr>
            <p:grpSpPr>
              <a:xfrm>
                <a:off x="4651813" y="1341803"/>
                <a:ext cx="1756232" cy="1926545"/>
                <a:chOff x="4136569" y="2397253"/>
                <a:chExt cx="2365834" cy="2565173"/>
              </a:xfrm>
            </p:grpSpPr>
            <p:sp>
              <p:nvSpPr>
                <p:cNvPr id="47" name="Parallelogram 46"/>
                <p:cNvSpPr/>
                <p:nvPr/>
              </p:nvSpPr>
              <p:spPr>
                <a:xfrm rot="5400000">
                  <a:off x="3726088" y="3359276"/>
                  <a:ext cx="2013630" cy="1192667"/>
                </a:xfrm>
                <a:prstGeom prst="parallelogram">
                  <a:avLst>
                    <a:gd name="adj" fmla="val 45764"/>
                  </a:avLst>
                </a:prstGeom>
                <a:solidFill>
                  <a:schemeClr val="accent4">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Parallelogram 47"/>
                <p:cNvSpPr/>
                <p:nvPr/>
              </p:nvSpPr>
              <p:spPr>
                <a:xfrm rot="16200000" flipH="1">
                  <a:off x="4909006" y="3369029"/>
                  <a:ext cx="2013630" cy="1173164"/>
                </a:xfrm>
                <a:prstGeom prst="parallelogram">
                  <a:avLst>
                    <a:gd name="adj" fmla="val 45764"/>
                  </a:avLst>
                </a:prstGeom>
                <a:solidFill>
                  <a:schemeClr val="accent4">
                    <a:lumMod val="5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iamond 48"/>
                <p:cNvSpPr/>
                <p:nvPr/>
              </p:nvSpPr>
              <p:spPr>
                <a:xfrm>
                  <a:off x="4136572" y="2397253"/>
                  <a:ext cx="2365829" cy="1103085"/>
                </a:xfrm>
                <a:prstGeom prst="diamond">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p:cNvGrpSpPr/>
              <p:nvPr/>
            </p:nvGrpSpPr>
            <p:grpSpPr>
              <a:xfrm>
                <a:off x="4950618" y="617325"/>
                <a:ext cx="1153885" cy="1292940"/>
                <a:chOff x="4136569" y="2405539"/>
                <a:chExt cx="2365834" cy="2565173"/>
              </a:xfrm>
            </p:grpSpPr>
            <p:sp>
              <p:nvSpPr>
                <p:cNvPr id="51" name="Parallelogram 50"/>
                <p:cNvSpPr/>
                <p:nvPr/>
              </p:nvSpPr>
              <p:spPr>
                <a:xfrm rot="5400000">
                  <a:off x="3726088" y="3367562"/>
                  <a:ext cx="2013629" cy="1192667"/>
                </a:xfrm>
                <a:prstGeom prst="parallelogram">
                  <a:avLst>
                    <a:gd name="adj" fmla="val 45764"/>
                  </a:avLst>
                </a:prstGeom>
                <a:solidFill>
                  <a:schemeClr val="accent4">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Parallelogram 51"/>
                <p:cNvSpPr/>
                <p:nvPr/>
              </p:nvSpPr>
              <p:spPr>
                <a:xfrm rot="16200000" flipH="1">
                  <a:off x="4909006" y="3377315"/>
                  <a:ext cx="2013629" cy="1173165"/>
                </a:xfrm>
                <a:prstGeom prst="parallelogram">
                  <a:avLst>
                    <a:gd name="adj" fmla="val 45764"/>
                  </a:avLst>
                </a:prstGeom>
                <a:solidFill>
                  <a:schemeClr val="accent4">
                    <a:lumMod val="5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Diamond 52"/>
                <p:cNvSpPr/>
                <p:nvPr/>
              </p:nvSpPr>
              <p:spPr>
                <a:xfrm>
                  <a:off x="4136571" y="2405539"/>
                  <a:ext cx="2365830" cy="1103085"/>
                </a:xfrm>
                <a:prstGeom prst="diamond">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50000" r="50000" b="50000"/>
                  </a:path>
                  <a:tileRect/>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66" name="TextBox 65"/>
          <p:cNvSpPr txBox="1"/>
          <p:nvPr/>
        </p:nvSpPr>
        <p:spPr>
          <a:xfrm>
            <a:off x="7680237" y="2714173"/>
            <a:ext cx="2864377" cy="1040221"/>
          </a:xfrm>
          <a:prstGeom prst="rect">
            <a:avLst/>
          </a:prstGeom>
          <a:solidFill>
            <a:srgbClr val="C00000"/>
          </a:solidFill>
        </p:spPr>
        <p:txBody>
          <a:bodyPr wrap="square" rtlCol="0">
            <a:spAutoFit/>
          </a:bodyPr>
          <a:lstStyle/>
          <a:p>
            <a:pPr algn="ctr"/>
            <a:r>
              <a:rPr lang="th-TH" sz="4400" dirty="0">
                <a:solidFill>
                  <a:srgbClr val="FFFF00"/>
                </a:solidFill>
                <a:latin typeface="Arial" panose="020B0604020202020204" pitchFamily="34" charset="0"/>
                <a:cs typeface="Arial" panose="020B0604020202020204" pitchFamily="34" charset="0"/>
              </a:rPr>
              <a:t>ผู้บริหาร</a:t>
            </a:r>
          </a:p>
        </p:txBody>
      </p:sp>
      <p:sp>
        <p:nvSpPr>
          <p:cNvPr id="68" name="TextBox 67"/>
          <p:cNvSpPr txBox="1"/>
          <p:nvPr/>
        </p:nvSpPr>
        <p:spPr>
          <a:xfrm>
            <a:off x="1589012" y="2714172"/>
            <a:ext cx="2847204" cy="954044"/>
          </a:xfrm>
          <a:prstGeom prst="rect">
            <a:avLst/>
          </a:prstGeom>
          <a:solidFill>
            <a:schemeClr val="accent4">
              <a:lumMod val="40000"/>
              <a:lumOff val="60000"/>
            </a:schemeClr>
          </a:solidFill>
        </p:spPr>
        <p:txBody>
          <a:bodyPr wrap="square" rtlCol="0">
            <a:spAutoFit/>
          </a:bodyPr>
          <a:lstStyle/>
          <a:p>
            <a:pPr algn="ctr"/>
            <a:r>
              <a:rPr lang="th-TH" sz="4000" b="1" dirty="0">
                <a:solidFill>
                  <a:srgbClr val="002060"/>
                </a:solidFill>
                <a:latin typeface="Arial" panose="020B0604020202020204" pitchFamily="34" charset="0"/>
                <a:cs typeface="Arial" panose="020B0604020202020204" pitchFamily="34" charset="0"/>
              </a:rPr>
              <a:t>คณาจารย์</a:t>
            </a:r>
            <a:endParaRPr lang="en-US" sz="4000" b="1" dirty="0">
              <a:solidFill>
                <a:srgbClr val="002060"/>
              </a:solidFill>
              <a:latin typeface="Arial" panose="020B0604020202020204" pitchFamily="34" charset="0"/>
              <a:cs typeface="Arial" panose="020B0604020202020204" pitchFamily="34" charset="0"/>
            </a:endParaRPr>
          </a:p>
        </p:txBody>
      </p:sp>
      <p:grpSp>
        <p:nvGrpSpPr>
          <p:cNvPr id="70" name="Group 4"/>
          <p:cNvGrpSpPr>
            <a:grpSpLocks noChangeAspect="1"/>
          </p:cNvGrpSpPr>
          <p:nvPr/>
        </p:nvGrpSpPr>
        <p:grpSpPr bwMode="auto">
          <a:xfrm>
            <a:off x="7490606" y="1661719"/>
            <a:ext cx="1131112" cy="932258"/>
            <a:chOff x="4902" y="1198"/>
            <a:chExt cx="529" cy="436"/>
          </a:xfrm>
          <a:solidFill>
            <a:schemeClr val="accent4"/>
          </a:solidFill>
        </p:grpSpPr>
        <p:sp>
          <p:nvSpPr>
            <p:cNvPr id="73" name="Freeform 6"/>
            <p:cNvSpPr>
              <a:spLocks/>
            </p:cNvSpPr>
            <p:nvPr/>
          </p:nvSpPr>
          <p:spPr bwMode="auto">
            <a:xfrm>
              <a:off x="4948" y="1285"/>
              <a:ext cx="82" cy="82"/>
            </a:xfrm>
            <a:custGeom>
              <a:avLst/>
              <a:gdLst>
                <a:gd name="T0" fmla="*/ 286 w 573"/>
                <a:gd name="T1" fmla="*/ 0 h 575"/>
                <a:gd name="T2" fmla="*/ 328 w 573"/>
                <a:gd name="T3" fmla="*/ 3 h 575"/>
                <a:gd name="T4" fmla="*/ 369 w 573"/>
                <a:gd name="T5" fmla="*/ 12 h 575"/>
                <a:gd name="T6" fmla="*/ 406 w 573"/>
                <a:gd name="T7" fmla="*/ 27 h 575"/>
                <a:gd name="T8" fmla="*/ 441 w 573"/>
                <a:gd name="T9" fmla="*/ 47 h 575"/>
                <a:gd name="T10" fmla="*/ 474 w 573"/>
                <a:gd name="T11" fmla="*/ 70 h 575"/>
                <a:gd name="T12" fmla="*/ 501 w 573"/>
                <a:gd name="T13" fmla="*/ 99 h 575"/>
                <a:gd name="T14" fmla="*/ 526 w 573"/>
                <a:gd name="T15" fmla="*/ 131 h 575"/>
                <a:gd name="T16" fmla="*/ 546 w 573"/>
                <a:gd name="T17" fmla="*/ 167 h 575"/>
                <a:gd name="T18" fmla="*/ 560 w 573"/>
                <a:gd name="T19" fmla="*/ 204 h 575"/>
                <a:gd name="T20" fmla="*/ 569 w 573"/>
                <a:gd name="T21" fmla="*/ 245 h 575"/>
                <a:gd name="T22" fmla="*/ 573 w 573"/>
                <a:gd name="T23" fmla="*/ 287 h 575"/>
                <a:gd name="T24" fmla="*/ 569 w 573"/>
                <a:gd name="T25" fmla="*/ 330 h 575"/>
                <a:gd name="T26" fmla="*/ 560 w 573"/>
                <a:gd name="T27" fmla="*/ 370 h 575"/>
                <a:gd name="T28" fmla="*/ 546 w 573"/>
                <a:gd name="T29" fmla="*/ 409 h 575"/>
                <a:gd name="T30" fmla="*/ 526 w 573"/>
                <a:gd name="T31" fmla="*/ 444 h 575"/>
                <a:gd name="T32" fmla="*/ 501 w 573"/>
                <a:gd name="T33" fmla="*/ 476 h 575"/>
                <a:gd name="T34" fmla="*/ 474 w 573"/>
                <a:gd name="T35" fmla="*/ 504 h 575"/>
                <a:gd name="T36" fmla="*/ 441 w 573"/>
                <a:gd name="T37" fmla="*/ 528 h 575"/>
                <a:gd name="T38" fmla="*/ 406 w 573"/>
                <a:gd name="T39" fmla="*/ 547 h 575"/>
                <a:gd name="T40" fmla="*/ 369 w 573"/>
                <a:gd name="T41" fmla="*/ 562 h 575"/>
                <a:gd name="T42" fmla="*/ 328 w 573"/>
                <a:gd name="T43" fmla="*/ 571 h 575"/>
                <a:gd name="T44" fmla="*/ 286 w 573"/>
                <a:gd name="T45" fmla="*/ 575 h 575"/>
                <a:gd name="T46" fmla="*/ 243 w 573"/>
                <a:gd name="T47" fmla="*/ 571 h 575"/>
                <a:gd name="T48" fmla="*/ 204 w 573"/>
                <a:gd name="T49" fmla="*/ 562 h 575"/>
                <a:gd name="T50" fmla="*/ 165 w 573"/>
                <a:gd name="T51" fmla="*/ 547 h 575"/>
                <a:gd name="T52" fmla="*/ 130 w 573"/>
                <a:gd name="T53" fmla="*/ 528 h 575"/>
                <a:gd name="T54" fmla="*/ 98 w 573"/>
                <a:gd name="T55" fmla="*/ 504 h 575"/>
                <a:gd name="T56" fmla="*/ 70 w 573"/>
                <a:gd name="T57" fmla="*/ 476 h 575"/>
                <a:gd name="T58" fmla="*/ 46 w 573"/>
                <a:gd name="T59" fmla="*/ 444 h 575"/>
                <a:gd name="T60" fmla="*/ 26 w 573"/>
                <a:gd name="T61" fmla="*/ 409 h 575"/>
                <a:gd name="T62" fmla="*/ 12 w 573"/>
                <a:gd name="T63" fmla="*/ 370 h 575"/>
                <a:gd name="T64" fmla="*/ 3 w 573"/>
                <a:gd name="T65" fmla="*/ 330 h 575"/>
                <a:gd name="T66" fmla="*/ 0 w 573"/>
                <a:gd name="T67" fmla="*/ 287 h 575"/>
                <a:gd name="T68" fmla="*/ 3 w 573"/>
                <a:gd name="T69" fmla="*/ 245 h 575"/>
                <a:gd name="T70" fmla="*/ 12 w 573"/>
                <a:gd name="T71" fmla="*/ 204 h 575"/>
                <a:gd name="T72" fmla="*/ 26 w 573"/>
                <a:gd name="T73" fmla="*/ 167 h 575"/>
                <a:gd name="T74" fmla="*/ 46 w 573"/>
                <a:gd name="T75" fmla="*/ 131 h 575"/>
                <a:gd name="T76" fmla="*/ 70 w 573"/>
                <a:gd name="T77" fmla="*/ 99 h 575"/>
                <a:gd name="T78" fmla="*/ 98 w 573"/>
                <a:gd name="T79" fmla="*/ 70 h 575"/>
                <a:gd name="T80" fmla="*/ 130 w 573"/>
                <a:gd name="T81" fmla="*/ 47 h 575"/>
                <a:gd name="T82" fmla="*/ 165 w 573"/>
                <a:gd name="T83" fmla="*/ 27 h 575"/>
                <a:gd name="T84" fmla="*/ 204 w 573"/>
                <a:gd name="T85" fmla="*/ 12 h 575"/>
                <a:gd name="T86" fmla="*/ 243 w 573"/>
                <a:gd name="T87" fmla="*/ 3 h 575"/>
                <a:gd name="T88" fmla="*/ 286 w 573"/>
                <a:gd name="T8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575">
                  <a:moveTo>
                    <a:pt x="286" y="0"/>
                  </a:moveTo>
                  <a:lnTo>
                    <a:pt x="328" y="3"/>
                  </a:lnTo>
                  <a:lnTo>
                    <a:pt x="369" y="12"/>
                  </a:lnTo>
                  <a:lnTo>
                    <a:pt x="406" y="27"/>
                  </a:lnTo>
                  <a:lnTo>
                    <a:pt x="441" y="47"/>
                  </a:lnTo>
                  <a:lnTo>
                    <a:pt x="474" y="70"/>
                  </a:lnTo>
                  <a:lnTo>
                    <a:pt x="501" y="99"/>
                  </a:lnTo>
                  <a:lnTo>
                    <a:pt x="526" y="131"/>
                  </a:lnTo>
                  <a:lnTo>
                    <a:pt x="546" y="167"/>
                  </a:lnTo>
                  <a:lnTo>
                    <a:pt x="560" y="204"/>
                  </a:lnTo>
                  <a:lnTo>
                    <a:pt x="569" y="245"/>
                  </a:lnTo>
                  <a:lnTo>
                    <a:pt x="573" y="287"/>
                  </a:lnTo>
                  <a:lnTo>
                    <a:pt x="569" y="330"/>
                  </a:lnTo>
                  <a:lnTo>
                    <a:pt x="560" y="370"/>
                  </a:lnTo>
                  <a:lnTo>
                    <a:pt x="546" y="409"/>
                  </a:lnTo>
                  <a:lnTo>
                    <a:pt x="526" y="444"/>
                  </a:lnTo>
                  <a:lnTo>
                    <a:pt x="501" y="476"/>
                  </a:lnTo>
                  <a:lnTo>
                    <a:pt x="474" y="504"/>
                  </a:lnTo>
                  <a:lnTo>
                    <a:pt x="441" y="528"/>
                  </a:lnTo>
                  <a:lnTo>
                    <a:pt x="406" y="547"/>
                  </a:lnTo>
                  <a:lnTo>
                    <a:pt x="369" y="562"/>
                  </a:lnTo>
                  <a:lnTo>
                    <a:pt x="328" y="571"/>
                  </a:lnTo>
                  <a:lnTo>
                    <a:pt x="286" y="575"/>
                  </a:lnTo>
                  <a:lnTo>
                    <a:pt x="243" y="571"/>
                  </a:lnTo>
                  <a:lnTo>
                    <a:pt x="204" y="562"/>
                  </a:lnTo>
                  <a:lnTo>
                    <a:pt x="165" y="547"/>
                  </a:lnTo>
                  <a:lnTo>
                    <a:pt x="130" y="528"/>
                  </a:lnTo>
                  <a:lnTo>
                    <a:pt x="98" y="504"/>
                  </a:lnTo>
                  <a:lnTo>
                    <a:pt x="70" y="476"/>
                  </a:lnTo>
                  <a:lnTo>
                    <a:pt x="46" y="444"/>
                  </a:lnTo>
                  <a:lnTo>
                    <a:pt x="26" y="409"/>
                  </a:lnTo>
                  <a:lnTo>
                    <a:pt x="12" y="370"/>
                  </a:lnTo>
                  <a:lnTo>
                    <a:pt x="3" y="330"/>
                  </a:lnTo>
                  <a:lnTo>
                    <a:pt x="0" y="287"/>
                  </a:lnTo>
                  <a:lnTo>
                    <a:pt x="3" y="245"/>
                  </a:lnTo>
                  <a:lnTo>
                    <a:pt x="12" y="204"/>
                  </a:lnTo>
                  <a:lnTo>
                    <a:pt x="26" y="167"/>
                  </a:lnTo>
                  <a:lnTo>
                    <a:pt x="46" y="131"/>
                  </a:lnTo>
                  <a:lnTo>
                    <a:pt x="70" y="99"/>
                  </a:lnTo>
                  <a:lnTo>
                    <a:pt x="98" y="70"/>
                  </a:lnTo>
                  <a:lnTo>
                    <a:pt x="130" y="47"/>
                  </a:lnTo>
                  <a:lnTo>
                    <a:pt x="165" y="27"/>
                  </a:lnTo>
                  <a:lnTo>
                    <a:pt x="204" y="12"/>
                  </a:lnTo>
                  <a:lnTo>
                    <a:pt x="243" y="3"/>
                  </a:lnTo>
                  <a:lnTo>
                    <a:pt x="2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
            <p:cNvSpPr>
              <a:spLocks/>
            </p:cNvSpPr>
            <p:nvPr/>
          </p:nvSpPr>
          <p:spPr bwMode="auto">
            <a:xfrm>
              <a:off x="4942" y="1368"/>
              <a:ext cx="159" cy="265"/>
            </a:xfrm>
            <a:custGeom>
              <a:avLst/>
              <a:gdLst>
                <a:gd name="T0" fmla="*/ 281 w 1112"/>
                <a:gd name="T1" fmla="*/ 1 h 1851"/>
                <a:gd name="T2" fmla="*/ 308 w 1112"/>
                <a:gd name="T3" fmla="*/ 4 h 1851"/>
                <a:gd name="T4" fmla="*/ 325 w 1112"/>
                <a:gd name="T5" fmla="*/ 8 h 1851"/>
                <a:gd name="T6" fmla="*/ 359 w 1112"/>
                <a:gd name="T7" fmla="*/ 18 h 1851"/>
                <a:gd name="T8" fmla="*/ 420 w 1112"/>
                <a:gd name="T9" fmla="*/ 50 h 1851"/>
                <a:gd name="T10" fmla="*/ 473 w 1112"/>
                <a:gd name="T11" fmla="*/ 95 h 1851"/>
                <a:gd name="T12" fmla="*/ 496 w 1112"/>
                <a:gd name="T13" fmla="*/ 125 h 1851"/>
                <a:gd name="T14" fmla="*/ 563 w 1112"/>
                <a:gd name="T15" fmla="*/ 216 h 1851"/>
                <a:gd name="T16" fmla="*/ 620 w 1112"/>
                <a:gd name="T17" fmla="*/ 287 h 1851"/>
                <a:gd name="T18" fmla="*/ 670 w 1112"/>
                <a:gd name="T19" fmla="*/ 339 h 1851"/>
                <a:gd name="T20" fmla="*/ 718 w 1112"/>
                <a:gd name="T21" fmla="*/ 375 h 1851"/>
                <a:gd name="T22" fmla="*/ 767 w 1112"/>
                <a:gd name="T23" fmla="*/ 393 h 1851"/>
                <a:gd name="T24" fmla="*/ 821 w 1112"/>
                <a:gd name="T25" fmla="*/ 395 h 1851"/>
                <a:gd name="T26" fmla="*/ 885 w 1112"/>
                <a:gd name="T27" fmla="*/ 382 h 1851"/>
                <a:gd name="T28" fmla="*/ 962 w 1112"/>
                <a:gd name="T29" fmla="*/ 356 h 1851"/>
                <a:gd name="T30" fmla="*/ 1011 w 1112"/>
                <a:gd name="T31" fmla="*/ 350 h 1851"/>
                <a:gd name="T32" fmla="*/ 1058 w 1112"/>
                <a:gd name="T33" fmla="*/ 364 h 1851"/>
                <a:gd name="T34" fmla="*/ 1093 w 1112"/>
                <a:gd name="T35" fmla="*/ 398 h 1851"/>
                <a:gd name="T36" fmla="*/ 1111 w 1112"/>
                <a:gd name="T37" fmla="*/ 446 h 1851"/>
                <a:gd name="T38" fmla="*/ 1107 w 1112"/>
                <a:gd name="T39" fmla="*/ 495 h 1851"/>
                <a:gd name="T40" fmla="*/ 1083 w 1112"/>
                <a:gd name="T41" fmla="*/ 537 h 1851"/>
                <a:gd name="T42" fmla="*/ 1041 w 1112"/>
                <a:gd name="T43" fmla="*/ 565 h 1851"/>
                <a:gd name="T44" fmla="*/ 937 w 1112"/>
                <a:gd name="T45" fmla="*/ 598 h 1851"/>
                <a:gd name="T46" fmla="*/ 844 w 1112"/>
                <a:gd name="T47" fmla="*/ 614 h 1851"/>
                <a:gd name="T48" fmla="*/ 754 w 1112"/>
                <a:gd name="T49" fmla="*/ 613 h 1851"/>
                <a:gd name="T50" fmla="*/ 669 w 1112"/>
                <a:gd name="T51" fmla="*/ 594 h 1851"/>
                <a:gd name="T52" fmla="*/ 593 w 1112"/>
                <a:gd name="T53" fmla="*/ 557 h 1851"/>
                <a:gd name="T54" fmla="*/ 526 w 1112"/>
                <a:gd name="T55" fmla="*/ 506 h 1851"/>
                <a:gd name="T56" fmla="*/ 753 w 1112"/>
                <a:gd name="T57" fmla="*/ 820 h 1851"/>
                <a:gd name="T58" fmla="*/ 808 w 1112"/>
                <a:gd name="T59" fmla="*/ 832 h 1851"/>
                <a:gd name="T60" fmla="*/ 851 w 1112"/>
                <a:gd name="T61" fmla="*/ 863 h 1851"/>
                <a:gd name="T62" fmla="*/ 878 w 1112"/>
                <a:gd name="T63" fmla="*/ 909 h 1851"/>
                <a:gd name="T64" fmla="*/ 973 w 1112"/>
                <a:gd name="T65" fmla="*/ 1705 h 1851"/>
                <a:gd name="T66" fmla="*/ 968 w 1112"/>
                <a:gd name="T67" fmla="*/ 1757 h 1851"/>
                <a:gd name="T68" fmla="*/ 945 w 1112"/>
                <a:gd name="T69" fmla="*/ 1801 h 1851"/>
                <a:gd name="T70" fmla="*/ 907 w 1112"/>
                <a:gd name="T71" fmla="*/ 1834 h 1851"/>
                <a:gd name="T72" fmla="*/ 857 w 1112"/>
                <a:gd name="T73" fmla="*/ 1850 h 1851"/>
                <a:gd name="T74" fmla="*/ 842 w 1112"/>
                <a:gd name="T75" fmla="*/ 1851 h 1851"/>
                <a:gd name="T76" fmla="*/ 788 w 1112"/>
                <a:gd name="T77" fmla="*/ 1840 h 1851"/>
                <a:gd name="T78" fmla="*/ 745 w 1112"/>
                <a:gd name="T79" fmla="*/ 1809 h 1851"/>
                <a:gd name="T80" fmla="*/ 718 w 1112"/>
                <a:gd name="T81" fmla="*/ 1762 h 1851"/>
                <a:gd name="T82" fmla="*/ 637 w 1112"/>
                <a:gd name="T83" fmla="*/ 1084 h 1851"/>
                <a:gd name="T84" fmla="*/ 263 w 1112"/>
                <a:gd name="T85" fmla="*/ 1086 h 1851"/>
                <a:gd name="T86" fmla="*/ 199 w 1112"/>
                <a:gd name="T87" fmla="*/ 1079 h 1851"/>
                <a:gd name="T88" fmla="*/ 138 w 1112"/>
                <a:gd name="T89" fmla="*/ 1058 h 1851"/>
                <a:gd name="T90" fmla="*/ 84 w 1112"/>
                <a:gd name="T91" fmla="*/ 1025 h 1851"/>
                <a:gd name="T92" fmla="*/ 40 w 1112"/>
                <a:gd name="T93" fmla="*/ 981 h 1851"/>
                <a:gd name="T94" fmla="*/ 11 w 1112"/>
                <a:gd name="T95" fmla="*/ 927 h 1851"/>
                <a:gd name="T96" fmla="*/ 0 w 1112"/>
                <a:gd name="T97" fmla="*/ 862 h 1851"/>
                <a:gd name="T98" fmla="*/ 3 w 1112"/>
                <a:gd name="T99" fmla="*/ 194 h 1851"/>
                <a:gd name="T100" fmla="*/ 25 w 1112"/>
                <a:gd name="T101" fmla="*/ 134 h 1851"/>
                <a:gd name="T102" fmla="*/ 63 w 1112"/>
                <a:gd name="T103" fmla="*/ 83 h 1851"/>
                <a:gd name="T104" fmla="*/ 113 w 1112"/>
                <a:gd name="T105" fmla="*/ 44 h 1851"/>
                <a:gd name="T106" fmla="*/ 170 w 1112"/>
                <a:gd name="T107" fmla="*/ 17 h 1851"/>
                <a:gd name="T108" fmla="*/ 199 w 1112"/>
                <a:gd name="T109" fmla="*/ 8 h 1851"/>
                <a:gd name="T110" fmla="*/ 209 w 1112"/>
                <a:gd name="T111" fmla="*/ 7 h 1851"/>
                <a:gd name="T112" fmla="*/ 234 w 1112"/>
                <a:gd name="T113" fmla="*/ 2 h 1851"/>
                <a:gd name="T114" fmla="*/ 265 w 1112"/>
                <a:gd name="T115" fmla="*/ 0 h 1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2" h="1851">
                  <a:moveTo>
                    <a:pt x="265" y="0"/>
                  </a:moveTo>
                  <a:lnTo>
                    <a:pt x="281" y="1"/>
                  </a:lnTo>
                  <a:lnTo>
                    <a:pt x="294" y="2"/>
                  </a:lnTo>
                  <a:lnTo>
                    <a:pt x="308" y="4"/>
                  </a:lnTo>
                  <a:lnTo>
                    <a:pt x="318" y="7"/>
                  </a:lnTo>
                  <a:lnTo>
                    <a:pt x="325" y="8"/>
                  </a:lnTo>
                  <a:lnTo>
                    <a:pt x="327" y="9"/>
                  </a:lnTo>
                  <a:lnTo>
                    <a:pt x="359" y="18"/>
                  </a:lnTo>
                  <a:lnTo>
                    <a:pt x="390" y="32"/>
                  </a:lnTo>
                  <a:lnTo>
                    <a:pt x="420" y="50"/>
                  </a:lnTo>
                  <a:lnTo>
                    <a:pt x="448" y="70"/>
                  </a:lnTo>
                  <a:lnTo>
                    <a:pt x="473" y="95"/>
                  </a:lnTo>
                  <a:lnTo>
                    <a:pt x="494" y="122"/>
                  </a:lnTo>
                  <a:lnTo>
                    <a:pt x="496" y="125"/>
                  </a:lnTo>
                  <a:lnTo>
                    <a:pt x="531" y="172"/>
                  </a:lnTo>
                  <a:lnTo>
                    <a:pt x="563" y="216"/>
                  </a:lnTo>
                  <a:lnTo>
                    <a:pt x="592" y="254"/>
                  </a:lnTo>
                  <a:lnTo>
                    <a:pt x="620" y="287"/>
                  </a:lnTo>
                  <a:lnTo>
                    <a:pt x="646" y="315"/>
                  </a:lnTo>
                  <a:lnTo>
                    <a:pt x="670" y="339"/>
                  </a:lnTo>
                  <a:lnTo>
                    <a:pt x="694" y="359"/>
                  </a:lnTo>
                  <a:lnTo>
                    <a:pt x="718" y="375"/>
                  </a:lnTo>
                  <a:lnTo>
                    <a:pt x="742" y="386"/>
                  </a:lnTo>
                  <a:lnTo>
                    <a:pt x="767" y="393"/>
                  </a:lnTo>
                  <a:lnTo>
                    <a:pt x="794" y="395"/>
                  </a:lnTo>
                  <a:lnTo>
                    <a:pt x="821" y="395"/>
                  </a:lnTo>
                  <a:lnTo>
                    <a:pt x="852" y="390"/>
                  </a:lnTo>
                  <a:lnTo>
                    <a:pt x="885" y="382"/>
                  </a:lnTo>
                  <a:lnTo>
                    <a:pt x="922" y="371"/>
                  </a:lnTo>
                  <a:lnTo>
                    <a:pt x="962" y="356"/>
                  </a:lnTo>
                  <a:lnTo>
                    <a:pt x="987" y="351"/>
                  </a:lnTo>
                  <a:lnTo>
                    <a:pt x="1011" y="350"/>
                  </a:lnTo>
                  <a:lnTo>
                    <a:pt x="1035" y="355"/>
                  </a:lnTo>
                  <a:lnTo>
                    <a:pt x="1058" y="364"/>
                  </a:lnTo>
                  <a:lnTo>
                    <a:pt x="1077" y="379"/>
                  </a:lnTo>
                  <a:lnTo>
                    <a:pt x="1093" y="398"/>
                  </a:lnTo>
                  <a:lnTo>
                    <a:pt x="1105" y="421"/>
                  </a:lnTo>
                  <a:lnTo>
                    <a:pt x="1111" y="446"/>
                  </a:lnTo>
                  <a:lnTo>
                    <a:pt x="1112" y="471"/>
                  </a:lnTo>
                  <a:lnTo>
                    <a:pt x="1107" y="495"/>
                  </a:lnTo>
                  <a:lnTo>
                    <a:pt x="1098" y="518"/>
                  </a:lnTo>
                  <a:lnTo>
                    <a:pt x="1083" y="537"/>
                  </a:lnTo>
                  <a:lnTo>
                    <a:pt x="1064" y="553"/>
                  </a:lnTo>
                  <a:lnTo>
                    <a:pt x="1041" y="565"/>
                  </a:lnTo>
                  <a:lnTo>
                    <a:pt x="988" y="584"/>
                  </a:lnTo>
                  <a:lnTo>
                    <a:pt x="937" y="598"/>
                  </a:lnTo>
                  <a:lnTo>
                    <a:pt x="889" y="609"/>
                  </a:lnTo>
                  <a:lnTo>
                    <a:pt x="844" y="614"/>
                  </a:lnTo>
                  <a:lnTo>
                    <a:pt x="801" y="616"/>
                  </a:lnTo>
                  <a:lnTo>
                    <a:pt x="754" y="613"/>
                  </a:lnTo>
                  <a:lnTo>
                    <a:pt x="710" y="606"/>
                  </a:lnTo>
                  <a:lnTo>
                    <a:pt x="669" y="594"/>
                  </a:lnTo>
                  <a:lnTo>
                    <a:pt x="631" y="578"/>
                  </a:lnTo>
                  <a:lnTo>
                    <a:pt x="593" y="557"/>
                  </a:lnTo>
                  <a:lnTo>
                    <a:pt x="559" y="534"/>
                  </a:lnTo>
                  <a:lnTo>
                    <a:pt x="526" y="506"/>
                  </a:lnTo>
                  <a:lnTo>
                    <a:pt x="526" y="821"/>
                  </a:lnTo>
                  <a:lnTo>
                    <a:pt x="753" y="820"/>
                  </a:lnTo>
                  <a:lnTo>
                    <a:pt x="781" y="823"/>
                  </a:lnTo>
                  <a:lnTo>
                    <a:pt x="808" y="832"/>
                  </a:lnTo>
                  <a:lnTo>
                    <a:pt x="830" y="845"/>
                  </a:lnTo>
                  <a:lnTo>
                    <a:pt x="851" y="863"/>
                  </a:lnTo>
                  <a:lnTo>
                    <a:pt x="866" y="885"/>
                  </a:lnTo>
                  <a:lnTo>
                    <a:pt x="878" y="909"/>
                  </a:lnTo>
                  <a:lnTo>
                    <a:pt x="883" y="937"/>
                  </a:lnTo>
                  <a:lnTo>
                    <a:pt x="973" y="1705"/>
                  </a:lnTo>
                  <a:lnTo>
                    <a:pt x="973" y="1731"/>
                  </a:lnTo>
                  <a:lnTo>
                    <a:pt x="968" y="1757"/>
                  </a:lnTo>
                  <a:lnTo>
                    <a:pt x="959" y="1779"/>
                  </a:lnTo>
                  <a:lnTo>
                    <a:pt x="945" y="1801"/>
                  </a:lnTo>
                  <a:lnTo>
                    <a:pt x="928" y="1819"/>
                  </a:lnTo>
                  <a:lnTo>
                    <a:pt x="907" y="1834"/>
                  </a:lnTo>
                  <a:lnTo>
                    <a:pt x="883" y="1844"/>
                  </a:lnTo>
                  <a:lnTo>
                    <a:pt x="857" y="1850"/>
                  </a:lnTo>
                  <a:lnTo>
                    <a:pt x="849" y="1851"/>
                  </a:lnTo>
                  <a:lnTo>
                    <a:pt x="842" y="1851"/>
                  </a:lnTo>
                  <a:lnTo>
                    <a:pt x="814" y="1849"/>
                  </a:lnTo>
                  <a:lnTo>
                    <a:pt x="788" y="1840"/>
                  </a:lnTo>
                  <a:lnTo>
                    <a:pt x="766" y="1826"/>
                  </a:lnTo>
                  <a:lnTo>
                    <a:pt x="745" y="1809"/>
                  </a:lnTo>
                  <a:lnTo>
                    <a:pt x="729" y="1787"/>
                  </a:lnTo>
                  <a:lnTo>
                    <a:pt x="718" y="1762"/>
                  </a:lnTo>
                  <a:lnTo>
                    <a:pt x="711" y="1735"/>
                  </a:lnTo>
                  <a:lnTo>
                    <a:pt x="637" y="1084"/>
                  </a:lnTo>
                  <a:lnTo>
                    <a:pt x="284" y="1084"/>
                  </a:lnTo>
                  <a:lnTo>
                    <a:pt x="263" y="1086"/>
                  </a:lnTo>
                  <a:lnTo>
                    <a:pt x="231" y="1083"/>
                  </a:lnTo>
                  <a:lnTo>
                    <a:pt x="199" y="1079"/>
                  </a:lnTo>
                  <a:lnTo>
                    <a:pt x="169" y="1070"/>
                  </a:lnTo>
                  <a:lnTo>
                    <a:pt x="138" y="1058"/>
                  </a:lnTo>
                  <a:lnTo>
                    <a:pt x="110" y="1044"/>
                  </a:lnTo>
                  <a:lnTo>
                    <a:pt x="84" y="1025"/>
                  </a:lnTo>
                  <a:lnTo>
                    <a:pt x="60" y="1005"/>
                  </a:lnTo>
                  <a:lnTo>
                    <a:pt x="40" y="981"/>
                  </a:lnTo>
                  <a:lnTo>
                    <a:pt x="24" y="955"/>
                  </a:lnTo>
                  <a:lnTo>
                    <a:pt x="11" y="927"/>
                  </a:lnTo>
                  <a:lnTo>
                    <a:pt x="3" y="896"/>
                  </a:lnTo>
                  <a:lnTo>
                    <a:pt x="0" y="862"/>
                  </a:lnTo>
                  <a:lnTo>
                    <a:pt x="0" y="228"/>
                  </a:lnTo>
                  <a:lnTo>
                    <a:pt x="3" y="194"/>
                  </a:lnTo>
                  <a:lnTo>
                    <a:pt x="11" y="162"/>
                  </a:lnTo>
                  <a:lnTo>
                    <a:pt x="25" y="134"/>
                  </a:lnTo>
                  <a:lnTo>
                    <a:pt x="42" y="107"/>
                  </a:lnTo>
                  <a:lnTo>
                    <a:pt x="63" y="83"/>
                  </a:lnTo>
                  <a:lnTo>
                    <a:pt x="87" y="62"/>
                  </a:lnTo>
                  <a:lnTo>
                    <a:pt x="113" y="44"/>
                  </a:lnTo>
                  <a:lnTo>
                    <a:pt x="142" y="29"/>
                  </a:lnTo>
                  <a:lnTo>
                    <a:pt x="170" y="17"/>
                  </a:lnTo>
                  <a:lnTo>
                    <a:pt x="199" y="8"/>
                  </a:lnTo>
                  <a:lnTo>
                    <a:pt x="199" y="8"/>
                  </a:lnTo>
                  <a:lnTo>
                    <a:pt x="203" y="8"/>
                  </a:lnTo>
                  <a:lnTo>
                    <a:pt x="209" y="7"/>
                  </a:lnTo>
                  <a:lnTo>
                    <a:pt x="221" y="4"/>
                  </a:lnTo>
                  <a:lnTo>
                    <a:pt x="234" y="2"/>
                  </a:lnTo>
                  <a:lnTo>
                    <a:pt x="249" y="1"/>
                  </a:lnTo>
                  <a:lnTo>
                    <a:pt x="2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8"/>
            <p:cNvSpPr>
              <a:spLocks/>
            </p:cNvSpPr>
            <p:nvPr/>
          </p:nvSpPr>
          <p:spPr bwMode="auto">
            <a:xfrm>
              <a:off x="4902" y="1386"/>
              <a:ext cx="126" cy="248"/>
            </a:xfrm>
            <a:custGeom>
              <a:avLst/>
              <a:gdLst>
                <a:gd name="T0" fmla="*/ 137 w 882"/>
                <a:gd name="T1" fmla="*/ 3 h 1736"/>
                <a:gd name="T2" fmla="*/ 181 w 882"/>
                <a:gd name="T3" fmla="*/ 25 h 1736"/>
                <a:gd name="T4" fmla="*/ 211 w 882"/>
                <a:gd name="T5" fmla="*/ 62 h 1736"/>
                <a:gd name="T6" fmla="*/ 222 w 882"/>
                <a:gd name="T7" fmla="*/ 111 h 1736"/>
                <a:gd name="T8" fmla="*/ 771 w 882"/>
                <a:gd name="T9" fmla="*/ 996 h 1736"/>
                <a:gd name="T10" fmla="*/ 820 w 882"/>
                <a:gd name="T11" fmla="*/ 1007 h 1736"/>
                <a:gd name="T12" fmla="*/ 859 w 882"/>
                <a:gd name="T13" fmla="*/ 1038 h 1736"/>
                <a:gd name="T14" fmla="*/ 880 w 882"/>
                <a:gd name="T15" fmla="*/ 1082 h 1736"/>
                <a:gd name="T16" fmla="*/ 880 w 882"/>
                <a:gd name="T17" fmla="*/ 1132 h 1736"/>
                <a:gd name="T18" fmla="*/ 860 w 882"/>
                <a:gd name="T19" fmla="*/ 1174 h 1736"/>
                <a:gd name="T20" fmla="*/ 825 w 882"/>
                <a:gd name="T21" fmla="*/ 1205 h 1736"/>
                <a:gd name="T22" fmla="*/ 848 w 882"/>
                <a:gd name="T23" fmla="*/ 1265 h 1736"/>
                <a:gd name="T24" fmla="*/ 856 w 882"/>
                <a:gd name="T25" fmla="*/ 1331 h 1736"/>
                <a:gd name="T26" fmla="*/ 853 w 882"/>
                <a:gd name="T27" fmla="*/ 1667 h 1736"/>
                <a:gd name="T28" fmla="*/ 829 w 882"/>
                <a:gd name="T29" fmla="*/ 1709 h 1736"/>
                <a:gd name="T30" fmla="*/ 788 w 882"/>
                <a:gd name="T31" fmla="*/ 1733 h 1736"/>
                <a:gd name="T32" fmla="*/ 739 w 882"/>
                <a:gd name="T33" fmla="*/ 1733 h 1736"/>
                <a:gd name="T34" fmla="*/ 698 w 882"/>
                <a:gd name="T35" fmla="*/ 1709 h 1736"/>
                <a:gd name="T36" fmla="*/ 674 w 882"/>
                <a:gd name="T37" fmla="*/ 1667 h 1736"/>
                <a:gd name="T38" fmla="*/ 671 w 882"/>
                <a:gd name="T39" fmla="*/ 1331 h 1736"/>
                <a:gd name="T40" fmla="*/ 660 w 882"/>
                <a:gd name="T41" fmla="*/ 1292 h 1736"/>
                <a:gd name="T42" fmla="*/ 633 w 882"/>
                <a:gd name="T43" fmla="*/ 1265 h 1736"/>
                <a:gd name="T44" fmla="*/ 595 w 882"/>
                <a:gd name="T45" fmla="*/ 1255 h 1736"/>
                <a:gd name="T46" fmla="*/ 264 w 882"/>
                <a:gd name="T47" fmla="*/ 1257 h 1736"/>
                <a:gd name="T48" fmla="*/ 230 w 882"/>
                <a:gd name="T49" fmla="*/ 1278 h 1736"/>
                <a:gd name="T50" fmla="*/ 211 w 882"/>
                <a:gd name="T51" fmla="*/ 1310 h 1736"/>
                <a:gd name="T52" fmla="*/ 207 w 882"/>
                <a:gd name="T53" fmla="*/ 1643 h 1736"/>
                <a:gd name="T54" fmla="*/ 195 w 882"/>
                <a:gd name="T55" fmla="*/ 1690 h 1736"/>
                <a:gd name="T56" fmla="*/ 161 w 882"/>
                <a:gd name="T57" fmla="*/ 1724 h 1736"/>
                <a:gd name="T58" fmla="*/ 114 w 882"/>
                <a:gd name="T59" fmla="*/ 1736 h 1736"/>
                <a:gd name="T60" fmla="*/ 68 w 882"/>
                <a:gd name="T61" fmla="*/ 1724 h 1736"/>
                <a:gd name="T62" fmla="*/ 34 w 882"/>
                <a:gd name="T63" fmla="*/ 1690 h 1736"/>
                <a:gd name="T64" fmla="*/ 22 w 882"/>
                <a:gd name="T65" fmla="*/ 1643 h 1736"/>
                <a:gd name="T66" fmla="*/ 24 w 882"/>
                <a:gd name="T67" fmla="*/ 1297 h 1736"/>
                <a:gd name="T68" fmla="*/ 41 w 882"/>
                <a:gd name="T69" fmla="*/ 1232 h 1736"/>
                <a:gd name="T70" fmla="*/ 36 w 882"/>
                <a:gd name="T71" fmla="*/ 1190 h 1736"/>
                <a:gd name="T72" fmla="*/ 10 w 882"/>
                <a:gd name="T73" fmla="*/ 1153 h 1736"/>
                <a:gd name="T74" fmla="*/ 0 w 882"/>
                <a:gd name="T75" fmla="*/ 1107 h 1736"/>
                <a:gd name="T76" fmla="*/ 3 w 882"/>
                <a:gd name="T77" fmla="*/ 86 h 1736"/>
                <a:gd name="T78" fmla="*/ 25 w 882"/>
                <a:gd name="T79" fmla="*/ 42 h 1736"/>
                <a:gd name="T80" fmla="*/ 62 w 882"/>
                <a:gd name="T81" fmla="*/ 11 h 1736"/>
                <a:gd name="T82" fmla="*/ 111 w 882"/>
                <a:gd name="T83" fmla="*/ 0 h 1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2" h="1736">
                  <a:moveTo>
                    <a:pt x="111" y="0"/>
                  </a:moveTo>
                  <a:lnTo>
                    <a:pt x="137" y="3"/>
                  </a:lnTo>
                  <a:lnTo>
                    <a:pt x="160" y="11"/>
                  </a:lnTo>
                  <a:lnTo>
                    <a:pt x="181" y="25"/>
                  </a:lnTo>
                  <a:lnTo>
                    <a:pt x="198" y="42"/>
                  </a:lnTo>
                  <a:lnTo>
                    <a:pt x="211" y="62"/>
                  </a:lnTo>
                  <a:lnTo>
                    <a:pt x="220" y="86"/>
                  </a:lnTo>
                  <a:lnTo>
                    <a:pt x="222" y="111"/>
                  </a:lnTo>
                  <a:lnTo>
                    <a:pt x="222" y="996"/>
                  </a:lnTo>
                  <a:lnTo>
                    <a:pt x="771" y="996"/>
                  </a:lnTo>
                  <a:lnTo>
                    <a:pt x="797" y="999"/>
                  </a:lnTo>
                  <a:lnTo>
                    <a:pt x="820" y="1007"/>
                  </a:lnTo>
                  <a:lnTo>
                    <a:pt x="840" y="1021"/>
                  </a:lnTo>
                  <a:lnTo>
                    <a:pt x="859" y="1038"/>
                  </a:lnTo>
                  <a:lnTo>
                    <a:pt x="871" y="1058"/>
                  </a:lnTo>
                  <a:lnTo>
                    <a:pt x="880" y="1082"/>
                  </a:lnTo>
                  <a:lnTo>
                    <a:pt x="882" y="1107"/>
                  </a:lnTo>
                  <a:lnTo>
                    <a:pt x="880" y="1132"/>
                  </a:lnTo>
                  <a:lnTo>
                    <a:pt x="872" y="1155"/>
                  </a:lnTo>
                  <a:lnTo>
                    <a:pt x="860" y="1174"/>
                  </a:lnTo>
                  <a:lnTo>
                    <a:pt x="844" y="1191"/>
                  </a:lnTo>
                  <a:lnTo>
                    <a:pt x="825" y="1205"/>
                  </a:lnTo>
                  <a:lnTo>
                    <a:pt x="838" y="1234"/>
                  </a:lnTo>
                  <a:lnTo>
                    <a:pt x="848" y="1265"/>
                  </a:lnTo>
                  <a:lnTo>
                    <a:pt x="855" y="1297"/>
                  </a:lnTo>
                  <a:lnTo>
                    <a:pt x="856" y="1331"/>
                  </a:lnTo>
                  <a:lnTo>
                    <a:pt x="856" y="1643"/>
                  </a:lnTo>
                  <a:lnTo>
                    <a:pt x="853" y="1667"/>
                  </a:lnTo>
                  <a:lnTo>
                    <a:pt x="844" y="1690"/>
                  </a:lnTo>
                  <a:lnTo>
                    <a:pt x="829" y="1709"/>
                  </a:lnTo>
                  <a:lnTo>
                    <a:pt x="811" y="1724"/>
                  </a:lnTo>
                  <a:lnTo>
                    <a:pt x="788" y="1733"/>
                  </a:lnTo>
                  <a:lnTo>
                    <a:pt x="763" y="1736"/>
                  </a:lnTo>
                  <a:lnTo>
                    <a:pt x="739" y="1733"/>
                  </a:lnTo>
                  <a:lnTo>
                    <a:pt x="717" y="1724"/>
                  </a:lnTo>
                  <a:lnTo>
                    <a:pt x="698" y="1709"/>
                  </a:lnTo>
                  <a:lnTo>
                    <a:pt x="683" y="1690"/>
                  </a:lnTo>
                  <a:lnTo>
                    <a:pt x="674" y="1667"/>
                  </a:lnTo>
                  <a:lnTo>
                    <a:pt x="671" y="1643"/>
                  </a:lnTo>
                  <a:lnTo>
                    <a:pt x="671" y="1331"/>
                  </a:lnTo>
                  <a:lnTo>
                    <a:pt x="668" y="1310"/>
                  </a:lnTo>
                  <a:lnTo>
                    <a:pt x="660" y="1292"/>
                  </a:lnTo>
                  <a:lnTo>
                    <a:pt x="648" y="1278"/>
                  </a:lnTo>
                  <a:lnTo>
                    <a:pt x="633" y="1265"/>
                  </a:lnTo>
                  <a:lnTo>
                    <a:pt x="615" y="1257"/>
                  </a:lnTo>
                  <a:lnTo>
                    <a:pt x="595" y="1255"/>
                  </a:lnTo>
                  <a:lnTo>
                    <a:pt x="283" y="1255"/>
                  </a:lnTo>
                  <a:lnTo>
                    <a:pt x="264" y="1257"/>
                  </a:lnTo>
                  <a:lnTo>
                    <a:pt x="245" y="1265"/>
                  </a:lnTo>
                  <a:lnTo>
                    <a:pt x="230" y="1278"/>
                  </a:lnTo>
                  <a:lnTo>
                    <a:pt x="217" y="1292"/>
                  </a:lnTo>
                  <a:lnTo>
                    <a:pt x="211" y="1310"/>
                  </a:lnTo>
                  <a:lnTo>
                    <a:pt x="207" y="1331"/>
                  </a:lnTo>
                  <a:lnTo>
                    <a:pt x="207" y="1643"/>
                  </a:lnTo>
                  <a:lnTo>
                    <a:pt x="204" y="1667"/>
                  </a:lnTo>
                  <a:lnTo>
                    <a:pt x="195" y="1690"/>
                  </a:lnTo>
                  <a:lnTo>
                    <a:pt x="180" y="1709"/>
                  </a:lnTo>
                  <a:lnTo>
                    <a:pt x="161" y="1724"/>
                  </a:lnTo>
                  <a:lnTo>
                    <a:pt x="139" y="1733"/>
                  </a:lnTo>
                  <a:lnTo>
                    <a:pt x="114" y="1736"/>
                  </a:lnTo>
                  <a:lnTo>
                    <a:pt x="89" y="1733"/>
                  </a:lnTo>
                  <a:lnTo>
                    <a:pt x="68" y="1724"/>
                  </a:lnTo>
                  <a:lnTo>
                    <a:pt x="49" y="1709"/>
                  </a:lnTo>
                  <a:lnTo>
                    <a:pt x="34" y="1690"/>
                  </a:lnTo>
                  <a:lnTo>
                    <a:pt x="25" y="1667"/>
                  </a:lnTo>
                  <a:lnTo>
                    <a:pt x="22" y="1643"/>
                  </a:lnTo>
                  <a:lnTo>
                    <a:pt x="22" y="1331"/>
                  </a:lnTo>
                  <a:lnTo>
                    <a:pt x="24" y="1297"/>
                  </a:lnTo>
                  <a:lnTo>
                    <a:pt x="31" y="1264"/>
                  </a:lnTo>
                  <a:lnTo>
                    <a:pt x="41" y="1232"/>
                  </a:lnTo>
                  <a:lnTo>
                    <a:pt x="54" y="1204"/>
                  </a:lnTo>
                  <a:lnTo>
                    <a:pt x="36" y="1190"/>
                  </a:lnTo>
                  <a:lnTo>
                    <a:pt x="22" y="1173"/>
                  </a:lnTo>
                  <a:lnTo>
                    <a:pt x="10" y="1153"/>
                  </a:lnTo>
                  <a:lnTo>
                    <a:pt x="2" y="1131"/>
                  </a:lnTo>
                  <a:lnTo>
                    <a:pt x="0" y="1107"/>
                  </a:lnTo>
                  <a:lnTo>
                    <a:pt x="0" y="111"/>
                  </a:lnTo>
                  <a:lnTo>
                    <a:pt x="3" y="86"/>
                  </a:lnTo>
                  <a:lnTo>
                    <a:pt x="11" y="62"/>
                  </a:lnTo>
                  <a:lnTo>
                    <a:pt x="25" y="42"/>
                  </a:lnTo>
                  <a:lnTo>
                    <a:pt x="42" y="25"/>
                  </a:lnTo>
                  <a:lnTo>
                    <a:pt x="62" y="11"/>
                  </a:lnTo>
                  <a:lnTo>
                    <a:pt x="86" y="3"/>
                  </a:lnTo>
                  <a:lnTo>
                    <a:pt x="1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9"/>
            <p:cNvSpPr>
              <a:spLocks/>
            </p:cNvSpPr>
            <p:nvPr/>
          </p:nvSpPr>
          <p:spPr bwMode="auto">
            <a:xfrm>
              <a:off x="5303" y="1285"/>
              <a:ext cx="82" cy="82"/>
            </a:xfrm>
            <a:custGeom>
              <a:avLst/>
              <a:gdLst>
                <a:gd name="T0" fmla="*/ 287 w 573"/>
                <a:gd name="T1" fmla="*/ 0 h 575"/>
                <a:gd name="T2" fmla="*/ 329 w 573"/>
                <a:gd name="T3" fmla="*/ 3 h 575"/>
                <a:gd name="T4" fmla="*/ 370 w 573"/>
                <a:gd name="T5" fmla="*/ 12 h 575"/>
                <a:gd name="T6" fmla="*/ 407 w 573"/>
                <a:gd name="T7" fmla="*/ 27 h 575"/>
                <a:gd name="T8" fmla="*/ 442 w 573"/>
                <a:gd name="T9" fmla="*/ 47 h 575"/>
                <a:gd name="T10" fmla="*/ 475 w 573"/>
                <a:gd name="T11" fmla="*/ 70 h 575"/>
                <a:gd name="T12" fmla="*/ 503 w 573"/>
                <a:gd name="T13" fmla="*/ 99 h 575"/>
                <a:gd name="T14" fmla="*/ 527 w 573"/>
                <a:gd name="T15" fmla="*/ 131 h 575"/>
                <a:gd name="T16" fmla="*/ 546 w 573"/>
                <a:gd name="T17" fmla="*/ 167 h 575"/>
                <a:gd name="T18" fmla="*/ 561 w 573"/>
                <a:gd name="T19" fmla="*/ 204 h 575"/>
                <a:gd name="T20" fmla="*/ 570 w 573"/>
                <a:gd name="T21" fmla="*/ 245 h 575"/>
                <a:gd name="T22" fmla="*/ 573 w 573"/>
                <a:gd name="T23" fmla="*/ 287 h 575"/>
                <a:gd name="T24" fmla="*/ 570 w 573"/>
                <a:gd name="T25" fmla="*/ 330 h 575"/>
                <a:gd name="T26" fmla="*/ 561 w 573"/>
                <a:gd name="T27" fmla="*/ 370 h 575"/>
                <a:gd name="T28" fmla="*/ 546 w 573"/>
                <a:gd name="T29" fmla="*/ 409 h 575"/>
                <a:gd name="T30" fmla="*/ 527 w 573"/>
                <a:gd name="T31" fmla="*/ 444 h 575"/>
                <a:gd name="T32" fmla="*/ 503 w 573"/>
                <a:gd name="T33" fmla="*/ 476 h 575"/>
                <a:gd name="T34" fmla="*/ 475 w 573"/>
                <a:gd name="T35" fmla="*/ 504 h 575"/>
                <a:gd name="T36" fmla="*/ 442 w 573"/>
                <a:gd name="T37" fmla="*/ 528 h 575"/>
                <a:gd name="T38" fmla="*/ 407 w 573"/>
                <a:gd name="T39" fmla="*/ 547 h 575"/>
                <a:gd name="T40" fmla="*/ 370 w 573"/>
                <a:gd name="T41" fmla="*/ 562 h 575"/>
                <a:gd name="T42" fmla="*/ 329 w 573"/>
                <a:gd name="T43" fmla="*/ 571 h 575"/>
                <a:gd name="T44" fmla="*/ 287 w 573"/>
                <a:gd name="T45" fmla="*/ 575 h 575"/>
                <a:gd name="T46" fmla="*/ 244 w 573"/>
                <a:gd name="T47" fmla="*/ 571 h 575"/>
                <a:gd name="T48" fmla="*/ 204 w 573"/>
                <a:gd name="T49" fmla="*/ 562 h 575"/>
                <a:gd name="T50" fmla="*/ 166 w 573"/>
                <a:gd name="T51" fmla="*/ 547 h 575"/>
                <a:gd name="T52" fmla="*/ 131 w 573"/>
                <a:gd name="T53" fmla="*/ 528 h 575"/>
                <a:gd name="T54" fmla="*/ 99 w 573"/>
                <a:gd name="T55" fmla="*/ 504 h 575"/>
                <a:gd name="T56" fmla="*/ 71 w 573"/>
                <a:gd name="T57" fmla="*/ 476 h 575"/>
                <a:gd name="T58" fmla="*/ 47 w 573"/>
                <a:gd name="T59" fmla="*/ 444 h 575"/>
                <a:gd name="T60" fmla="*/ 26 w 573"/>
                <a:gd name="T61" fmla="*/ 409 h 575"/>
                <a:gd name="T62" fmla="*/ 13 w 573"/>
                <a:gd name="T63" fmla="*/ 370 h 575"/>
                <a:gd name="T64" fmla="*/ 4 w 573"/>
                <a:gd name="T65" fmla="*/ 330 h 575"/>
                <a:gd name="T66" fmla="*/ 0 w 573"/>
                <a:gd name="T67" fmla="*/ 287 h 575"/>
                <a:gd name="T68" fmla="*/ 4 w 573"/>
                <a:gd name="T69" fmla="*/ 245 h 575"/>
                <a:gd name="T70" fmla="*/ 13 w 573"/>
                <a:gd name="T71" fmla="*/ 204 h 575"/>
                <a:gd name="T72" fmla="*/ 26 w 573"/>
                <a:gd name="T73" fmla="*/ 167 h 575"/>
                <a:gd name="T74" fmla="*/ 47 w 573"/>
                <a:gd name="T75" fmla="*/ 131 h 575"/>
                <a:gd name="T76" fmla="*/ 71 w 573"/>
                <a:gd name="T77" fmla="*/ 99 h 575"/>
                <a:gd name="T78" fmla="*/ 99 w 573"/>
                <a:gd name="T79" fmla="*/ 70 h 575"/>
                <a:gd name="T80" fmla="*/ 131 w 573"/>
                <a:gd name="T81" fmla="*/ 47 h 575"/>
                <a:gd name="T82" fmla="*/ 166 w 573"/>
                <a:gd name="T83" fmla="*/ 27 h 575"/>
                <a:gd name="T84" fmla="*/ 204 w 573"/>
                <a:gd name="T85" fmla="*/ 12 h 575"/>
                <a:gd name="T86" fmla="*/ 244 w 573"/>
                <a:gd name="T87" fmla="*/ 3 h 575"/>
                <a:gd name="T88" fmla="*/ 287 w 573"/>
                <a:gd name="T8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575">
                  <a:moveTo>
                    <a:pt x="287" y="0"/>
                  </a:moveTo>
                  <a:lnTo>
                    <a:pt x="329" y="3"/>
                  </a:lnTo>
                  <a:lnTo>
                    <a:pt x="370" y="12"/>
                  </a:lnTo>
                  <a:lnTo>
                    <a:pt x="407" y="27"/>
                  </a:lnTo>
                  <a:lnTo>
                    <a:pt x="442" y="47"/>
                  </a:lnTo>
                  <a:lnTo>
                    <a:pt x="475" y="70"/>
                  </a:lnTo>
                  <a:lnTo>
                    <a:pt x="503" y="99"/>
                  </a:lnTo>
                  <a:lnTo>
                    <a:pt x="527" y="131"/>
                  </a:lnTo>
                  <a:lnTo>
                    <a:pt x="546" y="167"/>
                  </a:lnTo>
                  <a:lnTo>
                    <a:pt x="561" y="204"/>
                  </a:lnTo>
                  <a:lnTo>
                    <a:pt x="570" y="245"/>
                  </a:lnTo>
                  <a:lnTo>
                    <a:pt x="573" y="287"/>
                  </a:lnTo>
                  <a:lnTo>
                    <a:pt x="570" y="330"/>
                  </a:lnTo>
                  <a:lnTo>
                    <a:pt x="561" y="370"/>
                  </a:lnTo>
                  <a:lnTo>
                    <a:pt x="546" y="409"/>
                  </a:lnTo>
                  <a:lnTo>
                    <a:pt x="527" y="444"/>
                  </a:lnTo>
                  <a:lnTo>
                    <a:pt x="503" y="476"/>
                  </a:lnTo>
                  <a:lnTo>
                    <a:pt x="475" y="504"/>
                  </a:lnTo>
                  <a:lnTo>
                    <a:pt x="442" y="528"/>
                  </a:lnTo>
                  <a:lnTo>
                    <a:pt x="407" y="547"/>
                  </a:lnTo>
                  <a:lnTo>
                    <a:pt x="370" y="562"/>
                  </a:lnTo>
                  <a:lnTo>
                    <a:pt x="329" y="571"/>
                  </a:lnTo>
                  <a:lnTo>
                    <a:pt x="287" y="575"/>
                  </a:lnTo>
                  <a:lnTo>
                    <a:pt x="244" y="571"/>
                  </a:lnTo>
                  <a:lnTo>
                    <a:pt x="204" y="562"/>
                  </a:lnTo>
                  <a:lnTo>
                    <a:pt x="166" y="547"/>
                  </a:lnTo>
                  <a:lnTo>
                    <a:pt x="131" y="528"/>
                  </a:lnTo>
                  <a:lnTo>
                    <a:pt x="99" y="504"/>
                  </a:lnTo>
                  <a:lnTo>
                    <a:pt x="71" y="476"/>
                  </a:lnTo>
                  <a:lnTo>
                    <a:pt x="47" y="444"/>
                  </a:lnTo>
                  <a:lnTo>
                    <a:pt x="26" y="409"/>
                  </a:lnTo>
                  <a:lnTo>
                    <a:pt x="13" y="370"/>
                  </a:lnTo>
                  <a:lnTo>
                    <a:pt x="4" y="330"/>
                  </a:lnTo>
                  <a:lnTo>
                    <a:pt x="0" y="287"/>
                  </a:lnTo>
                  <a:lnTo>
                    <a:pt x="4" y="245"/>
                  </a:lnTo>
                  <a:lnTo>
                    <a:pt x="13" y="204"/>
                  </a:lnTo>
                  <a:lnTo>
                    <a:pt x="26" y="167"/>
                  </a:lnTo>
                  <a:lnTo>
                    <a:pt x="47" y="131"/>
                  </a:lnTo>
                  <a:lnTo>
                    <a:pt x="71" y="99"/>
                  </a:lnTo>
                  <a:lnTo>
                    <a:pt x="99" y="70"/>
                  </a:lnTo>
                  <a:lnTo>
                    <a:pt x="131" y="47"/>
                  </a:lnTo>
                  <a:lnTo>
                    <a:pt x="166" y="27"/>
                  </a:lnTo>
                  <a:lnTo>
                    <a:pt x="204" y="12"/>
                  </a:lnTo>
                  <a:lnTo>
                    <a:pt x="244" y="3"/>
                  </a:lnTo>
                  <a:lnTo>
                    <a:pt x="2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10"/>
            <p:cNvSpPr>
              <a:spLocks/>
            </p:cNvSpPr>
            <p:nvPr/>
          </p:nvSpPr>
          <p:spPr bwMode="auto">
            <a:xfrm>
              <a:off x="5232" y="1368"/>
              <a:ext cx="159" cy="265"/>
            </a:xfrm>
            <a:custGeom>
              <a:avLst/>
              <a:gdLst>
                <a:gd name="T0" fmla="*/ 862 w 1111"/>
                <a:gd name="T1" fmla="*/ 1 h 1851"/>
                <a:gd name="T2" fmla="*/ 891 w 1111"/>
                <a:gd name="T3" fmla="*/ 4 h 1851"/>
                <a:gd name="T4" fmla="*/ 909 w 1111"/>
                <a:gd name="T5" fmla="*/ 8 h 1851"/>
                <a:gd name="T6" fmla="*/ 913 w 1111"/>
                <a:gd name="T7" fmla="*/ 8 h 1851"/>
                <a:gd name="T8" fmla="*/ 971 w 1111"/>
                <a:gd name="T9" fmla="*/ 29 h 1851"/>
                <a:gd name="T10" fmla="*/ 1024 w 1111"/>
                <a:gd name="T11" fmla="*/ 62 h 1851"/>
                <a:gd name="T12" fmla="*/ 1069 w 1111"/>
                <a:gd name="T13" fmla="*/ 107 h 1851"/>
                <a:gd name="T14" fmla="*/ 1100 w 1111"/>
                <a:gd name="T15" fmla="*/ 162 h 1851"/>
                <a:gd name="T16" fmla="*/ 1111 w 1111"/>
                <a:gd name="T17" fmla="*/ 228 h 1851"/>
                <a:gd name="T18" fmla="*/ 1109 w 1111"/>
                <a:gd name="T19" fmla="*/ 896 h 1851"/>
                <a:gd name="T20" fmla="*/ 1088 w 1111"/>
                <a:gd name="T21" fmla="*/ 955 h 1851"/>
                <a:gd name="T22" fmla="*/ 1051 w 1111"/>
                <a:gd name="T23" fmla="*/ 1005 h 1851"/>
                <a:gd name="T24" fmla="*/ 1001 w 1111"/>
                <a:gd name="T25" fmla="*/ 1044 h 1851"/>
                <a:gd name="T26" fmla="*/ 943 w 1111"/>
                <a:gd name="T27" fmla="*/ 1070 h 1851"/>
                <a:gd name="T28" fmla="*/ 880 w 1111"/>
                <a:gd name="T29" fmla="*/ 1083 h 1851"/>
                <a:gd name="T30" fmla="*/ 828 w 1111"/>
                <a:gd name="T31" fmla="*/ 1084 h 1851"/>
                <a:gd name="T32" fmla="*/ 400 w 1111"/>
                <a:gd name="T33" fmla="*/ 1735 h 1851"/>
                <a:gd name="T34" fmla="*/ 383 w 1111"/>
                <a:gd name="T35" fmla="*/ 1787 h 1851"/>
                <a:gd name="T36" fmla="*/ 347 w 1111"/>
                <a:gd name="T37" fmla="*/ 1826 h 1851"/>
                <a:gd name="T38" fmla="*/ 297 w 1111"/>
                <a:gd name="T39" fmla="*/ 1849 h 1851"/>
                <a:gd name="T40" fmla="*/ 255 w 1111"/>
                <a:gd name="T41" fmla="*/ 1850 h 1851"/>
                <a:gd name="T42" fmla="*/ 205 w 1111"/>
                <a:gd name="T43" fmla="*/ 1834 h 1851"/>
                <a:gd name="T44" fmla="*/ 166 w 1111"/>
                <a:gd name="T45" fmla="*/ 1801 h 1851"/>
                <a:gd name="T46" fmla="*/ 144 w 1111"/>
                <a:gd name="T47" fmla="*/ 1757 h 1851"/>
                <a:gd name="T48" fmla="*/ 139 w 1111"/>
                <a:gd name="T49" fmla="*/ 1705 h 1851"/>
                <a:gd name="T50" fmla="*/ 233 w 1111"/>
                <a:gd name="T51" fmla="*/ 909 h 1851"/>
                <a:gd name="T52" fmla="*/ 262 w 1111"/>
                <a:gd name="T53" fmla="*/ 863 h 1851"/>
                <a:gd name="T54" fmla="*/ 305 w 1111"/>
                <a:gd name="T55" fmla="*/ 832 h 1851"/>
                <a:gd name="T56" fmla="*/ 358 w 1111"/>
                <a:gd name="T57" fmla="*/ 820 h 1851"/>
                <a:gd name="T58" fmla="*/ 586 w 1111"/>
                <a:gd name="T59" fmla="*/ 821 h 1851"/>
                <a:gd name="T60" fmla="*/ 553 w 1111"/>
                <a:gd name="T61" fmla="*/ 534 h 1851"/>
                <a:gd name="T62" fmla="*/ 481 w 1111"/>
                <a:gd name="T63" fmla="*/ 578 h 1851"/>
                <a:gd name="T64" fmla="*/ 401 w 1111"/>
                <a:gd name="T65" fmla="*/ 606 h 1851"/>
                <a:gd name="T66" fmla="*/ 310 w 1111"/>
                <a:gd name="T67" fmla="*/ 616 h 1851"/>
                <a:gd name="T68" fmla="*/ 223 w 1111"/>
                <a:gd name="T69" fmla="*/ 609 h 1851"/>
                <a:gd name="T70" fmla="*/ 124 w 1111"/>
                <a:gd name="T71" fmla="*/ 584 h 1851"/>
                <a:gd name="T72" fmla="*/ 47 w 1111"/>
                <a:gd name="T73" fmla="*/ 553 h 1851"/>
                <a:gd name="T74" fmla="*/ 15 w 1111"/>
                <a:gd name="T75" fmla="*/ 518 h 1851"/>
                <a:gd name="T76" fmla="*/ 0 w 1111"/>
                <a:gd name="T77" fmla="*/ 471 h 1851"/>
                <a:gd name="T78" fmla="*/ 7 w 1111"/>
                <a:gd name="T79" fmla="*/ 421 h 1851"/>
                <a:gd name="T80" fmla="*/ 35 w 1111"/>
                <a:gd name="T81" fmla="*/ 379 h 1851"/>
                <a:gd name="T82" fmla="*/ 77 w 1111"/>
                <a:gd name="T83" fmla="*/ 355 h 1851"/>
                <a:gd name="T84" fmla="*/ 126 w 1111"/>
                <a:gd name="T85" fmla="*/ 351 h 1851"/>
                <a:gd name="T86" fmla="*/ 190 w 1111"/>
                <a:gd name="T87" fmla="*/ 371 h 1851"/>
                <a:gd name="T88" fmla="*/ 259 w 1111"/>
                <a:gd name="T89" fmla="*/ 390 h 1851"/>
                <a:gd name="T90" fmla="*/ 318 w 1111"/>
                <a:gd name="T91" fmla="*/ 395 h 1851"/>
                <a:gd name="T92" fmla="*/ 369 w 1111"/>
                <a:gd name="T93" fmla="*/ 386 h 1851"/>
                <a:gd name="T94" fmla="*/ 417 w 1111"/>
                <a:gd name="T95" fmla="*/ 359 h 1851"/>
                <a:gd name="T96" fmla="*/ 465 w 1111"/>
                <a:gd name="T97" fmla="*/ 315 h 1851"/>
                <a:gd name="T98" fmla="*/ 519 w 1111"/>
                <a:gd name="T99" fmla="*/ 254 h 1851"/>
                <a:gd name="T100" fmla="*/ 581 w 1111"/>
                <a:gd name="T101" fmla="*/ 172 h 1851"/>
                <a:gd name="T102" fmla="*/ 617 w 1111"/>
                <a:gd name="T103" fmla="*/ 122 h 1851"/>
                <a:gd name="T104" fmla="*/ 664 w 1111"/>
                <a:gd name="T105" fmla="*/ 70 h 1851"/>
                <a:gd name="T106" fmla="*/ 721 w 1111"/>
                <a:gd name="T107" fmla="*/ 32 h 1851"/>
                <a:gd name="T108" fmla="*/ 785 w 1111"/>
                <a:gd name="T109" fmla="*/ 9 h 1851"/>
                <a:gd name="T110" fmla="*/ 794 w 1111"/>
                <a:gd name="T111" fmla="*/ 7 h 1851"/>
                <a:gd name="T112" fmla="*/ 817 w 1111"/>
                <a:gd name="T113" fmla="*/ 2 h 1851"/>
                <a:gd name="T114" fmla="*/ 847 w 1111"/>
                <a:gd name="T115" fmla="*/ 0 h 1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1" h="1851">
                  <a:moveTo>
                    <a:pt x="847" y="0"/>
                  </a:moveTo>
                  <a:lnTo>
                    <a:pt x="862" y="1"/>
                  </a:lnTo>
                  <a:lnTo>
                    <a:pt x="878" y="2"/>
                  </a:lnTo>
                  <a:lnTo>
                    <a:pt x="891" y="4"/>
                  </a:lnTo>
                  <a:lnTo>
                    <a:pt x="902" y="7"/>
                  </a:lnTo>
                  <a:lnTo>
                    <a:pt x="909" y="8"/>
                  </a:lnTo>
                  <a:lnTo>
                    <a:pt x="912" y="8"/>
                  </a:lnTo>
                  <a:lnTo>
                    <a:pt x="913" y="8"/>
                  </a:lnTo>
                  <a:lnTo>
                    <a:pt x="941" y="17"/>
                  </a:lnTo>
                  <a:lnTo>
                    <a:pt x="971" y="29"/>
                  </a:lnTo>
                  <a:lnTo>
                    <a:pt x="998" y="44"/>
                  </a:lnTo>
                  <a:lnTo>
                    <a:pt x="1024" y="62"/>
                  </a:lnTo>
                  <a:lnTo>
                    <a:pt x="1049" y="83"/>
                  </a:lnTo>
                  <a:lnTo>
                    <a:pt x="1069" y="107"/>
                  </a:lnTo>
                  <a:lnTo>
                    <a:pt x="1087" y="134"/>
                  </a:lnTo>
                  <a:lnTo>
                    <a:pt x="1100" y="162"/>
                  </a:lnTo>
                  <a:lnTo>
                    <a:pt x="1109" y="194"/>
                  </a:lnTo>
                  <a:lnTo>
                    <a:pt x="1111" y="228"/>
                  </a:lnTo>
                  <a:lnTo>
                    <a:pt x="1111" y="862"/>
                  </a:lnTo>
                  <a:lnTo>
                    <a:pt x="1109" y="896"/>
                  </a:lnTo>
                  <a:lnTo>
                    <a:pt x="1101" y="927"/>
                  </a:lnTo>
                  <a:lnTo>
                    <a:pt x="1088" y="955"/>
                  </a:lnTo>
                  <a:lnTo>
                    <a:pt x="1071" y="981"/>
                  </a:lnTo>
                  <a:lnTo>
                    <a:pt x="1051" y="1005"/>
                  </a:lnTo>
                  <a:lnTo>
                    <a:pt x="1027" y="1025"/>
                  </a:lnTo>
                  <a:lnTo>
                    <a:pt x="1001" y="1044"/>
                  </a:lnTo>
                  <a:lnTo>
                    <a:pt x="973" y="1058"/>
                  </a:lnTo>
                  <a:lnTo>
                    <a:pt x="943" y="1070"/>
                  </a:lnTo>
                  <a:lnTo>
                    <a:pt x="912" y="1079"/>
                  </a:lnTo>
                  <a:lnTo>
                    <a:pt x="880" y="1083"/>
                  </a:lnTo>
                  <a:lnTo>
                    <a:pt x="848" y="1086"/>
                  </a:lnTo>
                  <a:lnTo>
                    <a:pt x="828" y="1084"/>
                  </a:lnTo>
                  <a:lnTo>
                    <a:pt x="476" y="1083"/>
                  </a:lnTo>
                  <a:lnTo>
                    <a:pt x="400" y="1735"/>
                  </a:lnTo>
                  <a:lnTo>
                    <a:pt x="394" y="1762"/>
                  </a:lnTo>
                  <a:lnTo>
                    <a:pt x="383" y="1787"/>
                  </a:lnTo>
                  <a:lnTo>
                    <a:pt x="366" y="1809"/>
                  </a:lnTo>
                  <a:lnTo>
                    <a:pt x="347" y="1826"/>
                  </a:lnTo>
                  <a:lnTo>
                    <a:pt x="323" y="1840"/>
                  </a:lnTo>
                  <a:lnTo>
                    <a:pt x="297" y="1849"/>
                  </a:lnTo>
                  <a:lnTo>
                    <a:pt x="269" y="1851"/>
                  </a:lnTo>
                  <a:lnTo>
                    <a:pt x="255" y="1850"/>
                  </a:lnTo>
                  <a:lnTo>
                    <a:pt x="229" y="1844"/>
                  </a:lnTo>
                  <a:lnTo>
                    <a:pt x="205" y="1834"/>
                  </a:lnTo>
                  <a:lnTo>
                    <a:pt x="183" y="1819"/>
                  </a:lnTo>
                  <a:lnTo>
                    <a:pt x="166" y="1801"/>
                  </a:lnTo>
                  <a:lnTo>
                    <a:pt x="153" y="1779"/>
                  </a:lnTo>
                  <a:lnTo>
                    <a:pt x="144" y="1757"/>
                  </a:lnTo>
                  <a:lnTo>
                    <a:pt x="138" y="1731"/>
                  </a:lnTo>
                  <a:lnTo>
                    <a:pt x="139" y="1705"/>
                  </a:lnTo>
                  <a:lnTo>
                    <a:pt x="228" y="937"/>
                  </a:lnTo>
                  <a:lnTo>
                    <a:pt x="233" y="909"/>
                  </a:lnTo>
                  <a:lnTo>
                    <a:pt x="246" y="885"/>
                  </a:lnTo>
                  <a:lnTo>
                    <a:pt x="262" y="863"/>
                  </a:lnTo>
                  <a:lnTo>
                    <a:pt x="281" y="845"/>
                  </a:lnTo>
                  <a:lnTo>
                    <a:pt x="305" y="832"/>
                  </a:lnTo>
                  <a:lnTo>
                    <a:pt x="331" y="823"/>
                  </a:lnTo>
                  <a:lnTo>
                    <a:pt x="358" y="820"/>
                  </a:lnTo>
                  <a:lnTo>
                    <a:pt x="358" y="820"/>
                  </a:lnTo>
                  <a:lnTo>
                    <a:pt x="586" y="821"/>
                  </a:lnTo>
                  <a:lnTo>
                    <a:pt x="586" y="506"/>
                  </a:lnTo>
                  <a:lnTo>
                    <a:pt x="553" y="534"/>
                  </a:lnTo>
                  <a:lnTo>
                    <a:pt x="518" y="557"/>
                  </a:lnTo>
                  <a:lnTo>
                    <a:pt x="481" y="578"/>
                  </a:lnTo>
                  <a:lnTo>
                    <a:pt x="442" y="594"/>
                  </a:lnTo>
                  <a:lnTo>
                    <a:pt x="401" y="606"/>
                  </a:lnTo>
                  <a:lnTo>
                    <a:pt x="357" y="613"/>
                  </a:lnTo>
                  <a:lnTo>
                    <a:pt x="310" y="616"/>
                  </a:lnTo>
                  <a:lnTo>
                    <a:pt x="268" y="614"/>
                  </a:lnTo>
                  <a:lnTo>
                    <a:pt x="223" y="609"/>
                  </a:lnTo>
                  <a:lnTo>
                    <a:pt x="175" y="598"/>
                  </a:lnTo>
                  <a:lnTo>
                    <a:pt x="124" y="584"/>
                  </a:lnTo>
                  <a:lnTo>
                    <a:pt x="70" y="565"/>
                  </a:lnTo>
                  <a:lnTo>
                    <a:pt x="47" y="553"/>
                  </a:lnTo>
                  <a:lnTo>
                    <a:pt x="29" y="537"/>
                  </a:lnTo>
                  <a:lnTo>
                    <a:pt x="15" y="518"/>
                  </a:lnTo>
                  <a:lnTo>
                    <a:pt x="4" y="495"/>
                  </a:lnTo>
                  <a:lnTo>
                    <a:pt x="0" y="471"/>
                  </a:lnTo>
                  <a:lnTo>
                    <a:pt x="0" y="446"/>
                  </a:lnTo>
                  <a:lnTo>
                    <a:pt x="7" y="421"/>
                  </a:lnTo>
                  <a:lnTo>
                    <a:pt x="18" y="398"/>
                  </a:lnTo>
                  <a:lnTo>
                    <a:pt x="35" y="379"/>
                  </a:lnTo>
                  <a:lnTo>
                    <a:pt x="54" y="364"/>
                  </a:lnTo>
                  <a:lnTo>
                    <a:pt x="77" y="355"/>
                  </a:lnTo>
                  <a:lnTo>
                    <a:pt x="101" y="350"/>
                  </a:lnTo>
                  <a:lnTo>
                    <a:pt x="126" y="351"/>
                  </a:lnTo>
                  <a:lnTo>
                    <a:pt x="151" y="356"/>
                  </a:lnTo>
                  <a:lnTo>
                    <a:pt x="190" y="371"/>
                  </a:lnTo>
                  <a:lnTo>
                    <a:pt x="226" y="382"/>
                  </a:lnTo>
                  <a:lnTo>
                    <a:pt x="259" y="390"/>
                  </a:lnTo>
                  <a:lnTo>
                    <a:pt x="290" y="395"/>
                  </a:lnTo>
                  <a:lnTo>
                    <a:pt x="318" y="395"/>
                  </a:lnTo>
                  <a:lnTo>
                    <a:pt x="344" y="393"/>
                  </a:lnTo>
                  <a:lnTo>
                    <a:pt x="369" y="386"/>
                  </a:lnTo>
                  <a:lnTo>
                    <a:pt x="393" y="375"/>
                  </a:lnTo>
                  <a:lnTo>
                    <a:pt x="417" y="359"/>
                  </a:lnTo>
                  <a:lnTo>
                    <a:pt x="441" y="339"/>
                  </a:lnTo>
                  <a:lnTo>
                    <a:pt x="465" y="315"/>
                  </a:lnTo>
                  <a:lnTo>
                    <a:pt x="492" y="287"/>
                  </a:lnTo>
                  <a:lnTo>
                    <a:pt x="519" y="254"/>
                  </a:lnTo>
                  <a:lnTo>
                    <a:pt x="548" y="216"/>
                  </a:lnTo>
                  <a:lnTo>
                    <a:pt x="581" y="172"/>
                  </a:lnTo>
                  <a:lnTo>
                    <a:pt x="616" y="125"/>
                  </a:lnTo>
                  <a:lnTo>
                    <a:pt x="617" y="122"/>
                  </a:lnTo>
                  <a:lnTo>
                    <a:pt x="639" y="95"/>
                  </a:lnTo>
                  <a:lnTo>
                    <a:pt x="664" y="70"/>
                  </a:lnTo>
                  <a:lnTo>
                    <a:pt x="692" y="50"/>
                  </a:lnTo>
                  <a:lnTo>
                    <a:pt x="721" y="32"/>
                  </a:lnTo>
                  <a:lnTo>
                    <a:pt x="753" y="18"/>
                  </a:lnTo>
                  <a:lnTo>
                    <a:pt x="785" y="9"/>
                  </a:lnTo>
                  <a:lnTo>
                    <a:pt x="787" y="8"/>
                  </a:lnTo>
                  <a:lnTo>
                    <a:pt x="794" y="7"/>
                  </a:lnTo>
                  <a:lnTo>
                    <a:pt x="804" y="4"/>
                  </a:lnTo>
                  <a:lnTo>
                    <a:pt x="817" y="2"/>
                  </a:lnTo>
                  <a:lnTo>
                    <a:pt x="831" y="1"/>
                  </a:lnTo>
                  <a:lnTo>
                    <a:pt x="8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1"/>
            <p:cNvSpPr>
              <a:spLocks/>
            </p:cNvSpPr>
            <p:nvPr/>
          </p:nvSpPr>
          <p:spPr bwMode="auto">
            <a:xfrm>
              <a:off x="5305" y="1386"/>
              <a:ext cx="126" cy="248"/>
            </a:xfrm>
            <a:custGeom>
              <a:avLst/>
              <a:gdLst>
                <a:gd name="T0" fmla="*/ 797 w 883"/>
                <a:gd name="T1" fmla="*/ 3 h 1736"/>
                <a:gd name="T2" fmla="*/ 841 w 883"/>
                <a:gd name="T3" fmla="*/ 25 h 1736"/>
                <a:gd name="T4" fmla="*/ 872 w 883"/>
                <a:gd name="T5" fmla="*/ 62 h 1736"/>
                <a:gd name="T6" fmla="*/ 883 w 883"/>
                <a:gd name="T7" fmla="*/ 111 h 1736"/>
                <a:gd name="T8" fmla="*/ 880 w 883"/>
                <a:gd name="T9" fmla="*/ 1131 h 1736"/>
                <a:gd name="T10" fmla="*/ 862 w 883"/>
                <a:gd name="T11" fmla="*/ 1173 h 1736"/>
                <a:gd name="T12" fmla="*/ 828 w 883"/>
                <a:gd name="T13" fmla="*/ 1204 h 1736"/>
                <a:gd name="T14" fmla="*/ 853 w 883"/>
                <a:gd name="T15" fmla="*/ 1264 h 1736"/>
                <a:gd name="T16" fmla="*/ 862 w 883"/>
                <a:gd name="T17" fmla="*/ 1331 h 1736"/>
                <a:gd name="T18" fmla="*/ 858 w 883"/>
                <a:gd name="T19" fmla="*/ 1667 h 1736"/>
                <a:gd name="T20" fmla="*/ 834 w 883"/>
                <a:gd name="T21" fmla="*/ 1709 h 1736"/>
                <a:gd name="T22" fmla="*/ 793 w 883"/>
                <a:gd name="T23" fmla="*/ 1733 h 1736"/>
                <a:gd name="T24" fmla="*/ 744 w 883"/>
                <a:gd name="T25" fmla="*/ 1733 h 1736"/>
                <a:gd name="T26" fmla="*/ 702 w 883"/>
                <a:gd name="T27" fmla="*/ 1709 h 1736"/>
                <a:gd name="T28" fmla="*/ 678 w 883"/>
                <a:gd name="T29" fmla="*/ 1667 h 1736"/>
                <a:gd name="T30" fmla="*/ 675 w 883"/>
                <a:gd name="T31" fmla="*/ 1331 h 1736"/>
                <a:gd name="T32" fmla="*/ 665 w 883"/>
                <a:gd name="T33" fmla="*/ 1292 h 1736"/>
                <a:gd name="T34" fmla="*/ 637 w 883"/>
                <a:gd name="T35" fmla="*/ 1265 h 1736"/>
                <a:gd name="T36" fmla="*/ 599 w 883"/>
                <a:gd name="T37" fmla="*/ 1255 h 1736"/>
                <a:gd name="T38" fmla="*/ 268 w 883"/>
                <a:gd name="T39" fmla="*/ 1257 h 1736"/>
                <a:gd name="T40" fmla="*/ 234 w 883"/>
                <a:gd name="T41" fmla="*/ 1278 h 1736"/>
                <a:gd name="T42" fmla="*/ 215 w 883"/>
                <a:gd name="T43" fmla="*/ 1310 h 1736"/>
                <a:gd name="T44" fmla="*/ 211 w 883"/>
                <a:gd name="T45" fmla="*/ 1643 h 1736"/>
                <a:gd name="T46" fmla="*/ 199 w 883"/>
                <a:gd name="T47" fmla="*/ 1690 h 1736"/>
                <a:gd name="T48" fmla="*/ 166 w 883"/>
                <a:gd name="T49" fmla="*/ 1724 h 1736"/>
                <a:gd name="T50" fmla="*/ 119 w 883"/>
                <a:gd name="T51" fmla="*/ 1736 h 1736"/>
                <a:gd name="T52" fmla="*/ 72 w 883"/>
                <a:gd name="T53" fmla="*/ 1724 h 1736"/>
                <a:gd name="T54" fmla="*/ 38 w 883"/>
                <a:gd name="T55" fmla="*/ 1690 h 1736"/>
                <a:gd name="T56" fmla="*/ 26 w 883"/>
                <a:gd name="T57" fmla="*/ 1643 h 1736"/>
                <a:gd name="T58" fmla="*/ 28 w 883"/>
                <a:gd name="T59" fmla="*/ 1297 h 1736"/>
                <a:gd name="T60" fmla="*/ 44 w 883"/>
                <a:gd name="T61" fmla="*/ 1234 h 1736"/>
                <a:gd name="T62" fmla="*/ 38 w 883"/>
                <a:gd name="T63" fmla="*/ 1191 h 1736"/>
                <a:gd name="T64" fmla="*/ 10 w 883"/>
                <a:gd name="T65" fmla="*/ 1155 h 1736"/>
                <a:gd name="T66" fmla="*/ 0 w 883"/>
                <a:gd name="T67" fmla="*/ 1107 h 1736"/>
                <a:gd name="T68" fmla="*/ 11 w 883"/>
                <a:gd name="T69" fmla="*/ 1058 h 1736"/>
                <a:gd name="T70" fmla="*/ 42 w 883"/>
                <a:gd name="T71" fmla="*/ 1021 h 1736"/>
                <a:gd name="T72" fmla="*/ 86 w 883"/>
                <a:gd name="T73" fmla="*/ 999 h 1736"/>
                <a:gd name="T74" fmla="*/ 660 w 883"/>
                <a:gd name="T75" fmla="*/ 996 h 1736"/>
                <a:gd name="T76" fmla="*/ 663 w 883"/>
                <a:gd name="T77" fmla="*/ 86 h 1736"/>
                <a:gd name="T78" fmla="*/ 685 w 883"/>
                <a:gd name="T79" fmla="*/ 42 h 1736"/>
                <a:gd name="T80" fmla="*/ 722 w 883"/>
                <a:gd name="T81" fmla="*/ 11 h 1736"/>
                <a:gd name="T82" fmla="*/ 771 w 883"/>
                <a:gd name="T83" fmla="*/ 0 h 1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3" h="1736">
                  <a:moveTo>
                    <a:pt x="771" y="0"/>
                  </a:moveTo>
                  <a:lnTo>
                    <a:pt x="797" y="3"/>
                  </a:lnTo>
                  <a:lnTo>
                    <a:pt x="821" y="11"/>
                  </a:lnTo>
                  <a:lnTo>
                    <a:pt x="841" y="25"/>
                  </a:lnTo>
                  <a:lnTo>
                    <a:pt x="858" y="42"/>
                  </a:lnTo>
                  <a:lnTo>
                    <a:pt x="872" y="62"/>
                  </a:lnTo>
                  <a:lnTo>
                    <a:pt x="880" y="86"/>
                  </a:lnTo>
                  <a:lnTo>
                    <a:pt x="883" y="111"/>
                  </a:lnTo>
                  <a:lnTo>
                    <a:pt x="883" y="1107"/>
                  </a:lnTo>
                  <a:lnTo>
                    <a:pt x="880" y="1131"/>
                  </a:lnTo>
                  <a:lnTo>
                    <a:pt x="873" y="1153"/>
                  </a:lnTo>
                  <a:lnTo>
                    <a:pt x="862" y="1173"/>
                  </a:lnTo>
                  <a:lnTo>
                    <a:pt x="846" y="1190"/>
                  </a:lnTo>
                  <a:lnTo>
                    <a:pt x="828" y="1204"/>
                  </a:lnTo>
                  <a:lnTo>
                    <a:pt x="842" y="1232"/>
                  </a:lnTo>
                  <a:lnTo>
                    <a:pt x="853" y="1264"/>
                  </a:lnTo>
                  <a:lnTo>
                    <a:pt x="859" y="1297"/>
                  </a:lnTo>
                  <a:lnTo>
                    <a:pt x="862" y="1331"/>
                  </a:lnTo>
                  <a:lnTo>
                    <a:pt x="862" y="1643"/>
                  </a:lnTo>
                  <a:lnTo>
                    <a:pt x="858" y="1667"/>
                  </a:lnTo>
                  <a:lnTo>
                    <a:pt x="849" y="1690"/>
                  </a:lnTo>
                  <a:lnTo>
                    <a:pt x="834" y="1709"/>
                  </a:lnTo>
                  <a:lnTo>
                    <a:pt x="815" y="1724"/>
                  </a:lnTo>
                  <a:lnTo>
                    <a:pt x="793" y="1733"/>
                  </a:lnTo>
                  <a:lnTo>
                    <a:pt x="769" y="1736"/>
                  </a:lnTo>
                  <a:lnTo>
                    <a:pt x="744" y="1733"/>
                  </a:lnTo>
                  <a:lnTo>
                    <a:pt x="721" y="1724"/>
                  </a:lnTo>
                  <a:lnTo>
                    <a:pt x="702" y="1709"/>
                  </a:lnTo>
                  <a:lnTo>
                    <a:pt x="688" y="1690"/>
                  </a:lnTo>
                  <a:lnTo>
                    <a:pt x="678" y="1667"/>
                  </a:lnTo>
                  <a:lnTo>
                    <a:pt x="675" y="1643"/>
                  </a:lnTo>
                  <a:lnTo>
                    <a:pt x="675" y="1331"/>
                  </a:lnTo>
                  <a:lnTo>
                    <a:pt x="672" y="1310"/>
                  </a:lnTo>
                  <a:lnTo>
                    <a:pt x="665" y="1292"/>
                  </a:lnTo>
                  <a:lnTo>
                    <a:pt x="653" y="1278"/>
                  </a:lnTo>
                  <a:lnTo>
                    <a:pt x="637" y="1265"/>
                  </a:lnTo>
                  <a:lnTo>
                    <a:pt x="619" y="1257"/>
                  </a:lnTo>
                  <a:lnTo>
                    <a:pt x="599" y="1255"/>
                  </a:lnTo>
                  <a:lnTo>
                    <a:pt x="288" y="1255"/>
                  </a:lnTo>
                  <a:lnTo>
                    <a:pt x="268" y="1257"/>
                  </a:lnTo>
                  <a:lnTo>
                    <a:pt x="250" y="1265"/>
                  </a:lnTo>
                  <a:lnTo>
                    <a:pt x="234" y="1278"/>
                  </a:lnTo>
                  <a:lnTo>
                    <a:pt x="223" y="1292"/>
                  </a:lnTo>
                  <a:lnTo>
                    <a:pt x="215" y="1310"/>
                  </a:lnTo>
                  <a:lnTo>
                    <a:pt x="211" y="1331"/>
                  </a:lnTo>
                  <a:lnTo>
                    <a:pt x="211" y="1643"/>
                  </a:lnTo>
                  <a:lnTo>
                    <a:pt x="209" y="1667"/>
                  </a:lnTo>
                  <a:lnTo>
                    <a:pt x="199" y="1690"/>
                  </a:lnTo>
                  <a:lnTo>
                    <a:pt x="184" y="1709"/>
                  </a:lnTo>
                  <a:lnTo>
                    <a:pt x="166" y="1724"/>
                  </a:lnTo>
                  <a:lnTo>
                    <a:pt x="143" y="1733"/>
                  </a:lnTo>
                  <a:lnTo>
                    <a:pt x="119" y="1736"/>
                  </a:lnTo>
                  <a:lnTo>
                    <a:pt x="94" y="1733"/>
                  </a:lnTo>
                  <a:lnTo>
                    <a:pt x="72" y="1724"/>
                  </a:lnTo>
                  <a:lnTo>
                    <a:pt x="53" y="1709"/>
                  </a:lnTo>
                  <a:lnTo>
                    <a:pt x="38" y="1690"/>
                  </a:lnTo>
                  <a:lnTo>
                    <a:pt x="29" y="1667"/>
                  </a:lnTo>
                  <a:lnTo>
                    <a:pt x="26" y="1643"/>
                  </a:lnTo>
                  <a:lnTo>
                    <a:pt x="26" y="1331"/>
                  </a:lnTo>
                  <a:lnTo>
                    <a:pt x="28" y="1297"/>
                  </a:lnTo>
                  <a:lnTo>
                    <a:pt x="34" y="1265"/>
                  </a:lnTo>
                  <a:lnTo>
                    <a:pt x="44" y="1234"/>
                  </a:lnTo>
                  <a:lnTo>
                    <a:pt x="57" y="1205"/>
                  </a:lnTo>
                  <a:lnTo>
                    <a:pt x="38" y="1191"/>
                  </a:lnTo>
                  <a:lnTo>
                    <a:pt x="22" y="1174"/>
                  </a:lnTo>
                  <a:lnTo>
                    <a:pt x="10" y="1155"/>
                  </a:lnTo>
                  <a:lnTo>
                    <a:pt x="3" y="1132"/>
                  </a:lnTo>
                  <a:lnTo>
                    <a:pt x="0" y="1107"/>
                  </a:lnTo>
                  <a:lnTo>
                    <a:pt x="3" y="1082"/>
                  </a:lnTo>
                  <a:lnTo>
                    <a:pt x="11" y="1058"/>
                  </a:lnTo>
                  <a:lnTo>
                    <a:pt x="25" y="1038"/>
                  </a:lnTo>
                  <a:lnTo>
                    <a:pt x="42" y="1021"/>
                  </a:lnTo>
                  <a:lnTo>
                    <a:pt x="62" y="1007"/>
                  </a:lnTo>
                  <a:lnTo>
                    <a:pt x="86" y="999"/>
                  </a:lnTo>
                  <a:lnTo>
                    <a:pt x="111" y="996"/>
                  </a:lnTo>
                  <a:lnTo>
                    <a:pt x="660" y="996"/>
                  </a:lnTo>
                  <a:lnTo>
                    <a:pt x="660" y="111"/>
                  </a:lnTo>
                  <a:lnTo>
                    <a:pt x="663" y="86"/>
                  </a:lnTo>
                  <a:lnTo>
                    <a:pt x="671" y="62"/>
                  </a:lnTo>
                  <a:lnTo>
                    <a:pt x="685" y="42"/>
                  </a:lnTo>
                  <a:lnTo>
                    <a:pt x="702" y="25"/>
                  </a:lnTo>
                  <a:lnTo>
                    <a:pt x="722" y="11"/>
                  </a:lnTo>
                  <a:lnTo>
                    <a:pt x="746" y="3"/>
                  </a:lnTo>
                  <a:lnTo>
                    <a:pt x="7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2"/>
            <p:cNvSpPr>
              <a:spLocks/>
            </p:cNvSpPr>
            <p:nvPr/>
          </p:nvSpPr>
          <p:spPr bwMode="auto">
            <a:xfrm>
              <a:off x="5060" y="1460"/>
              <a:ext cx="207" cy="166"/>
            </a:xfrm>
            <a:custGeom>
              <a:avLst/>
              <a:gdLst>
                <a:gd name="T0" fmla="*/ 106 w 1448"/>
                <a:gd name="T1" fmla="*/ 0 h 1162"/>
                <a:gd name="T2" fmla="*/ 1341 w 1448"/>
                <a:gd name="T3" fmla="*/ 0 h 1162"/>
                <a:gd name="T4" fmla="*/ 1366 w 1448"/>
                <a:gd name="T5" fmla="*/ 4 h 1162"/>
                <a:gd name="T6" fmla="*/ 1388 w 1448"/>
                <a:gd name="T7" fmla="*/ 12 h 1162"/>
                <a:gd name="T8" fmla="*/ 1408 w 1448"/>
                <a:gd name="T9" fmla="*/ 24 h 1162"/>
                <a:gd name="T10" fmla="*/ 1425 w 1448"/>
                <a:gd name="T11" fmla="*/ 40 h 1162"/>
                <a:gd name="T12" fmla="*/ 1437 w 1448"/>
                <a:gd name="T13" fmla="*/ 60 h 1162"/>
                <a:gd name="T14" fmla="*/ 1445 w 1448"/>
                <a:gd name="T15" fmla="*/ 83 h 1162"/>
                <a:gd name="T16" fmla="*/ 1448 w 1448"/>
                <a:gd name="T17" fmla="*/ 107 h 1162"/>
                <a:gd name="T18" fmla="*/ 1445 w 1448"/>
                <a:gd name="T19" fmla="*/ 132 h 1162"/>
                <a:gd name="T20" fmla="*/ 1437 w 1448"/>
                <a:gd name="T21" fmla="*/ 154 h 1162"/>
                <a:gd name="T22" fmla="*/ 1425 w 1448"/>
                <a:gd name="T23" fmla="*/ 174 h 1162"/>
                <a:gd name="T24" fmla="*/ 1408 w 1448"/>
                <a:gd name="T25" fmla="*/ 190 h 1162"/>
                <a:gd name="T26" fmla="*/ 1388 w 1448"/>
                <a:gd name="T27" fmla="*/ 203 h 1162"/>
                <a:gd name="T28" fmla="*/ 1366 w 1448"/>
                <a:gd name="T29" fmla="*/ 211 h 1162"/>
                <a:gd name="T30" fmla="*/ 1341 w 1448"/>
                <a:gd name="T31" fmla="*/ 214 h 1162"/>
                <a:gd name="T32" fmla="*/ 1195 w 1448"/>
                <a:gd name="T33" fmla="*/ 214 h 1162"/>
                <a:gd name="T34" fmla="*/ 1195 w 1448"/>
                <a:gd name="T35" fmla="*/ 1162 h 1162"/>
                <a:gd name="T36" fmla="*/ 252 w 1448"/>
                <a:gd name="T37" fmla="*/ 1162 h 1162"/>
                <a:gd name="T38" fmla="*/ 252 w 1448"/>
                <a:gd name="T39" fmla="*/ 214 h 1162"/>
                <a:gd name="T40" fmla="*/ 106 w 1448"/>
                <a:gd name="T41" fmla="*/ 214 h 1162"/>
                <a:gd name="T42" fmla="*/ 81 w 1448"/>
                <a:gd name="T43" fmla="*/ 211 h 1162"/>
                <a:gd name="T44" fmla="*/ 58 w 1448"/>
                <a:gd name="T45" fmla="*/ 203 h 1162"/>
                <a:gd name="T46" fmla="*/ 39 w 1448"/>
                <a:gd name="T47" fmla="*/ 190 h 1162"/>
                <a:gd name="T48" fmla="*/ 22 w 1448"/>
                <a:gd name="T49" fmla="*/ 174 h 1162"/>
                <a:gd name="T50" fmla="*/ 10 w 1448"/>
                <a:gd name="T51" fmla="*/ 154 h 1162"/>
                <a:gd name="T52" fmla="*/ 2 w 1448"/>
                <a:gd name="T53" fmla="*/ 132 h 1162"/>
                <a:gd name="T54" fmla="*/ 0 w 1448"/>
                <a:gd name="T55" fmla="*/ 107 h 1162"/>
                <a:gd name="T56" fmla="*/ 2 w 1448"/>
                <a:gd name="T57" fmla="*/ 83 h 1162"/>
                <a:gd name="T58" fmla="*/ 10 w 1448"/>
                <a:gd name="T59" fmla="*/ 60 h 1162"/>
                <a:gd name="T60" fmla="*/ 22 w 1448"/>
                <a:gd name="T61" fmla="*/ 40 h 1162"/>
                <a:gd name="T62" fmla="*/ 39 w 1448"/>
                <a:gd name="T63" fmla="*/ 24 h 1162"/>
                <a:gd name="T64" fmla="*/ 58 w 1448"/>
                <a:gd name="T65" fmla="*/ 12 h 1162"/>
                <a:gd name="T66" fmla="*/ 81 w 1448"/>
                <a:gd name="T67" fmla="*/ 4 h 1162"/>
                <a:gd name="T68" fmla="*/ 106 w 1448"/>
                <a:gd name="T69" fmla="*/ 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162">
                  <a:moveTo>
                    <a:pt x="106" y="0"/>
                  </a:moveTo>
                  <a:lnTo>
                    <a:pt x="1341" y="0"/>
                  </a:lnTo>
                  <a:lnTo>
                    <a:pt x="1366" y="4"/>
                  </a:lnTo>
                  <a:lnTo>
                    <a:pt x="1388" y="12"/>
                  </a:lnTo>
                  <a:lnTo>
                    <a:pt x="1408" y="24"/>
                  </a:lnTo>
                  <a:lnTo>
                    <a:pt x="1425" y="40"/>
                  </a:lnTo>
                  <a:lnTo>
                    <a:pt x="1437" y="60"/>
                  </a:lnTo>
                  <a:lnTo>
                    <a:pt x="1445" y="83"/>
                  </a:lnTo>
                  <a:lnTo>
                    <a:pt x="1448" y="107"/>
                  </a:lnTo>
                  <a:lnTo>
                    <a:pt x="1445" y="132"/>
                  </a:lnTo>
                  <a:lnTo>
                    <a:pt x="1437" y="154"/>
                  </a:lnTo>
                  <a:lnTo>
                    <a:pt x="1425" y="174"/>
                  </a:lnTo>
                  <a:lnTo>
                    <a:pt x="1408" y="190"/>
                  </a:lnTo>
                  <a:lnTo>
                    <a:pt x="1388" y="203"/>
                  </a:lnTo>
                  <a:lnTo>
                    <a:pt x="1366" y="211"/>
                  </a:lnTo>
                  <a:lnTo>
                    <a:pt x="1341" y="214"/>
                  </a:lnTo>
                  <a:lnTo>
                    <a:pt x="1195" y="214"/>
                  </a:lnTo>
                  <a:lnTo>
                    <a:pt x="1195" y="1162"/>
                  </a:lnTo>
                  <a:lnTo>
                    <a:pt x="252" y="1162"/>
                  </a:lnTo>
                  <a:lnTo>
                    <a:pt x="252" y="214"/>
                  </a:lnTo>
                  <a:lnTo>
                    <a:pt x="106" y="214"/>
                  </a:lnTo>
                  <a:lnTo>
                    <a:pt x="81" y="211"/>
                  </a:lnTo>
                  <a:lnTo>
                    <a:pt x="58" y="203"/>
                  </a:lnTo>
                  <a:lnTo>
                    <a:pt x="39" y="190"/>
                  </a:lnTo>
                  <a:lnTo>
                    <a:pt x="22" y="174"/>
                  </a:lnTo>
                  <a:lnTo>
                    <a:pt x="10" y="154"/>
                  </a:lnTo>
                  <a:lnTo>
                    <a:pt x="2" y="132"/>
                  </a:lnTo>
                  <a:lnTo>
                    <a:pt x="0" y="107"/>
                  </a:lnTo>
                  <a:lnTo>
                    <a:pt x="2" y="83"/>
                  </a:lnTo>
                  <a:lnTo>
                    <a:pt x="10" y="60"/>
                  </a:lnTo>
                  <a:lnTo>
                    <a:pt x="22" y="40"/>
                  </a:lnTo>
                  <a:lnTo>
                    <a:pt x="39" y="24"/>
                  </a:lnTo>
                  <a:lnTo>
                    <a:pt x="58" y="12"/>
                  </a:lnTo>
                  <a:lnTo>
                    <a:pt x="81" y="4"/>
                  </a:lnTo>
                  <a:lnTo>
                    <a:pt x="1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13"/>
            <p:cNvSpPr>
              <a:spLocks noEditPoints="1"/>
            </p:cNvSpPr>
            <p:nvPr/>
          </p:nvSpPr>
          <p:spPr bwMode="auto">
            <a:xfrm>
              <a:off x="5047" y="1198"/>
              <a:ext cx="171" cy="128"/>
            </a:xfrm>
            <a:custGeom>
              <a:avLst/>
              <a:gdLst>
                <a:gd name="T0" fmla="*/ 826 w 1198"/>
                <a:gd name="T1" fmla="*/ 265 h 899"/>
                <a:gd name="T2" fmla="*/ 792 w 1198"/>
                <a:gd name="T3" fmla="*/ 285 h 899"/>
                <a:gd name="T4" fmla="*/ 771 w 1198"/>
                <a:gd name="T5" fmla="*/ 319 h 899"/>
                <a:gd name="T6" fmla="*/ 771 w 1198"/>
                <a:gd name="T7" fmla="*/ 360 h 899"/>
                <a:gd name="T8" fmla="*/ 792 w 1198"/>
                <a:gd name="T9" fmla="*/ 395 h 899"/>
                <a:gd name="T10" fmla="*/ 826 w 1198"/>
                <a:gd name="T11" fmla="*/ 414 h 899"/>
                <a:gd name="T12" fmla="*/ 866 w 1198"/>
                <a:gd name="T13" fmla="*/ 414 h 899"/>
                <a:gd name="T14" fmla="*/ 902 w 1198"/>
                <a:gd name="T15" fmla="*/ 395 h 899"/>
                <a:gd name="T16" fmla="*/ 921 w 1198"/>
                <a:gd name="T17" fmla="*/ 360 h 899"/>
                <a:gd name="T18" fmla="*/ 921 w 1198"/>
                <a:gd name="T19" fmla="*/ 319 h 899"/>
                <a:gd name="T20" fmla="*/ 902 w 1198"/>
                <a:gd name="T21" fmla="*/ 285 h 899"/>
                <a:gd name="T22" fmla="*/ 866 w 1198"/>
                <a:gd name="T23" fmla="*/ 265 h 899"/>
                <a:gd name="T24" fmla="*/ 604 w 1198"/>
                <a:gd name="T25" fmla="*/ 262 h 899"/>
                <a:gd name="T26" fmla="*/ 564 w 1198"/>
                <a:gd name="T27" fmla="*/ 273 h 899"/>
                <a:gd name="T28" fmla="*/ 537 w 1198"/>
                <a:gd name="T29" fmla="*/ 301 h 899"/>
                <a:gd name="T30" fmla="*/ 526 w 1198"/>
                <a:gd name="T31" fmla="*/ 340 h 899"/>
                <a:gd name="T32" fmla="*/ 537 w 1198"/>
                <a:gd name="T33" fmla="*/ 379 h 899"/>
                <a:gd name="T34" fmla="*/ 564 w 1198"/>
                <a:gd name="T35" fmla="*/ 407 h 899"/>
                <a:gd name="T36" fmla="*/ 604 w 1198"/>
                <a:gd name="T37" fmla="*/ 418 h 899"/>
                <a:gd name="T38" fmla="*/ 642 w 1198"/>
                <a:gd name="T39" fmla="*/ 407 h 899"/>
                <a:gd name="T40" fmla="*/ 670 w 1198"/>
                <a:gd name="T41" fmla="*/ 379 h 899"/>
                <a:gd name="T42" fmla="*/ 681 w 1198"/>
                <a:gd name="T43" fmla="*/ 340 h 899"/>
                <a:gd name="T44" fmla="*/ 670 w 1198"/>
                <a:gd name="T45" fmla="*/ 301 h 899"/>
                <a:gd name="T46" fmla="*/ 642 w 1198"/>
                <a:gd name="T47" fmla="*/ 273 h 899"/>
                <a:gd name="T48" fmla="*/ 604 w 1198"/>
                <a:gd name="T49" fmla="*/ 262 h 899"/>
                <a:gd name="T50" fmla="*/ 332 w 1198"/>
                <a:gd name="T51" fmla="*/ 265 h 899"/>
                <a:gd name="T52" fmla="*/ 297 w 1198"/>
                <a:gd name="T53" fmla="*/ 285 h 899"/>
                <a:gd name="T54" fmla="*/ 277 w 1198"/>
                <a:gd name="T55" fmla="*/ 319 h 899"/>
                <a:gd name="T56" fmla="*/ 277 w 1198"/>
                <a:gd name="T57" fmla="*/ 360 h 899"/>
                <a:gd name="T58" fmla="*/ 297 w 1198"/>
                <a:gd name="T59" fmla="*/ 395 h 899"/>
                <a:gd name="T60" fmla="*/ 332 w 1198"/>
                <a:gd name="T61" fmla="*/ 414 h 899"/>
                <a:gd name="T62" fmla="*/ 373 w 1198"/>
                <a:gd name="T63" fmla="*/ 414 h 899"/>
                <a:gd name="T64" fmla="*/ 407 w 1198"/>
                <a:gd name="T65" fmla="*/ 395 h 899"/>
                <a:gd name="T66" fmla="*/ 427 w 1198"/>
                <a:gd name="T67" fmla="*/ 360 h 899"/>
                <a:gd name="T68" fmla="*/ 427 w 1198"/>
                <a:gd name="T69" fmla="*/ 319 h 899"/>
                <a:gd name="T70" fmla="*/ 407 w 1198"/>
                <a:gd name="T71" fmla="*/ 285 h 899"/>
                <a:gd name="T72" fmla="*/ 373 w 1198"/>
                <a:gd name="T73" fmla="*/ 265 h 899"/>
                <a:gd name="T74" fmla="*/ 80 w 1198"/>
                <a:gd name="T75" fmla="*/ 0 h 899"/>
                <a:gd name="T76" fmla="*/ 1139 w 1198"/>
                <a:gd name="T77" fmla="*/ 2 h 899"/>
                <a:gd name="T78" fmla="*/ 1175 w 1198"/>
                <a:gd name="T79" fmla="*/ 24 h 899"/>
                <a:gd name="T80" fmla="*/ 1195 w 1198"/>
                <a:gd name="T81" fmla="*/ 59 h 899"/>
                <a:gd name="T82" fmla="*/ 1198 w 1198"/>
                <a:gd name="T83" fmla="*/ 589 h 899"/>
                <a:gd name="T84" fmla="*/ 460 w 1198"/>
                <a:gd name="T85" fmla="*/ 592 h 899"/>
                <a:gd name="T86" fmla="*/ 425 w 1198"/>
                <a:gd name="T87" fmla="*/ 613 h 899"/>
                <a:gd name="T88" fmla="*/ 403 w 1198"/>
                <a:gd name="T89" fmla="*/ 648 h 899"/>
                <a:gd name="T90" fmla="*/ 401 w 1198"/>
                <a:gd name="T91" fmla="*/ 745 h 899"/>
                <a:gd name="T92" fmla="*/ 43 w 1198"/>
                <a:gd name="T93" fmla="*/ 899 h 899"/>
                <a:gd name="T94" fmla="*/ 80 w 1198"/>
                <a:gd name="T95" fmla="*/ 745 h 899"/>
                <a:gd name="T96" fmla="*/ 40 w 1198"/>
                <a:gd name="T97" fmla="*/ 735 h 899"/>
                <a:gd name="T98" fmla="*/ 11 w 1198"/>
                <a:gd name="T99" fmla="*/ 705 h 899"/>
                <a:gd name="T100" fmla="*/ 0 w 1198"/>
                <a:gd name="T101" fmla="*/ 664 h 899"/>
                <a:gd name="T102" fmla="*/ 3 w 1198"/>
                <a:gd name="T103" fmla="*/ 59 h 899"/>
                <a:gd name="T104" fmla="*/ 24 w 1198"/>
                <a:gd name="T105" fmla="*/ 24 h 899"/>
                <a:gd name="T106" fmla="*/ 59 w 1198"/>
                <a:gd name="T107" fmla="*/ 2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8" h="899">
                  <a:moveTo>
                    <a:pt x="846" y="262"/>
                  </a:moveTo>
                  <a:lnTo>
                    <a:pt x="826" y="265"/>
                  </a:lnTo>
                  <a:lnTo>
                    <a:pt x="806" y="273"/>
                  </a:lnTo>
                  <a:lnTo>
                    <a:pt x="792" y="285"/>
                  </a:lnTo>
                  <a:lnTo>
                    <a:pt x="779" y="301"/>
                  </a:lnTo>
                  <a:lnTo>
                    <a:pt x="771" y="319"/>
                  </a:lnTo>
                  <a:lnTo>
                    <a:pt x="769" y="340"/>
                  </a:lnTo>
                  <a:lnTo>
                    <a:pt x="771" y="360"/>
                  </a:lnTo>
                  <a:lnTo>
                    <a:pt x="779" y="379"/>
                  </a:lnTo>
                  <a:lnTo>
                    <a:pt x="792" y="395"/>
                  </a:lnTo>
                  <a:lnTo>
                    <a:pt x="806" y="407"/>
                  </a:lnTo>
                  <a:lnTo>
                    <a:pt x="826" y="414"/>
                  </a:lnTo>
                  <a:lnTo>
                    <a:pt x="846" y="418"/>
                  </a:lnTo>
                  <a:lnTo>
                    <a:pt x="866" y="414"/>
                  </a:lnTo>
                  <a:lnTo>
                    <a:pt x="886" y="407"/>
                  </a:lnTo>
                  <a:lnTo>
                    <a:pt x="902" y="395"/>
                  </a:lnTo>
                  <a:lnTo>
                    <a:pt x="913" y="379"/>
                  </a:lnTo>
                  <a:lnTo>
                    <a:pt x="921" y="360"/>
                  </a:lnTo>
                  <a:lnTo>
                    <a:pt x="924" y="340"/>
                  </a:lnTo>
                  <a:lnTo>
                    <a:pt x="921" y="319"/>
                  </a:lnTo>
                  <a:lnTo>
                    <a:pt x="913" y="301"/>
                  </a:lnTo>
                  <a:lnTo>
                    <a:pt x="902" y="285"/>
                  </a:lnTo>
                  <a:lnTo>
                    <a:pt x="886" y="273"/>
                  </a:lnTo>
                  <a:lnTo>
                    <a:pt x="866" y="265"/>
                  </a:lnTo>
                  <a:lnTo>
                    <a:pt x="846" y="262"/>
                  </a:lnTo>
                  <a:close/>
                  <a:moveTo>
                    <a:pt x="604" y="262"/>
                  </a:moveTo>
                  <a:lnTo>
                    <a:pt x="583" y="265"/>
                  </a:lnTo>
                  <a:lnTo>
                    <a:pt x="564" y="273"/>
                  </a:lnTo>
                  <a:lnTo>
                    <a:pt x="548" y="285"/>
                  </a:lnTo>
                  <a:lnTo>
                    <a:pt x="537" y="301"/>
                  </a:lnTo>
                  <a:lnTo>
                    <a:pt x="529" y="319"/>
                  </a:lnTo>
                  <a:lnTo>
                    <a:pt x="526" y="340"/>
                  </a:lnTo>
                  <a:lnTo>
                    <a:pt x="529" y="360"/>
                  </a:lnTo>
                  <a:lnTo>
                    <a:pt x="537" y="379"/>
                  </a:lnTo>
                  <a:lnTo>
                    <a:pt x="548" y="395"/>
                  </a:lnTo>
                  <a:lnTo>
                    <a:pt x="564" y="407"/>
                  </a:lnTo>
                  <a:lnTo>
                    <a:pt x="583" y="414"/>
                  </a:lnTo>
                  <a:lnTo>
                    <a:pt x="604" y="418"/>
                  </a:lnTo>
                  <a:lnTo>
                    <a:pt x="624" y="414"/>
                  </a:lnTo>
                  <a:lnTo>
                    <a:pt x="642" y="407"/>
                  </a:lnTo>
                  <a:lnTo>
                    <a:pt x="658" y="395"/>
                  </a:lnTo>
                  <a:lnTo>
                    <a:pt x="670" y="379"/>
                  </a:lnTo>
                  <a:lnTo>
                    <a:pt x="678" y="360"/>
                  </a:lnTo>
                  <a:lnTo>
                    <a:pt x="681" y="340"/>
                  </a:lnTo>
                  <a:lnTo>
                    <a:pt x="678" y="319"/>
                  </a:lnTo>
                  <a:lnTo>
                    <a:pt x="670" y="301"/>
                  </a:lnTo>
                  <a:lnTo>
                    <a:pt x="658" y="285"/>
                  </a:lnTo>
                  <a:lnTo>
                    <a:pt x="642" y="273"/>
                  </a:lnTo>
                  <a:lnTo>
                    <a:pt x="624" y="265"/>
                  </a:lnTo>
                  <a:lnTo>
                    <a:pt x="604" y="262"/>
                  </a:lnTo>
                  <a:close/>
                  <a:moveTo>
                    <a:pt x="352" y="262"/>
                  </a:moveTo>
                  <a:lnTo>
                    <a:pt x="332" y="265"/>
                  </a:lnTo>
                  <a:lnTo>
                    <a:pt x="313" y="273"/>
                  </a:lnTo>
                  <a:lnTo>
                    <a:pt x="297" y="285"/>
                  </a:lnTo>
                  <a:lnTo>
                    <a:pt x="285" y="301"/>
                  </a:lnTo>
                  <a:lnTo>
                    <a:pt x="277" y="319"/>
                  </a:lnTo>
                  <a:lnTo>
                    <a:pt x="274" y="340"/>
                  </a:lnTo>
                  <a:lnTo>
                    <a:pt x="277" y="360"/>
                  </a:lnTo>
                  <a:lnTo>
                    <a:pt x="285" y="379"/>
                  </a:lnTo>
                  <a:lnTo>
                    <a:pt x="297" y="395"/>
                  </a:lnTo>
                  <a:lnTo>
                    <a:pt x="313" y="407"/>
                  </a:lnTo>
                  <a:lnTo>
                    <a:pt x="332" y="414"/>
                  </a:lnTo>
                  <a:lnTo>
                    <a:pt x="352" y="418"/>
                  </a:lnTo>
                  <a:lnTo>
                    <a:pt x="373" y="414"/>
                  </a:lnTo>
                  <a:lnTo>
                    <a:pt x="392" y="407"/>
                  </a:lnTo>
                  <a:lnTo>
                    <a:pt x="407" y="395"/>
                  </a:lnTo>
                  <a:lnTo>
                    <a:pt x="419" y="379"/>
                  </a:lnTo>
                  <a:lnTo>
                    <a:pt x="427" y="360"/>
                  </a:lnTo>
                  <a:lnTo>
                    <a:pt x="430" y="340"/>
                  </a:lnTo>
                  <a:lnTo>
                    <a:pt x="427" y="319"/>
                  </a:lnTo>
                  <a:lnTo>
                    <a:pt x="419" y="301"/>
                  </a:lnTo>
                  <a:lnTo>
                    <a:pt x="407" y="285"/>
                  </a:lnTo>
                  <a:lnTo>
                    <a:pt x="392" y="273"/>
                  </a:lnTo>
                  <a:lnTo>
                    <a:pt x="373" y="265"/>
                  </a:lnTo>
                  <a:lnTo>
                    <a:pt x="352" y="262"/>
                  </a:lnTo>
                  <a:close/>
                  <a:moveTo>
                    <a:pt x="80" y="0"/>
                  </a:moveTo>
                  <a:lnTo>
                    <a:pt x="1118" y="0"/>
                  </a:lnTo>
                  <a:lnTo>
                    <a:pt x="1139" y="2"/>
                  </a:lnTo>
                  <a:lnTo>
                    <a:pt x="1159" y="10"/>
                  </a:lnTo>
                  <a:lnTo>
                    <a:pt x="1175" y="24"/>
                  </a:lnTo>
                  <a:lnTo>
                    <a:pt x="1187" y="40"/>
                  </a:lnTo>
                  <a:lnTo>
                    <a:pt x="1195" y="59"/>
                  </a:lnTo>
                  <a:lnTo>
                    <a:pt x="1198" y="81"/>
                  </a:lnTo>
                  <a:lnTo>
                    <a:pt x="1198" y="589"/>
                  </a:lnTo>
                  <a:lnTo>
                    <a:pt x="481" y="589"/>
                  </a:lnTo>
                  <a:lnTo>
                    <a:pt x="460" y="592"/>
                  </a:lnTo>
                  <a:lnTo>
                    <a:pt x="441" y="600"/>
                  </a:lnTo>
                  <a:lnTo>
                    <a:pt x="425" y="613"/>
                  </a:lnTo>
                  <a:lnTo>
                    <a:pt x="411" y="629"/>
                  </a:lnTo>
                  <a:lnTo>
                    <a:pt x="403" y="648"/>
                  </a:lnTo>
                  <a:lnTo>
                    <a:pt x="401" y="670"/>
                  </a:lnTo>
                  <a:lnTo>
                    <a:pt x="401" y="745"/>
                  </a:lnTo>
                  <a:lnTo>
                    <a:pt x="223" y="745"/>
                  </a:lnTo>
                  <a:lnTo>
                    <a:pt x="43" y="899"/>
                  </a:lnTo>
                  <a:lnTo>
                    <a:pt x="106" y="745"/>
                  </a:lnTo>
                  <a:lnTo>
                    <a:pt x="80" y="745"/>
                  </a:lnTo>
                  <a:lnTo>
                    <a:pt x="59" y="743"/>
                  </a:lnTo>
                  <a:lnTo>
                    <a:pt x="40" y="735"/>
                  </a:lnTo>
                  <a:lnTo>
                    <a:pt x="24" y="722"/>
                  </a:lnTo>
                  <a:lnTo>
                    <a:pt x="11" y="705"/>
                  </a:lnTo>
                  <a:lnTo>
                    <a:pt x="3" y="686"/>
                  </a:lnTo>
                  <a:lnTo>
                    <a:pt x="0" y="664"/>
                  </a:lnTo>
                  <a:lnTo>
                    <a:pt x="0" y="81"/>
                  </a:lnTo>
                  <a:lnTo>
                    <a:pt x="3" y="59"/>
                  </a:lnTo>
                  <a:lnTo>
                    <a:pt x="11" y="40"/>
                  </a:lnTo>
                  <a:lnTo>
                    <a:pt x="24" y="24"/>
                  </a:lnTo>
                  <a:lnTo>
                    <a:pt x="40" y="10"/>
                  </a:lnTo>
                  <a:lnTo>
                    <a:pt x="59" y="2"/>
                  </a:lnTo>
                  <a:lnTo>
                    <a:pt x="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p:cNvSpPr>
              <a:spLocks noEditPoints="1"/>
            </p:cNvSpPr>
            <p:nvPr/>
          </p:nvSpPr>
          <p:spPr bwMode="auto">
            <a:xfrm>
              <a:off x="5113" y="1291"/>
              <a:ext cx="171" cy="128"/>
            </a:xfrm>
            <a:custGeom>
              <a:avLst/>
              <a:gdLst>
                <a:gd name="T0" fmla="*/ 826 w 1198"/>
                <a:gd name="T1" fmla="*/ 279 h 899"/>
                <a:gd name="T2" fmla="*/ 791 w 1198"/>
                <a:gd name="T3" fmla="*/ 299 h 899"/>
                <a:gd name="T4" fmla="*/ 771 w 1198"/>
                <a:gd name="T5" fmla="*/ 333 h 899"/>
                <a:gd name="T6" fmla="*/ 771 w 1198"/>
                <a:gd name="T7" fmla="*/ 376 h 899"/>
                <a:gd name="T8" fmla="*/ 791 w 1198"/>
                <a:gd name="T9" fmla="*/ 410 h 899"/>
                <a:gd name="T10" fmla="*/ 826 w 1198"/>
                <a:gd name="T11" fmla="*/ 429 h 899"/>
                <a:gd name="T12" fmla="*/ 866 w 1198"/>
                <a:gd name="T13" fmla="*/ 429 h 899"/>
                <a:gd name="T14" fmla="*/ 900 w 1198"/>
                <a:gd name="T15" fmla="*/ 410 h 899"/>
                <a:gd name="T16" fmla="*/ 921 w 1198"/>
                <a:gd name="T17" fmla="*/ 376 h 899"/>
                <a:gd name="T18" fmla="*/ 921 w 1198"/>
                <a:gd name="T19" fmla="*/ 333 h 899"/>
                <a:gd name="T20" fmla="*/ 900 w 1198"/>
                <a:gd name="T21" fmla="*/ 299 h 899"/>
                <a:gd name="T22" fmla="*/ 866 w 1198"/>
                <a:gd name="T23" fmla="*/ 279 h 899"/>
                <a:gd name="T24" fmla="*/ 604 w 1198"/>
                <a:gd name="T25" fmla="*/ 277 h 899"/>
                <a:gd name="T26" fmla="*/ 564 w 1198"/>
                <a:gd name="T27" fmla="*/ 287 h 899"/>
                <a:gd name="T28" fmla="*/ 536 w 1198"/>
                <a:gd name="T29" fmla="*/ 315 h 899"/>
                <a:gd name="T30" fmla="*/ 526 w 1198"/>
                <a:gd name="T31" fmla="*/ 354 h 899"/>
                <a:gd name="T32" fmla="*/ 536 w 1198"/>
                <a:gd name="T33" fmla="*/ 394 h 899"/>
                <a:gd name="T34" fmla="*/ 564 w 1198"/>
                <a:gd name="T35" fmla="*/ 422 h 899"/>
                <a:gd name="T36" fmla="*/ 604 w 1198"/>
                <a:gd name="T37" fmla="*/ 432 h 899"/>
                <a:gd name="T38" fmla="*/ 642 w 1198"/>
                <a:gd name="T39" fmla="*/ 422 h 899"/>
                <a:gd name="T40" fmla="*/ 671 w 1198"/>
                <a:gd name="T41" fmla="*/ 394 h 899"/>
                <a:gd name="T42" fmla="*/ 681 w 1198"/>
                <a:gd name="T43" fmla="*/ 354 h 899"/>
                <a:gd name="T44" fmla="*/ 671 w 1198"/>
                <a:gd name="T45" fmla="*/ 315 h 899"/>
                <a:gd name="T46" fmla="*/ 642 w 1198"/>
                <a:gd name="T47" fmla="*/ 287 h 899"/>
                <a:gd name="T48" fmla="*/ 604 w 1198"/>
                <a:gd name="T49" fmla="*/ 277 h 899"/>
                <a:gd name="T50" fmla="*/ 332 w 1198"/>
                <a:gd name="T51" fmla="*/ 279 h 899"/>
                <a:gd name="T52" fmla="*/ 297 w 1198"/>
                <a:gd name="T53" fmla="*/ 299 h 899"/>
                <a:gd name="T54" fmla="*/ 277 w 1198"/>
                <a:gd name="T55" fmla="*/ 333 h 899"/>
                <a:gd name="T56" fmla="*/ 277 w 1198"/>
                <a:gd name="T57" fmla="*/ 376 h 899"/>
                <a:gd name="T58" fmla="*/ 297 w 1198"/>
                <a:gd name="T59" fmla="*/ 410 h 899"/>
                <a:gd name="T60" fmla="*/ 332 w 1198"/>
                <a:gd name="T61" fmla="*/ 429 h 899"/>
                <a:gd name="T62" fmla="*/ 373 w 1198"/>
                <a:gd name="T63" fmla="*/ 429 h 899"/>
                <a:gd name="T64" fmla="*/ 407 w 1198"/>
                <a:gd name="T65" fmla="*/ 410 h 899"/>
                <a:gd name="T66" fmla="*/ 427 w 1198"/>
                <a:gd name="T67" fmla="*/ 376 h 899"/>
                <a:gd name="T68" fmla="*/ 427 w 1198"/>
                <a:gd name="T69" fmla="*/ 333 h 899"/>
                <a:gd name="T70" fmla="*/ 407 w 1198"/>
                <a:gd name="T71" fmla="*/ 299 h 899"/>
                <a:gd name="T72" fmla="*/ 373 w 1198"/>
                <a:gd name="T73" fmla="*/ 279 h 899"/>
                <a:gd name="T74" fmla="*/ 80 w 1198"/>
                <a:gd name="T75" fmla="*/ 0 h 899"/>
                <a:gd name="T76" fmla="*/ 1139 w 1198"/>
                <a:gd name="T77" fmla="*/ 2 h 899"/>
                <a:gd name="T78" fmla="*/ 1175 w 1198"/>
                <a:gd name="T79" fmla="*/ 23 h 899"/>
                <a:gd name="T80" fmla="*/ 1195 w 1198"/>
                <a:gd name="T81" fmla="*/ 59 h 899"/>
                <a:gd name="T82" fmla="*/ 1198 w 1198"/>
                <a:gd name="T83" fmla="*/ 664 h 899"/>
                <a:gd name="T84" fmla="*/ 1187 w 1198"/>
                <a:gd name="T85" fmla="*/ 705 h 899"/>
                <a:gd name="T86" fmla="*/ 1159 w 1198"/>
                <a:gd name="T87" fmla="*/ 734 h 899"/>
                <a:gd name="T88" fmla="*/ 1118 w 1198"/>
                <a:gd name="T89" fmla="*/ 745 h 899"/>
                <a:gd name="T90" fmla="*/ 1155 w 1198"/>
                <a:gd name="T91" fmla="*/ 899 h 899"/>
                <a:gd name="T92" fmla="*/ 80 w 1198"/>
                <a:gd name="T93" fmla="*/ 745 h 899"/>
                <a:gd name="T94" fmla="*/ 40 w 1198"/>
                <a:gd name="T95" fmla="*/ 734 h 899"/>
                <a:gd name="T96" fmla="*/ 11 w 1198"/>
                <a:gd name="T97" fmla="*/ 705 h 899"/>
                <a:gd name="T98" fmla="*/ 0 w 1198"/>
                <a:gd name="T99" fmla="*/ 664 h 899"/>
                <a:gd name="T100" fmla="*/ 2 w 1198"/>
                <a:gd name="T101" fmla="*/ 59 h 899"/>
                <a:gd name="T102" fmla="*/ 24 w 1198"/>
                <a:gd name="T103" fmla="*/ 23 h 899"/>
                <a:gd name="T104" fmla="*/ 59 w 1198"/>
                <a:gd name="T105" fmla="*/ 2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98" h="899">
                  <a:moveTo>
                    <a:pt x="846" y="277"/>
                  </a:moveTo>
                  <a:lnTo>
                    <a:pt x="826" y="279"/>
                  </a:lnTo>
                  <a:lnTo>
                    <a:pt x="806" y="287"/>
                  </a:lnTo>
                  <a:lnTo>
                    <a:pt x="791" y="299"/>
                  </a:lnTo>
                  <a:lnTo>
                    <a:pt x="779" y="315"/>
                  </a:lnTo>
                  <a:lnTo>
                    <a:pt x="771" y="333"/>
                  </a:lnTo>
                  <a:lnTo>
                    <a:pt x="768" y="354"/>
                  </a:lnTo>
                  <a:lnTo>
                    <a:pt x="771" y="376"/>
                  </a:lnTo>
                  <a:lnTo>
                    <a:pt x="779" y="394"/>
                  </a:lnTo>
                  <a:lnTo>
                    <a:pt x="791" y="410"/>
                  </a:lnTo>
                  <a:lnTo>
                    <a:pt x="806" y="422"/>
                  </a:lnTo>
                  <a:lnTo>
                    <a:pt x="826" y="429"/>
                  </a:lnTo>
                  <a:lnTo>
                    <a:pt x="846" y="432"/>
                  </a:lnTo>
                  <a:lnTo>
                    <a:pt x="866" y="429"/>
                  </a:lnTo>
                  <a:lnTo>
                    <a:pt x="885" y="422"/>
                  </a:lnTo>
                  <a:lnTo>
                    <a:pt x="900" y="410"/>
                  </a:lnTo>
                  <a:lnTo>
                    <a:pt x="913" y="394"/>
                  </a:lnTo>
                  <a:lnTo>
                    <a:pt x="921" y="376"/>
                  </a:lnTo>
                  <a:lnTo>
                    <a:pt x="923" y="354"/>
                  </a:lnTo>
                  <a:lnTo>
                    <a:pt x="921" y="333"/>
                  </a:lnTo>
                  <a:lnTo>
                    <a:pt x="913" y="315"/>
                  </a:lnTo>
                  <a:lnTo>
                    <a:pt x="900" y="299"/>
                  </a:lnTo>
                  <a:lnTo>
                    <a:pt x="885" y="287"/>
                  </a:lnTo>
                  <a:lnTo>
                    <a:pt x="866" y="279"/>
                  </a:lnTo>
                  <a:lnTo>
                    <a:pt x="846" y="277"/>
                  </a:lnTo>
                  <a:close/>
                  <a:moveTo>
                    <a:pt x="604" y="277"/>
                  </a:moveTo>
                  <a:lnTo>
                    <a:pt x="582" y="279"/>
                  </a:lnTo>
                  <a:lnTo>
                    <a:pt x="564" y="287"/>
                  </a:lnTo>
                  <a:lnTo>
                    <a:pt x="548" y="299"/>
                  </a:lnTo>
                  <a:lnTo>
                    <a:pt x="536" y="315"/>
                  </a:lnTo>
                  <a:lnTo>
                    <a:pt x="529" y="333"/>
                  </a:lnTo>
                  <a:lnTo>
                    <a:pt x="526" y="354"/>
                  </a:lnTo>
                  <a:lnTo>
                    <a:pt x="529" y="376"/>
                  </a:lnTo>
                  <a:lnTo>
                    <a:pt x="536" y="394"/>
                  </a:lnTo>
                  <a:lnTo>
                    <a:pt x="548" y="410"/>
                  </a:lnTo>
                  <a:lnTo>
                    <a:pt x="564" y="422"/>
                  </a:lnTo>
                  <a:lnTo>
                    <a:pt x="582" y="429"/>
                  </a:lnTo>
                  <a:lnTo>
                    <a:pt x="604" y="432"/>
                  </a:lnTo>
                  <a:lnTo>
                    <a:pt x="624" y="429"/>
                  </a:lnTo>
                  <a:lnTo>
                    <a:pt x="642" y="422"/>
                  </a:lnTo>
                  <a:lnTo>
                    <a:pt x="658" y="410"/>
                  </a:lnTo>
                  <a:lnTo>
                    <a:pt x="671" y="394"/>
                  </a:lnTo>
                  <a:lnTo>
                    <a:pt x="678" y="376"/>
                  </a:lnTo>
                  <a:lnTo>
                    <a:pt x="681" y="354"/>
                  </a:lnTo>
                  <a:lnTo>
                    <a:pt x="678" y="333"/>
                  </a:lnTo>
                  <a:lnTo>
                    <a:pt x="671" y="315"/>
                  </a:lnTo>
                  <a:lnTo>
                    <a:pt x="658" y="299"/>
                  </a:lnTo>
                  <a:lnTo>
                    <a:pt x="642" y="287"/>
                  </a:lnTo>
                  <a:lnTo>
                    <a:pt x="624" y="279"/>
                  </a:lnTo>
                  <a:lnTo>
                    <a:pt x="604" y="277"/>
                  </a:lnTo>
                  <a:close/>
                  <a:moveTo>
                    <a:pt x="352" y="277"/>
                  </a:moveTo>
                  <a:lnTo>
                    <a:pt x="332" y="279"/>
                  </a:lnTo>
                  <a:lnTo>
                    <a:pt x="313" y="287"/>
                  </a:lnTo>
                  <a:lnTo>
                    <a:pt x="297" y="299"/>
                  </a:lnTo>
                  <a:lnTo>
                    <a:pt x="285" y="315"/>
                  </a:lnTo>
                  <a:lnTo>
                    <a:pt x="277" y="333"/>
                  </a:lnTo>
                  <a:lnTo>
                    <a:pt x="274" y="354"/>
                  </a:lnTo>
                  <a:lnTo>
                    <a:pt x="277" y="376"/>
                  </a:lnTo>
                  <a:lnTo>
                    <a:pt x="285" y="394"/>
                  </a:lnTo>
                  <a:lnTo>
                    <a:pt x="297" y="410"/>
                  </a:lnTo>
                  <a:lnTo>
                    <a:pt x="313" y="422"/>
                  </a:lnTo>
                  <a:lnTo>
                    <a:pt x="332" y="429"/>
                  </a:lnTo>
                  <a:lnTo>
                    <a:pt x="352" y="432"/>
                  </a:lnTo>
                  <a:lnTo>
                    <a:pt x="373" y="429"/>
                  </a:lnTo>
                  <a:lnTo>
                    <a:pt x="391" y="422"/>
                  </a:lnTo>
                  <a:lnTo>
                    <a:pt x="407" y="410"/>
                  </a:lnTo>
                  <a:lnTo>
                    <a:pt x="419" y="394"/>
                  </a:lnTo>
                  <a:lnTo>
                    <a:pt x="427" y="376"/>
                  </a:lnTo>
                  <a:lnTo>
                    <a:pt x="429" y="354"/>
                  </a:lnTo>
                  <a:lnTo>
                    <a:pt x="427" y="333"/>
                  </a:lnTo>
                  <a:lnTo>
                    <a:pt x="419" y="315"/>
                  </a:lnTo>
                  <a:lnTo>
                    <a:pt x="407" y="299"/>
                  </a:lnTo>
                  <a:lnTo>
                    <a:pt x="391" y="287"/>
                  </a:lnTo>
                  <a:lnTo>
                    <a:pt x="373" y="279"/>
                  </a:lnTo>
                  <a:lnTo>
                    <a:pt x="352" y="277"/>
                  </a:lnTo>
                  <a:close/>
                  <a:moveTo>
                    <a:pt x="80" y="0"/>
                  </a:moveTo>
                  <a:lnTo>
                    <a:pt x="1118" y="0"/>
                  </a:lnTo>
                  <a:lnTo>
                    <a:pt x="1139" y="2"/>
                  </a:lnTo>
                  <a:lnTo>
                    <a:pt x="1159" y="11"/>
                  </a:lnTo>
                  <a:lnTo>
                    <a:pt x="1175" y="23"/>
                  </a:lnTo>
                  <a:lnTo>
                    <a:pt x="1187" y="39"/>
                  </a:lnTo>
                  <a:lnTo>
                    <a:pt x="1195" y="59"/>
                  </a:lnTo>
                  <a:lnTo>
                    <a:pt x="1198" y="80"/>
                  </a:lnTo>
                  <a:lnTo>
                    <a:pt x="1198" y="664"/>
                  </a:lnTo>
                  <a:lnTo>
                    <a:pt x="1195" y="686"/>
                  </a:lnTo>
                  <a:lnTo>
                    <a:pt x="1187" y="705"/>
                  </a:lnTo>
                  <a:lnTo>
                    <a:pt x="1175" y="722"/>
                  </a:lnTo>
                  <a:lnTo>
                    <a:pt x="1159" y="734"/>
                  </a:lnTo>
                  <a:lnTo>
                    <a:pt x="1139" y="742"/>
                  </a:lnTo>
                  <a:lnTo>
                    <a:pt x="1118" y="745"/>
                  </a:lnTo>
                  <a:lnTo>
                    <a:pt x="1092" y="745"/>
                  </a:lnTo>
                  <a:lnTo>
                    <a:pt x="1155" y="899"/>
                  </a:lnTo>
                  <a:lnTo>
                    <a:pt x="974" y="745"/>
                  </a:lnTo>
                  <a:lnTo>
                    <a:pt x="80" y="745"/>
                  </a:lnTo>
                  <a:lnTo>
                    <a:pt x="59" y="742"/>
                  </a:lnTo>
                  <a:lnTo>
                    <a:pt x="40" y="734"/>
                  </a:lnTo>
                  <a:lnTo>
                    <a:pt x="24" y="722"/>
                  </a:lnTo>
                  <a:lnTo>
                    <a:pt x="11" y="705"/>
                  </a:lnTo>
                  <a:lnTo>
                    <a:pt x="2" y="686"/>
                  </a:lnTo>
                  <a:lnTo>
                    <a:pt x="0" y="664"/>
                  </a:lnTo>
                  <a:lnTo>
                    <a:pt x="0" y="80"/>
                  </a:lnTo>
                  <a:lnTo>
                    <a:pt x="2" y="59"/>
                  </a:lnTo>
                  <a:lnTo>
                    <a:pt x="11" y="39"/>
                  </a:lnTo>
                  <a:lnTo>
                    <a:pt x="24" y="23"/>
                  </a:lnTo>
                  <a:lnTo>
                    <a:pt x="40" y="11"/>
                  </a:lnTo>
                  <a:lnTo>
                    <a:pt x="59" y="2"/>
                  </a:lnTo>
                  <a:lnTo>
                    <a:pt x="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3" name="Group 17"/>
          <p:cNvGrpSpPr>
            <a:grpSpLocks noChangeAspect="1"/>
          </p:cNvGrpSpPr>
          <p:nvPr/>
        </p:nvGrpSpPr>
        <p:grpSpPr bwMode="auto">
          <a:xfrm>
            <a:off x="3399461" y="1830389"/>
            <a:ext cx="901077" cy="998554"/>
            <a:chOff x="2330" y="1153"/>
            <a:chExt cx="379" cy="420"/>
          </a:xfrm>
          <a:solidFill>
            <a:schemeClr val="accent1"/>
          </a:solidFill>
        </p:grpSpPr>
        <p:sp>
          <p:nvSpPr>
            <p:cNvPr id="86" name="Freeform 19"/>
            <p:cNvSpPr>
              <a:spLocks noEditPoints="1"/>
            </p:cNvSpPr>
            <p:nvPr/>
          </p:nvSpPr>
          <p:spPr bwMode="auto">
            <a:xfrm>
              <a:off x="2573" y="1153"/>
              <a:ext cx="136" cy="390"/>
            </a:xfrm>
            <a:custGeom>
              <a:avLst/>
              <a:gdLst>
                <a:gd name="T0" fmla="*/ 353 w 1084"/>
                <a:gd name="T1" fmla="*/ 1040 h 3118"/>
                <a:gd name="T2" fmla="*/ 415 w 1084"/>
                <a:gd name="T3" fmla="*/ 1129 h 3118"/>
                <a:gd name="T4" fmla="*/ 441 w 1084"/>
                <a:gd name="T5" fmla="*/ 1129 h 3118"/>
                <a:gd name="T6" fmla="*/ 458 w 1084"/>
                <a:gd name="T7" fmla="*/ 1002 h 3118"/>
                <a:gd name="T8" fmla="*/ 446 w 1084"/>
                <a:gd name="T9" fmla="*/ 941 h 3118"/>
                <a:gd name="T10" fmla="*/ 383 w 1084"/>
                <a:gd name="T11" fmla="*/ 905 h 3118"/>
                <a:gd name="T12" fmla="*/ 584 w 1084"/>
                <a:gd name="T13" fmla="*/ 922 h 3118"/>
                <a:gd name="T14" fmla="*/ 563 w 1084"/>
                <a:gd name="T15" fmla="*/ 992 h 3118"/>
                <a:gd name="T16" fmla="*/ 555 w 1084"/>
                <a:gd name="T17" fmla="*/ 1010 h 3118"/>
                <a:gd name="T18" fmla="*/ 586 w 1084"/>
                <a:gd name="T19" fmla="*/ 1133 h 3118"/>
                <a:gd name="T20" fmla="*/ 656 w 1084"/>
                <a:gd name="T21" fmla="*/ 1052 h 3118"/>
                <a:gd name="T22" fmla="*/ 658 w 1084"/>
                <a:gd name="T23" fmla="*/ 912 h 3118"/>
                <a:gd name="T24" fmla="*/ 358 w 1084"/>
                <a:gd name="T25" fmla="*/ 381 h 3118"/>
                <a:gd name="T26" fmla="*/ 271 w 1084"/>
                <a:gd name="T27" fmla="*/ 415 h 3118"/>
                <a:gd name="T28" fmla="*/ 247 w 1084"/>
                <a:gd name="T29" fmla="*/ 466 h 3118"/>
                <a:gd name="T30" fmla="*/ 246 w 1084"/>
                <a:gd name="T31" fmla="*/ 533 h 3118"/>
                <a:gd name="T32" fmla="*/ 290 w 1084"/>
                <a:gd name="T33" fmla="*/ 632 h 3118"/>
                <a:gd name="T34" fmla="*/ 378 w 1084"/>
                <a:gd name="T35" fmla="*/ 767 h 3118"/>
                <a:gd name="T36" fmla="*/ 454 w 1084"/>
                <a:gd name="T37" fmla="*/ 818 h 3118"/>
                <a:gd name="T38" fmla="*/ 617 w 1084"/>
                <a:gd name="T39" fmla="*/ 786 h 3118"/>
                <a:gd name="T40" fmla="*/ 710 w 1084"/>
                <a:gd name="T41" fmla="*/ 659 h 3118"/>
                <a:gd name="T42" fmla="*/ 749 w 1084"/>
                <a:gd name="T43" fmla="*/ 545 h 3118"/>
                <a:gd name="T44" fmla="*/ 773 w 1084"/>
                <a:gd name="T45" fmla="*/ 474 h 3118"/>
                <a:gd name="T46" fmla="*/ 740 w 1084"/>
                <a:gd name="T47" fmla="*/ 457 h 3118"/>
                <a:gd name="T48" fmla="*/ 643 w 1084"/>
                <a:gd name="T49" fmla="*/ 474 h 3118"/>
                <a:gd name="T50" fmla="*/ 522 w 1084"/>
                <a:gd name="T51" fmla="*/ 419 h 3118"/>
                <a:gd name="T52" fmla="*/ 412 w 1084"/>
                <a:gd name="T53" fmla="*/ 375 h 3118"/>
                <a:gd name="T54" fmla="*/ 676 w 1084"/>
                <a:gd name="T55" fmla="*/ 25 h 3118"/>
                <a:gd name="T56" fmla="*/ 822 w 1084"/>
                <a:gd name="T57" fmla="*/ 153 h 3118"/>
                <a:gd name="T58" fmla="*/ 864 w 1084"/>
                <a:gd name="T59" fmla="*/ 404 h 3118"/>
                <a:gd name="T60" fmla="*/ 879 w 1084"/>
                <a:gd name="T61" fmla="*/ 549 h 3118"/>
                <a:gd name="T62" fmla="*/ 828 w 1084"/>
                <a:gd name="T63" fmla="*/ 653 h 3118"/>
                <a:gd name="T64" fmla="*/ 734 w 1084"/>
                <a:gd name="T65" fmla="*/ 815 h 3118"/>
                <a:gd name="T66" fmla="*/ 1008 w 1084"/>
                <a:gd name="T67" fmla="*/ 918 h 3118"/>
                <a:gd name="T68" fmla="*/ 1081 w 1084"/>
                <a:gd name="T69" fmla="*/ 1007 h 3118"/>
                <a:gd name="T70" fmla="*/ 1073 w 1084"/>
                <a:gd name="T71" fmla="*/ 1987 h 3118"/>
                <a:gd name="T72" fmla="*/ 1011 w 1084"/>
                <a:gd name="T73" fmla="*/ 2086 h 3118"/>
                <a:gd name="T74" fmla="*/ 903 w 1084"/>
                <a:gd name="T75" fmla="*/ 2079 h 3118"/>
                <a:gd name="T76" fmla="*/ 857 w 1084"/>
                <a:gd name="T77" fmla="*/ 3048 h 3118"/>
                <a:gd name="T78" fmla="*/ 706 w 1084"/>
                <a:gd name="T79" fmla="*/ 3118 h 3118"/>
                <a:gd name="T80" fmla="*/ 555 w 1084"/>
                <a:gd name="T81" fmla="*/ 3048 h 3118"/>
                <a:gd name="T82" fmla="*/ 506 w 1084"/>
                <a:gd name="T83" fmla="*/ 2956 h 3118"/>
                <a:gd name="T84" fmla="*/ 411 w 1084"/>
                <a:gd name="T85" fmla="*/ 3090 h 3118"/>
                <a:gd name="T86" fmla="*/ 243 w 1084"/>
                <a:gd name="T87" fmla="*/ 3106 h 3118"/>
                <a:gd name="T88" fmla="*/ 127 w 1084"/>
                <a:gd name="T89" fmla="*/ 2989 h 3118"/>
                <a:gd name="T90" fmla="*/ 179 w 1084"/>
                <a:gd name="T91" fmla="*/ 2423 h 3118"/>
                <a:gd name="T92" fmla="*/ 272 w 1084"/>
                <a:gd name="T93" fmla="*/ 2264 h 3118"/>
                <a:gd name="T94" fmla="*/ 286 w 1084"/>
                <a:gd name="T95" fmla="*/ 1271 h 3118"/>
                <a:gd name="T96" fmla="*/ 225 w 1084"/>
                <a:gd name="T97" fmla="*/ 1099 h 3118"/>
                <a:gd name="T98" fmla="*/ 70 w 1084"/>
                <a:gd name="T99" fmla="*/ 1006 h 3118"/>
                <a:gd name="T100" fmla="*/ 255 w 1084"/>
                <a:gd name="T101" fmla="*/ 865 h 3118"/>
                <a:gd name="T102" fmla="*/ 252 w 1084"/>
                <a:gd name="T103" fmla="*/ 778 h 3118"/>
                <a:gd name="T104" fmla="*/ 166 w 1084"/>
                <a:gd name="T105" fmla="*/ 601 h 3118"/>
                <a:gd name="T106" fmla="*/ 132 w 1084"/>
                <a:gd name="T107" fmla="*/ 459 h 3118"/>
                <a:gd name="T108" fmla="*/ 152 w 1084"/>
                <a:gd name="T109" fmla="*/ 266 h 3118"/>
                <a:gd name="T110" fmla="*/ 240 w 1084"/>
                <a:gd name="T111" fmla="*/ 90 h 3118"/>
                <a:gd name="T112" fmla="*/ 415 w 1084"/>
                <a:gd name="T113" fmla="*/ 3 h 3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4" h="3118">
                  <a:moveTo>
                    <a:pt x="373" y="902"/>
                  </a:moveTo>
                  <a:lnTo>
                    <a:pt x="363" y="905"/>
                  </a:lnTo>
                  <a:lnTo>
                    <a:pt x="356" y="912"/>
                  </a:lnTo>
                  <a:lnTo>
                    <a:pt x="353" y="923"/>
                  </a:lnTo>
                  <a:lnTo>
                    <a:pt x="353" y="1040"/>
                  </a:lnTo>
                  <a:lnTo>
                    <a:pt x="354" y="1044"/>
                  </a:lnTo>
                  <a:lnTo>
                    <a:pt x="355" y="1048"/>
                  </a:lnTo>
                  <a:lnTo>
                    <a:pt x="357" y="1052"/>
                  </a:lnTo>
                  <a:lnTo>
                    <a:pt x="412" y="1126"/>
                  </a:lnTo>
                  <a:lnTo>
                    <a:pt x="415" y="1129"/>
                  </a:lnTo>
                  <a:lnTo>
                    <a:pt x="420" y="1131"/>
                  </a:lnTo>
                  <a:lnTo>
                    <a:pt x="424" y="1133"/>
                  </a:lnTo>
                  <a:lnTo>
                    <a:pt x="429" y="1133"/>
                  </a:lnTo>
                  <a:lnTo>
                    <a:pt x="434" y="1133"/>
                  </a:lnTo>
                  <a:lnTo>
                    <a:pt x="441" y="1129"/>
                  </a:lnTo>
                  <a:lnTo>
                    <a:pt x="446" y="1123"/>
                  </a:lnTo>
                  <a:lnTo>
                    <a:pt x="448" y="1116"/>
                  </a:lnTo>
                  <a:lnTo>
                    <a:pt x="459" y="1010"/>
                  </a:lnTo>
                  <a:lnTo>
                    <a:pt x="459" y="1006"/>
                  </a:lnTo>
                  <a:lnTo>
                    <a:pt x="458" y="1002"/>
                  </a:lnTo>
                  <a:lnTo>
                    <a:pt x="456" y="999"/>
                  </a:lnTo>
                  <a:lnTo>
                    <a:pt x="454" y="995"/>
                  </a:lnTo>
                  <a:lnTo>
                    <a:pt x="450" y="992"/>
                  </a:lnTo>
                  <a:lnTo>
                    <a:pt x="446" y="990"/>
                  </a:lnTo>
                  <a:lnTo>
                    <a:pt x="446" y="941"/>
                  </a:lnTo>
                  <a:lnTo>
                    <a:pt x="444" y="933"/>
                  </a:lnTo>
                  <a:lnTo>
                    <a:pt x="439" y="926"/>
                  </a:lnTo>
                  <a:lnTo>
                    <a:pt x="430" y="922"/>
                  </a:lnTo>
                  <a:lnTo>
                    <a:pt x="406" y="916"/>
                  </a:lnTo>
                  <a:lnTo>
                    <a:pt x="383" y="905"/>
                  </a:lnTo>
                  <a:lnTo>
                    <a:pt x="373" y="902"/>
                  </a:lnTo>
                  <a:close/>
                  <a:moveTo>
                    <a:pt x="642" y="902"/>
                  </a:moveTo>
                  <a:lnTo>
                    <a:pt x="631" y="905"/>
                  </a:lnTo>
                  <a:lnTo>
                    <a:pt x="607" y="916"/>
                  </a:lnTo>
                  <a:lnTo>
                    <a:pt x="584" y="922"/>
                  </a:lnTo>
                  <a:lnTo>
                    <a:pt x="575" y="926"/>
                  </a:lnTo>
                  <a:lnTo>
                    <a:pt x="569" y="932"/>
                  </a:lnTo>
                  <a:lnTo>
                    <a:pt x="567" y="941"/>
                  </a:lnTo>
                  <a:lnTo>
                    <a:pt x="567" y="990"/>
                  </a:lnTo>
                  <a:lnTo>
                    <a:pt x="563" y="992"/>
                  </a:lnTo>
                  <a:lnTo>
                    <a:pt x="560" y="995"/>
                  </a:lnTo>
                  <a:lnTo>
                    <a:pt x="558" y="999"/>
                  </a:lnTo>
                  <a:lnTo>
                    <a:pt x="556" y="1002"/>
                  </a:lnTo>
                  <a:lnTo>
                    <a:pt x="555" y="1006"/>
                  </a:lnTo>
                  <a:lnTo>
                    <a:pt x="555" y="1010"/>
                  </a:lnTo>
                  <a:lnTo>
                    <a:pt x="566" y="1116"/>
                  </a:lnTo>
                  <a:lnTo>
                    <a:pt x="568" y="1123"/>
                  </a:lnTo>
                  <a:lnTo>
                    <a:pt x="573" y="1129"/>
                  </a:lnTo>
                  <a:lnTo>
                    <a:pt x="581" y="1133"/>
                  </a:lnTo>
                  <a:lnTo>
                    <a:pt x="586" y="1133"/>
                  </a:lnTo>
                  <a:lnTo>
                    <a:pt x="590" y="1133"/>
                  </a:lnTo>
                  <a:lnTo>
                    <a:pt x="594" y="1131"/>
                  </a:lnTo>
                  <a:lnTo>
                    <a:pt x="598" y="1129"/>
                  </a:lnTo>
                  <a:lnTo>
                    <a:pt x="601" y="1126"/>
                  </a:lnTo>
                  <a:lnTo>
                    <a:pt x="656" y="1052"/>
                  </a:lnTo>
                  <a:lnTo>
                    <a:pt x="659" y="1048"/>
                  </a:lnTo>
                  <a:lnTo>
                    <a:pt x="660" y="1044"/>
                  </a:lnTo>
                  <a:lnTo>
                    <a:pt x="660" y="1040"/>
                  </a:lnTo>
                  <a:lnTo>
                    <a:pt x="660" y="923"/>
                  </a:lnTo>
                  <a:lnTo>
                    <a:pt x="658" y="912"/>
                  </a:lnTo>
                  <a:lnTo>
                    <a:pt x="651" y="905"/>
                  </a:lnTo>
                  <a:lnTo>
                    <a:pt x="642" y="902"/>
                  </a:lnTo>
                  <a:close/>
                  <a:moveTo>
                    <a:pt x="412" y="375"/>
                  </a:moveTo>
                  <a:lnTo>
                    <a:pt x="385" y="377"/>
                  </a:lnTo>
                  <a:lnTo>
                    <a:pt x="358" y="381"/>
                  </a:lnTo>
                  <a:lnTo>
                    <a:pt x="334" y="388"/>
                  </a:lnTo>
                  <a:lnTo>
                    <a:pt x="311" y="395"/>
                  </a:lnTo>
                  <a:lnTo>
                    <a:pt x="292" y="403"/>
                  </a:lnTo>
                  <a:lnTo>
                    <a:pt x="276" y="410"/>
                  </a:lnTo>
                  <a:lnTo>
                    <a:pt x="271" y="415"/>
                  </a:lnTo>
                  <a:lnTo>
                    <a:pt x="267" y="422"/>
                  </a:lnTo>
                  <a:lnTo>
                    <a:pt x="266" y="429"/>
                  </a:lnTo>
                  <a:lnTo>
                    <a:pt x="266" y="463"/>
                  </a:lnTo>
                  <a:lnTo>
                    <a:pt x="257" y="463"/>
                  </a:lnTo>
                  <a:lnTo>
                    <a:pt x="247" y="466"/>
                  </a:lnTo>
                  <a:lnTo>
                    <a:pt x="240" y="474"/>
                  </a:lnTo>
                  <a:lnTo>
                    <a:pt x="238" y="484"/>
                  </a:lnTo>
                  <a:lnTo>
                    <a:pt x="238" y="515"/>
                  </a:lnTo>
                  <a:lnTo>
                    <a:pt x="240" y="526"/>
                  </a:lnTo>
                  <a:lnTo>
                    <a:pt x="246" y="533"/>
                  </a:lnTo>
                  <a:lnTo>
                    <a:pt x="266" y="545"/>
                  </a:lnTo>
                  <a:lnTo>
                    <a:pt x="267" y="553"/>
                  </a:lnTo>
                  <a:lnTo>
                    <a:pt x="272" y="578"/>
                  </a:lnTo>
                  <a:lnTo>
                    <a:pt x="280" y="604"/>
                  </a:lnTo>
                  <a:lnTo>
                    <a:pt x="290" y="632"/>
                  </a:lnTo>
                  <a:lnTo>
                    <a:pt x="303" y="660"/>
                  </a:lnTo>
                  <a:lnTo>
                    <a:pt x="320" y="688"/>
                  </a:lnTo>
                  <a:lnTo>
                    <a:pt x="337" y="717"/>
                  </a:lnTo>
                  <a:lnTo>
                    <a:pt x="357" y="744"/>
                  </a:lnTo>
                  <a:lnTo>
                    <a:pt x="378" y="767"/>
                  </a:lnTo>
                  <a:lnTo>
                    <a:pt x="396" y="786"/>
                  </a:lnTo>
                  <a:lnTo>
                    <a:pt x="413" y="800"/>
                  </a:lnTo>
                  <a:lnTo>
                    <a:pt x="429" y="809"/>
                  </a:lnTo>
                  <a:lnTo>
                    <a:pt x="443" y="816"/>
                  </a:lnTo>
                  <a:lnTo>
                    <a:pt x="454" y="818"/>
                  </a:lnTo>
                  <a:lnTo>
                    <a:pt x="560" y="818"/>
                  </a:lnTo>
                  <a:lnTo>
                    <a:pt x="571" y="816"/>
                  </a:lnTo>
                  <a:lnTo>
                    <a:pt x="585" y="809"/>
                  </a:lnTo>
                  <a:lnTo>
                    <a:pt x="600" y="800"/>
                  </a:lnTo>
                  <a:lnTo>
                    <a:pt x="617" y="786"/>
                  </a:lnTo>
                  <a:lnTo>
                    <a:pt x="637" y="767"/>
                  </a:lnTo>
                  <a:lnTo>
                    <a:pt x="656" y="744"/>
                  </a:lnTo>
                  <a:lnTo>
                    <a:pt x="676" y="717"/>
                  </a:lnTo>
                  <a:lnTo>
                    <a:pt x="695" y="688"/>
                  </a:lnTo>
                  <a:lnTo>
                    <a:pt x="710" y="659"/>
                  </a:lnTo>
                  <a:lnTo>
                    <a:pt x="723" y="632"/>
                  </a:lnTo>
                  <a:lnTo>
                    <a:pt x="734" y="604"/>
                  </a:lnTo>
                  <a:lnTo>
                    <a:pt x="743" y="578"/>
                  </a:lnTo>
                  <a:lnTo>
                    <a:pt x="747" y="553"/>
                  </a:lnTo>
                  <a:lnTo>
                    <a:pt x="749" y="545"/>
                  </a:lnTo>
                  <a:lnTo>
                    <a:pt x="767" y="533"/>
                  </a:lnTo>
                  <a:lnTo>
                    <a:pt x="774" y="526"/>
                  </a:lnTo>
                  <a:lnTo>
                    <a:pt x="776" y="515"/>
                  </a:lnTo>
                  <a:lnTo>
                    <a:pt x="776" y="484"/>
                  </a:lnTo>
                  <a:lnTo>
                    <a:pt x="773" y="474"/>
                  </a:lnTo>
                  <a:lnTo>
                    <a:pt x="766" y="466"/>
                  </a:lnTo>
                  <a:lnTo>
                    <a:pt x="757" y="463"/>
                  </a:lnTo>
                  <a:lnTo>
                    <a:pt x="746" y="463"/>
                  </a:lnTo>
                  <a:lnTo>
                    <a:pt x="743" y="460"/>
                  </a:lnTo>
                  <a:lnTo>
                    <a:pt x="740" y="457"/>
                  </a:lnTo>
                  <a:lnTo>
                    <a:pt x="730" y="454"/>
                  </a:lnTo>
                  <a:lnTo>
                    <a:pt x="721" y="455"/>
                  </a:lnTo>
                  <a:lnTo>
                    <a:pt x="695" y="465"/>
                  </a:lnTo>
                  <a:lnTo>
                    <a:pt x="668" y="472"/>
                  </a:lnTo>
                  <a:lnTo>
                    <a:pt x="643" y="474"/>
                  </a:lnTo>
                  <a:lnTo>
                    <a:pt x="616" y="472"/>
                  </a:lnTo>
                  <a:lnTo>
                    <a:pt x="591" y="464"/>
                  </a:lnTo>
                  <a:lnTo>
                    <a:pt x="567" y="453"/>
                  </a:lnTo>
                  <a:lnTo>
                    <a:pt x="544" y="438"/>
                  </a:lnTo>
                  <a:lnTo>
                    <a:pt x="522" y="419"/>
                  </a:lnTo>
                  <a:lnTo>
                    <a:pt x="504" y="403"/>
                  </a:lnTo>
                  <a:lnTo>
                    <a:pt x="485" y="390"/>
                  </a:lnTo>
                  <a:lnTo>
                    <a:pt x="462" y="382"/>
                  </a:lnTo>
                  <a:lnTo>
                    <a:pt x="439" y="377"/>
                  </a:lnTo>
                  <a:lnTo>
                    <a:pt x="412" y="375"/>
                  </a:lnTo>
                  <a:close/>
                  <a:moveTo>
                    <a:pt x="457" y="0"/>
                  </a:moveTo>
                  <a:lnTo>
                    <a:pt x="557" y="0"/>
                  </a:lnTo>
                  <a:lnTo>
                    <a:pt x="598" y="3"/>
                  </a:lnTo>
                  <a:lnTo>
                    <a:pt x="639" y="11"/>
                  </a:lnTo>
                  <a:lnTo>
                    <a:pt x="676" y="25"/>
                  </a:lnTo>
                  <a:lnTo>
                    <a:pt x="712" y="42"/>
                  </a:lnTo>
                  <a:lnTo>
                    <a:pt x="745" y="64"/>
                  </a:lnTo>
                  <a:lnTo>
                    <a:pt x="774" y="90"/>
                  </a:lnTo>
                  <a:lnTo>
                    <a:pt x="800" y="119"/>
                  </a:lnTo>
                  <a:lnTo>
                    <a:pt x="822" y="153"/>
                  </a:lnTo>
                  <a:lnTo>
                    <a:pt x="839" y="188"/>
                  </a:lnTo>
                  <a:lnTo>
                    <a:pt x="853" y="226"/>
                  </a:lnTo>
                  <a:lnTo>
                    <a:pt x="861" y="266"/>
                  </a:lnTo>
                  <a:lnTo>
                    <a:pt x="864" y="308"/>
                  </a:lnTo>
                  <a:lnTo>
                    <a:pt x="864" y="404"/>
                  </a:lnTo>
                  <a:lnTo>
                    <a:pt x="874" y="422"/>
                  </a:lnTo>
                  <a:lnTo>
                    <a:pt x="879" y="440"/>
                  </a:lnTo>
                  <a:lnTo>
                    <a:pt x="881" y="459"/>
                  </a:lnTo>
                  <a:lnTo>
                    <a:pt x="881" y="528"/>
                  </a:lnTo>
                  <a:lnTo>
                    <a:pt x="879" y="549"/>
                  </a:lnTo>
                  <a:lnTo>
                    <a:pt x="873" y="569"/>
                  </a:lnTo>
                  <a:lnTo>
                    <a:pt x="862" y="586"/>
                  </a:lnTo>
                  <a:lnTo>
                    <a:pt x="848" y="601"/>
                  </a:lnTo>
                  <a:lnTo>
                    <a:pt x="838" y="627"/>
                  </a:lnTo>
                  <a:lnTo>
                    <a:pt x="828" y="653"/>
                  </a:lnTo>
                  <a:lnTo>
                    <a:pt x="810" y="695"/>
                  </a:lnTo>
                  <a:lnTo>
                    <a:pt x="787" y="737"/>
                  </a:lnTo>
                  <a:lnTo>
                    <a:pt x="762" y="778"/>
                  </a:lnTo>
                  <a:lnTo>
                    <a:pt x="749" y="795"/>
                  </a:lnTo>
                  <a:lnTo>
                    <a:pt x="734" y="815"/>
                  </a:lnTo>
                  <a:lnTo>
                    <a:pt x="717" y="834"/>
                  </a:lnTo>
                  <a:lnTo>
                    <a:pt x="740" y="847"/>
                  </a:lnTo>
                  <a:lnTo>
                    <a:pt x="759" y="865"/>
                  </a:lnTo>
                  <a:lnTo>
                    <a:pt x="983" y="909"/>
                  </a:lnTo>
                  <a:lnTo>
                    <a:pt x="1008" y="918"/>
                  </a:lnTo>
                  <a:lnTo>
                    <a:pt x="1029" y="929"/>
                  </a:lnTo>
                  <a:lnTo>
                    <a:pt x="1047" y="944"/>
                  </a:lnTo>
                  <a:lnTo>
                    <a:pt x="1063" y="962"/>
                  </a:lnTo>
                  <a:lnTo>
                    <a:pt x="1074" y="984"/>
                  </a:lnTo>
                  <a:lnTo>
                    <a:pt x="1081" y="1007"/>
                  </a:lnTo>
                  <a:lnTo>
                    <a:pt x="1084" y="1033"/>
                  </a:lnTo>
                  <a:lnTo>
                    <a:pt x="1084" y="1845"/>
                  </a:lnTo>
                  <a:lnTo>
                    <a:pt x="1081" y="1873"/>
                  </a:lnTo>
                  <a:lnTo>
                    <a:pt x="1073" y="1898"/>
                  </a:lnTo>
                  <a:lnTo>
                    <a:pt x="1073" y="1987"/>
                  </a:lnTo>
                  <a:lnTo>
                    <a:pt x="1070" y="2013"/>
                  </a:lnTo>
                  <a:lnTo>
                    <a:pt x="1062" y="2035"/>
                  </a:lnTo>
                  <a:lnTo>
                    <a:pt x="1048" y="2056"/>
                  </a:lnTo>
                  <a:lnTo>
                    <a:pt x="1031" y="2073"/>
                  </a:lnTo>
                  <a:lnTo>
                    <a:pt x="1011" y="2086"/>
                  </a:lnTo>
                  <a:lnTo>
                    <a:pt x="988" y="2094"/>
                  </a:lnTo>
                  <a:lnTo>
                    <a:pt x="963" y="2097"/>
                  </a:lnTo>
                  <a:lnTo>
                    <a:pt x="941" y="2095"/>
                  </a:lnTo>
                  <a:lnTo>
                    <a:pt x="921" y="2089"/>
                  </a:lnTo>
                  <a:lnTo>
                    <a:pt x="903" y="2079"/>
                  </a:lnTo>
                  <a:lnTo>
                    <a:pt x="903" y="2921"/>
                  </a:lnTo>
                  <a:lnTo>
                    <a:pt x="900" y="2956"/>
                  </a:lnTo>
                  <a:lnTo>
                    <a:pt x="890" y="2989"/>
                  </a:lnTo>
                  <a:lnTo>
                    <a:pt x="876" y="3020"/>
                  </a:lnTo>
                  <a:lnTo>
                    <a:pt x="857" y="3048"/>
                  </a:lnTo>
                  <a:lnTo>
                    <a:pt x="832" y="3071"/>
                  </a:lnTo>
                  <a:lnTo>
                    <a:pt x="805" y="3090"/>
                  </a:lnTo>
                  <a:lnTo>
                    <a:pt x="774" y="3106"/>
                  </a:lnTo>
                  <a:lnTo>
                    <a:pt x="742" y="3115"/>
                  </a:lnTo>
                  <a:lnTo>
                    <a:pt x="706" y="3118"/>
                  </a:lnTo>
                  <a:lnTo>
                    <a:pt x="670" y="3115"/>
                  </a:lnTo>
                  <a:lnTo>
                    <a:pt x="638" y="3106"/>
                  </a:lnTo>
                  <a:lnTo>
                    <a:pt x="606" y="3090"/>
                  </a:lnTo>
                  <a:lnTo>
                    <a:pt x="578" y="3071"/>
                  </a:lnTo>
                  <a:lnTo>
                    <a:pt x="555" y="3048"/>
                  </a:lnTo>
                  <a:lnTo>
                    <a:pt x="536" y="3020"/>
                  </a:lnTo>
                  <a:lnTo>
                    <a:pt x="521" y="2989"/>
                  </a:lnTo>
                  <a:lnTo>
                    <a:pt x="512" y="2956"/>
                  </a:lnTo>
                  <a:lnTo>
                    <a:pt x="509" y="2921"/>
                  </a:lnTo>
                  <a:lnTo>
                    <a:pt x="506" y="2956"/>
                  </a:lnTo>
                  <a:lnTo>
                    <a:pt x="497" y="2989"/>
                  </a:lnTo>
                  <a:lnTo>
                    <a:pt x="482" y="3020"/>
                  </a:lnTo>
                  <a:lnTo>
                    <a:pt x="462" y="3048"/>
                  </a:lnTo>
                  <a:lnTo>
                    <a:pt x="439" y="3071"/>
                  </a:lnTo>
                  <a:lnTo>
                    <a:pt x="411" y="3090"/>
                  </a:lnTo>
                  <a:lnTo>
                    <a:pt x="381" y="3106"/>
                  </a:lnTo>
                  <a:lnTo>
                    <a:pt x="347" y="3115"/>
                  </a:lnTo>
                  <a:lnTo>
                    <a:pt x="312" y="3118"/>
                  </a:lnTo>
                  <a:lnTo>
                    <a:pt x="277" y="3115"/>
                  </a:lnTo>
                  <a:lnTo>
                    <a:pt x="243" y="3106"/>
                  </a:lnTo>
                  <a:lnTo>
                    <a:pt x="213" y="3090"/>
                  </a:lnTo>
                  <a:lnTo>
                    <a:pt x="185" y="3071"/>
                  </a:lnTo>
                  <a:lnTo>
                    <a:pt x="162" y="3048"/>
                  </a:lnTo>
                  <a:lnTo>
                    <a:pt x="142" y="3020"/>
                  </a:lnTo>
                  <a:lnTo>
                    <a:pt x="127" y="2989"/>
                  </a:lnTo>
                  <a:lnTo>
                    <a:pt x="118" y="2956"/>
                  </a:lnTo>
                  <a:lnTo>
                    <a:pt x="115" y="2921"/>
                  </a:lnTo>
                  <a:lnTo>
                    <a:pt x="115" y="2461"/>
                  </a:lnTo>
                  <a:lnTo>
                    <a:pt x="148" y="2444"/>
                  </a:lnTo>
                  <a:lnTo>
                    <a:pt x="179" y="2423"/>
                  </a:lnTo>
                  <a:lnTo>
                    <a:pt x="207" y="2397"/>
                  </a:lnTo>
                  <a:lnTo>
                    <a:pt x="230" y="2369"/>
                  </a:lnTo>
                  <a:lnTo>
                    <a:pt x="248" y="2336"/>
                  </a:lnTo>
                  <a:lnTo>
                    <a:pt x="263" y="2302"/>
                  </a:lnTo>
                  <a:lnTo>
                    <a:pt x="272" y="2264"/>
                  </a:lnTo>
                  <a:lnTo>
                    <a:pt x="275" y="2225"/>
                  </a:lnTo>
                  <a:lnTo>
                    <a:pt x="275" y="2162"/>
                  </a:lnTo>
                  <a:lnTo>
                    <a:pt x="283" y="2123"/>
                  </a:lnTo>
                  <a:lnTo>
                    <a:pt x="286" y="2083"/>
                  </a:lnTo>
                  <a:lnTo>
                    <a:pt x="286" y="1271"/>
                  </a:lnTo>
                  <a:lnTo>
                    <a:pt x="284" y="1233"/>
                  </a:lnTo>
                  <a:lnTo>
                    <a:pt x="276" y="1196"/>
                  </a:lnTo>
                  <a:lnTo>
                    <a:pt x="264" y="1162"/>
                  </a:lnTo>
                  <a:lnTo>
                    <a:pt x="246" y="1129"/>
                  </a:lnTo>
                  <a:lnTo>
                    <a:pt x="225" y="1099"/>
                  </a:lnTo>
                  <a:lnTo>
                    <a:pt x="200" y="1073"/>
                  </a:lnTo>
                  <a:lnTo>
                    <a:pt x="172" y="1050"/>
                  </a:lnTo>
                  <a:lnTo>
                    <a:pt x="140" y="1031"/>
                  </a:lnTo>
                  <a:lnTo>
                    <a:pt x="107" y="1017"/>
                  </a:lnTo>
                  <a:lnTo>
                    <a:pt x="70" y="1006"/>
                  </a:lnTo>
                  <a:lnTo>
                    <a:pt x="0" y="992"/>
                  </a:lnTo>
                  <a:lnTo>
                    <a:pt x="19" y="946"/>
                  </a:lnTo>
                  <a:lnTo>
                    <a:pt x="32" y="915"/>
                  </a:lnTo>
                  <a:lnTo>
                    <a:pt x="35" y="909"/>
                  </a:lnTo>
                  <a:lnTo>
                    <a:pt x="255" y="865"/>
                  </a:lnTo>
                  <a:lnTo>
                    <a:pt x="275" y="847"/>
                  </a:lnTo>
                  <a:lnTo>
                    <a:pt x="296" y="834"/>
                  </a:lnTo>
                  <a:lnTo>
                    <a:pt x="280" y="815"/>
                  </a:lnTo>
                  <a:lnTo>
                    <a:pt x="265" y="795"/>
                  </a:lnTo>
                  <a:lnTo>
                    <a:pt x="252" y="778"/>
                  </a:lnTo>
                  <a:lnTo>
                    <a:pt x="227" y="737"/>
                  </a:lnTo>
                  <a:lnTo>
                    <a:pt x="204" y="695"/>
                  </a:lnTo>
                  <a:lnTo>
                    <a:pt x="186" y="653"/>
                  </a:lnTo>
                  <a:lnTo>
                    <a:pt x="175" y="627"/>
                  </a:lnTo>
                  <a:lnTo>
                    <a:pt x="166" y="601"/>
                  </a:lnTo>
                  <a:lnTo>
                    <a:pt x="151" y="586"/>
                  </a:lnTo>
                  <a:lnTo>
                    <a:pt x="141" y="569"/>
                  </a:lnTo>
                  <a:lnTo>
                    <a:pt x="134" y="549"/>
                  </a:lnTo>
                  <a:lnTo>
                    <a:pt x="132" y="528"/>
                  </a:lnTo>
                  <a:lnTo>
                    <a:pt x="132" y="459"/>
                  </a:lnTo>
                  <a:lnTo>
                    <a:pt x="134" y="440"/>
                  </a:lnTo>
                  <a:lnTo>
                    <a:pt x="140" y="422"/>
                  </a:lnTo>
                  <a:lnTo>
                    <a:pt x="149" y="404"/>
                  </a:lnTo>
                  <a:lnTo>
                    <a:pt x="149" y="308"/>
                  </a:lnTo>
                  <a:lnTo>
                    <a:pt x="152" y="266"/>
                  </a:lnTo>
                  <a:lnTo>
                    <a:pt x="161" y="226"/>
                  </a:lnTo>
                  <a:lnTo>
                    <a:pt x="174" y="188"/>
                  </a:lnTo>
                  <a:lnTo>
                    <a:pt x="192" y="153"/>
                  </a:lnTo>
                  <a:lnTo>
                    <a:pt x="214" y="119"/>
                  </a:lnTo>
                  <a:lnTo>
                    <a:pt x="240" y="90"/>
                  </a:lnTo>
                  <a:lnTo>
                    <a:pt x="270" y="64"/>
                  </a:lnTo>
                  <a:lnTo>
                    <a:pt x="302" y="42"/>
                  </a:lnTo>
                  <a:lnTo>
                    <a:pt x="338" y="25"/>
                  </a:lnTo>
                  <a:lnTo>
                    <a:pt x="376" y="11"/>
                  </a:lnTo>
                  <a:lnTo>
                    <a:pt x="415" y="3"/>
                  </a:lnTo>
                  <a:lnTo>
                    <a:pt x="4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0"/>
            <p:cNvSpPr>
              <a:spLocks noEditPoints="1"/>
            </p:cNvSpPr>
            <p:nvPr/>
          </p:nvSpPr>
          <p:spPr bwMode="auto">
            <a:xfrm>
              <a:off x="2330" y="1153"/>
              <a:ext cx="135" cy="390"/>
            </a:xfrm>
            <a:custGeom>
              <a:avLst/>
              <a:gdLst>
                <a:gd name="T0" fmla="*/ 420 w 1081"/>
                <a:gd name="T1" fmla="*/ 1040 h 3118"/>
                <a:gd name="T2" fmla="*/ 482 w 1081"/>
                <a:gd name="T3" fmla="*/ 1129 h 3118"/>
                <a:gd name="T4" fmla="*/ 507 w 1081"/>
                <a:gd name="T5" fmla="*/ 1129 h 3118"/>
                <a:gd name="T6" fmla="*/ 524 w 1081"/>
                <a:gd name="T7" fmla="*/ 1002 h 3118"/>
                <a:gd name="T8" fmla="*/ 513 w 1081"/>
                <a:gd name="T9" fmla="*/ 941 h 3118"/>
                <a:gd name="T10" fmla="*/ 448 w 1081"/>
                <a:gd name="T11" fmla="*/ 905 h 3118"/>
                <a:gd name="T12" fmla="*/ 650 w 1081"/>
                <a:gd name="T13" fmla="*/ 922 h 3118"/>
                <a:gd name="T14" fmla="*/ 630 w 1081"/>
                <a:gd name="T15" fmla="*/ 992 h 3118"/>
                <a:gd name="T16" fmla="*/ 622 w 1081"/>
                <a:gd name="T17" fmla="*/ 1010 h 3118"/>
                <a:gd name="T18" fmla="*/ 651 w 1081"/>
                <a:gd name="T19" fmla="*/ 1133 h 3118"/>
                <a:gd name="T20" fmla="*/ 723 w 1081"/>
                <a:gd name="T21" fmla="*/ 1052 h 3118"/>
                <a:gd name="T22" fmla="*/ 724 w 1081"/>
                <a:gd name="T23" fmla="*/ 912 h 3118"/>
                <a:gd name="T24" fmla="*/ 425 w 1081"/>
                <a:gd name="T25" fmla="*/ 381 h 3118"/>
                <a:gd name="T26" fmla="*/ 336 w 1081"/>
                <a:gd name="T27" fmla="*/ 415 h 3118"/>
                <a:gd name="T28" fmla="*/ 314 w 1081"/>
                <a:gd name="T29" fmla="*/ 466 h 3118"/>
                <a:gd name="T30" fmla="*/ 313 w 1081"/>
                <a:gd name="T31" fmla="*/ 533 h 3118"/>
                <a:gd name="T32" fmla="*/ 357 w 1081"/>
                <a:gd name="T33" fmla="*/ 632 h 3118"/>
                <a:gd name="T34" fmla="*/ 443 w 1081"/>
                <a:gd name="T35" fmla="*/ 767 h 3118"/>
                <a:gd name="T36" fmla="*/ 520 w 1081"/>
                <a:gd name="T37" fmla="*/ 818 h 3118"/>
                <a:gd name="T38" fmla="*/ 684 w 1081"/>
                <a:gd name="T39" fmla="*/ 786 h 3118"/>
                <a:gd name="T40" fmla="*/ 777 w 1081"/>
                <a:gd name="T41" fmla="*/ 659 h 3118"/>
                <a:gd name="T42" fmla="*/ 814 w 1081"/>
                <a:gd name="T43" fmla="*/ 545 h 3118"/>
                <a:gd name="T44" fmla="*/ 840 w 1081"/>
                <a:gd name="T45" fmla="*/ 474 h 3118"/>
                <a:gd name="T46" fmla="*/ 806 w 1081"/>
                <a:gd name="T47" fmla="*/ 457 h 3118"/>
                <a:gd name="T48" fmla="*/ 709 w 1081"/>
                <a:gd name="T49" fmla="*/ 474 h 3118"/>
                <a:gd name="T50" fmla="*/ 588 w 1081"/>
                <a:gd name="T51" fmla="*/ 419 h 3118"/>
                <a:gd name="T52" fmla="*/ 479 w 1081"/>
                <a:gd name="T53" fmla="*/ 375 h 3118"/>
                <a:gd name="T54" fmla="*/ 742 w 1081"/>
                <a:gd name="T55" fmla="*/ 25 h 3118"/>
                <a:gd name="T56" fmla="*/ 888 w 1081"/>
                <a:gd name="T57" fmla="*/ 153 h 3118"/>
                <a:gd name="T58" fmla="*/ 930 w 1081"/>
                <a:gd name="T59" fmla="*/ 404 h 3118"/>
                <a:gd name="T60" fmla="*/ 946 w 1081"/>
                <a:gd name="T61" fmla="*/ 549 h 3118"/>
                <a:gd name="T62" fmla="*/ 894 w 1081"/>
                <a:gd name="T63" fmla="*/ 653 h 3118"/>
                <a:gd name="T64" fmla="*/ 800 w 1081"/>
                <a:gd name="T65" fmla="*/ 815 h 3118"/>
                <a:gd name="T66" fmla="*/ 1048 w 1081"/>
                <a:gd name="T67" fmla="*/ 915 h 3118"/>
                <a:gd name="T68" fmla="*/ 943 w 1081"/>
                <a:gd name="T69" fmla="*/ 1031 h 3118"/>
                <a:gd name="T70" fmla="*/ 820 w 1081"/>
                <a:gd name="T71" fmla="*/ 1162 h 3118"/>
                <a:gd name="T72" fmla="*/ 801 w 1081"/>
                <a:gd name="T73" fmla="*/ 2123 h 3118"/>
                <a:gd name="T74" fmla="*/ 836 w 1081"/>
                <a:gd name="T75" fmla="*/ 2336 h 3118"/>
                <a:gd name="T76" fmla="*/ 969 w 1081"/>
                <a:gd name="T77" fmla="*/ 2461 h 3118"/>
                <a:gd name="T78" fmla="*/ 922 w 1081"/>
                <a:gd name="T79" fmla="*/ 3048 h 3118"/>
                <a:gd name="T80" fmla="*/ 773 w 1081"/>
                <a:gd name="T81" fmla="*/ 3118 h 3118"/>
                <a:gd name="T82" fmla="*/ 622 w 1081"/>
                <a:gd name="T83" fmla="*/ 3048 h 3118"/>
                <a:gd name="T84" fmla="*/ 572 w 1081"/>
                <a:gd name="T85" fmla="*/ 2956 h 3118"/>
                <a:gd name="T86" fmla="*/ 478 w 1081"/>
                <a:gd name="T87" fmla="*/ 3090 h 3118"/>
                <a:gd name="T88" fmla="*/ 310 w 1081"/>
                <a:gd name="T89" fmla="*/ 3106 h 3118"/>
                <a:gd name="T90" fmla="*/ 194 w 1081"/>
                <a:gd name="T91" fmla="*/ 2989 h 3118"/>
                <a:gd name="T92" fmla="*/ 143 w 1081"/>
                <a:gd name="T93" fmla="*/ 2095 h 3118"/>
                <a:gd name="T94" fmla="*/ 36 w 1081"/>
                <a:gd name="T95" fmla="*/ 2056 h 3118"/>
                <a:gd name="T96" fmla="*/ 3 w 1081"/>
                <a:gd name="T97" fmla="*/ 1873 h 3118"/>
                <a:gd name="T98" fmla="*/ 21 w 1081"/>
                <a:gd name="T99" fmla="*/ 962 h 3118"/>
                <a:gd name="T100" fmla="*/ 322 w 1081"/>
                <a:gd name="T101" fmla="*/ 865 h 3118"/>
                <a:gd name="T102" fmla="*/ 318 w 1081"/>
                <a:gd name="T103" fmla="*/ 778 h 3118"/>
                <a:gd name="T104" fmla="*/ 232 w 1081"/>
                <a:gd name="T105" fmla="*/ 601 h 3118"/>
                <a:gd name="T106" fmla="*/ 199 w 1081"/>
                <a:gd name="T107" fmla="*/ 459 h 3118"/>
                <a:gd name="T108" fmla="*/ 219 w 1081"/>
                <a:gd name="T109" fmla="*/ 266 h 3118"/>
                <a:gd name="T110" fmla="*/ 306 w 1081"/>
                <a:gd name="T111" fmla="*/ 90 h 3118"/>
                <a:gd name="T112" fmla="*/ 482 w 1081"/>
                <a:gd name="T113" fmla="*/ 3 h 3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1" h="3118">
                  <a:moveTo>
                    <a:pt x="439" y="902"/>
                  </a:moveTo>
                  <a:lnTo>
                    <a:pt x="429" y="905"/>
                  </a:lnTo>
                  <a:lnTo>
                    <a:pt x="422" y="912"/>
                  </a:lnTo>
                  <a:lnTo>
                    <a:pt x="420" y="923"/>
                  </a:lnTo>
                  <a:lnTo>
                    <a:pt x="420" y="1040"/>
                  </a:lnTo>
                  <a:lnTo>
                    <a:pt x="420" y="1044"/>
                  </a:lnTo>
                  <a:lnTo>
                    <a:pt x="421" y="1048"/>
                  </a:lnTo>
                  <a:lnTo>
                    <a:pt x="424" y="1052"/>
                  </a:lnTo>
                  <a:lnTo>
                    <a:pt x="479" y="1126"/>
                  </a:lnTo>
                  <a:lnTo>
                    <a:pt x="482" y="1129"/>
                  </a:lnTo>
                  <a:lnTo>
                    <a:pt x="486" y="1131"/>
                  </a:lnTo>
                  <a:lnTo>
                    <a:pt x="490" y="1133"/>
                  </a:lnTo>
                  <a:lnTo>
                    <a:pt x="494" y="1133"/>
                  </a:lnTo>
                  <a:lnTo>
                    <a:pt x="499" y="1133"/>
                  </a:lnTo>
                  <a:lnTo>
                    <a:pt x="507" y="1129"/>
                  </a:lnTo>
                  <a:lnTo>
                    <a:pt x="512" y="1123"/>
                  </a:lnTo>
                  <a:lnTo>
                    <a:pt x="515" y="1116"/>
                  </a:lnTo>
                  <a:lnTo>
                    <a:pt x="525" y="1010"/>
                  </a:lnTo>
                  <a:lnTo>
                    <a:pt x="525" y="1006"/>
                  </a:lnTo>
                  <a:lnTo>
                    <a:pt x="524" y="1002"/>
                  </a:lnTo>
                  <a:lnTo>
                    <a:pt x="523" y="999"/>
                  </a:lnTo>
                  <a:lnTo>
                    <a:pt x="520" y="995"/>
                  </a:lnTo>
                  <a:lnTo>
                    <a:pt x="517" y="992"/>
                  </a:lnTo>
                  <a:lnTo>
                    <a:pt x="513" y="990"/>
                  </a:lnTo>
                  <a:lnTo>
                    <a:pt x="513" y="941"/>
                  </a:lnTo>
                  <a:lnTo>
                    <a:pt x="511" y="933"/>
                  </a:lnTo>
                  <a:lnTo>
                    <a:pt x="504" y="926"/>
                  </a:lnTo>
                  <a:lnTo>
                    <a:pt x="496" y="922"/>
                  </a:lnTo>
                  <a:lnTo>
                    <a:pt x="473" y="916"/>
                  </a:lnTo>
                  <a:lnTo>
                    <a:pt x="448" y="905"/>
                  </a:lnTo>
                  <a:lnTo>
                    <a:pt x="439" y="902"/>
                  </a:lnTo>
                  <a:close/>
                  <a:moveTo>
                    <a:pt x="707" y="902"/>
                  </a:moveTo>
                  <a:lnTo>
                    <a:pt x="698" y="905"/>
                  </a:lnTo>
                  <a:lnTo>
                    <a:pt x="674" y="916"/>
                  </a:lnTo>
                  <a:lnTo>
                    <a:pt x="650" y="922"/>
                  </a:lnTo>
                  <a:lnTo>
                    <a:pt x="641" y="926"/>
                  </a:lnTo>
                  <a:lnTo>
                    <a:pt x="636" y="932"/>
                  </a:lnTo>
                  <a:lnTo>
                    <a:pt x="634" y="941"/>
                  </a:lnTo>
                  <a:lnTo>
                    <a:pt x="634" y="990"/>
                  </a:lnTo>
                  <a:lnTo>
                    <a:pt x="630" y="992"/>
                  </a:lnTo>
                  <a:lnTo>
                    <a:pt x="626" y="995"/>
                  </a:lnTo>
                  <a:lnTo>
                    <a:pt x="624" y="999"/>
                  </a:lnTo>
                  <a:lnTo>
                    <a:pt x="622" y="1002"/>
                  </a:lnTo>
                  <a:lnTo>
                    <a:pt x="622" y="1006"/>
                  </a:lnTo>
                  <a:lnTo>
                    <a:pt x="622" y="1010"/>
                  </a:lnTo>
                  <a:lnTo>
                    <a:pt x="632" y="1116"/>
                  </a:lnTo>
                  <a:lnTo>
                    <a:pt x="634" y="1123"/>
                  </a:lnTo>
                  <a:lnTo>
                    <a:pt x="639" y="1129"/>
                  </a:lnTo>
                  <a:lnTo>
                    <a:pt x="646" y="1133"/>
                  </a:lnTo>
                  <a:lnTo>
                    <a:pt x="651" y="1133"/>
                  </a:lnTo>
                  <a:lnTo>
                    <a:pt x="656" y="1133"/>
                  </a:lnTo>
                  <a:lnTo>
                    <a:pt x="660" y="1131"/>
                  </a:lnTo>
                  <a:lnTo>
                    <a:pt x="664" y="1129"/>
                  </a:lnTo>
                  <a:lnTo>
                    <a:pt x="668" y="1126"/>
                  </a:lnTo>
                  <a:lnTo>
                    <a:pt x="723" y="1052"/>
                  </a:lnTo>
                  <a:lnTo>
                    <a:pt x="725" y="1048"/>
                  </a:lnTo>
                  <a:lnTo>
                    <a:pt x="726" y="1044"/>
                  </a:lnTo>
                  <a:lnTo>
                    <a:pt x="727" y="1040"/>
                  </a:lnTo>
                  <a:lnTo>
                    <a:pt x="727" y="923"/>
                  </a:lnTo>
                  <a:lnTo>
                    <a:pt x="724" y="912"/>
                  </a:lnTo>
                  <a:lnTo>
                    <a:pt x="717" y="905"/>
                  </a:lnTo>
                  <a:lnTo>
                    <a:pt x="707" y="902"/>
                  </a:lnTo>
                  <a:close/>
                  <a:moveTo>
                    <a:pt x="479" y="375"/>
                  </a:moveTo>
                  <a:lnTo>
                    <a:pt x="451" y="377"/>
                  </a:lnTo>
                  <a:lnTo>
                    <a:pt x="425" y="381"/>
                  </a:lnTo>
                  <a:lnTo>
                    <a:pt x="399" y="388"/>
                  </a:lnTo>
                  <a:lnTo>
                    <a:pt x="377" y="395"/>
                  </a:lnTo>
                  <a:lnTo>
                    <a:pt x="358" y="403"/>
                  </a:lnTo>
                  <a:lnTo>
                    <a:pt x="342" y="410"/>
                  </a:lnTo>
                  <a:lnTo>
                    <a:pt x="336" y="415"/>
                  </a:lnTo>
                  <a:lnTo>
                    <a:pt x="333" y="422"/>
                  </a:lnTo>
                  <a:lnTo>
                    <a:pt x="331" y="429"/>
                  </a:lnTo>
                  <a:lnTo>
                    <a:pt x="331" y="463"/>
                  </a:lnTo>
                  <a:lnTo>
                    <a:pt x="323" y="463"/>
                  </a:lnTo>
                  <a:lnTo>
                    <a:pt x="314" y="466"/>
                  </a:lnTo>
                  <a:lnTo>
                    <a:pt x="307" y="474"/>
                  </a:lnTo>
                  <a:lnTo>
                    <a:pt x="304" y="484"/>
                  </a:lnTo>
                  <a:lnTo>
                    <a:pt x="304" y="515"/>
                  </a:lnTo>
                  <a:lnTo>
                    <a:pt x="306" y="526"/>
                  </a:lnTo>
                  <a:lnTo>
                    <a:pt x="313" y="533"/>
                  </a:lnTo>
                  <a:lnTo>
                    <a:pt x="332" y="545"/>
                  </a:lnTo>
                  <a:lnTo>
                    <a:pt x="333" y="553"/>
                  </a:lnTo>
                  <a:lnTo>
                    <a:pt x="337" y="578"/>
                  </a:lnTo>
                  <a:lnTo>
                    <a:pt x="345" y="604"/>
                  </a:lnTo>
                  <a:lnTo>
                    <a:pt x="357" y="632"/>
                  </a:lnTo>
                  <a:lnTo>
                    <a:pt x="370" y="660"/>
                  </a:lnTo>
                  <a:lnTo>
                    <a:pt x="385" y="688"/>
                  </a:lnTo>
                  <a:lnTo>
                    <a:pt x="404" y="717"/>
                  </a:lnTo>
                  <a:lnTo>
                    <a:pt x="424" y="744"/>
                  </a:lnTo>
                  <a:lnTo>
                    <a:pt x="443" y="767"/>
                  </a:lnTo>
                  <a:lnTo>
                    <a:pt x="463" y="786"/>
                  </a:lnTo>
                  <a:lnTo>
                    <a:pt x="480" y="800"/>
                  </a:lnTo>
                  <a:lnTo>
                    <a:pt x="495" y="809"/>
                  </a:lnTo>
                  <a:lnTo>
                    <a:pt x="509" y="816"/>
                  </a:lnTo>
                  <a:lnTo>
                    <a:pt x="520" y="818"/>
                  </a:lnTo>
                  <a:lnTo>
                    <a:pt x="626" y="818"/>
                  </a:lnTo>
                  <a:lnTo>
                    <a:pt x="637" y="816"/>
                  </a:lnTo>
                  <a:lnTo>
                    <a:pt x="651" y="809"/>
                  </a:lnTo>
                  <a:lnTo>
                    <a:pt x="667" y="800"/>
                  </a:lnTo>
                  <a:lnTo>
                    <a:pt x="684" y="786"/>
                  </a:lnTo>
                  <a:lnTo>
                    <a:pt x="702" y="767"/>
                  </a:lnTo>
                  <a:lnTo>
                    <a:pt x="723" y="744"/>
                  </a:lnTo>
                  <a:lnTo>
                    <a:pt x="743" y="717"/>
                  </a:lnTo>
                  <a:lnTo>
                    <a:pt x="760" y="688"/>
                  </a:lnTo>
                  <a:lnTo>
                    <a:pt x="777" y="659"/>
                  </a:lnTo>
                  <a:lnTo>
                    <a:pt x="790" y="632"/>
                  </a:lnTo>
                  <a:lnTo>
                    <a:pt x="801" y="604"/>
                  </a:lnTo>
                  <a:lnTo>
                    <a:pt x="808" y="578"/>
                  </a:lnTo>
                  <a:lnTo>
                    <a:pt x="813" y="553"/>
                  </a:lnTo>
                  <a:lnTo>
                    <a:pt x="814" y="545"/>
                  </a:lnTo>
                  <a:lnTo>
                    <a:pt x="834" y="533"/>
                  </a:lnTo>
                  <a:lnTo>
                    <a:pt x="840" y="526"/>
                  </a:lnTo>
                  <a:lnTo>
                    <a:pt x="843" y="515"/>
                  </a:lnTo>
                  <a:lnTo>
                    <a:pt x="843" y="484"/>
                  </a:lnTo>
                  <a:lnTo>
                    <a:pt x="840" y="474"/>
                  </a:lnTo>
                  <a:lnTo>
                    <a:pt x="833" y="466"/>
                  </a:lnTo>
                  <a:lnTo>
                    <a:pt x="822" y="463"/>
                  </a:lnTo>
                  <a:lnTo>
                    <a:pt x="812" y="463"/>
                  </a:lnTo>
                  <a:lnTo>
                    <a:pt x="809" y="460"/>
                  </a:lnTo>
                  <a:lnTo>
                    <a:pt x="806" y="457"/>
                  </a:lnTo>
                  <a:lnTo>
                    <a:pt x="797" y="454"/>
                  </a:lnTo>
                  <a:lnTo>
                    <a:pt x="787" y="455"/>
                  </a:lnTo>
                  <a:lnTo>
                    <a:pt x="760" y="465"/>
                  </a:lnTo>
                  <a:lnTo>
                    <a:pt x="735" y="472"/>
                  </a:lnTo>
                  <a:lnTo>
                    <a:pt x="709" y="474"/>
                  </a:lnTo>
                  <a:lnTo>
                    <a:pt x="683" y="472"/>
                  </a:lnTo>
                  <a:lnTo>
                    <a:pt x="657" y="464"/>
                  </a:lnTo>
                  <a:lnTo>
                    <a:pt x="633" y="453"/>
                  </a:lnTo>
                  <a:lnTo>
                    <a:pt x="610" y="438"/>
                  </a:lnTo>
                  <a:lnTo>
                    <a:pt x="588" y="419"/>
                  </a:lnTo>
                  <a:lnTo>
                    <a:pt x="571" y="403"/>
                  </a:lnTo>
                  <a:lnTo>
                    <a:pt x="550" y="390"/>
                  </a:lnTo>
                  <a:lnTo>
                    <a:pt x="529" y="382"/>
                  </a:lnTo>
                  <a:lnTo>
                    <a:pt x="504" y="377"/>
                  </a:lnTo>
                  <a:lnTo>
                    <a:pt x="479" y="375"/>
                  </a:lnTo>
                  <a:close/>
                  <a:moveTo>
                    <a:pt x="523" y="0"/>
                  </a:moveTo>
                  <a:lnTo>
                    <a:pt x="623" y="0"/>
                  </a:lnTo>
                  <a:lnTo>
                    <a:pt x="664" y="3"/>
                  </a:lnTo>
                  <a:lnTo>
                    <a:pt x="704" y="11"/>
                  </a:lnTo>
                  <a:lnTo>
                    <a:pt x="742" y="25"/>
                  </a:lnTo>
                  <a:lnTo>
                    <a:pt x="778" y="42"/>
                  </a:lnTo>
                  <a:lnTo>
                    <a:pt x="810" y="64"/>
                  </a:lnTo>
                  <a:lnTo>
                    <a:pt x="840" y="90"/>
                  </a:lnTo>
                  <a:lnTo>
                    <a:pt x="866" y="119"/>
                  </a:lnTo>
                  <a:lnTo>
                    <a:pt x="888" y="153"/>
                  </a:lnTo>
                  <a:lnTo>
                    <a:pt x="906" y="188"/>
                  </a:lnTo>
                  <a:lnTo>
                    <a:pt x="919" y="226"/>
                  </a:lnTo>
                  <a:lnTo>
                    <a:pt x="927" y="266"/>
                  </a:lnTo>
                  <a:lnTo>
                    <a:pt x="930" y="308"/>
                  </a:lnTo>
                  <a:lnTo>
                    <a:pt x="930" y="404"/>
                  </a:lnTo>
                  <a:lnTo>
                    <a:pt x="940" y="422"/>
                  </a:lnTo>
                  <a:lnTo>
                    <a:pt x="946" y="440"/>
                  </a:lnTo>
                  <a:lnTo>
                    <a:pt x="948" y="459"/>
                  </a:lnTo>
                  <a:lnTo>
                    <a:pt x="948" y="528"/>
                  </a:lnTo>
                  <a:lnTo>
                    <a:pt x="946" y="549"/>
                  </a:lnTo>
                  <a:lnTo>
                    <a:pt x="939" y="569"/>
                  </a:lnTo>
                  <a:lnTo>
                    <a:pt x="928" y="586"/>
                  </a:lnTo>
                  <a:lnTo>
                    <a:pt x="914" y="601"/>
                  </a:lnTo>
                  <a:lnTo>
                    <a:pt x="905" y="627"/>
                  </a:lnTo>
                  <a:lnTo>
                    <a:pt x="894" y="653"/>
                  </a:lnTo>
                  <a:lnTo>
                    <a:pt x="875" y="695"/>
                  </a:lnTo>
                  <a:lnTo>
                    <a:pt x="854" y="737"/>
                  </a:lnTo>
                  <a:lnTo>
                    <a:pt x="828" y="778"/>
                  </a:lnTo>
                  <a:lnTo>
                    <a:pt x="815" y="795"/>
                  </a:lnTo>
                  <a:lnTo>
                    <a:pt x="800" y="815"/>
                  </a:lnTo>
                  <a:lnTo>
                    <a:pt x="784" y="834"/>
                  </a:lnTo>
                  <a:lnTo>
                    <a:pt x="806" y="847"/>
                  </a:lnTo>
                  <a:lnTo>
                    <a:pt x="824" y="865"/>
                  </a:lnTo>
                  <a:lnTo>
                    <a:pt x="1044" y="908"/>
                  </a:lnTo>
                  <a:lnTo>
                    <a:pt x="1048" y="915"/>
                  </a:lnTo>
                  <a:lnTo>
                    <a:pt x="1061" y="946"/>
                  </a:lnTo>
                  <a:lnTo>
                    <a:pt x="1081" y="992"/>
                  </a:lnTo>
                  <a:lnTo>
                    <a:pt x="1013" y="1006"/>
                  </a:lnTo>
                  <a:lnTo>
                    <a:pt x="977" y="1017"/>
                  </a:lnTo>
                  <a:lnTo>
                    <a:pt x="943" y="1031"/>
                  </a:lnTo>
                  <a:lnTo>
                    <a:pt x="912" y="1050"/>
                  </a:lnTo>
                  <a:lnTo>
                    <a:pt x="884" y="1073"/>
                  </a:lnTo>
                  <a:lnTo>
                    <a:pt x="859" y="1100"/>
                  </a:lnTo>
                  <a:lnTo>
                    <a:pt x="838" y="1130"/>
                  </a:lnTo>
                  <a:lnTo>
                    <a:pt x="820" y="1162"/>
                  </a:lnTo>
                  <a:lnTo>
                    <a:pt x="808" y="1196"/>
                  </a:lnTo>
                  <a:lnTo>
                    <a:pt x="800" y="1233"/>
                  </a:lnTo>
                  <a:lnTo>
                    <a:pt x="798" y="1271"/>
                  </a:lnTo>
                  <a:lnTo>
                    <a:pt x="798" y="2083"/>
                  </a:lnTo>
                  <a:lnTo>
                    <a:pt x="801" y="2123"/>
                  </a:lnTo>
                  <a:lnTo>
                    <a:pt x="809" y="2162"/>
                  </a:lnTo>
                  <a:lnTo>
                    <a:pt x="809" y="2225"/>
                  </a:lnTo>
                  <a:lnTo>
                    <a:pt x="812" y="2264"/>
                  </a:lnTo>
                  <a:lnTo>
                    <a:pt x="821" y="2302"/>
                  </a:lnTo>
                  <a:lnTo>
                    <a:pt x="836" y="2336"/>
                  </a:lnTo>
                  <a:lnTo>
                    <a:pt x="854" y="2369"/>
                  </a:lnTo>
                  <a:lnTo>
                    <a:pt x="877" y="2397"/>
                  </a:lnTo>
                  <a:lnTo>
                    <a:pt x="905" y="2423"/>
                  </a:lnTo>
                  <a:lnTo>
                    <a:pt x="936" y="2444"/>
                  </a:lnTo>
                  <a:lnTo>
                    <a:pt x="969" y="2461"/>
                  </a:lnTo>
                  <a:lnTo>
                    <a:pt x="969" y="2921"/>
                  </a:lnTo>
                  <a:lnTo>
                    <a:pt x="966" y="2956"/>
                  </a:lnTo>
                  <a:lnTo>
                    <a:pt x="957" y="2989"/>
                  </a:lnTo>
                  <a:lnTo>
                    <a:pt x="942" y="3020"/>
                  </a:lnTo>
                  <a:lnTo>
                    <a:pt x="922" y="3048"/>
                  </a:lnTo>
                  <a:lnTo>
                    <a:pt x="899" y="3071"/>
                  </a:lnTo>
                  <a:lnTo>
                    <a:pt x="871" y="3090"/>
                  </a:lnTo>
                  <a:lnTo>
                    <a:pt x="841" y="3106"/>
                  </a:lnTo>
                  <a:lnTo>
                    <a:pt x="807" y="3115"/>
                  </a:lnTo>
                  <a:lnTo>
                    <a:pt x="773" y="3118"/>
                  </a:lnTo>
                  <a:lnTo>
                    <a:pt x="737" y="3115"/>
                  </a:lnTo>
                  <a:lnTo>
                    <a:pt x="703" y="3106"/>
                  </a:lnTo>
                  <a:lnTo>
                    <a:pt x="673" y="3090"/>
                  </a:lnTo>
                  <a:lnTo>
                    <a:pt x="645" y="3071"/>
                  </a:lnTo>
                  <a:lnTo>
                    <a:pt x="622" y="3048"/>
                  </a:lnTo>
                  <a:lnTo>
                    <a:pt x="602" y="3020"/>
                  </a:lnTo>
                  <a:lnTo>
                    <a:pt x="587" y="2989"/>
                  </a:lnTo>
                  <a:lnTo>
                    <a:pt x="578" y="2956"/>
                  </a:lnTo>
                  <a:lnTo>
                    <a:pt x="575" y="2921"/>
                  </a:lnTo>
                  <a:lnTo>
                    <a:pt x="572" y="2956"/>
                  </a:lnTo>
                  <a:lnTo>
                    <a:pt x="563" y="2989"/>
                  </a:lnTo>
                  <a:lnTo>
                    <a:pt x="548" y="3020"/>
                  </a:lnTo>
                  <a:lnTo>
                    <a:pt x="529" y="3048"/>
                  </a:lnTo>
                  <a:lnTo>
                    <a:pt x="505" y="3071"/>
                  </a:lnTo>
                  <a:lnTo>
                    <a:pt x="478" y="3090"/>
                  </a:lnTo>
                  <a:lnTo>
                    <a:pt x="446" y="3106"/>
                  </a:lnTo>
                  <a:lnTo>
                    <a:pt x="414" y="3115"/>
                  </a:lnTo>
                  <a:lnTo>
                    <a:pt x="378" y="3118"/>
                  </a:lnTo>
                  <a:lnTo>
                    <a:pt x="342" y="3115"/>
                  </a:lnTo>
                  <a:lnTo>
                    <a:pt x="310" y="3106"/>
                  </a:lnTo>
                  <a:lnTo>
                    <a:pt x="279" y="3090"/>
                  </a:lnTo>
                  <a:lnTo>
                    <a:pt x="252" y="3071"/>
                  </a:lnTo>
                  <a:lnTo>
                    <a:pt x="227" y="3048"/>
                  </a:lnTo>
                  <a:lnTo>
                    <a:pt x="208" y="3020"/>
                  </a:lnTo>
                  <a:lnTo>
                    <a:pt x="194" y="2989"/>
                  </a:lnTo>
                  <a:lnTo>
                    <a:pt x="184" y="2956"/>
                  </a:lnTo>
                  <a:lnTo>
                    <a:pt x="181" y="2921"/>
                  </a:lnTo>
                  <a:lnTo>
                    <a:pt x="181" y="2079"/>
                  </a:lnTo>
                  <a:lnTo>
                    <a:pt x="163" y="2089"/>
                  </a:lnTo>
                  <a:lnTo>
                    <a:pt x="143" y="2095"/>
                  </a:lnTo>
                  <a:lnTo>
                    <a:pt x="121" y="2097"/>
                  </a:lnTo>
                  <a:lnTo>
                    <a:pt x="96" y="2094"/>
                  </a:lnTo>
                  <a:lnTo>
                    <a:pt x="73" y="2086"/>
                  </a:lnTo>
                  <a:lnTo>
                    <a:pt x="53" y="2073"/>
                  </a:lnTo>
                  <a:lnTo>
                    <a:pt x="36" y="2056"/>
                  </a:lnTo>
                  <a:lnTo>
                    <a:pt x="22" y="2035"/>
                  </a:lnTo>
                  <a:lnTo>
                    <a:pt x="14" y="2013"/>
                  </a:lnTo>
                  <a:lnTo>
                    <a:pt x="11" y="1987"/>
                  </a:lnTo>
                  <a:lnTo>
                    <a:pt x="11" y="1898"/>
                  </a:lnTo>
                  <a:lnTo>
                    <a:pt x="3" y="1873"/>
                  </a:lnTo>
                  <a:lnTo>
                    <a:pt x="0" y="1845"/>
                  </a:lnTo>
                  <a:lnTo>
                    <a:pt x="0" y="1033"/>
                  </a:lnTo>
                  <a:lnTo>
                    <a:pt x="3" y="1007"/>
                  </a:lnTo>
                  <a:lnTo>
                    <a:pt x="10" y="984"/>
                  </a:lnTo>
                  <a:lnTo>
                    <a:pt x="21" y="962"/>
                  </a:lnTo>
                  <a:lnTo>
                    <a:pt x="37" y="944"/>
                  </a:lnTo>
                  <a:lnTo>
                    <a:pt x="55" y="929"/>
                  </a:lnTo>
                  <a:lnTo>
                    <a:pt x="76" y="918"/>
                  </a:lnTo>
                  <a:lnTo>
                    <a:pt x="101" y="909"/>
                  </a:lnTo>
                  <a:lnTo>
                    <a:pt x="322" y="865"/>
                  </a:lnTo>
                  <a:lnTo>
                    <a:pt x="340" y="847"/>
                  </a:lnTo>
                  <a:lnTo>
                    <a:pt x="363" y="834"/>
                  </a:lnTo>
                  <a:lnTo>
                    <a:pt x="345" y="815"/>
                  </a:lnTo>
                  <a:lnTo>
                    <a:pt x="331" y="795"/>
                  </a:lnTo>
                  <a:lnTo>
                    <a:pt x="318" y="778"/>
                  </a:lnTo>
                  <a:lnTo>
                    <a:pt x="292" y="737"/>
                  </a:lnTo>
                  <a:lnTo>
                    <a:pt x="270" y="695"/>
                  </a:lnTo>
                  <a:lnTo>
                    <a:pt x="253" y="653"/>
                  </a:lnTo>
                  <a:lnTo>
                    <a:pt x="242" y="627"/>
                  </a:lnTo>
                  <a:lnTo>
                    <a:pt x="232" y="601"/>
                  </a:lnTo>
                  <a:lnTo>
                    <a:pt x="218" y="586"/>
                  </a:lnTo>
                  <a:lnTo>
                    <a:pt x="208" y="569"/>
                  </a:lnTo>
                  <a:lnTo>
                    <a:pt x="201" y="549"/>
                  </a:lnTo>
                  <a:lnTo>
                    <a:pt x="199" y="528"/>
                  </a:lnTo>
                  <a:lnTo>
                    <a:pt x="199" y="459"/>
                  </a:lnTo>
                  <a:lnTo>
                    <a:pt x="201" y="440"/>
                  </a:lnTo>
                  <a:lnTo>
                    <a:pt x="207" y="422"/>
                  </a:lnTo>
                  <a:lnTo>
                    <a:pt x="216" y="404"/>
                  </a:lnTo>
                  <a:lnTo>
                    <a:pt x="216" y="308"/>
                  </a:lnTo>
                  <a:lnTo>
                    <a:pt x="219" y="266"/>
                  </a:lnTo>
                  <a:lnTo>
                    <a:pt x="227" y="226"/>
                  </a:lnTo>
                  <a:lnTo>
                    <a:pt x="241" y="188"/>
                  </a:lnTo>
                  <a:lnTo>
                    <a:pt x="258" y="153"/>
                  </a:lnTo>
                  <a:lnTo>
                    <a:pt x="280" y="119"/>
                  </a:lnTo>
                  <a:lnTo>
                    <a:pt x="306" y="90"/>
                  </a:lnTo>
                  <a:lnTo>
                    <a:pt x="335" y="64"/>
                  </a:lnTo>
                  <a:lnTo>
                    <a:pt x="368" y="42"/>
                  </a:lnTo>
                  <a:lnTo>
                    <a:pt x="404" y="25"/>
                  </a:lnTo>
                  <a:lnTo>
                    <a:pt x="441" y="11"/>
                  </a:lnTo>
                  <a:lnTo>
                    <a:pt x="482" y="3"/>
                  </a:lnTo>
                  <a:lnTo>
                    <a:pt x="5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1"/>
            <p:cNvSpPr>
              <a:spLocks noEditPoints="1"/>
            </p:cNvSpPr>
            <p:nvPr/>
          </p:nvSpPr>
          <p:spPr bwMode="auto">
            <a:xfrm>
              <a:off x="2448" y="1183"/>
              <a:ext cx="143" cy="390"/>
            </a:xfrm>
            <a:custGeom>
              <a:avLst/>
              <a:gdLst>
                <a:gd name="T0" fmla="*/ 641 w 1149"/>
                <a:gd name="T1" fmla="*/ 925 h 3117"/>
                <a:gd name="T2" fmla="*/ 625 w 1149"/>
                <a:gd name="T3" fmla="*/ 995 h 3117"/>
                <a:gd name="T4" fmla="*/ 632 w 1149"/>
                <a:gd name="T5" fmla="*/ 1115 h 3117"/>
                <a:gd name="T6" fmla="*/ 656 w 1149"/>
                <a:gd name="T7" fmla="*/ 1133 h 3117"/>
                <a:gd name="T8" fmla="*/ 724 w 1149"/>
                <a:gd name="T9" fmla="*/ 1048 h 3117"/>
                <a:gd name="T10" fmla="*/ 716 w 1149"/>
                <a:gd name="T11" fmla="*/ 905 h 3117"/>
                <a:gd name="T12" fmla="*/ 419 w 1149"/>
                <a:gd name="T13" fmla="*/ 921 h 3117"/>
                <a:gd name="T14" fmla="*/ 479 w 1149"/>
                <a:gd name="T15" fmla="*/ 1125 h 3117"/>
                <a:gd name="T16" fmla="*/ 499 w 1149"/>
                <a:gd name="T17" fmla="*/ 1132 h 3117"/>
                <a:gd name="T18" fmla="*/ 525 w 1149"/>
                <a:gd name="T19" fmla="*/ 1006 h 3117"/>
                <a:gd name="T20" fmla="*/ 512 w 1149"/>
                <a:gd name="T21" fmla="*/ 990 h 3117"/>
                <a:gd name="T22" fmla="*/ 472 w 1149"/>
                <a:gd name="T23" fmla="*/ 915 h 3117"/>
                <a:gd name="T24" fmla="*/ 425 w 1149"/>
                <a:gd name="T25" fmla="*/ 381 h 3117"/>
                <a:gd name="T26" fmla="*/ 336 w 1149"/>
                <a:gd name="T27" fmla="*/ 414 h 3117"/>
                <a:gd name="T28" fmla="*/ 313 w 1149"/>
                <a:gd name="T29" fmla="*/ 466 h 3117"/>
                <a:gd name="T30" fmla="*/ 313 w 1149"/>
                <a:gd name="T31" fmla="*/ 532 h 3117"/>
                <a:gd name="T32" fmla="*/ 355 w 1149"/>
                <a:gd name="T33" fmla="*/ 631 h 3117"/>
                <a:gd name="T34" fmla="*/ 443 w 1149"/>
                <a:gd name="T35" fmla="*/ 766 h 3117"/>
                <a:gd name="T36" fmla="*/ 519 w 1149"/>
                <a:gd name="T37" fmla="*/ 817 h 3117"/>
                <a:gd name="T38" fmla="*/ 684 w 1149"/>
                <a:gd name="T39" fmla="*/ 785 h 3117"/>
                <a:gd name="T40" fmla="*/ 776 w 1149"/>
                <a:gd name="T41" fmla="*/ 659 h 3117"/>
                <a:gd name="T42" fmla="*/ 814 w 1149"/>
                <a:gd name="T43" fmla="*/ 544 h 3117"/>
                <a:gd name="T44" fmla="*/ 839 w 1149"/>
                <a:gd name="T45" fmla="*/ 472 h 3117"/>
                <a:gd name="T46" fmla="*/ 805 w 1149"/>
                <a:gd name="T47" fmla="*/ 456 h 3117"/>
                <a:gd name="T48" fmla="*/ 708 w 1149"/>
                <a:gd name="T49" fmla="*/ 472 h 3117"/>
                <a:gd name="T50" fmla="*/ 588 w 1149"/>
                <a:gd name="T51" fmla="*/ 418 h 3117"/>
                <a:gd name="T52" fmla="*/ 479 w 1149"/>
                <a:gd name="T53" fmla="*/ 374 h 3117"/>
                <a:gd name="T54" fmla="*/ 742 w 1149"/>
                <a:gd name="T55" fmla="*/ 24 h 3117"/>
                <a:gd name="T56" fmla="*/ 887 w 1149"/>
                <a:gd name="T57" fmla="*/ 152 h 3117"/>
                <a:gd name="T58" fmla="*/ 929 w 1149"/>
                <a:gd name="T59" fmla="*/ 404 h 3117"/>
                <a:gd name="T60" fmla="*/ 944 w 1149"/>
                <a:gd name="T61" fmla="*/ 548 h 3117"/>
                <a:gd name="T62" fmla="*/ 893 w 1149"/>
                <a:gd name="T63" fmla="*/ 653 h 3117"/>
                <a:gd name="T64" fmla="*/ 800 w 1149"/>
                <a:gd name="T65" fmla="*/ 813 h 3117"/>
                <a:gd name="T66" fmla="*/ 1073 w 1149"/>
                <a:gd name="T67" fmla="*/ 916 h 3117"/>
                <a:gd name="T68" fmla="*/ 1147 w 1149"/>
                <a:gd name="T69" fmla="*/ 1007 h 3117"/>
                <a:gd name="T70" fmla="*/ 1138 w 1149"/>
                <a:gd name="T71" fmla="*/ 1987 h 3117"/>
                <a:gd name="T72" fmla="*/ 1076 w 1149"/>
                <a:gd name="T73" fmla="*/ 2085 h 3117"/>
                <a:gd name="T74" fmla="*/ 968 w 1149"/>
                <a:gd name="T75" fmla="*/ 2079 h 3117"/>
                <a:gd name="T76" fmla="*/ 922 w 1149"/>
                <a:gd name="T77" fmla="*/ 3047 h 3117"/>
                <a:gd name="T78" fmla="*/ 771 w 1149"/>
                <a:gd name="T79" fmla="*/ 3117 h 3117"/>
                <a:gd name="T80" fmla="*/ 620 w 1149"/>
                <a:gd name="T81" fmla="*/ 3047 h 3117"/>
                <a:gd name="T82" fmla="*/ 571 w 1149"/>
                <a:gd name="T83" fmla="*/ 2956 h 3117"/>
                <a:gd name="T84" fmla="*/ 477 w 1149"/>
                <a:gd name="T85" fmla="*/ 3090 h 3117"/>
                <a:gd name="T86" fmla="*/ 308 w 1149"/>
                <a:gd name="T87" fmla="*/ 3105 h 3117"/>
                <a:gd name="T88" fmla="*/ 193 w 1149"/>
                <a:gd name="T89" fmla="*/ 2989 h 3117"/>
                <a:gd name="T90" fmla="*/ 142 w 1149"/>
                <a:gd name="T91" fmla="*/ 2094 h 3117"/>
                <a:gd name="T92" fmla="*/ 35 w 1149"/>
                <a:gd name="T93" fmla="*/ 2055 h 3117"/>
                <a:gd name="T94" fmla="*/ 3 w 1149"/>
                <a:gd name="T95" fmla="*/ 1873 h 3117"/>
                <a:gd name="T96" fmla="*/ 21 w 1149"/>
                <a:gd name="T97" fmla="*/ 962 h 3117"/>
                <a:gd name="T98" fmla="*/ 322 w 1149"/>
                <a:gd name="T99" fmla="*/ 864 h 3117"/>
                <a:gd name="T100" fmla="*/ 318 w 1149"/>
                <a:gd name="T101" fmla="*/ 777 h 3117"/>
                <a:gd name="T102" fmla="*/ 232 w 1149"/>
                <a:gd name="T103" fmla="*/ 600 h 3117"/>
                <a:gd name="T104" fmla="*/ 198 w 1149"/>
                <a:gd name="T105" fmla="*/ 459 h 3117"/>
                <a:gd name="T106" fmla="*/ 219 w 1149"/>
                <a:gd name="T107" fmla="*/ 265 h 3117"/>
                <a:gd name="T108" fmla="*/ 305 w 1149"/>
                <a:gd name="T109" fmla="*/ 90 h 3117"/>
                <a:gd name="T110" fmla="*/ 481 w 1149"/>
                <a:gd name="T111" fmla="*/ 3 h 3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49" h="3117">
                  <a:moveTo>
                    <a:pt x="707" y="902"/>
                  </a:moveTo>
                  <a:lnTo>
                    <a:pt x="697" y="904"/>
                  </a:lnTo>
                  <a:lnTo>
                    <a:pt x="673" y="915"/>
                  </a:lnTo>
                  <a:lnTo>
                    <a:pt x="649" y="921"/>
                  </a:lnTo>
                  <a:lnTo>
                    <a:pt x="641" y="925"/>
                  </a:lnTo>
                  <a:lnTo>
                    <a:pt x="636" y="932"/>
                  </a:lnTo>
                  <a:lnTo>
                    <a:pt x="633" y="941"/>
                  </a:lnTo>
                  <a:lnTo>
                    <a:pt x="633" y="990"/>
                  </a:lnTo>
                  <a:lnTo>
                    <a:pt x="630" y="992"/>
                  </a:lnTo>
                  <a:lnTo>
                    <a:pt x="625" y="995"/>
                  </a:lnTo>
                  <a:lnTo>
                    <a:pt x="623" y="998"/>
                  </a:lnTo>
                  <a:lnTo>
                    <a:pt x="621" y="1002"/>
                  </a:lnTo>
                  <a:lnTo>
                    <a:pt x="620" y="1006"/>
                  </a:lnTo>
                  <a:lnTo>
                    <a:pt x="620" y="1010"/>
                  </a:lnTo>
                  <a:lnTo>
                    <a:pt x="632" y="1115"/>
                  </a:lnTo>
                  <a:lnTo>
                    <a:pt x="634" y="1123"/>
                  </a:lnTo>
                  <a:lnTo>
                    <a:pt x="639" y="1129"/>
                  </a:lnTo>
                  <a:lnTo>
                    <a:pt x="646" y="1132"/>
                  </a:lnTo>
                  <a:lnTo>
                    <a:pt x="651" y="1133"/>
                  </a:lnTo>
                  <a:lnTo>
                    <a:pt x="656" y="1133"/>
                  </a:lnTo>
                  <a:lnTo>
                    <a:pt x="660" y="1131"/>
                  </a:lnTo>
                  <a:lnTo>
                    <a:pt x="663" y="1129"/>
                  </a:lnTo>
                  <a:lnTo>
                    <a:pt x="667" y="1125"/>
                  </a:lnTo>
                  <a:lnTo>
                    <a:pt x="722" y="1051"/>
                  </a:lnTo>
                  <a:lnTo>
                    <a:pt x="724" y="1048"/>
                  </a:lnTo>
                  <a:lnTo>
                    <a:pt x="725" y="1044"/>
                  </a:lnTo>
                  <a:lnTo>
                    <a:pt x="726" y="1040"/>
                  </a:lnTo>
                  <a:lnTo>
                    <a:pt x="726" y="921"/>
                  </a:lnTo>
                  <a:lnTo>
                    <a:pt x="723" y="912"/>
                  </a:lnTo>
                  <a:lnTo>
                    <a:pt x="716" y="905"/>
                  </a:lnTo>
                  <a:lnTo>
                    <a:pt x="707" y="902"/>
                  </a:lnTo>
                  <a:close/>
                  <a:moveTo>
                    <a:pt x="438" y="902"/>
                  </a:moveTo>
                  <a:lnTo>
                    <a:pt x="429" y="905"/>
                  </a:lnTo>
                  <a:lnTo>
                    <a:pt x="422" y="912"/>
                  </a:lnTo>
                  <a:lnTo>
                    <a:pt x="419" y="921"/>
                  </a:lnTo>
                  <a:lnTo>
                    <a:pt x="419" y="1040"/>
                  </a:lnTo>
                  <a:lnTo>
                    <a:pt x="420" y="1044"/>
                  </a:lnTo>
                  <a:lnTo>
                    <a:pt x="421" y="1048"/>
                  </a:lnTo>
                  <a:lnTo>
                    <a:pt x="423" y="1051"/>
                  </a:lnTo>
                  <a:lnTo>
                    <a:pt x="479" y="1125"/>
                  </a:lnTo>
                  <a:lnTo>
                    <a:pt x="482" y="1129"/>
                  </a:lnTo>
                  <a:lnTo>
                    <a:pt x="485" y="1131"/>
                  </a:lnTo>
                  <a:lnTo>
                    <a:pt x="490" y="1133"/>
                  </a:lnTo>
                  <a:lnTo>
                    <a:pt x="494" y="1133"/>
                  </a:lnTo>
                  <a:lnTo>
                    <a:pt x="499" y="1132"/>
                  </a:lnTo>
                  <a:lnTo>
                    <a:pt x="506" y="1129"/>
                  </a:lnTo>
                  <a:lnTo>
                    <a:pt x="511" y="1123"/>
                  </a:lnTo>
                  <a:lnTo>
                    <a:pt x="513" y="1115"/>
                  </a:lnTo>
                  <a:lnTo>
                    <a:pt x="525" y="1010"/>
                  </a:lnTo>
                  <a:lnTo>
                    <a:pt x="525" y="1006"/>
                  </a:lnTo>
                  <a:lnTo>
                    <a:pt x="524" y="1002"/>
                  </a:lnTo>
                  <a:lnTo>
                    <a:pt x="521" y="998"/>
                  </a:lnTo>
                  <a:lnTo>
                    <a:pt x="519" y="995"/>
                  </a:lnTo>
                  <a:lnTo>
                    <a:pt x="516" y="992"/>
                  </a:lnTo>
                  <a:lnTo>
                    <a:pt x="512" y="990"/>
                  </a:lnTo>
                  <a:lnTo>
                    <a:pt x="512" y="941"/>
                  </a:lnTo>
                  <a:lnTo>
                    <a:pt x="510" y="932"/>
                  </a:lnTo>
                  <a:lnTo>
                    <a:pt x="504" y="925"/>
                  </a:lnTo>
                  <a:lnTo>
                    <a:pt x="496" y="921"/>
                  </a:lnTo>
                  <a:lnTo>
                    <a:pt x="472" y="915"/>
                  </a:lnTo>
                  <a:lnTo>
                    <a:pt x="448" y="904"/>
                  </a:lnTo>
                  <a:lnTo>
                    <a:pt x="438" y="902"/>
                  </a:lnTo>
                  <a:close/>
                  <a:moveTo>
                    <a:pt x="479" y="374"/>
                  </a:moveTo>
                  <a:lnTo>
                    <a:pt x="451" y="375"/>
                  </a:lnTo>
                  <a:lnTo>
                    <a:pt x="425" y="381"/>
                  </a:lnTo>
                  <a:lnTo>
                    <a:pt x="399" y="387"/>
                  </a:lnTo>
                  <a:lnTo>
                    <a:pt x="377" y="395"/>
                  </a:lnTo>
                  <a:lnTo>
                    <a:pt x="357" y="403"/>
                  </a:lnTo>
                  <a:lnTo>
                    <a:pt x="342" y="410"/>
                  </a:lnTo>
                  <a:lnTo>
                    <a:pt x="336" y="414"/>
                  </a:lnTo>
                  <a:lnTo>
                    <a:pt x="332" y="420"/>
                  </a:lnTo>
                  <a:lnTo>
                    <a:pt x="331" y="427"/>
                  </a:lnTo>
                  <a:lnTo>
                    <a:pt x="331" y="463"/>
                  </a:lnTo>
                  <a:lnTo>
                    <a:pt x="323" y="463"/>
                  </a:lnTo>
                  <a:lnTo>
                    <a:pt x="313" y="466"/>
                  </a:lnTo>
                  <a:lnTo>
                    <a:pt x="305" y="472"/>
                  </a:lnTo>
                  <a:lnTo>
                    <a:pt x="303" y="483"/>
                  </a:lnTo>
                  <a:lnTo>
                    <a:pt x="303" y="515"/>
                  </a:lnTo>
                  <a:lnTo>
                    <a:pt x="305" y="524"/>
                  </a:lnTo>
                  <a:lnTo>
                    <a:pt x="313" y="532"/>
                  </a:lnTo>
                  <a:lnTo>
                    <a:pt x="331" y="544"/>
                  </a:lnTo>
                  <a:lnTo>
                    <a:pt x="332" y="552"/>
                  </a:lnTo>
                  <a:lnTo>
                    <a:pt x="337" y="578"/>
                  </a:lnTo>
                  <a:lnTo>
                    <a:pt x="345" y="603"/>
                  </a:lnTo>
                  <a:lnTo>
                    <a:pt x="355" y="631"/>
                  </a:lnTo>
                  <a:lnTo>
                    <a:pt x="370" y="659"/>
                  </a:lnTo>
                  <a:lnTo>
                    <a:pt x="385" y="688"/>
                  </a:lnTo>
                  <a:lnTo>
                    <a:pt x="403" y="715"/>
                  </a:lnTo>
                  <a:lnTo>
                    <a:pt x="424" y="744"/>
                  </a:lnTo>
                  <a:lnTo>
                    <a:pt x="443" y="766"/>
                  </a:lnTo>
                  <a:lnTo>
                    <a:pt x="461" y="785"/>
                  </a:lnTo>
                  <a:lnTo>
                    <a:pt x="479" y="799"/>
                  </a:lnTo>
                  <a:lnTo>
                    <a:pt x="495" y="809"/>
                  </a:lnTo>
                  <a:lnTo>
                    <a:pt x="508" y="815"/>
                  </a:lnTo>
                  <a:lnTo>
                    <a:pt x="519" y="817"/>
                  </a:lnTo>
                  <a:lnTo>
                    <a:pt x="625" y="817"/>
                  </a:lnTo>
                  <a:lnTo>
                    <a:pt x="637" y="815"/>
                  </a:lnTo>
                  <a:lnTo>
                    <a:pt x="650" y="809"/>
                  </a:lnTo>
                  <a:lnTo>
                    <a:pt x="666" y="799"/>
                  </a:lnTo>
                  <a:lnTo>
                    <a:pt x="684" y="785"/>
                  </a:lnTo>
                  <a:lnTo>
                    <a:pt x="702" y="766"/>
                  </a:lnTo>
                  <a:lnTo>
                    <a:pt x="721" y="744"/>
                  </a:lnTo>
                  <a:lnTo>
                    <a:pt x="742" y="715"/>
                  </a:lnTo>
                  <a:lnTo>
                    <a:pt x="760" y="688"/>
                  </a:lnTo>
                  <a:lnTo>
                    <a:pt x="776" y="659"/>
                  </a:lnTo>
                  <a:lnTo>
                    <a:pt x="790" y="631"/>
                  </a:lnTo>
                  <a:lnTo>
                    <a:pt x="800" y="603"/>
                  </a:lnTo>
                  <a:lnTo>
                    <a:pt x="808" y="578"/>
                  </a:lnTo>
                  <a:lnTo>
                    <a:pt x="813" y="552"/>
                  </a:lnTo>
                  <a:lnTo>
                    <a:pt x="814" y="544"/>
                  </a:lnTo>
                  <a:lnTo>
                    <a:pt x="833" y="532"/>
                  </a:lnTo>
                  <a:lnTo>
                    <a:pt x="839" y="524"/>
                  </a:lnTo>
                  <a:lnTo>
                    <a:pt x="842" y="515"/>
                  </a:lnTo>
                  <a:lnTo>
                    <a:pt x="842" y="483"/>
                  </a:lnTo>
                  <a:lnTo>
                    <a:pt x="839" y="472"/>
                  </a:lnTo>
                  <a:lnTo>
                    <a:pt x="832" y="466"/>
                  </a:lnTo>
                  <a:lnTo>
                    <a:pt x="822" y="463"/>
                  </a:lnTo>
                  <a:lnTo>
                    <a:pt x="811" y="463"/>
                  </a:lnTo>
                  <a:lnTo>
                    <a:pt x="809" y="459"/>
                  </a:lnTo>
                  <a:lnTo>
                    <a:pt x="805" y="456"/>
                  </a:lnTo>
                  <a:lnTo>
                    <a:pt x="796" y="453"/>
                  </a:lnTo>
                  <a:lnTo>
                    <a:pt x="786" y="455"/>
                  </a:lnTo>
                  <a:lnTo>
                    <a:pt x="760" y="465"/>
                  </a:lnTo>
                  <a:lnTo>
                    <a:pt x="734" y="471"/>
                  </a:lnTo>
                  <a:lnTo>
                    <a:pt x="708" y="472"/>
                  </a:lnTo>
                  <a:lnTo>
                    <a:pt x="683" y="470"/>
                  </a:lnTo>
                  <a:lnTo>
                    <a:pt x="657" y="464"/>
                  </a:lnTo>
                  <a:lnTo>
                    <a:pt x="633" y="453"/>
                  </a:lnTo>
                  <a:lnTo>
                    <a:pt x="610" y="438"/>
                  </a:lnTo>
                  <a:lnTo>
                    <a:pt x="588" y="418"/>
                  </a:lnTo>
                  <a:lnTo>
                    <a:pt x="570" y="402"/>
                  </a:lnTo>
                  <a:lnTo>
                    <a:pt x="550" y="390"/>
                  </a:lnTo>
                  <a:lnTo>
                    <a:pt x="528" y="382"/>
                  </a:lnTo>
                  <a:lnTo>
                    <a:pt x="504" y="375"/>
                  </a:lnTo>
                  <a:lnTo>
                    <a:pt x="479" y="374"/>
                  </a:lnTo>
                  <a:close/>
                  <a:moveTo>
                    <a:pt x="523" y="0"/>
                  </a:moveTo>
                  <a:lnTo>
                    <a:pt x="622" y="0"/>
                  </a:lnTo>
                  <a:lnTo>
                    <a:pt x="664" y="3"/>
                  </a:lnTo>
                  <a:lnTo>
                    <a:pt x="704" y="11"/>
                  </a:lnTo>
                  <a:lnTo>
                    <a:pt x="742" y="24"/>
                  </a:lnTo>
                  <a:lnTo>
                    <a:pt x="777" y="42"/>
                  </a:lnTo>
                  <a:lnTo>
                    <a:pt x="810" y="64"/>
                  </a:lnTo>
                  <a:lnTo>
                    <a:pt x="839" y="90"/>
                  </a:lnTo>
                  <a:lnTo>
                    <a:pt x="865" y="119"/>
                  </a:lnTo>
                  <a:lnTo>
                    <a:pt x="887" y="152"/>
                  </a:lnTo>
                  <a:lnTo>
                    <a:pt x="906" y="188"/>
                  </a:lnTo>
                  <a:lnTo>
                    <a:pt x="919" y="225"/>
                  </a:lnTo>
                  <a:lnTo>
                    <a:pt x="927" y="265"/>
                  </a:lnTo>
                  <a:lnTo>
                    <a:pt x="929" y="307"/>
                  </a:lnTo>
                  <a:lnTo>
                    <a:pt x="929" y="404"/>
                  </a:lnTo>
                  <a:lnTo>
                    <a:pt x="939" y="421"/>
                  </a:lnTo>
                  <a:lnTo>
                    <a:pt x="945" y="440"/>
                  </a:lnTo>
                  <a:lnTo>
                    <a:pt x="948" y="459"/>
                  </a:lnTo>
                  <a:lnTo>
                    <a:pt x="948" y="528"/>
                  </a:lnTo>
                  <a:lnTo>
                    <a:pt x="944" y="548"/>
                  </a:lnTo>
                  <a:lnTo>
                    <a:pt x="938" y="567"/>
                  </a:lnTo>
                  <a:lnTo>
                    <a:pt x="927" y="586"/>
                  </a:lnTo>
                  <a:lnTo>
                    <a:pt x="913" y="600"/>
                  </a:lnTo>
                  <a:lnTo>
                    <a:pt x="905" y="627"/>
                  </a:lnTo>
                  <a:lnTo>
                    <a:pt x="893" y="653"/>
                  </a:lnTo>
                  <a:lnTo>
                    <a:pt x="875" y="695"/>
                  </a:lnTo>
                  <a:lnTo>
                    <a:pt x="853" y="737"/>
                  </a:lnTo>
                  <a:lnTo>
                    <a:pt x="827" y="777"/>
                  </a:lnTo>
                  <a:lnTo>
                    <a:pt x="815" y="795"/>
                  </a:lnTo>
                  <a:lnTo>
                    <a:pt x="800" y="813"/>
                  </a:lnTo>
                  <a:lnTo>
                    <a:pt x="783" y="834"/>
                  </a:lnTo>
                  <a:lnTo>
                    <a:pt x="805" y="847"/>
                  </a:lnTo>
                  <a:lnTo>
                    <a:pt x="824" y="864"/>
                  </a:lnTo>
                  <a:lnTo>
                    <a:pt x="1048" y="909"/>
                  </a:lnTo>
                  <a:lnTo>
                    <a:pt x="1073" y="916"/>
                  </a:lnTo>
                  <a:lnTo>
                    <a:pt x="1094" y="929"/>
                  </a:lnTo>
                  <a:lnTo>
                    <a:pt x="1113" y="944"/>
                  </a:lnTo>
                  <a:lnTo>
                    <a:pt x="1128" y="962"/>
                  </a:lnTo>
                  <a:lnTo>
                    <a:pt x="1140" y="984"/>
                  </a:lnTo>
                  <a:lnTo>
                    <a:pt x="1147" y="1007"/>
                  </a:lnTo>
                  <a:lnTo>
                    <a:pt x="1149" y="1033"/>
                  </a:lnTo>
                  <a:lnTo>
                    <a:pt x="1149" y="1845"/>
                  </a:lnTo>
                  <a:lnTo>
                    <a:pt x="1146" y="1873"/>
                  </a:lnTo>
                  <a:lnTo>
                    <a:pt x="1138" y="1897"/>
                  </a:lnTo>
                  <a:lnTo>
                    <a:pt x="1138" y="1987"/>
                  </a:lnTo>
                  <a:lnTo>
                    <a:pt x="1135" y="2011"/>
                  </a:lnTo>
                  <a:lnTo>
                    <a:pt x="1127" y="2035"/>
                  </a:lnTo>
                  <a:lnTo>
                    <a:pt x="1114" y="2055"/>
                  </a:lnTo>
                  <a:lnTo>
                    <a:pt x="1096" y="2073"/>
                  </a:lnTo>
                  <a:lnTo>
                    <a:pt x="1076" y="2085"/>
                  </a:lnTo>
                  <a:lnTo>
                    <a:pt x="1053" y="2094"/>
                  </a:lnTo>
                  <a:lnTo>
                    <a:pt x="1028" y="2096"/>
                  </a:lnTo>
                  <a:lnTo>
                    <a:pt x="1007" y="2094"/>
                  </a:lnTo>
                  <a:lnTo>
                    <a:pt x="986" y="2088"/>
                  </a:lnTo>
                  <a:lnTo>
                    <a:pt x="968" y="2079"/>
                  </a:lnTo>
                  <a:lnTo>
                    <a:pt x="968" y="2920"/>
                  </a:lnTo>
                  <a:lnTo>
                    <a:pt x="965" y="2956"/>
                  </a:lnTo>
                  <a:lnTo>
                    <a:pt x="956" y="2989"/>
                  </a:lnTo>
                  <a:lnTo>
                    <a:pt x="941" y="3020"/>
                  </a:lnTo>
                  <a:lnTo>
                    <a:pt x="922" y="3047"/>
                  </a:lnTo>
                  <a:lnTo>
                    <a:pt x="899" y="3071"/>
                  </a:lnTo>
                  <a:lnTo>
                    <a:pt x="871" y="3090"/>
                  </a:lnTo>
                  <a:lnTo>
                    <a:pt x="840" y="3105"/>
                  </a:lnTo>
                  <a:lnTo>
                    <a:pt x="807" y="3114"/>
                  </a:lnTo>
                  <a:lnTo>
                    <a:pt x="771" y="3117"/>
                  </a:lnTo>
                  <a:lnTo>
                    <a:pt x="736" y="3114"/>
                  </a:lnTo>
                  <a:lnTo>
                    <a:pt x="703" y="3105"/>
                  </a:lnTo>
                  <a:lnTo>
                    <a:pt x="672" y="3090"/>
                  </a:lnTo>
                  <a:lnTo>
                    <a:pt x="645" y="3071"/>
                  </a:lnTo>
                  <a:lnTo>
                    <a:pt x="620" y="3047"/>
                  </a:lnTo>
                  <a:lnTo>
                    <a:pt x="601" y="3020"/>
                  </a:lnTo>
                  <a:lnTo>
                    <a:pt x="587" y="2989"/>
                  </a:lnTo>
                  <a:lnTo>
                    <a:pt x="578" y="2956"/>
                  </a:lnTo>
                  <a:lnTo>
                    <a:pt x="574" y="2920"/>
                  </a:lnTo>
                  <a:lnTo>
                    <a:pt x="571" y="2956"/>
                  </a:lnTo>
                  <a:lnTo>
                    <a:pt x="562" y="2989"/>
                  </a:lnTo>
                  <a:lnTo>
                    <a:pt x="548" y="3020"/>
                  </a:lnTo>
                  <a:lnTo>
                    <a:pt x="529" y="3047"/>
                  </a:lnTo>
                  <a:lnTo>
                    <a:pt x="504" y="3071"/>
                  </a:lnTo>
                  <a:lnTo>
                    <a:pt x="477" y="3090"/>
                  </a:lnTo>
                  <a:lnTo>
                    <a:pt x="446" y="3105"/>
                  </a:lnTo>
                  <a:lnTo>
                    <a:pt x="413" y="3114"/>
                  </a:lnTo>
                  <a:lnTo>
                    <a:pt x="378" y="3117"/>
                  </a:lnTo>
                  <a:lnTo>
                    <a:pt x="342" y="3114"/>
                  </a:lnTo>
                  <a:lnTo>
                    <a:pt x="308" y="3105"/>
                  </a:lnTo>
                  <a:lnTo>
                    <a:pt x="278" y="3090"/>
                  </a:lnTo>
                  <a:lnTo>
                    <a:pt x="250" y="3071"/>
                  </a:lnTo>
                  <a:lnTo>
                    <a:pt x="227" y="3047"/>
                  </a:lnTo>
                  <a:lnTo>
                    <a:pt x="208" y="3020"/>
                  </a:lnTo>
                  <a:lnTo>
                    <a:pt x="193" y="2989"/>
                  </a:lnTo>
                  <a:lnTo>
                    <a:pt x="184" y="2956"/>
                  </a:lnTo>
                  <a:lnTo>
                    <a:pt x="181" y="2920"/>
                  </a:lnTo>
                  <a:lnTo>
                    <a:pt x="181" y="2079"/>
                  </a:lnTo>
                  <a:lnTo>
                    <a:pt x="163" y="2088"/>
                  </a:lnTo>
                  <a:lnTo>
                    <a:pt x="142" y="2094"/>
                  </a:lnTo>
                  <a:lnTo>
                    <a:pt x="121" y="2096"/>
                  </a:lnTo>
                  <a:lnTo>
                    <a:pt x="95" y="2094"/>
                  </a:lnTo>
                  <a:lnTo>
                    <a:pt x="72" y="2085"/>
                  </a:lnTo>
                  <a:lnTo>
                    <a:pt x="53" y="2073"/>
                  </a:lnTo>
                  <a:lnTo>
                    <a:pt x="35" y="2055"/>
                  </a:lnTo>
                  <a:lnTo>
                    <a:pt x="22" y="2035"/>
                  </a:lnTo>
                  <a:lnTo>
                    <a:pt x="14" y="2011"/>
                  </a:lnTo>
                  <a:lnTo>
                    <a:pt x="11" y="1987"/>
                  </a:lnTo>
                  <a:lnTo>
                    <a:pt x="11" y="1897"/>
                  </a:lnTo>
                  <a:lnTo>
                    <a:pt x="3" y="1873"/>
                  </a:lnTo>
                  <a:lnTo>
                    <a:pt x="0" y="1845"/>
                  </a:lnTo>
                  <a:lnTo>
                    <a:pt x="0" y="1033"/>
                  </a:lnTo>
                  <a:lnTo>
                    <a:pt x="2" y="1007"/>
                  </a:lnTo>
                  <a:lnTo>
                    <a:pt x="9" y="984"/>
                  </a:lnTo>
                  <a:lnTo>
                    <a:pt x="21" y="962"/>
                  </a:lnTo>
                  <a:lnTo>
                    <a:pt x="36" y="944"/>
                  </a:lnTo>
                  <a:lnTo>
                    <a:pt x="55" y="929"/>
                  </a:lnTo>
                  <a:lnTo>
                    <a:pt x="76" y="916"/>
                  </a:lnTo>
                  <a:lnTo>
                    <a:pt x="100" y="909"/>
                  </a:lnTo>
                  <a:lnTo>
                    <a:pt x="322" y="864"/>
                  </a:lnTo>
                  <a:lnTo>
                    <a:pt x="340" y="847"/>
                  </a:lnTo>
                  <a:lnTo>
                    <a:pt x="363" y="834"/>
                  </a:lnTo>
                  <a:lnTo>
                    <a:pt x="345" y="813"/>
                  </a:lnTo>
                  <a:lnTo>
                    <a:pt x="331" y="795"/>
                  </a:lnTo>
                  <a:lnTo>
                    <a:pt x="318" y="777"/>
                  </a:lnTo>
                  <a:lnTo>
                    <a:pt x="292" y="737"/>
                  </a:lnTo>
                  <a:lnTo>
                    <a:pt x="270" y="695"/>
                  </a:lnTo>
                  <a:lnTo>
                    <a:pt x="251" y="653"/>
                  </a:lnTo>
                  <a:lnTo>
                    <a:pt x="241" y="627"/>
                  </a:lnTo>
                  <a:lnTo>
                    <a:pt x="232" y="600"/>
                  </a:lnTo>
                  <a:lnTo>
                    <a:pt x="218" y="586"/>
                  </a:lnTo>
                  <a:lnTo>
                    <a:pt x="207" y="567"/>
                  </a:lnTo>
                  <a:lnTo>
                    <a:pt x="200" y="548"/>
                  </a:lnTo>
                  <a:lnTo>
                    <a:pt x="198" y="528"/>
                  </a:lnTo>
                  <a:lnTo>
                    <a:pt x="198" y="459"/>
                  </a:lnTo>
                  <a:lnTo>
                    <a:pt x="200" y="440"/>
                  </a:lnTo>
                  <a:lnTo>
                    <a:pt x="206" y="421"/>
                  </a:lnTo>
                  <a:lnTo>
                    <a:pt x="216" y="404"/>
                  </a:lnTo>
                  <a:lnTo>
                    <a:pt x="216" y="307"/>
                  </a:lnTo>
                  <a:lnTo>
                    <a:pt x="219" y="265"/>
                  </a:lnTo>
                  <a:lnTo>
                    <a:pt x="227" y="225"/>
                  </a:lnTo>
                  <a:lnTo>
                    <a:pt x="240" y="188"/>
                  </a:lnTo>
                  <a:lnTo>
                    <a:pt x="258" y="152"/>
                  </a:lnTo>
                  <a:lnTo>
                    <a:pt x="280" y="119"/>
                  </a:lnTo>
                  <a:lnTo>
                    <a:pt x="305" y="90"/>
                  </a:lnTo>
                  <a:lnTo>
                    <a:pt x="335" y="64"/>
                  </a:lnTo>
                  <a:lnTo>
                    <a:pt x="368" y="42"/>
                  </a:lnTo>
                  <a:lnTo>
                    <a:pt x="403" y="24"/>
                  </a:lnTo>
                  <a:lnTo>
                    <a:pt x="441" y="11"/>
                  </a:lnTo>
                  <a:lnTo>
                    <a:pt x="481" y="3"/>
                  </a:lnTo>
                  <a:lnTo>
                    <a:pt x="5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0" name="Group 99"/>
          <p:cNvGrpSpPr/>
          <p:nvPr/>
        </p:nvGrpSpPr>
        <p:grpSpPr>
          <a:xfrm>
            <a:off x="3053936" y="5715069"/>
            <a:ext cx="6759943" cy="1328932"/>
            <a:chOff x="4879716" y="5638731"/>
            <a:chExt cx="4058888" cy="1200329"/>
          </a:xfrm>
        </p:grpSpPr>
        <p:sp>
          <p:nvSpPr>
            <p:cNvPr id="67" name="TextBox 66"/>
            <p:cNvSpPr txBox="1"/>
            <p:nvPr/>
          </p:nvSpPr>
          <p:spPr>
            <a:xfrm>
              <a:off x="5632522" y="5638731"/>
              <a:ext cx="3306082" cy="1200329"/>
            </a:xfrm>
            <a:prstGeom prst="rect">
              <a:avLst/>
            </a:prstGeom>
            <a:solidFill>
              <a:schemeClr val="accent2">
                <a:lumMod val="40000"/>
                <a:lumOff val="60000"/>
              </a:schemeClr>
            </a:solidFill>
          </p:spPr>
          <p:txBody>
            <a:bodyPr wrap="square" rtlCol="0">
              <a:spAutoFit/>
            </a:bodyPr>
            <a:lstStyle/>
            <a:p>
              <a:r>
                <a:rPr lang="th-TH" sz="4000" b="1" dirty="0">
                  <a:solidFill>
                    <a:schemeClr val="tx1">
                      <a:lumMod val="75000"/>
                      <a:lumOff val="25000"/>
                    </a:schemeClr>
                  </a:solidFill>
                  <a:latin typeface="Arial" panose="020B0604020202020204" pitchFamily="34" charset="0"/>
                  <a:cs typeface="Arial" panose="020B0604020202020204" pitchFamily="34" charset="0"/>
                </a:rPr>
                <a:t>บุคลากรสายสนับสนุน</a:t>
              </a:r>
              <a:endParaRPr lang="en-US" sz="4000" b="1"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90" name="Group 24"/>
            <p:cNvGrpSpPr>
              <a:grpSpLocks noChangeAspect="1"/>
            </p:cNvGrpSpPr>
            <p:nvPr/>
          </p:nvGrpSpPr>
          <p:grpSpPr bwMode="auto">
            <a:xfrm>
              <a:off x="4879716" y="5898668"/>
              <a:ext cx="469552" cy="562189"/>
              <a:chOff x="694" y="350"/>
              <a:chExt cx="664" cy="795"/>
            </a:xfrm>
            <a:solidFill>
              <a:schemeClr val="accent2"/>
            </a:solidFill>
          </p:grpSpPr>
          <p:sp>
            <p:nvSpPr>
              <p:cNvPr id="93" name="Freeform 26"/>
              <p:cNvSpPr>
                <a:spLocks/>
              </p:cNvSpPr>
              <p:nvPr/>
            </p:nvSpPr>
            <p:spPr bwMode="auto">
              <a:xfrm>
                <a:off x="825" y="350"/>
                <a:ext cx="163" cy="163"/>
              </a:xfrm>
              <a:custGeom>
                <a:avLst/>
                <a:gdLst>
                  <a:gd name="T0" fmla="*/ 408 w 815"/>
                  <a:gd name="T1" fmla="*/ 0 h 814"/>
                  <a:gd name="T2" fmla="*/ 408 w 815"/>
                  <a:gd name="T3" fmla="*/ 0 h 814"/>
                  <a:gd name="T4" fmla="*/ 463 w 815"/>
                  <a:gd name="T5" fmla="*/ 4 h 814"/>
                  <a:gd name="T6" fmla="*/ 516 w 815"/>
                  <a:gd name="T7" fmla="*/ 15 h 814"/>
                  <a:gd name="T8" fmla="*/ 566 w 815"/>
                  <a:gd name="T9" fmla="*/ 32 h 814"/>
                  <a:gd name="T10" fmla="*/ 613 w 815"/>
                  <a:gd name="T11" fmla="*/ 56 h 814"/>
                  <a:gd name="T12" fmla="*/ 656 w 815"/>
                  <a:gd name="T13" fmla="*/ 85 h 814"/>
                  <a:gd name="T14" fmla="*/ 695 w 815"/>
                  <a:gd name="T15" fmla="*/ 119 h 814"/>
                  <a:gd name="T16" fmla="*/ 730 w 815"/>
                  <a:gd name="T17" fmla="*/ 158 h 814"/>
                  <a:gd name="T18" fmla="*/ 759 w 815"/>
                  <a:gd name="T19" fmla="*/ 201 h 814"/>
                  <a:gd name="T20" fmla="*/ 783 w 815"/>
                  <a:gd name="T21" fmla="*/ 249 h 814"/>
                  <a:gd name="T22" fmla="*/ 801 w 815"/>
                  <a:gd name="T23" fmla="*/ 299 h 814"/>
                  <a:gd name="T24" fmla="*/ 811 w 815"/>
                  <a:gd name="T25" fmla="*/ 352 h 814"/>
                  <a:gd name="T26" fmla="*/ 815 w 815"/>
                  <a:gd name="T27" fmla="*/ 407 h 814"/>
                  <a:gd name="T28" fmla="*/ 811 w 815"/>
                  <a:gd name="T29" fmla="*/ 463 h 814"/>
                  <a:gd name="T30" fmla="*/ 801 w 815"/>
                  <a:gd name="T31" fmla="*/ 515 h 814"/>
                  <a:gd name="T32" fmla="*/ 783 w 815"/>
                  <a:gd name="T33" fmla="*/ 566 h 814"/>
                  <a:gd name="T34" fmla="*/ 759 w 815"/>
                  <a:gd name="T35" fmla="*/ 612 h 814"/>
                  <a:gd name="T36" fmla="*/ 730 w 815"/>
                  <a:gd name="T37" fmla="*/ 655 h 814"/>
                  <a:gd name="T38" fmla="*/ 695 w 815"/>
                  <a:gd name="T39" fmla="*/ 694 h 814"/>
                  <a:gd name="T40" fmla="*/ 656 w 815"/>
                  <a:gd name="T41" fmla="*/ 729 h 814"/>
                  <a:gd name="T42" fmla="*/ 613 w 815"/>
                  <a:gd name="T43" fmla="*/ 758 h 814"/>
                  <a:gd name="T44" fmla="*/ 566 w 815"/>
                  <a:gd name="T45" fmla="*/ 782 h 814"/>
                  <a:gd name="T46" fmla="*/ 516 w 815"/>
                  <a:gd name="T47" fmla="*/ 799 h 814"/>
                  <a:gd name="T48" fmla="*/ 463 w 815"/>
                  <a:gd name="T49" fmla="*/ 810 h 814"/>
                  <a:gd name="T50" fmla="*/ 408 w 815"/>
                  <a:gd name="T51" fmla="*/ 814 h 814"/>
                  <a:gd name="T52" fmla="*/ 353 w 815"/>
                  <a:gd name="T53" fmla="*/ 810 h 814"/>
                  <a:gd name="T54" fmla="*/ 300 w 815"/>
                  <a:gd name="T55" fmla="*/ 799 h 814"/>
                  <a:gd name="T56" fmla="*/ 250 w 815"/>
                  <a:gd name="T57" fmla="*/ 782 h 814"/>
                  <a:gd name="T58" fmla="*/ 203 w 815"/>
                  <a:gd name="T59" fmla="*/ 758 h 814"/>
                  <a:gd name="T60" fmla="*/ 159 w 815"/>
                  <a:gd name="T61" fmla="*/ 729 h 814"/>
                  <a:gd name="T62" fmla="*/ 121 w 815"/>
                  <a:gd name="T63" fmla="*/ 694 h 814"/>
                  <a:gd name="T64" fmla="*/ 86 w 815"/>
                  <a:gd name="T65" fmla="*/ 655 h 814"/>
                  <a:gd name="T66" fmla="*/ 57 w 815"/>
                  <a:gd name="T67" fmla="*/ 612 h 814"/>
                  <a:gd name="T68" fmla="*/ 33 w 815"/>
                  <a:gd name="T69" fmla="*/ 566 h 814"/>
                  <a:gd name="T70" fmla="*/ 15 w 815"/>
                  <a:gd name="T71" fmla="*/ 515 h 814"/>
                  <a:gd name="T72" fmla="*/ 5 w 815"/>
                  <a:gd name="T73" fmla="*/ 463 h 814"/>
                  <a:gd name="T74" fmla="*/ 0 w 815"/>
                  <a:gd name="T75" fmla="*/ 407 h 814"/>
                  <a:gd name="T76" fmla="*/ 5 w 815"/>
                  <a:gd name="T77" fmla="*/ 352 h 814"/>
                  <a:gd name="T78" fmla="*/ 15 w 815"/>
                  <a:gd name="T79" fmla="*/ 299 h 814"/>
                  <a:gd name="T80" fmla="*/ 33 w 815"/>
                  <a:gd name="T81" fmla="*/ 249 h 814"/>
                  <a:gd name="T82" fmla="*/ 57 w 815"/>
                  <a:gd name="T83" fmla="*/ 201 h 814"/>
                  <a:gd name="T84" fmla="*/ 86 w 815"/>
                  <a:gd name="T85" fmla="*/ 158 h 814"/>
                  <a:gd name="T86" fmla="*/ 121 w 815"/>
                  <a:gd name="T87" fmla="*/ 119 h 814"/>
                  <a:gd name="T88" fmla="*/ 159 w 815"/>
                  <a:gd name="T89" fmla="*/ 85 h 814"/>
                  <a:gd name="T90" fmla="*/ 203 w 815"/>
                  <a:gd name="T91" fmla="*/ 56 h 814"/>
                  <a:gd name="T92" fmla="*/ 250 w 815"/>
                  <a:gd name="T93" fmla="*/ 32 h 814"/>
                  <a:gd name="T94" fmla="*/ 300 w 815"/>
                  <a:gd name="T95" fmla="*/ 15 h 814"/>
                  <a:gd name="T96" fmla="*/ 353 w 815"/>
                  <a:gd name="T97" fmla="*/ 4 h 814"/>
                  <a:gd name="T98" fmla="*/ 408 w 815"/>
                  <a:gd name="T9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5" h="814">
                    <a:moveTo>
                      <a:pt x="408" y="0"/>
                    </a:moveTo>
                    <a:lnTo>
                      <a:pt x="408" y="0"/>
                    </a:lnTo>
                    <a:lnTo>
                      <a:pt x="463" y="4"/>
                    </a:lnTo>
                    <a:lnTo>
                      <a:pt x="516" y="15"/>
                    </a:lnTo>
                    <a:lnTo>
                      <a:pt x="566" y="32"/>
                    </a:lnTo>
                    <a:lnTo>
                      <a:pt x="613" y="56"/>
                    </a:lnTo>
                    <a:lnTo>
                      <a:pt x="656" y="85"/>
                    </a:lnTo>
                    <a:lnTo>
                      <a:pt x="695" y="119"/>
                    </a:lnTo>
                    <a:lnTo>
                      <a:pt x="730" y="158"/>
                    </a:lnTo>
                    <a:lnTo>
                      <a:pt x="759" y="201"/>
                    </a:lnTo>
                    <a:lnTo>
                      <a:pt x="783" y="249"/>
                    </a:lnTo>
                    <a:lnTo>
                      <a:pt x="801" y="299"/>
                    </a:lnTo>
                    <a:lnTo>
                      <a:pt x="811" y="352"/>
                    </a:lnTo>
                    <a:lnTo>
                      <a:pt x="815" y="407"/>
                    </a:lnTo>
                    <a:lnTo>
                      <a:pt x="811" y="463"/>
                    </a:lnTo>
                    <a:lnTo>
                      <a:pt x="801" y="515"/>
                    </a:lnTo>
                    <a:lnTo>
                      <a:pt x="783" y="566"/>
                    </a:lnTo>
                    <a:lnTo>
                      <a:pt x="759" y="612"/>
                    </a:lnTo>
                    <a:lnTo>
                      <a:pt x="730" y="655"/>
                    </a:lnTo>
                    <a:lnTo>
                      <a:pt x="695" y="694"/>
                    </a:lnTo>
                    <a:lnTo>
                      <a:pt x="656" y="729"/>
                    </a:lnTo>
                    <a:lnTo>
                      <a:pt x="613" y="758"/>
                    </a:lnTo>
                    <a:lnTo>
                      <a:pt x="566" y="782"/>
                    </a:lnTo>
                    <a:lnTo>
                      <a:pt x="516" y="799"/>
                    </a:lnTo>
                    <a:lnTo>
                      <a:pt x="463" y="810"/>
                    </a:lnTo>
                    <a:lnTo>
                      <a:pt x="408" y="814"/>
                    </a:lnTo>
                    <a:lnTo>
                      <a:pt x="353" y="810"/>
                    </a:lnTo>
                    <a:lnTo>
                      <a:pt x="300" y="799"/>
                    </a:lnTo>
                    <a:lnTo>
                      <a:pt x="250" y="782"/>
                    </a:lnTo>
                    <a:lnTo>
                      <a:pt x="203" y="758"/>
                    </a:lnTo>
                    <a:lnTo>
                      <a:pt x="159" y="729"/>
                    </a:lnTo>
                    <a:lnTo>
                      <a:pt x="121" y="694"/>
                    </a:lnTo>
                    <a:lnTo>
                      <a:pt x="86" y="655"/>
                    </a:lnTo>
                    <a:lnTo>
                      <a:pt x="57" y="612"/>
                    </a:lnTo>
                    <a:lnTo>
                      <a:pt x="33" y="566"/>
                    </a:lnTo>
                    <a:lnTo>
                      <a:pt x="15" y="515"/>
                    </a:lnTo>
                    <a:lnTo>
                      <a:pt x="5" y="463"/>
                    </a:lnTo>
                    <a:lnTo>
                      <a:pt x="0" y="407"/>
                    </a:lnTo>
                    <a:lnTo>
                      <a:pt x="5" y="352"/>
                    </a:lnTo>
                    <a:lnTo>
                      <a:pt x="15" y="299"/>
                    </a:lnTo>
                    <a:lnTo>
                      <a:pt x="33" y="249"/>
                    </a:lnTo>
                    <a:lnTo>
                      <a:pt x="57" y="201"/>
                    </a:lnTo>
                    <a:lnTo>
                      <a:pt x="86" y="158"/>
                    </a:lnTo>
                    <a:lnTo>
                      <a:pt x="121" y="119"/>
                    </a:lnTo>
                    <a:lnTo>
                      <a:pt x="159" y="85"/>
                    </a:lnTo>
                    <a:lnTo>
                      <a:pt x="203" y="56"/>
                    </a:lnTo>
                    <a:lnTo>
                      <a:pt x="250" y="32"/>
                    </a:lnTo>
                    <a:lnTo>
                      <a:pt x="300" y="15"/>
                    </a:lnTo>
                    <a:lnTo>
                      <a:pt x="353" y="4"/>
                    </a:lnTo>
                    <a:lnTo>
                      <a:pt x="4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7"/>
              <p:cNvSpPr>
                <a:spLocks/>
              </p:cNvSpPr>
              <p:nvPr/>
            </p:nvSpPr>
            <p:spPr bwMode="auto">
              <a:xfrm>
                <a:off x="1036" y="350"/>
                <a:ext cx="163" cy="163"/>
              </a:xfrm>
              <a:custGeom>
                <a:avLst/>
                <a:gdLst>
                  <a:gd name="T0" fmla="*/ 408 w 814"/>
                  <a:gd name="T1" fmla="*/ 0 h 814"/>
                  <a:gd name="T2" fmla="*/ 408 w 814"/>
                  <a:gd name="T3" fmla="*/ 0 h 814"/>
                  <a:gd name="T4" fmla="*/ 463 w 814"/>
                  <a:gd name="T5" fmla="*/ 4 h 814"/>
                  <a:gd name="T6" fmla="*/ 516 w 814"/>
                  <a:gd name="T7" fmla="*/ 15 h 814"/>
                  <a:gd name="T8" fmla="*/ 566 w 814"/>
                  <a:gd name="T9" fmla="*/ 32 h 814"/>
                  <a:gd name="T10" fmla="*/ 613 w 814"/>
                  <a:gd name="T11" fmla="*/ 56 h 814"/>
                  <a:gd name="T12" fmla="*/ 656 w 814"/>
                  <a:gd name="T13" fmla="*/ 85 h 814"/>
                  <a:gd name="T14" fmla="*/ 695 w 814"/>
                  <a:gd name="T15" fmla="*/ 119 h 814"/>
                  <a:gd name="T16" fmla="*/ 730 w 814"/>
                  <a:gd name="T17" fmla="*/ 158 h 814"/>
                  <a:gd name="T18" fmla="*/ 759 w 814"/>
                  <a:gd name="T19" fmla="*/ 201 h 814"/>
                  <a:gd name="T20" fmla="*/ 783 w 814"/>
                  <a:gd name="T21" fmla="*/ 249 h 814"/>
                  <a:gd name="T22" fmla="*/ 800 w 814"/>
                  <a:gd name="T23" fmla="*/ 299 h 814"/>
                  <a:gd name="T24" fmla="*/ 811 w 814"/>
                  <a:gd name="T25" fmla="*/ 352 h 814"/>
                  <a:gd name="T26" fmla="*/ 814 w 814"/>
                  <a:gd name="T27" fmla="*/ 407 h 814"/>
                  <a:gd name="T28" fmla="*/ 811 w 814"/>
                  <a:gd name="T29" fmla="*/ 463 h 814"/>
                  <a:gd name="T30" fmla="*/ 800 w 814"/>
                  <a:gd name="T31" fmla="*/ 515 h 814"/>
                  <a:gd name="T32" fmla="*/ 783 w 814"/>
                  <a:gd name="T33" fmla="*/ 566 h 814"/>
                  <a:gd name="T34" fmla="*/ 759 w 814"/>
                  <a:gd name="T35" fmla="*/ 612 h 814"/>
                  <a:gd name="T36" fmla="*/ 730 w 814"/>
                  <a:gd name="T37" fmla="*/ 655 h 814"/>
                  <a:gd name="T38" fmla="*/ 695 w 814"/>
                  <a:gd name="T39" fmla="*/ 694 h 814"/>
                  <a:gd name="T40" fmla="*/ 656 w 814"/>
                  <a:gd name="T41" fmla="*/ 729 h 814"/>
                  <a:gd name="T42" fmla="*/ 613 w 814"/>
                  <a:gd name="T43" fmla="*/ 758 h 814"/>
                  <a:gd name="T44" fmla="*/ 566 w 814"/>
                  <a:gd name="T45" fmla="*/ 782 h 814"/>
                  <a:gd name="T46" fmla="*/ 516 w 814"/>
                  <a:gd name="T47" fmla="*/ 799 h 814"/>
                  <a:gd name="T48" fmla="*/ 463 w 814"/>
                  <a:gd name="T49" fmla="*/ 810 h 814"/>
                  <a:gd name="T50" fmla="*/ 408 w 814"/>
                  <a:gd name="T51" fmla="*/ 814 h 814"/>
                  <a:gd name="T52" fmla="*/ 353 w 814"/>
                  <a:gd name="T53" fmla="*/ 810 h 814"/>
                  <a:gd name="T54" fmla="*/ 300 w 814"/>
                  <a:gd name="T55" fmla="*/ 799 h 814"/>
                  <a:gd name="T56" fmla="*/ 249 w 814"/>
                  <a:gd name="T57" fmla="*/ 782 h 814"/>
                  <a:gd name="T58" fmla="*/ 202 w 814"/>
                  <a:gd name="T59" fmla="*/ 758 h 814"/>
                  <a:gd name="T60" fmla="*/ 159 w 814"/>
                  <a:gd name="T61" fmla="*/ 729 h 814"/>
                  <a:gd name="T62" fmla="*/ 119 w 814"/>
                  <a:gd name="T63" fmla="*/ 694 h 814"/>
                  <a:gd name="T64" fmla="*/ 85 w 814"/>
                  <a:gd name="T65" fmla="*/ 655 h 814"/>
                  <a:gd name="T66" fmla="*/ 57 w 814"/>
                  <a:gd name="T67" fmla="*/ 612 h 814"/>
                  <a:gd name="T68" fmla="*/ 32 w 814"/>
                  <a:gd name="T69" fmla="*/ 566 h 814"/>
                  <a:gd name="T70" fmla="*/ 15 w 814"/>
                  <a:gd name="T71" fmla="*/ 515 h 814"/>
                  <a:gd name="T72" fmla="*/ 4 w 814"/>
                  <a:gd name="T73" fmla="*/ 463 h 814"/>
                  <a:gd name="T74" fmla="*/ 0 w 814"/>
                  <a:gd name="T75" fmla="*/ 407 h 814"/>
                  <a:gd name="T76" fmla="*/ 4 w 814"/>
                  <a:gd name="T77" fmla="*/ 352 h 814"/>
                  <a:gd name="T78" fmla="*/ 15 w 814"/>
                  <a:gd name="T79" fmla="*/ 299 h 814"/>
                  <a:gd name="T80" fmla="*/ 32 w 814"/>
                  <a:gd name="T81" fmla="*/ 249 h 814"/>
                  <a:gd name="T82" fmla="*/ 57 w 814"/>
                  <a:gd name="T83" fmla="*/ 201 h 814"/>
                  <a:gd name="T84" fmla="*/ 85 w 814"/>
                  <a:gd name="T85" fmla="*/ 158 h 814"/>
                  <a:gd name="T86" fmla="*/ 119 w 814"/>
                  <a:gd name="T87" fmla="*/ 119 h 814"/>
                  <a:gd name="T88" fmla="*/ 159 w 814"/>
                  <a:gd name="T89" fmla="*/ 85 h 814"/>
                  <a:gd name="T90" fmla="*/ 202 w 814"/>
                  <a:gd name="T91" fmla="*/ 56 h 814"/>
                  <a:gd name="T92" fmla="*/ 249 w 814"/>
                  <a:gd name="T93" fmla="*/ 32 h 814"/>
                  <a:gd name="T94" fmla="*/ 300 w 814"/>
                  <a:gd name="T95" fmla="*/ 15 h 814"/>
                  <a:gd name="T96" fmla="*/ 353 w 814"/>
                  <a:gd name="T97" fmla="*/ 4 h 814"/>
                  <a:gd name="T98" fmla="*/ 408 w 814"/>
                  <a:gd name="T9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4" h="814">
                    <a:moveTo>
                      <a:pt x="408" y="0"/>
                    </a:moveTo>
                    <a:lnTo>
                      <a:pt x="408" y="0"/>
                    </a:lnTo>
                    <a:lnTo>
                      <a:pt x="463" y="4"/>
                    </a:lnTo>
                    <a:lnTo>
                      <a:pt x="516" y="15"/>
                    </a:lnTo>
                    <a:lnTo>
                      <a:pt x="566" y="32"/>
                    </a:lnTo>
                    <a:lnTo>
                      <a:pt x="613" y="56"/>
                    </a:lnTo>
                    <a:lnTo>
                      <a:pt x="656" y="85"/>
                    </a:lnTo>
                    <a:lnTo>
                      <a:pt x="695" y="119"/>
                    </a:lnTo>
                    <a:lnTo>
                      <a:pt x="730" y="158"/>
                    </a:lnTo>
                    <a:lnTo>
                      <a:pt x="759" y="201"/>
                    </a:lnTo>
                    <a:lnTo>
                      <a:pt x="783" y="249"/>
                    </a:lnTo>
                    <a:lnTo>
                      <a:pt x="800" y="299"/>
                    </a:lnTo>
                    <a:lnTo>
                      <a:pt x="811" y="352"/>
                    </a:lnTo>
                    <a:lnTo>
                      <a:pt x="814" y="407"/>
                    </a:lnTo>
                    <a:lnTo>
                      <a:pt x="811" y="463"/>
                    </a:lnTo>
                    <a:lnTo>
                      <a:pt x="800" y="515"/>
                    </a:lnTo>
                    <a:lnTo>
                      <a:pt x="783" y="566"/>
                    </a:lnTo>
                    <a:lnTo>
                      <a:pt x="759" y="612"/>
                    </a:lnTo>
                    <a:lnTo>
                      <a:pt x="730" y="655"/>
                    </a:lnTo>
                    <a:lnTo>
                      <a:pt x="695" y="694"/>
                    </a:lnTo>
                    <a:lnTo>
                      <a:pt x="656" y="729"/>
                    </a:lnTo>
                    <a:lnTo>
                      <a:pt x="613" y="758"/>
                    </a:lnTo>
                    <a:lnTo>
                      <a:pt x="566" y="782"/>
                    </a:lnTo>
                    <a:lnTo>
                      <a:pt x="516" y="799"/>
                    </a:lnTo>
                    <a:lnTo>
                      <a:pt x="463" y="810"/>
                    </a:lnTo>
                    <a:lnTo>
                      <a:pt x="408" y="814"/>
                    </a:lnTo>
                    <a:lnTo>
                      <a:pt x="353" y="810"/>
                    </a:lnTo>
                    <a:lnTo>
                      <a:pt x="300" y="799"/>
                    </a:lnTo>
                    <a:lnTo>
                      <a:pt x="249" y="782"/>
                    </a:lnTo>
                    <a:lnTo>
                      <a:pt x="202" y="758"/>
                    </a:lnTo>
                    <a:lnTo>
                      <a:pt x="159" y="729"/>
                    </a:lnTo>
                    <a:lnTo>
                      <a:pt x="119" y="694"/>
                    </a:lnTo>
                    <a:lnTo>
                      <a:pt x="85" y="655"/>
                    </a:lnTo>
                    <a:lnTo>
                      <a:pt x="57" y="612"/>
                    </a:lnTo>
                    <a:lnTo>
                      <a:pt x="32" y="566"/>
                    </a:lnTo>
                    <a:lnTo>
                      <a:pt x="15" y="515"/>
                    </a:lnTo>
                    <a:lnTo>
                      <a:pt x="4" y="463"/>
                    </a:lnTo>
                    <a:lnTo>
                      <a:pt x="0" y="407"/>
                    </a:lnTo>
                    <a:lnTo>
                      <a:pt x="4" y="352"/>
                    </a:lnTo>
                    <a:lnTo>
                      <a:pt x="15" y="299"/>
                    </a:lnTo>
                    <a:lnTo>
                      <a:pt x="32" y="249"/>
                    </a:lnTo>
                    <a:lnTo>
                      <a:pt x="57" y="201"/>
                    </a:lnTo>
                    <a:lnTo>
                      <a:pt x="85" y="158"/>
                    </a:lnTo>
                    <a:lnTo>
                      <a:pt x="119" y="119"/>
                    </a:lnTo>
                    <a:lnTo>
                      <a:pt x="159" y="85"/>
                    </a:lnTo>
                    <a:lnTo>
                      <a:pt x="202" y="56"/>
                    </a:lnTo>
                    <a:lnTo>
                      <a:pt x="249" y="32"/>
                    </a:lnTo>
                    <a:lnTo>
                      <a:pt x="300" y="15"/>
                    </a:lnTo>
                    <a:lnTo>
                      <a:pt x="353" y="4"/>
                    </a:lnTo>
                    <a:lnTo>
                      <a:pt x="4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8"/>
              <p:cNvSpPr>
                <a:spLocks/>
              </p:cNvSpPr>
              <p:nvPr/>
            </p:nvSpPr>
            <p:spPr bwMode="auto">
              <a:xfrm>
                <a:off x="752" y="518"/>
                <a:ext cx="526" cy="619"/>
              </a:xfrm>
              <a:custGeom>
                <a:avLst/>
                <a:gdLst>
                  <a:gd name="T0" fmla="*/ 955 w 2630"/>
                  <a:gd name="T1" fmla="*/ 28 h 3095"/>
                  <a:gd name="T2" fmla="*/ 1149 w 2630"/>
                  <a:gd name="T3" fmla="*/ 139 h 3095"/>
                  <a:gd name="T4" fmla="*/ 1403 w 2630"/>
                  <a:gd name="T5" fmla="*/ 185 h 3095"/>
                  <a:gd name="T6" fmla="*/ 1566 w 2630"/>
                  <a:gd name="T7" fmla="*/ 73 h 3095"/>
                  <a:gd name="T8" fmla="*/ 1828 w 2630"/>
                  <a:gd name="T9" fmla="*/ 103 h 3095"/>
                  <a:gd name="T10" fmla="*/ 2075 w 2630"/>
                  <a:gd name="T11" fmla="*/ 64 h 3095"/>
                  <a:gd name="T12" fmla="*/ 2221 w 2630"/>
                  <a:gd name="T13" fmla="*/ 156 h 3095"/>
                  <a:gd name="T14" fmla="*/ 2406 w 2630"/>
                  <a:gd name="T15" fmla="*/ 325 h 3095"/>
                  <a:gd name="T16" fmla="*/ 2554 w 2630"/>
                  <a:gd name="T17" fmla="*/ 573 h 3095"/>
                  <a:gd name="T18" fmla="*/ 2588 w 2630"/>
                  <a:gd name="T19" fmla="*/ 843 h 3095"/>
                  <a:gd name="T20" fmla="*/ 2387 w 2630"/>
                  <a:gd name="T21" fmla="*/ 883 h 3095"/>
                  <a:gd name="T22" fmla="*/ 2282 w 2630"/>
                  <a:gd name="T23" fmla="*/ 747 h 3095"/>
                  <a:gd name="T24" fmla="*/ 2255 w 2630"/>
                  <a:gd name="T25" fmla="*/ 998 h 3095"/>
                  <a:gd name="T26" fmla="*/ 2237 w 2630"/>
                  <a:gd name="T27" fmla="*/ 1200 h 3095"/>
                  <a:gd name="T28" fmla="*/ 2344 w 2630"/>
                  <a:gd name="T29" fmla="*/ 1392 h 3095"/>
                  <a:gd name="T30" fmla="*/ 2331 w 2630"/>
                  <a:gd name="T31" fmla="*/ 1405 h 3095"/>
                  <a:gd name="T32" fmla="*/ 2260 w 2630"/>
                  <a:gd name="T33" fmla="*/ 1465 h 3095"/>
                  <a:gd name="T34" fmla="*/ 2146 w 2630"/>
                  <a:gd name="T35" fmla="*/ 1610 h 3095"/>
                  <a:gd name="T36" fmla="*/ 2047 w 2630"/>
                  <a:gd name="T37" fmla="*/ 1847 h 3095"/>
                  <a:gd name="T38" fmla="*/ 2017 w 2630"/>
                  <a:gd name="T39" fmla="*/ 2140 h 3095"/>
                  <a:gd name="T40" fmla="*/ 2110 w 2630"/>
                  <a:gd name="T41" fmla="*/ 2254 h 3095"/>
                  <a:gd name="T42" fmla="*/ 2125 w 2630"/>
                  <a:gd name="T43" fmla="*/ 2597 h 3095"/>
                  <a:gd name="T44" fmla="*/ 2191 w 2630"/>
                  <a:gd name="T45" fmla="*/ 3013 h 3095"/>
                  <a:gd name="T46" fmla="*/ 2037 w 2630"/>
                  <a:gd name="T47" fmla="*/ 3095 h 3095"/>
                  <a:gd name="T48" fmla="*/ 1882 w 2630"/>
                  <a:gd name="T49" fmla="*/ 3013 h 3095"/>
                  <a:gd name="T50" fmla="*/ 1823 w 2630"/>
                  <a:gd name="T51" fmla="*/ 2264 h 3095"/>
                  <a:gd name="T52" fmla="*/ 1769 w 2630"/>
                  <a:gd name="T53" fmla="*/ 3040 h 3095"/>
                  <a:gd name="T54" fmla="*/ 1599 w 2630"/>
                  <a:gd name="T55" fmla="*/ 3090 h 3095"/>
                  <a:gd name="T56" fmla="*/ 1464 w 2630"/>
                  <a:gd name="T57" fmla="*/ 2981 h 3095"/>
                  <a:gd name="T58" fmla="*/ 1351 w 2630"/>
                  <a:gd name="T59" fmla="*/ 2202 h 3095"/>
                  <a:gd name="T60" fmla="*/ 1195 w 2630"/>
                  <a:gd name="T61" fmla="*/ 2118 h 3095"/>
                  <a:gd name="T62" fmla="*/ 1188 w 2630"/>
                  <a:gd name="T63" fmla="*/ 2003 h 3095"/>
                  <a:gd name="T64" fmla="*/ 1230 w 2630"/>
                  <a:gd name="T65" fmla="*/ 1774 h 3095"/>
                  <a:gd name="T66" fmla="*/ 1292 w 2630"/>
                  <a:gd name="T67" fmla="*/ 1481 h 3095"/>
                  <a:gd name="T68" fmla="*/ 1262 w 2630"/>
                  <a:gd name="T69" fmla="*/ 1360 h 3095"/>
                  <a:gd name="T70" fmla="*/ 1162 w 2630"/>
                  <a:gd name="T71" fmla="*/ 1392 h 3095"/>
                  <a:gd name="T72" fmla="*/ 1138 w 2630"/>
                  <a:gd name="T73" fmla="*/ 2981 h 3095"/>
                  <a:gd name="T74" fmla="*/ 1002 w 2630"/>
                  <a:gd name="T75" fmla="*/ 3090 h 3095"/>
                  <a:gd name="T76" fmla="*/ 833 w 2630"/>
                  <a:gd name="T77" fmla="*/ 3040 h 3095"/>
                  <a:gd name="T78" fmla="*/ 778 w 2630"/>
                  <a:gd name="T79" fmla="*/ 1610 h 3095"/>
                  <a:gd name="T80" fmla="*/ 737 w 2630"/>
                  <a:gd name="T81" fmla="*/ 2981 h 3095"/>
                  <a:gd name="T82" fmla="*/ 603 w 2630"/>
                  <a:gd name="T83" fmla="*/ 3090 h 3095"/>
                  <a:gd name="T84" fmla="*/ 453 w 2630"/>
                  <a:gd name="T85" fmla="*/ 3057 h 3095"/>
                  <a:gd name="T86" fmla="*/ 440 w 2630"/>
                  <a:gd name="T87" fmla="*/ 2231 h 3095"/>
                  <a:gd name="T88" fmla="*/ 590 w 2630"/>
                  <a:gd name="T89" fmla="*/ 2247 h 3095"/>
                  <a:gd name="T90" fmla="*/ 682 w 2630"/>
                  <a:gd name="T91" fmla="*/ 2134 h 3095"/>
                  <a:gd name="T92" fmla="*/ 654 w 2630"/>
                  <a:gd name="T93" fmla="*/ 1846 h 3095"/>
                  <a:gd name="T94" fmla="*/ 555 w 2630"/>
                  <a:gd name="T95" fmla="*/ 1612 h 3095"/>
                  <a:gd name="T96" fmla="*/ 444 w 2630"/>
                  <a:gd name="T97" fmla="*/ 1470 h 3095"/>
                  <a:gd name="T98" fmla="*/ 378 w 2630"/>
                  <a:gd name="T99" fmla="*/ 1414 h 3095"/>
                  <a:gd name="T100" fmla="*/ 402 w 2630"/>
                  <a:gd name="T101" fmla="*/ 1320 h 3095"/>
                  <a:gd name="T102" fmla="*/ 450 w 2630"/>
                  <a:gd name="T103" fmla="*/ 1106 h 3095"/>
                  <a:gd name="T104" fmla="*/ 358 w 2630"/>
                  <a:gd name="T105" fmla="*/ 925 h 3095"/>
                  <a:gd name="T106" fmla="*/ 315 w 2630"/>
                  <a:gd name="T107" fmla="*/ 891 h 3095"/>
                  <a:gd name="T108" fmla="*/ 105 w 2630"/>
                  <a:gd name="T109" fmla="*/ 842 h 3095"/>
                  <a:gd name="T110" fmla="*/ 21 w 2630"/>
                  <a:gd name="T111" fmla="*/ 726 h 3095"/>
                  <a:gd name="T112" fmla="*/ 130 w 2630"/>
                  <a:gd name="T113" fmla="*/ 433 h 3095"/>
                  <a:gd name="T114" fmla="*/ 297 w 2630"/>
                  <a:gd name="T115" fmla="*/ 226 h 3095"/>
                  <a:gd name="T116" fmla="*/ 501 w 2630"/>
                  <a:gd name="T117" fmla="*/ 76 h 3095"/>
                  <a:gd name="T118" fmla="*/ 676 w 2630"/>
                  <a:gd name="T119" fmla="*/ 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30" h="3095">
                    <a:moveTo>
                      <a:pt x="676" y="0"/>
                    </a:moveTo>
                    <a:lnTo>
                      <a:pt x="774" y="103"/>
                    </a:lnTo>
                    <a:lnTo>
                      <a:pt x="876" y="0"/>
                    </a:lnTo>
                    <a:lnTo>
                      <a:pt x="915" y="12"/>
                    </a:lnTo>
                    <a:lnTo>
                      <a:pt x="955" y="28"/>
                    </a:lnTo>
                    <a:lnTo>
                      <a:pt x="993" y="46"/>
                    </a:lnTo>
                    <a:lnTo>
                      <a:pt x="1015" y="54"/>
                    </a:lnTo>
                    <a:lnTo>
                      <a:pt x="1037" y="65"/>
                    </a:lnTo>
                    <a:lnTo>
                      <a:pt x="1093" y="100"/>
                    </a:lnTo>
                    <a:lnTo>
                      <a:pt x="1149" y="139"/>
                    </a:lnTo>
                    <a:lnTo>
                      <a:pt x="1201" y="180"/>
                    </a:lnTo>
                    <a:lnTo>
                      <a:pt x="1253" y="224"/>
                    </a:lnTo>
                    <a:lnTo>
                      <a:pt x="1302" y="274"/>
                    </a:lnTo>
                    <a:lnTo>
                      <a:pt x="1351" y="227"/>
                    </a:lnTo>
                    <a:lnTo>
                      <a:pt x="1403" y="185"/>
                    </a:lnTo>
                    <a:lnTo>
                      <a:pt x="1454" y="146"/>
                    </a:lnTo>
                    <a:lnTo>
                      <a:pt x="1509" y="110"/>
                    </a:lnTo>
                    <a:lnTo>
                      <a:pt x="1563" y="76"/>
                    </a:lnTo>
                    <a:lnTo>
                      <a:pt x="1564" y="75"/>
                    </a:lnTo>
                    <a:lnTo>
                      <a:pt x="1566" y="73"/>
                    </a:lnTo>
                    <a:lnTo>
                      <a:pt x="1604" y="50"/>
                    </a:lnTo>
                    <a:lnTo>
                      <a:pt x="1644" y="29"/>
                    </a:lnTo>
                    <a:lnTo>
                      <a:pt x="1684" y="13"/>
                    </a:lnTo>
                    <a:lnTo>
                      <a:pt x="1726" y="0"/>
                    </a:lnTo>
                    <a:lnTo>
                      <a:pt x="1828" y="103"/>
                    </a:lnTo>
                    <a:lnTo>
                      <a:pt x="1926" y="0"/>
                    </a:lnTo>
                    <a:lnTo>
                      <a:pt x="1927" y="0"/>
                    </a:lnTo>
                    <a:lnTo>
                      <a:pt x="1979" y="15"/>
                    </a:lnTo>
                    <a:lnTo>
                      <a:pt x="2028" y="37"/>
                    </a:lnTo>
                    <a:lnTo>
                      <a:pt x="2075" y="64"/>
                    </a:lnTo>
                    <a:lnTo>
                      <a:pt x="2088" y="70"/>
                    </a:lnTo>
                    <a:lnTo>
                      <a:pt x="2101" y="76"/>
                    </a:lnTo>
                    <a:lnTo>
                      <a:pt x="2141" y="102"/>
                    </a:lnTo>
                    <a:lnTo>
                      <a:pt x="2180" y="127"/>
                    </a:lnTo>
                    <a:lnTo>
                      <a:pt x="2221" y="156"/>
                    </a:lnTo>
                    <a:lnTo>
                      <a:pt x="2260" y="185"/>
                    </a:lnTo>
                    <a:lnTo>
                      <a:pt x="2298" y="216"/>
                    </a:lnTo>
                    <a:lnTo>
                      <a:pt x="2335" y="250"/>
                    </a:lnTo>
                    <a:lnTo>
                      <a:pt x="2372" y="286"/>
                    </a:lnTo>
                    <a:lnTo>
                      <a:pt x="2406" y="325"/>
                    </a:lnTo>
                    <a:lnTo>
                      <a:pt x="2440" y="367"/>
                    </a:lnTo>
                    <a:lnTo>
                      <a:pt x="2472" y="412"/>
                    </a:lnTo>
                    <a:lnTo>
                      <a:pt x="2501" y="461"/>
                    </a:lnTo>
                    <a:lnTo>
                      <a:pt x="2529" y="515"/>
                    </a:lnTo>
                    <a:lnTo>
                      <a:pt x="2554" y="573"/>
                    </a:lnTo>
                    <a:lnTo>
                      <a:pt x="2577" y="634"/>
                    </a:lnTo>
                    <a:lnTo>
                      <a:pt x="2597" y="702"/>
                    </a:lnTo>
                    <a:lnTo>
                      <a:pt x="2615" y="773"/>
                    </a:lnTo>
                    <a:lnTo>
                      <a:pt x="2630" y="850"/>
                    </a:lnTo>
                    <a:lnTo>
                      <a:pt x="2588" y="843"/>
                    </a:lnTo>
                    <a:lnTo>
                      <a:pt x="2546" y="839"/>
                    </a:lnTo>
                    <a:lnTo>
                      <a:pt x="2503" y="843"/>
                    </a:lnTo>
                    <a:lnTo>
                      <a:pt x="2463" y="852"/>
                    </a:lnTo>
                    <a:lnTo>
                      <a:pt x="2424" y="865"/>
                    </a:lnTo>
                    <a:lnTo>
                      <a:pt x="2387" y="883"/>
                    </a:lnTo>
                    <a:lnTo>
                      <a:pt x="2354" y="907"/>
                    </a:lnTo>
                    <a:lnTo>
                      <a:pt x="2323" y="934"/>
                    </a:lnTo>
                    <a:lnTo>
                      <a:pt x="2312" y="865"/>
                    </a:lnTo>
                    <a:lnTo>
                      <a:pt x="2298" y="804"/>
                    </a:lnTo>
                    <a:lnTo>
                      <a:pt x="2282" y="747"/>
                    </a:lnTo>
                    <a:lnTo>
                      <a:pt x="2264" y="696"/>
                    </a:lnTo>
                    <a:lnTo>
                      <a:pt x="2244" y="649"/>
                    </a:lnTo>
                    <a:lnTo>
                      <a:pt x="2244" y="953"/>
                    </a:lnTo>
                    <a:lnTo>
                      <a:pt x="2249" y="974"/>
                    </a:lnTo>
                    <a:lnTo>
                      <a:pt x="2255" y="998"/>
                    </a:lnTo>
                    <a:lnTo>
                      <a:pt x="2261" y="1023"/>
                    </a:lnTo>
                    <a:lnTo>
                      <a:pt x="2245" y="1065"/>
                    </a:lnTo>
                    <a:lnTo>
                      <a:pt x="2236" y="1108"/>
                    </a:lnTo>
                    <a:lnTo>
                      <a:pt x="2233" y="1153"/>
                    </a:lnTo>
                    <a:lnTo>
                      <a:pt x="2237" y="1200"/>
                    </a:lnTo>
                    <a:lnTo>
                      <a:pt x="2247" y="1244"/>
                    </a:lnTo>
                    <a:lnTo>
                      <a:pt x="2263" y="1286"/>
                    </a:lnTo>
                    <a:lnTo>
                      <a:pt x="2285" y="1325"/>
                    </a:lnTo>
                    <a:lnTo>
                      <a:pt x="2312" y="1361"/>
                    </a:lnTo>
                    <a:lnTo>
                      <a:pt x="2344" y="1392"/>
                    </a:lnTo>
                    <a:lnTo>
                      <a:pt x="2345" y="1398"/>
                    </a:lnTo>
                    <a:lnTo>
                      <a:pt x="2345" y="1398"/>
                    </a:lnTo>
                    <a:lnTo>
                      <a:pt x="2340" y="1400"/>
                    </a:lnTo>
                    <a:lnTo>
                      <a:pt x="2336" y="1403"/>
                    </a:lnTo>
                    <a:lnTo>
                      <a:pt x="2331" y="1405"/>
                    </a:lnTo>
                    <a:lnTo>
                      <a:pt x="2324" y="1411"/>
                    </a:lnTo>
                    <a:lnTo>
                      <a:pt x="2312" y="1420"/>
                    </a:lnTo>
                    <a:lnTo>
                      <a:pt x="2297" y="1432"/>
                    </a:lnTo>
                    <a:lnTo>
                      <a:pt x="2280" y="1447"/>
                    </a:lnTo>
                    <a:lnTo>
                      <a:pt x="2260" y="1465"/>
                    </a:lnTo>
                    <a:lnTo>
                      <a:pt x="2239" y="1487"/>
                    </a:lnTo>
                    <a:lnTo>
                      <a:pt x="2217" y="1513"/>
                    </a:lnTo>
                    <a:lnTo>
                      <a:pt x="2194" y="1541"/>
                    </a:lnTo>
                    <a:lnTo>
                      <a:pt x="2169" y="1574"/>
                    </a:lnTo>
                    <a:lnTo>
                      <a:pt x="2146" y="1610"/>
                    </a:lnTo>
                    <a:lnTo>
                      <a:pt x="2124" y="1649"/>
                    </a:lnTo>
                    <a:lnTo>
                      <a:pt x="2102" y="1693"/>
                    </a:lnTo>
                    <a:lnTo>
                      <a:pt x="2081" y="1740"/>
                    </a:lnTo>
                    <a:lnTo>
                      <a:pt x="2062" y="1792"/>
                    </a:lnTo>
                    <a:lnTo>
                      <a:pt x="2047" y="1847"/>
                    </a:lnTo>
                    <a:lnTo>
                      <a:pt x="2033" y="1906"/>
                    </a:lnTo>
                    <a:lnTo>
                      <a:pt x="2022" y="1970"/>
                    </a:lnTo>
                    <a:lnTo>
                      <a:pt x="2016" y="2037"/>
                    </a:lnTo>
                    <a:lnTo>
                      <a:pt x="2013" y="2108"/>
                    </a:lnTo>
                    <a:lnTo>
                      <a:pt x="2017" y="2140"/>
                    </a:lnTo>
                    <a:lnTo>
                      <a:pt x="2026" y="2170"/>
                    </a:lnTo>
                    <a:lnTo>
                      <a:pt x="2040" y="2197"/>
                    </a:lnTo>
                    <a:lnTo>
                      <a:pt x="2060" y="2220"/>
                    </a:lnTo>
                    <a:lnTo>
                      <a:pt x="2083" y="2240"/>
                    </a:lnTo>
                    <a:lnTo>
                      <a:pt x="2110" y="2254"/>
                    </a:lnTo>
                    <a:lnTo>
                      <a:pt x="2140" y="2263"/>
                    </a:lnTo>
                    <a:lnTo>
                      <a:pt x="2172" y="2267"/>
                    </a:lnTo>
                    <a:lnTo>
                      <a:pt x="2178" y="2267"/>
                    </a:lnTo>
                    <a:lnTo>
                      <a:pt x="2184" y="2265"/>
                    </a:lnTo>
                    <a:lnTo>
                      <a:pt x="2125" y="2597"/>
                    </a:lnTo>
                    <a:lnTo>
                      <a:pt x="2223" y="2597"/>
                    </a:lnTo>
                    <a:lnTo>
                      <a:pt x="2223" y="2908"/>
                    </a:lnTo>
                    <a:lnTo>
                      <a:pt x="2220" y="2945"/>
                    </a:lnTo>
                    <a:lnTo>
                      <a:pt x="2209" y="2981"/>
                    </a:lnTo>
                    <a:lnTo>
                      <a:pt x="2191" y="3013"/>
                    </a:lnTo>
                    <a:lnTo>
                      <a:pt x="2168" y="3040"/>
                    </a:lnTo>
                    <a:lnTo>
                      <a:pt x="2141" y="3063"/>
                    </a:lnTo>
                    <a:lnTo>
                      <a:pt x="2109" y="3080"/>
                    </a:lnTo>
                    <a:lnTo>
                      <a:pt x="2075" y="3090"/>
                    </a:lnTo>
                    <a:lnTo>
                      <a:pt x="2037" y="3095"/>
                    </a:lnTo>
                    <a:lnTo>
                      <a:pt x="1999" y="3090"/>
                    </a:lnTo>
                    <a:lnTo>
                      <a:pt x="1964" y="3080"/>
                    </a:lnTo>
                    <a:lnTo>
                      <a:pt x="1932" y="3063"/>
                    </a:lnTo>
                    <a:lnTo>
                      <a:pt x="1904" y="3040"/>
                    </a:lnTo>
                    <a:lnTo>
                      <a:pt x="1882" y="3013"/>
                    </a:lnTo>
                    <a:lnTo>
                      <a:pt x="1865" y="2981"/>
                    </a:lnTo>
                    <a:lnTo>
                      <a:pt x="1854" y="2945"/>
                    </a:lnTo>
                    <a:lnTo>
                      <a:pt x="1850" y="2908"/>
                    </a:lnTo>
                    <a:lnTo>
                      <a:pt x="1850" y="2264"/>
                    </a:lnTo>
                    <a:lnTo>
                      <a:pt x="1823" y="2264"/>
                    </a:lnTo>
                    <a:lnTo>
                      <a:pt x="1823" y="2908"/>
                    </a:lnTo>
                    <a:lnTo>
                      <a:pt x="1819" y="2945"/>
                    </a:lnTo>
                    <a:lnTo>
                      <a:pt x="1808" y="2981"/>
                    </a:lnTo>
                    <a:lnTo>
                      <a:pt x="1791" y="3013"/>
                    </a:lnTo>
                    <a:lnTo>
                      <a:pt x="1769" y="3040"/>
                    </a:lnTo>
                    <a:lnTo>
                      <a:pt x="1741" y="3063"/>
                    </a:lnTo>
                    <a:lnTo>
                      <a:pt x="1709" y="3080"/>
                    </a:lnTo>
                    <a:lnTo>
                      <a:pt x="1674" y="3090"/>
                    </a:lnTo>
                    <a:lnTo>
                      <a:pt x="1636" y="3095"/>
                    </a:lnTo>
                    <a:lnTo>
                      <a:pt x="1599" y="3090"/>
                    </a:lnTo>
                    <a:lnTo>
                      <a:pt x="1564" y="3080"/>
                    </a:lnTo>
                    <a:lnTo>
                      <a:pt x="1532" y="3063"/>
                    </a:lnTo>
                    <a:lnTo>
                      <a:pt x="1505" y="3040"/>
                    </a:lnTo>
                    <a:lnTo>
                      <a:pt x="1481" y="3013"/>
                    </a:lnTo>
                    <a:lnTo>
                      <a:pt x="1464" y="2981"/>
                    </a:lnTo>
                    <a:lnTo>
                      <a:pt x="1453" y="2945"/>
                    </a:lnTo>
                    <a:lnTo>
                      <a:pt x="1450" y="2908"/>
                    </a:lnTo>
                    <a:lnTo>
                      <a:pt x="1450" y="2226"/>
                    </a:lnTo>
                    <a:lnTo>
                      <a:pt x="1399" y="2215"/>
                    </a:lnTo>
                    <a:lnTo>
                      <a:pt x="1351" y="2202"/>
                    </a:lnTo>
                    <a:lnTo>
                      <a:pt x="1310" y="2187"/>
                    </a:lnTo>
                    <a:lnTo>
                      <a:pt x="1273" y="2171"/>
                    </a:lnTo>
                    <a:lnTo>
                      <a:pt x="1241" y="2154"/>
                    </a:lnTo>
                    <a:lnTo>
                      <a:pt x="1215" y="2137"/>
                    </a:lnTo>
                    <a:lnTo>
                      <a:pt x="1195" y="2118"/>
                    </a:lnTo>
                    <a:lnTo>
                      <a:pt x="1184" y="2098"/>
                    </a:lnTo>
                    <a:lnTo>
                      <a:pt x="1181" y="2078"/>
                    </a:lnTo>
                    <a:lnTo>
                      <a:pt x="1181" y="2059"/>
                    </a:lnTo>
                    <a:lnTo>
                      <a:pt x="1184" y="2033"/>
                    </a:lnTo>
                    <a:lnTo>
                      <a:pt x="1188" y="2003"/>
                    </a:lnTo>
                    <a:lnTo>
                      <a:pt x="1194" y="1966"/>
                    </a:lnTo>
                    <a:lnTo>
                      <a:pt x="1201" y="1924"/>
                    </a:lnTo>
                    <a:lnTo>
                      <a:pt x="1210" y="1878"/>
                    </a:lnTo>
                    <a:lnTo>
                      <a:pt x="1220" y="1827"/>
                    </a:lnTo>
                    <a:lnTo>
                      <a:pt x="1230" y="1774"/>
                    </a:lnTo>
                    <a:lnTo>
                      <a:pt x="1242" y="1719"/>
                    </a:lnTo>
                    <a:lnTo>
                      <a:pt x="1253" y="1662"/>
                    </a:lnTo>
                    <a:lnTo>
                      <a:pt x="1267" y="1601"/>
                    </a:lnTo>
                    <a:lnTo>
                      <a:pt x="1279" y="1541"/>
                    </a:lnTo>
                    <a:lnTo>
                      <a:pt x="1292" y="1481"/>
                    </a:lnTo>
                    <a:lnTo>
                      <a:pt x="1306" y="1420"/>
                    </a:lnTo>
                    <a:lnTo>
                      <a:pt x="1318" y="1361"/>
                    </a:lnTo>
                    <a:lnTo>
                      <a:pt x="1301" y="1350"/>
                    </a:lnTo>
                    <a:lnTo>
                      <a:pt x="1285" y="1338"/>
                    </a:lnTo>
                    <a:lnTo>
                      <a:pt x="1262" y="1360"/>
                    </a:lnTo>
                    <a:lnTo>
                      <a:pt x="1233" y="1377"/>
                    </a:lnTo>
                    <a:lnTo>
                      <a:pt x="1201" y="1388"/>
                    </a:lnTo>
                    <a:lnTo>
                      <a:pt x="1168" y="1392"/>
                    </a:lnTo>
                    <a:lnTo>
                      <a:pt x="1166" y="1392"/>
                    </a:lnTo>
                    <a:lnTo>
                      <a:pt x="1162" y="1392"/>
                    </a:lnTo>
                    <a:lnTo>
                      <a:pt x="1158" y="1392"/>
                    </a:lnTo>
                    <a:lnTo>
                      <a:pt x="1152" y="1405"/>
                    </a:lnTo>
                    <a:lnTo>
                      <a:pt x="1152" y="2908"/>
                    </a:lnTo>
                    <a:lnTo>
                      <a:pt x="1147" y="2945"/>
                    </a:lnTo>
                    <a:lnTo>
                      <a:pt x="1138" y="2981"/>
                    </a:lnTo>
                    <a:lnTo>
                      <a:pt x="1120" y="3013"/>
                    </a:lnTo>
                    <a:lnTo>
                      <a:pt x="1097" y="3040"/>
                    </a:lnTo>
                    <a:lnTo>
                      <a:pt x="1070" y="3063"/>
                    </a:lnTo>
                    <a:lnTo>
                      <a:pt x="1038" y="3080"/>
                    </a:lnTo>
                    <a:lnTo>
                      <a:pt x="1002" y="3090"/>
                    </a:lnTo>
                    <a:lnTo>
                      <a:pt x="966" y="3095"/>
                    </a:lnTo>
                    <a:lnTo>
                      <a:pt x="928" y="3090"/>
                    </a:lnTo>
                    <a:lnTo>
                      <a:pt x="892" y="3080"/>
                    </a:lnTo>
                    <a:lnTo>
                      <a:pt x="860" y="3063"/>
                    </a:lnTo>
                    <a:lnTo>
                      <a:pt x="833" y="3040"/>
                    </a:lnTo>
                    <a:lnTo>
                      <a:pt x="810" y="3013"/>
                    </a:lnTo>
                    <a:lnTo>
                      <a:pt x="792" y="2981"/>
                    </a:lnTo>
                    <a:lnTo>
                      <a:pt x="781" y="2945"/>
                    </a:lnTo>
                    <a:lnTo>
                      <a:pt x="778" y="2908"/>
                    </a:lnTo>
                    <a:lnTo>
                      <a:pt x="778" y="1610"/>
                    </a:lnTo>
                    <a:lnTo>
                      <a:pt x="774" y="1611"/>
                    </a:lnTo>
                    <a:lnTo>
                      <a:pt x="752" y="1610"/>
                    </a:lnTo>
                    <a:lnTo>
                      <a:pt x="752" y="2908"/>
                    </a:lnTo>
                    <a:lnTo>
                      <a:pt x="748" y="2945"/>
                    </a:lnTo>
                    <a:lnTo>
                      <a:pt x="737" y="2981"/>
                    </a:lnTo>
                    <a:lnTo>
                      <a:pt x="720" y="3013"/>
                    </a:lnTo>
                    <a:lnTo>
                      <a:pt x="697" y="3040"/>
                    </a:lnTo>
                    <a:lnTo>
                      <a:pt x="670" y="3063"/>
                    </a:lnTo>
                    <a:lnTo>
                      <a:pt x="638" y="3080"/>
                    </a:lnTo>
                    <a:lnTo>
                      <a:pt x="603" y="3090"/>
                    </a:lnTo>
                    <a:lnTo>
                      <a:pt x="565" y="3095"/>
                    </a:lnTo>
                    <a:lnTo>
                      <a:pt x="534" y="3091"/>
                    </a:lnTo>
                    <a:lnTo>
                      <a:pt x="505" y="3085"/>
                    </a:lnTo>
                    <a:lnTo>
                      <a:pt x="478" y="3073"/>
                    </a:lnTo>
                    <a:lnTo>
                      <a:pt x="453" y="3057"/>
                    </a:lnTo>
                    <a:lnTo>
                      <a:pt x="431" y="3039"/>
                    </a:lnTo>
                    <a:lnTo>
                      <a:pt x="435" y="3018"/>
                    </a:lnTo>
                    <a:lnTo>
                      <a:pt x="436" y="2998"/>
                    </a:lnTo>
                    <a:lnTo>
                      <a:pt x="436" y="2240"/>
                    </a:lnTo>
                    <a:lnTo>
                      <a:pt x="440" y="2231"/>
                    </a:lnTo>
                    <a:lnTo>
                      <a:pt x="467" y="2246"/>
                    </a:lnTo>
                    <a:lnTo>
                      <a:pt x="496" y="2256"/>
                    </a:lnTo>
                    <a:lnTo>
                      <a:pt x="528" y="2259"/>
                    </a:lnTo>
                    <a:lnTo>
                      <a:pt x="560" y="2256"/>
                    </a:lnTo>
                    <a:lnTo>
                      <a:pt x="590" y="2247"/>
                    </a:lnTo>
                    <a:lnTo>
                      <a:pt x="617" y="2232"/>
                    </a:lnTo>
                    <a:lnTo>
                      <a:pt x="639" y="2214"/>
                    </a:lnTo>
                    <a:lnTo>
                      <a:pt x="658" y="2191"/>
                    </a:lnTo>
                    <a:lnTo>
                      <a:pt x="673" y="2164"/>
                    </a:lnTo>
                    <a:lnTo>
                      <a:pt x="682" y="2134"/>
                    </a:lnTo>
                    <a:lnTo>
                      <a:pt x="686" y="2102"/>
                    </a:lnTo>
                    <a:lnTo>
                      <a:pt x="683" y="2032"/>
                    </a:lnTo>
                    <a:lnTo>
                      <a:pt x="677" y="1966"/>
                    </a:lnTo>
                    <a:lnTo>
                      <a:pt x="667" y="1903"/>
                    </a:lnTo>
                    <a:lnTo>
                      <a:pt x="654" y="1846"/>
                    </a:lnTo>
                    <a:lnTo>
                      <a:pt x="638" y="1790"/>
                    </a:lnTo>
                    <a:lnTo>
                      <a:pt x="619" y="1740"/>
                    </a:lnTo>
                    <a:lnTo>
                      <a:pt x="600" y="1693"/>
                    </a:lnTo>
                    <a:lnTo>
                      <a:pt x="577" y="1652"/>
                    </a:lnTo>
                    <a:lnTo>
                      <a:pt x="555" y="1612"/>
                    </a:lnTo>
                    <a:lnTo>
                      <a:pt x="532" y="1577"/>
                    </a:lnTo>
                    <a:lnTo>
                      <a:pt x="509" y="1545"/>
                    </a:lnTo>
                    <a:lnTo>
                      <a:pt x="487" y="1517"/>
                    </a:lnTo>
                    <a:lnTo>
                      <a:pt x="464" y="1492"/>
                    </a:lnTo>
                    <a:lnTo>
                      <a:pt x="444" y="1470"/>
                    </a:lnTo>
                    <a:lnTo>
                      <a:pt x="425" y="1453"/>
                    </a:lnTo>
                    <a:lnTo>
                      <a:pt x="408" y="1437"/>
                    </a:lnTo>
                    <a:lnTo>
                      <a:pt x="393" y="1426"/>
                    </a:lnTo>
                    <a:lnTo>
                      <a:pt x="382" y="1417"/>
                    </a:lnTo>
                    <a:lnTo>
                      <a:pt x="378" y="1414"/>
                    </a:lnTo>
                    <a:lnTo>
                      <a:pt x="378" y="1395"/>
                    </a:lnTo>
                    <a:lnTo>
                      <a:pt x="380" y="1371"/>
                    </a:lnTo>
                    <a:lnTo>
                      <a:pt x="377" y="1362"/>
                    </a:lnTo>
                    <a:lnTo>
                      <a:pt x="375" y="1355"/>
                    </a:lnTo>
                    <a:lnTo>
                      <a:pt x="402" y="1320"/>
                    </a:lnTo>
                    <a:lnTo>
                      <a:pt x="423" y="1281"/>
                    </a:lnTo>
                    <a:lnTo>
                      <a:pt x="440" y="1239"/>
                    </a:lnTo>
                    <a:lnTo>
                      <a:pt x="450" y="1195"/>
                    </a:lnTo>
                    <a:lnTo>
                      <a:pt x="453" y="1149"/>
                    </a:lnTo>
                    <a:lnTo>
                      <a:pt x="450" y="1106"/>
                    </a:lnTo>
                    <a:lnTo>
                      <a:pt x="441" y="1065"/>
                    </a:lnTo>
                    <a:lnTo>
                      <a:pt x="428" y="1026"/>
                    </a:lnTo>
                    <a:lnTo>
                      <a:pt x="408" y="989"/>
                    </a:lnTo>
                    <a:lnTo>
                      <a:pt x="385" y="956"/>
                    </a:lnTo>
                    <a:lnTo>
                      <a:pt x="358" y="925"/>
                    </a:lnTo>
                    <a:lnTo>
                      <a:pt x="358" y="688"/>
                    </a:lnTo>
                    <a:lnTo>
                      <a:pt x="343" y="733"/>
                    </a:lnTo>
                    <a:lnTo>
                      <a:pt x="331" y="782"/>
                    </a:lnTo>
                    <a:lnTo>
                      <a:pt x="322" y="834"/>
                    </a:lnTo>
                    <a:lnTo>
                      <a:pt x="315" y="891"/>
                    </a:lnTo>
                    <a:lnTo>
                      <a:pt x="276" y="870"/>
                    </a:lnTo>
                    <a:lnTo>
                      <a:pt x="235" y="853"/>
                    </a:lnTo>
                    <a:lnTo>
                      <a:pt x="189" y="843"/>
                    </a:lnTo>
                    <a:lnTo>
                      <a:pt x="143" y="839"/>
                    </a:lnTo>
                    <a:lnTo>
                      <a:pt x="105" y="842"/>
                    </a:lnTo>
                    <a:lnTo>
                      <a:pt x="68" y="849"/>
                    </a:lnTo>
                    <a:lnTo>
                      <a:pt x="33" y="860"/>
                    </a:lnTo>
                    <a:lnTo>
                      <a:pt x="0" y="875"/>
                    </a:lnTo>
                    <a:lnTo>
                      <a:pt x="9" y="799"/>
                    </a:lnTo>
                    <a:lnTo>
                      <a:pt x="21" y="726"/>
                    </a:lnTo>
                    <a:lnTo>
                      <a:pt x="37" y="660"/>
                    </a:lnTo>
                    <a:lnTo>
                      <a:pt x="55" y="596"/>
                    </a:lnTo>
                    <a:lnTo>
                      <a:pt x="77" y="539"/>
                    </a:lnTo>
                    <a:lnTo>
                      <a:pt x="102" y="483"/>
                    </a:lnTo>
                    <a:lnTo>
                      <a:pt x="130" y="433"/>
                    </a:lnTo>
                    <a:lnTo>
                      <a:pt x="160" y="385"/>
                    </a:lnTo>
                    <a:lnTo>
                      <a:pt x="192" y="341"/>
                    </a:lnTo>
                    <a:lnTo>
                      <a:pt x="225" y="299"/>
                    </a:lnTo>
                    <a:lnTo>
                      <a:pt x="261" y="261"/>
                    </a:lnTo>
                    <a:lnTo>
                      <a:pt x="297" y="226"/>
                    </a:lnTo>
                    <a:lnTo>
                      <a:pt x="337" y="191"/>
                    </a:lnTo>
                    <a:lnTo>
                      <a:pt x="376" y="161"/>
                    </a:lnTo>
                    <a:lnTo>
                      <a:pt x="418" y="130"/>
                    </a:lnTo>
                    <a:lnTo>
                      <a:pt x="460" y="103"/>
                    </a:lnTo>
                    <a:lnTo>
                      <a:pt x="501" y="76"/>
                    </a:lnTo>
                    <a:lnTo>
                      <a:pt x="526" y="64"/>
                    </a:lnTo>
                    <a:lnTo>
                      <a:pt x="574" y="37"/>
                    </a:lnTo>
                    <a:lnTo>
                      <a:pt x="623" y="15"/>
                    </a:lnTo>
                    <a:lnTo>
                      <a:pt x="674" y="0"/>
                    </a:lnTo>
                    <a:lnTo>
                      <a:pt x="6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9"/>
              <p:cNvSpPr>
                <a:spLocks/>
              </p:cNvSpPr>
              <p:nvPr/>
            </p:nvSpPr>
            <p:spPr bwMode="auto">
              <a:xfrm>
                <a:off x="737" y="699"/>
                <a:ext cx="95" cy="95"/>
              </a:xfrm>
              <a:custGeom>
                <a:avLst/>
                <a:gdLst>
                  <a:gd name="T0" fmla="*/ 238 w 477"/>
                  <a:gd name="T1" fmla="*/ 0 h 476"/>
                  <a:gd name="T2" fmla="*/ 281 w 477"/>
                  <a:gd name="T3" fmla="*/ 3 h 476"/>
                  <a:gd name="T4" fmla="*/ 322 w 477"/>
                  <a:gd name="T5" fmla="*/ 15 h 476"/>
                  <a:gd name="T6" fmla="*/ 359 w 477"/>
                  <a:gd name="T7" fmla="*/ 32 h 476"/>
                  <a:gd name="T8" fmla="*/ 392 w 477"/>
                  <a:gd name="T9" fmla="*/ 55 h 476"/>
                  <a:gd name="T10" fmla="*/ 420 w 477"/>
                  <a:gd name="T11" fmla="*/ 84 h 476"/>
                  <a:gd name="T12" fmla="*/ 443 w 477"/>
                  <a:gd name="T13" fmla="*/ 118 h 476"/>
                  <a:gd name="T14" fmla="*/ 462 w 477"/>
                  <a:gd name="T15" fmla="*/ 154 h 476"/>
                  <a:gd name="T16" fmla="*/ 473 w 477"/>
                  <a:gd name="T17" fmla="*/ 195 h 476"/>
                  <a:gd name="T18" fmla="*/ 477 w 477"/>
                  <a:gd name="T19" fmla="*/ 238 h 476"/>
                  <a:gd name="T20" fmla="*/ 473 w 477"/>
                  <a:gd name="T21" fmla="*/ 281 h 476"/>
                  <a:gd name="T22" fmla="*/ 462 w 477"/>
                  <a:gd name="T23" fmla="*/ 320 h 476"/>
                  <a:gd name="T24" fmla="*/ 443 w 477"/>
                  <a:gd name="T25" fmla="*/ 358 h 476"/>
                  <a:gd name="T26" fmla="*/ 420 w 477"/>
                  <a:gd name="T27" fmla="*/ 391 h 476"/>
                  <a:gd name="T28" fmla="*/ 392 w 477"/>
                  <a:gd name="T29" fmla="*/ 420 h 476"/>
                  <a:gd name="T30" fmla="*/ 359 w 477"/>
                  <a:gd name="T31" fmla="*/ 443 h 476"/>
                  <a:gd name="T32" fmla="*/ 322 w 477"/>
                  <a:gd name="T33" fmla="*/ 461 h 476"/>
                  <a:gd name="T34" fmla="*/ 281 w 477"/>
                  <a:gd name="T35" fmla="*/ 472 h 476"/>
                  <a:gd name="T36" fmla="*/ 238 w 477"/>
                  <a:gd name="T37" fmla="*/ 476 h 476"/>
                  <a:gd name="T38" fmla="*/ 195 w 477"/>
                  <a:gd name="T39" fmla="*/ 472 h 476"/>
                  <a:gd name="T40" fmla="*/ 155 w 477"/>
                  <a:gd name="T41" fmla="*/ 461 h 476"/>
                  <a:gd name="T42" fmla="*/ 118 w 477"/>
                  <a:gd name="T43" fmla="*/ 443 h 476"/>
                  <a:gd name="T44" fmla="*/ 85 w 477"/>
                  <a:gd name="T45" fmla="*/ 420 h 476"/>
                  <a:gd name="T46" fmla="*/ 56 w 477"/>
                  <a:gd name="T47" fmla="*/ 391 h 476"/>
                  <a:gd name="T48" fmla="*/ 32 w 477"/>
                  <a:gd name="T49" fmla="*/ 358 h 476"/>
                  <a:gd name="T50" fmla="*/ 15 w 477"/>
                  <a:gd name="T51" fmla="*/ 320 h 476"/>
                  <a:gd name="T52" fmla="*/ 4 w 477"/>
                  <a:gd name="T53" fmla="*/ 281 h 476"/>
                  <a:gd name="T54" fmla="*/ 0 w 477"/>
                  <a:gd name="T55" fmla="*/ 238 h 476"/>
                  <a:gd name="T56" fmla="*/ 4 w 477"/>
                  <a:gd name="T57" fmla="*/ 195 h 476"/>
                  <a:gd name="T58" fmla="*/ 15 w 477"/>
                  <a:gd name="T59" fmla="*/ 154 h 476"/>
                  <a:gd name="T60" fmla="*/ 32 w 477"/>
                  <a:gd name="T61" fmla="*/ 118 h 476"/>
                  <a:gd name="T62" fmla="*/ 56 w 477"/>
                  <a:gd name="T63" fmla="*/ 84 h 476"/>
                  <a:gd name="T64" fmla="*/ 85 w 477"/>
                  <a:gd name="T65" fmla="*/ 55 h 476"/>
                  <a:gd name="T66" fmla="*/ 118 w 477"/>
                  <a:gd name="T67" fmla="*/ 32 h 476"/>
                  <a:gd name="T68" fmla="*/ 155 w 477"/>
                  <a:gd name="T69" fmla="*/ 15 h 476"/>
                  <a:gd name="T70" fmla="*/ 195 w 477"/>
                  <a:gd name="T71" fmla="*/ 3 h 476"/>
                  <a:gd name="T72" fmla="*/ 238 w 477"/>
                  <a:gd name="T7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7" h="476">
                    <a:moveTo>
                      <a:pt x="238" y="0"/>
                    </a:moveTo>
                    <a:lnTo>
                      <a:pt x="281" y="3"/>
                    </a:lnTo>
                    <a:lnTo>
                      <a:pt x="322" y="15"/>
                    </a:lnTo>
                    <a:lnTo>
                      <a:pt x="359" y="32"/>
                    </a:lnTo>
                    <a:lnTo>
                      <a:pt x="392" y="55"/>
                    </a:lnTo>
                    <a:lnTo>
                      <a:pt x="420" y="84"/>
                    </a:lnTo>
                    <a:lnTo>
                      <a:pt x="443" y="118"/>
                    </a:lnTo>
                    <a:lnTo>
                      <a:pt x="462" y="154"/>
                    </a:lnTo>
                    <a:lnTo>
                      <a:pt x="473" y="195"/>
                    </a:lnTo>
                    <a:lnTo>
                      <a:pt x="477" y="238"/>
                    </a:lnTo>
                    <a:lnTo>
                      <a:pt x="473" y="281"/>
                    </a:lnTo>
                    <a:lnTo>
                      <a:pt x="462" y="320"/>
                    </a:lnTo>
                    <a:lnTo>
                      <a:pt x="443" y="358"/>
                    </a:lnTo>
                    <a:lnTo>
                      <a:pt x="420" y="391"/>
                    </a:lnTo>
                    <a:lnTo>
                      <a:pt x="392" y="420"/>
                    </a:lnTo>
                    <a:lnTo>
                      <a:pt x="359" y="443"/>
                    </a:lnTo>
                    <a:lnTo>
                      <a:pt x="322" y="461"/>
                    </a:lnTo>
                    <a:lnTo>
                      <a:pt x="281" y="472"/>
                    </a:lnTo>
                    <a:lnTo>
                      <a:pt x="238" y="476"/>
                    </a:lnTo>
                    <a:lnTo>
                      <a:pt x="195" y="472"/>
                    </a:lnTo>
                    <a:lnTo>
                      <a:pt x="155" y="461"/>
                    </a:lnTo>
                    <a:lnTo>
                      <a:pt x="118" y="443"/>
                    </a:lnTo>
                    <a:lnTo>
                      <a:pt x="85" y="420"/>
                    </a:lnTo>
                    <a:lnTo>
                      <a:pt x="56" y="391"/>
                    </a:lnTo>
                    <a:lnTo>
                      <a:pt x="32" y="358"/>
                    </a:lnTo>
                    <a:lnTo>
                      <a:pt x="15" y="320"/>
                    </a:lnTo>
                    <a:lnTo>
                      <a:pt x="4" y="281"/>
                    </a:lnTo>
                    <a:lnTo>
                      <a:pt x="0" y="238"/>
                    </a:lnTo>
                    <a:lnTo>
                      <a:pt x="4" y="195"/>
                    </a:lnTo>
                    <a:lnTo>
                      <a:pt x="15" y="154"/>
                    </a:lnTo>
                    <a:lnTo>
                      <a:pt x="32" y="118"/>
                    </a:lnTo>
                    <a:lnTo>
                      <a:pt x="56" y="84"/>
                    </a:lnTo>
                    <a:lnTo>
                      <a:pt x="85" y="55"/>
                    </a:lnTo>
                    <a:lnTo>
                      <a:pt x="118" y="32"/>
                    </a:lnTo>
                    <a:lnTo>
                      <a:pt x="155" y="15"/>
                    </a:lnTo>
                    <a:lnTo>
                      <a:pt x="195" y="3"/>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0"/>
              <p:cNvSpPr>
                <a:spLocks/>
              </p:cNvSpPr>
              <p:nvPr/>
            </p:nvSpPr>
            <p:spPr bwMode="auto">
              <a:xfrm>
                <a:off x="694" y="797"/>
                <a:ext cx="185" cy="341"/>
              </a:xfrm>
              <a:custGeom>
                <a:avLst/>
                <a:gdLst>
                  <a:gd name="T0" fmla="*/ 513 w 925"/>
                  <a:gd name="T1" fmla="*/ 1 h 1707"/>
                  <a:gd name="T2" fmla="*/ 608 w 925"/>
                  <a:gd name="T3" fmla="*/ 43 h 1707"/>
                  <a:gd name="T4" fmla="*/ 659 w 925"/>
                  <a:gd name="T5" fmla="*/ 81 h 1707"/>
                  <a:gd name="T6" fmla="*/ 707 w 925"/>
                  <a:gd name="T7" fmla="*/ 124 h 1707"/>
                  <a:gd name="T8" fmla="*/ 771 w 925"/>
                  <a:gd name="T9" fmla="*/ 199 h 1707"/>
                  <a:gd name="T10" fmla="*/ 837 w 925"/>
                  <a:gd name="T11" fmla="*/ 307 h 1707"/>
                  <a:gd name="T12" fmla="*/ 892 w 925"/>
                  <a:gd name="T13" fmla="*/ 451 h 1707"/>
                  <a:gd name="T14" fmla="*/ 922 w 925"/>
                  <a:gd name="T15" fmla="*/ 634 h 1707"/>
                  <a:gd name="T16" fmla="*/ 912 w 925"/>
                  <a:gd name="T17" fmla="*/ 745 h 1707"/>
                  <a:gd name="T18" fmla="*/ 862 w 925"/>
                  <a:gd name="T19" fmla="*/ 784 h 1707"/>
                  <a:gd name="T20" fmla="*/ 797 w 925"/>
                  <a:gd name="T21" fmla="*/ 776 h 1707"/>
                  <a:gd name="T22" fmla="*/ 758 w 925"/>
                  <a:gd name="T23" fmla="*/ 726 h 1707"/>
                  <a:gd name="T24" fmla="*/ 748 w 925"/>
                  <a:gd name="T25" fmla="*/ 589 h 1707"/>
                  <a:gd name="T26" fmla="*/ 713 w 925"/>
                  <a:gd name="T27" fmla="*/ 448 h 1707"/>
                  <a:gd name="T28" fmla="*/ 695 w 925"/>
                  <a:gd name="T29" fmla="*/ 766 h 1707"/>
                  <a:gd name="T30" fmla="*/ 675 w 925"/>
                  <a:gd name="T31" fmla="*/ 1598 h 1707"/>
                  <a:gd name="T32" fmla="*/ 651 w 925"/>
                  <a:gd name="T33" fmla="*/ 1666 h 1707"/>
                  <a:gd name="T34" fmla="*/ 591 w 925"/>
                  <a:gd name="T35" fmla="*/ 1704 h 1707"/>
                  <a:gd name="T36" fmla="*/ 518 w 925"/>
                  <a:gd name="T37" fmla="*/ 1696 h 1707"/>
                  <a:gd name="T38" fmla="*/ 468 w 925"/>
                  <a:gd name="T39" fmla="*/ 1646 h 1707"/>
                  <a:gd name="T40" fmla="*/ 457 w 925"/>
                  <a:gd name="T41" fmla="*/ 944 h 1707"/>
                  <a:gd name="T42" fmla="*/ 441 w 925"/>
                  <a:gd name="T43" fmla="*/ 1598 h 1707"/>
                  <a:gd name="T44" fmla="*/ 417 w 925"/>
                  <a:gd name="T45" fmla="*/ 1666 h 1707"/>
                  <a:gd name="T46" fmla="*/ 357 w 925"/>
                  <a:gd name="T47" fmla="*/ 1704 h 1707"/>
                  <a:gd name="T48" fmla="*/ 284 w 925"/>
                  <a:gd name="T49" fmla="*/ 1696 h 1707"/>
                  <a:gd name="T50" fmla="*/ 233 w 925"/>
                  <a:gd name="T51" fmla="*/ 1646 h 1707"/>
                  <a:gd name="T52" fmla="*/ 222 w 925"/>
                  <a:gd name="T53" fmla="*/ 818 h 1707"/>
                  <a:gd name="T54" fmla="*/ 214 w 925"/>
                  <a:gd name="T55" fmla="*/ 770 h 1707"/>
                  <a:gd name="T56" fmla="*/ 196 w 925"/>
                  <a:gd name="T57" fmla="*/ 481 h 1707"/>
                  <a:gd name="T58" fmla="*/ 172 w 925"/>
                  <a:gd name="T59" fmla="*/ 632 h 1707"/>
                  <a:gd name="T60" fmla="*/ 158 w 925"/>
                  <a:gd name="T61" fmla="*/ 734 h 1707"/>
                  <a:gd name="T62" fmla="*/ 107 w 925"/>
                  <a:gd name="T63" fmla="*/ 773 h 1707"/>
                  <a:gd name="T64" fmla="*/ 42 w 925"/>
                  <a:gd name="T65" fmla="*/ 765 h 1707"/>
                  <a:gd name="T66" fmla="*/ 3 w 925"/>
                  <a:gd name="T67" fmla="*/ 713 h 1707"/>
                  <a:gd name="T68" fmla="*/ 8 w 925"/>
                  <a:gd name="T69" fmla="*/ 559 h 1707"/>
                  <a:gd name="T70" fmla="*/ 46 w 925"/>
                  <a:gd name="T71" fmla="*/ 392 h 1707"/>
                  <a:gd name="T72" fmla="*/ 105 w 925"/>
                  <a:gd name="T73" fmla="*/ 260 h 1707"/>
                  <a:gd name="T74" fmla="*/ 171 w 925"/>
                  <a:gd name="T75" fmla="*/ 163 h 1707"/>
                  <a:gd name="T76" fmla="*/ 231 w 925"/>
                  <a:gd name="T77" fmla="*/ 98 h 1707"/>
                  <a:gd name="T78" fmla="*/ 274 w 925"/>
                  <a:gd name="T79" fmla="*/ 63 h 1707"/>
                  <a:gd name="T80" fmla="*/ 288 w 925"/>
                  <a:gd name="T81" fmla="*/ 53 h 1707"/>
                  <a:gd name="T82" fmla="*/ 360 w 925"/>
                  <a:gd name="T83" fmla="*/ 13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5" h="1707">
                    <a:moveTo>
                      <a:pt x="397" y="0"/>
                    </a:moveTo>
                    <a:lnTo>
                      <a:pt x="454" y="62"/>
                    </a:lnTo>
                    <a:lnTo>
                      <a:pt x="513" y="1"/>
                    </a:lnTo>
                    <a:lnTo>
                      <a:pt x="549" y="13"/>
                    </a:lnTo>
                    <a:lnTo>
                      <a:pt x="582" y="28"/>
                    </a:lnTo>
                    <a:lnTo>
                      <a:pt x="608" y="43"/>
                    </a:lnTo>
                    <a:lnTo>
                      <a:pt x="630" y="59"/>
                    </a:lnTo>
                    <a:lnTo>
                      <a:pt x="648" y="74"/>
                    </a:lnTo>
                    <a:lnTo>
                      <a:pt x="659" y="81"/>
                    </a:lnTo>
                    <a:lnTo>
                      <a:pt x="673" y="92"/>
                    </a:lnTo>
                    <a:lnTo>
                      <a:pt x="689" y="107"/>
                    </a:lnTo>
                    <a:lnTo>
                      <a:pt x="707" y="124"/>
                    </a:lnTo>
                    <a:lnTo>
                      <a:pt x="727" y="145"/>
                    </a:lnTo>
                    <a:lnTo>
                      <a:pt x="749" y="171"/>
                    </a:lnTo>
                    <a:lnTo>
                      <a:pt x="771" y="199"/>
                    </a:lnTo>
                    <a:lnTo>
                      <a:pt x="793" y="231"/>
                    </a:lnTo>
                    <a:lnTo>
                      <a:pt x="815" y="267"/>
                    </a:lnTo>
                    <a:lnTo>
                      <a:pt x="837" y="307"/>
                    </a:lnTo>
                    <a:lnTo>
                      <a:pt x="857" y="351"/>
                    </a:lnTo>
                    <a:lnTo>
                      <a:pt x="876" y="399"/>
                    </a:lnTo>
                    <a:lnTo>
                      <a:pt x="892" y="451"/>
                    </a:lnTo>
                    <a:lnTo>
                      <a:pt x="905" y="507"/>
                    </a:lnTo>
                    <a:lnTo>
                      <a:pt x="916" y="568"/>
                    </a:lnTo>
                    <a:lnTo>
                      <a:pt x="922" y="634"/>
                    </a:lnTo>
                    <a:lnTo>
                      <a:pt x="925" y="703"/>
                    </a:lnTo>
                    <a:lnTo>
                      <a:pt x="921" y="726"/>
                    </a:lnTo>
                    <a:lnTo>
                      <a:pt x="912" y="745"/>
                    </a:lnTo>
                    <a:lnTo>
                      <a:pt x="900" y="762"/>
                    </a:lnTo>
                    <a:lnTo>
                      <a:pt x="883" y="776"/>
                    </a:lnTo>
                    <a:lnTo>
                      <a:pt x="862" y="784"/>
                    </a:lnTo>
                    <a:lnTo>
                      <a:pt x="840" y="788"/>
                    </a:lnTo>
                    <a:lnTo>
                      <a:pt x="817" y="784"/>
                    </a:lnTo>
                    <a:lnTo>
                      <a:pt x="797" y="776"/>
                    </a:lnTo>
                    <a:lnTo>
                      <a:pt x="780" y="762"/>
                    </a:lnTo>
                    <a:lnTo>
                      <a:pt x="766" y="745"/>
                    </a:lnTo>
                    <a:lnTo>
                      <a:pt x="758" y="726"/>
                    </a:lnTo>
                    <a:lnTo>
                      <a:pt x="755" y="703"/>
                    </a:lnTo>
                    <a:lnTo>
                      <a:pt x="753" y="643"/>
                    </a:lnTo>
                    <a:lnTo>
                      <a:pt x="748" y="589"/>
                    </a:lnTo>
                    <a:lnTo>
                      <a:pt x="738" y="538"/>
                    </a:lnTo>
                    <a:lnTo>
                      <a:pt x="727" y="491"/>
                    </a:lnTo>
                    <a:lnTo>
                      <a:pt x="713" y="448"/>
                    </a:lnTo>
                    <a:lnTo>
                      <a:pt x="699" y="410"/>
                    </a:lnTo>
                    <a:lnTo>
                      <a:pt x="699" y="734"/>
                    </a:lnTo>
                    <a:lnTo>
                      <a:pt x="695" y="766"/>
                    </a:lnTo>
                    <a:lnTo>
                      <a:pt x="688" y="796"/>
                    </a:lnTo>
                    <a:lnTo>
                      <a:pt x="675" y="824"/>
                    </a:lnTo>
                    <a:lnTo>
                      <a:pt x="675" y="1598"/>
                    </a:lnTo>
                    <a:lnTo>
                      <a:pt x="673" y="1623"/>
                    </a:lnTo>
                    <a:lnTo>
                      <a:pt x="664" y="1646"/>
                    </a:lnTo>
                    <a:lnTo>
                      <a:pt x="651" y="1666"/>
                    </a:lnTo>
                    <a:lnTo>
                      <a:pt x="635" y="1683"/>
                    </a:lnTo>
                    <a:lnTo>
                      <a:pt x="614" y="1696"/>
                    </a:lnTo>
                    <a:lnTo>
                      <a:pt x="591" y="1704"/>
                    </a:lnTo>
                    <a:lnTo>
                      <a:pt x="566" y="1707"/>
                    </a:lnTo>
                    <a:lnTo>
                      <a:pt x="541" y="1704"/>
                    </a:lnTo>
                    <a:lnTo>
                      <a:pt x="518" y="1696"/>
                    </a:lnTo>
                    <a:lnTo>
                      <a:pt x="497" y="1683"/>
                    </a:lnTo>
                    <a:lnTo>
                      <a:pt x="481" y="1666"/>
                    </a:lnTo>
                    <a:lnTo>
                      <a:pt x="468" y="1646"/>
                    </a:lnTo>
                    <a:lnTo>
                      <a:pt x="459" y="1623"/>
                    </a:lnTo>
                    <a:lnTo>
                      <a:pt x="457" y="1598"/>
                    </a:lnTo>
                    <a:lnTo>
                      <a:pt x="457" y="944"/>
                    </a:lnTo>
                    <a:lnTo>
                      <a:pt x="454" y="944"/>
                    </a:lnTo>
                    <a:lnTo>
                      <a:pt x="441" y="943"/>
                    </a:lnTo>
                    <a:lnTo>
                      <a:pt x="441" y="1598"/>
                    </a:lnTo>
                    <a:lnTo>
                      <a:pt x="438" y="1623"/>
                    </a:lnTo>
                    <a:lnTo>
                      <a:pt x="430" y="1646"/>
                    </a:lnTo>
                    <a:lnTo>
                      <a:pt x="417" y="1666"/>
                    </a:lnTo>
                    <a:lnTo>
                      <a:pt x="400" y="1683"/>
                    </a:lnTo>
                    <a:lnTo>
                      <a:pt x="379" y="1696"/>
                    </a:lnTo>
                    <a:lnTo>
                      <a:pt x="357" y="1704"/>
                    </a:lnTo>
                    <a:lnTo>
                      <a:pt x="331" y="1707"/>
                    </a:lnTo>
                    <a:lnTo>
                      <a:pt x="307" y="1704"/>
                    </a:lnTo>
                    <a:lnTo>
                      <a:pt x="284" y="1696"/>
                    </a:lnTo>
                    <a:lnTo>
                      <a:pt x="264" y="1683"/>
                    </a:lnTo>
                    <a:lnTo>
                      <a:pt x="247" y="1666"/>
                    </a:lnTo>
                    <a:lnTo>
                      <a:pt x="233" y="1646"/>
                    </a:lnTo>
                    <a:lnTo>
                      <a:pt x="226" y="1623"/>
                    </a:lnTo>
                    <a:lnTo>
                      <a:pt x="222" y="1598"/>
                    </a:lnTo>
                    <a:lnTo>
                      <a:pt x="222" y="818"/>
                    </a:lnTo>
                    <a:lnTo>
                      <a:pt x="223" y="810"/>
                    </a:lnTo>
                    <a:lnTo>
                      <a:pt x="223" y="803"/>
                    </a:lnTo>
                    <a:lnTo>
                      <a:pt x="214" y="770"/>
                    </a:lnTo>
                    <a:lnTo>
                      <a:pt x="210" y="734"/>
                    </a:lnTo>
                    <a:lnTo>
                      <a:pt x="210" y="438"/>
                    </a:lnTo>
                    <a:lnTo>
                      <a:pt x="196" y="481"/>
                    </a:lnTo>
                    <a:lnTo>
                      <a:pt x="185" y="528"/>
                    </a:lnTo>
                    <a:lnTo>
                      <a:pt x="177" y="578"/>
                    </a:lnTo>
                    <a:lnTo>
                      <a:pt x="172" y="632"/>
                    </a:lnTo>
                    <a:lnTo>
                      <a:pt x="169" y="691"/>
                    </a:lnTo>
                    <a:lnTo>
                      <a:pt x="167" y="713"/>
                    </a:lnTo>
                    <a:lnTo>
                      <a:pt x="158" y="734"/>
                    </a:lnTo>
                    <a:lnTo>
                      <a:pt x="145" y="751"/>
                    </a:lnTo>
                    <a:lnTo>
                      <a:pt x="128" y="765"/>
                    </a:lnTo>
                    <a:lnTo>
                      <a:pt x="107" y="773"/>
                    </a:lnTo>
                    <a:lnTo>
                      <a:pt x="85" y="776"/>
                    </a:lnTo>
                    <a:lnTo>
                      <a:pt x="62" y="773"/>
                    </a:lnTo>
                    <a:lnTo>
                      <a:pt x="42" y="765"/>
                    </a:lnTo>
                    <a:lnTo>
                      <a:pt x="24" y="751"/>
                    </a:lnTo>
                    <a:lnTo>
                      <a:pt x="11" y="734"/>
                    </a:lnTo>
                    <a:lnTo>
                      <a:pt x="3" y="713"/>
                    </a:lnTo>
                    <a:lnTo>
                      <a:pt x="0" y="691"/>
                    </a:lnTo>
                    <a:lnTo>
                      <a:pt x="2" y="622"/>
                    </a:lnTo>
                    <a:lnTo>
                      <a:pt x="8" y="559"/>
                    </a:lnTo>
                    <a:lnTo>
                      <a:pt x="18" y="499"/>
                    </a:lnTo>
                    <a:lnTo>
                      <a:pt x="32" y="443"/>
                    </a:lnTo>
                    <a:lnTo>
                      <a:pt x="46" y="392"/>
                    </a:lnTo>
                    <a:lnTo>
                      <a:pt x="65" y="344"/>
                    </a:lnTo>
                    <a:lnTo>
                      <a:pt x="85" y="301"/>
                    </a:lnTo>
                    <a:lnTo>
                      <a:pt x="105" y="260"/>
                    </a:lnTo>
                    <a:lnTo>
                      <a:pt x="128" y="225"/>
                    </a:lnTo>
                    <a:lnTo>
                      <a:pt x="150" y="193"/>
                    </a:lnTo>
                    <a:lnTo>
                      <a:pt x="171" y="163"/>
                    </a:lnTo>
                    <a:lnTo>
                      <a:pt x="193" y="139"/>
                    </a:lnTo>
                    <a:lnTo>
                      <a:pt x="212" y="117"/>
                    </a:lnTo>
                    <a:lnTo>
                      <a:pt x="231" y="98"/>
                    </a:lnTo>
                    <a:lnTo>
                      <a:pt x="248" y="84"/>
                    </a:lnTo>
                    <a:lnTo>
                      <a:pt x="263" y="71"/>
                    </a:lnTo>
                    <a:lnTo>
                      <a:pt x="274" y="63"/>
                    </a:lnTo>
                    <a:lnTo>
                      <a:pt x="281" y="58"/>
                    </a:lnTo>
                    <a:lnTo>
                      <a:pt x="285" y="55"/>
                    </a:lnTo>
                    <a:lnTo>
                      <a:pt x="288" y="53"/>
                    </a:lnTo>
                    <a:lnTo>
                      <a:pt x="293" y="51"/>
                    </a:lnTo>
                    <a:lnTo>
                      <a:pt x="325" y="30"/>
                    </a:lnTo>
                    <a:lnTo>
                      <a:pt x="360" y="13"/>
                    </a:lnTo>
                    <a:lnTo>
                      <a:pt x="397" y="0"/>
                    </a:lnTo>
                    <a:lnTo>
                      <a:pt x="3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p:cNvSpPr>
              <p:nvPr/>
            </p:nvSpPr>
            <p:spPr bwMode="auto">
              <a:xfrm>
                <a:off x="1214" y="699"/>
                <a:ext cx="97" cy="97"/>
              </a:xfrm>
              <a:custGeom>
                <a:avLst/>
                <a:gdLst>
                  <a:gd name="T0" fmla="*/ 242 w 484"/>
                  <a:gd name="T1" fmla="*/ 0 h 483"/>
                  <a:gd name="T2" fmla="*/ 281 w 484"/>
                  <a:gd name="T3" fmla="*/ 2 h 483"/>
                  <a:gd name="T4" fmla="*/ 318 w 484"/>
                  <a:gd name="T5" fmla="*/ 12 h 483"/>
                  <a:gd name="T6" fmla="*/ 353 w 484"/>
                  <a:gd name="T7" fmla="*/ 27 h 483"/>
                  <a:gd name="T8" fmla="*/ 385 w 484"/>
                  <a:gd name="T9" fmla="*/ 46 h 483"/>
                  <a:gd name="T10" fmla="*/ 413 w 484"/>
                  <a:gd name="T11" fmla="*/ 70 h 483"/>
                  <a:gd name="T12" fmla="*/ 437 w 484"/>
                  <a:gd name="T13" fmla="*/ 98 h 483"/>
                  <a:gd name="T14" fmla="*/ 457 w 484"/>
                  <a:gd name="T15" fmla="*/ 130 h 483"/>
                  <a:gd name="T16" fmla="*/ 472 w 484"/>
                  <a:gd name="T17" fmla="*/ 164 h 483"/>
                  <a:gd name="T18" fmla="*/ 480 w 484"/>
                  <a:gd name="T19" fmla="*/ 202 h 483"/>
                  <a:gd name="T20" fmla="*/ 484 w 484"/>
                  <a:gd name="T21" fmla="*/ 242 h 483"/>
                  <a:gd name="T22" fmla="*/ 480 w 484"/>
                  <a:gd name="T23" fmla="*/ 281 h 483"/>
                  <a:gd name="T24" fmla="*/ 472 w 484"/>
                  <a:gd name="T25" fmla="*/ 318 h 483"/>
                  <a:gd name="T26" fmla="*/ 457 w 484"/>
                  <a:gd name="T27" fmla="*/ 352 h 483"/>
                  <a:gd name="T28" fmla="*/ 437 w 484"/>
                  <a:gd name="T29" fmla="*/ 384 h 483"/>
                  <a:gd name="T30" fmla="*/ 413 w 484"/>
                  <a:gd name="T31" fmla="*/ 412 h 483"/>
                  <a:gd name="T32" fmla="*/ 385 w 484"/>
                  <a:gd name="T33" fmla="*/ 437 h 483"/>
                  <a:gd name="T34" fmla="*/ 353 w 484"/>
                  <a:gd name="T35" fmla="*/ 456 h 483"/>
                  <a:gd name="T36" fmla="*/ 318 w 484"/>
                  <a:gd name="T37" fmla="*/ 470 h 483"/>
                  <a:gd name="T38" fmla="*/ 281 w 484"/>
                  <a:gd name="T39" fmla="*/ 480 h 483"/>
                  <a:gd name="T40" fmla="*/ 242 w 484"/>
                  <a:gd name="T41" fmla="*/ 483 h 483"/>
                  <a:gd name="T42" fmla="*/ 203 w 484"/>
                  <a:gd name="T43" fmla="*/ 480 h 483"/>
                  <a:gd name="T44" fmla="*/ 165 w 484"/>
                  <a:gd name="T45" fmla="*/ 470 h 483"/>
                  <a:gd name="T46" fmla="*/ 130 w 484"/>
                  <a:gd name="T47" fmla="*/ 456 h 483"/>
                  <a:gd name="T48" fmla="*/ 98 w 484"/>
                  <a:gd name="T49" fmla="*/ 437 h 483"/>
                  <a:gd name="T50" fmla="*/ 70 w 484"/>
                  <a:gd name="T51" fmla="*/ 412 h 483"/>
                  <a:gd name="T52" fmla="*/ 47 w 484"/>
                  <a:gd name="T53" fmla="*/ 384 h 483"/>
                  <a:gd name="T54" fmla="*/ 27 w 484"/>
                  <a:gd name="T55" fmla="*/ 352 h 483"/>
                  <a:gd name="T56" fmla="*/ 12 w 484"/>
                  <a:gd name="T57" fmla="*/ 318 h 483"/>
                  <a:gd name="T58" fmla="*/ 3 w 484"/>
                  <a:gd name="T59" fmla="*/ 281 h 483"/>
                  <a:gd name="T60" fmla="*/ 0 w 484"/>
                  <a:gd name="T61" fmla="*/ 242 h 483"/>
                  <a:gd name="T62" fmla="*/ 3 w 484"/>
                  <a:gd name="T63" fmla="*/ 202 h 483"/>
                  <a:gd name="T64" fmla="*/ 12 w 484"/>
                  <a:gd name="T65" fmla="*/ 164 h 483"/>
                  <a:gd name="T66" fmla="*/ 27 w 484"/>
                  <a:gd name="T67" fmla="*/ 130 h 483"/>
                  <a:gd name="T68" fmla="*/ 47 w 484"/>
                  <a:gd name="T69" fmla="*/ 98 h 483"/>
                  <a:gd name="T70" fmla="*/ 70 w 484"/>
                  <a:gd name="T71" fmla="*/ 70 h 483"/>
                  <a:gd name="T72" fmla="*/ 98 w 484"/>
                  <a:gd name="T73" fmla="*/ 46 h 483"/>
                  <a:gd name="T74" fmla="*/ 130 w 484"/>
                  <a:gd name="T75" fmla="*/ 27 h 483"/>
                  <a:gd name="T76" fmla="*/ 165 w 484"/>
                  <a:gd name="T77" fmla="*/ 12 h 483"/>
                  <a:gd name="T78" fmla="*/ 203 w 484"/>
                  <a:gd name="T79" fmla="*/ 2 h 483"/>
                  <a:gd name="T80" fmla="*/ 242 w 484"/>
                  <a:gd name="T81"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4" h="483">
                    <a:moveTo>
                      <a:pt x="242" y="0"/>
                    </a:moveTo>
                    <a:lnTo>
                      <a:pt x="281" y="2"/>
                    </a:lnTo>
                    <a:lnTo>
                      <a:pt x="318" y="12"/>
                    </a:lnTo>
                    <a:lnTo>
                      <a:pt x="353" y="27"/>
                    </a:lnTo>
                    <a:lnTo>
                      <a:pt x="385" y="46"/>
                    </a:lnTo>
                    <a:lnTo>
                      <a:pt x="413" y="70"/>
                    </a:lnTo>
                    <a:lnTo>
                      <a:pt x="437" y="98"/>
                    </a:lnTo>
                    <a:lnTo>
                      <a:pt x="457" y="130"/>
                    </a:lnTo>
                    <a:lnTo>
                      <a:pt x="472" y="164"/>
                    </a:lnTo>
                    <a:lnTo>
                      <a:pt x="480" y="202"/>
                    </a:lnTo>
                    <a:lnTo>
                      <a:pt x="484" y="242"/>
                    </a:lnTo>
                    <a:lnTo>
                      <a:pt x="480" y="281"/>
                    </a:lnTo>
                    <a:lnTo>
                      <a:pt x="472" y="318"/>
                    </a:lnTo>
                    <a:lnTo>
                      <a:pt x="457" y="352"/>
                    </a:lnTo>
                    <a:lnTo>
                      <a:pt x="437" y="384"/>
                    </a:lnTo>
                    <a:lnTo>
                      <a:pt x="413" y="412"/>
                    </a:lnTo>
                    <a:lnTo>
                      <a:pt x="385" y="437"/>
                    </a:lnTo>
                    <a:lnTo>
                      <a:pt x="353" y="456"/>
                    </a:lnTo>
                    <a:lnTo>
                      <a:pt x="318" y="470"/>
                    </a:lnTo>
                    <a:lnTo>
                      <a:pt x="281" y="480"/>
                    </a:lnTo>
                    <a:lnTo>
                      <a:pt x="242" y="483"/>
                    </a:lnTo>
                    <a:lnTo>
                      <a:pt x="203" y="480"/>
                    </a:lnTo>
                    <a:lnTo>
                      <a:pt x="165" y="470"/>
                    </a:lnTo>
                    <a:lnTo>
                      <a:pt x="130" y="456"/>
                    </a:lnTo>
                    <a:lnTo>
                      <a:pt x="98" y="437"/>
                    </a:lnTo>
                    <a:lnTo>
                      <a:pt x="70" y="412"/>
                    </a:lnTo>
                    <a:lnTo>
                      <a:pt x="47" y="384"/>
                    </a:lnTo>
                    <a:lnTo>
                      <a:pt x="27" y="352"/>
                    </a:lnTo>
                    <a:lnTo>
                      <a:pt x="12" y="318"/>
                    </a:lnTo>
                    <a:lnTo>
                      <a:pt x="3" y="281"/>
                    </a:lnTo>
                    <a:lnTo>
                      <a:pt x="0" y="242"/>
                    </a:lnTo>
                    <a:lnTo>
                      <a:pt x="3" y="202"/>
                    </a:lnTo>
                    <a:lnTo>
                      <a:pt x="12" y="164"/>
                    </a:lnTo>
                    <a:lnTo>
                      <a:pt x="27" y="130"/>
                    </a:lnTo>
                    <a:lnTo>
                      <a:pt x="47" y="98"/>
                    </a:lnTo>
                    <a:lnTo>
                      <a:pt x="70" y="70"/>
                    </a:lnTo>
                    <a:lnTo>
                      <a:pt x="98" y="46"/>
                    </a:lnTo>
                    <a:lnTo>
                      <a:pt x="130" y="27"/>
                    </a:lnTo>
                    <a:lnTo>
                      <a:pt x="165" y="12"/>
                    </a:lnTo>
                    <a:lnTo>
                      <a:pt x="203" y="2"/>
                    </a:lnTo>
                    <a:lnTo>
                      <a:pt x="2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2"/>
              <p:cNvSpPr>
                <a:spLocks/>
              </p:cNvSpPr>
              <p:nvPr/>
            </p:nvSpPr>
            <p:spPr bwMode="auto">
              <a:xfrm>
                <a:off x="1170" y="798"/>
                <a:ext cx="188" cy="347"/>
              </a:xfrm>
              <a:custGeom>
                <a:avLst/>
                <a:gdLst>
                  <a:gd name="T0" fmla="*/ 462 w 939"/>
                  <a:gd name="T1" fmla="*/ 61 h 1731"/>
                  <a:gd name="T2" fmla="*/ 558 w 939"/>
                  <a:gd name="T3" fmla="*/ 12 h 1731"/>
                  <a:gd name="T4" fmla="*/ 618 w 939"/>
                  <a:gd name="T5" fmla="*/ 44 h 1731"/>
                  <a:gd name="T6" fmla="*/ 659 w 939"/>
                  <a:gd name="T7" fmla="*/ 73 h 1731"/>
                  <a:gd name="T8" fmla="*/ 683 w 939"/>
                  <a:gd name="T9" fmla="*/ 93 h 1731"/>
                  <a:gd name="T10" fmla="*/ 719 w 939"/>
                  <a:gd name="T11" fmla="*/ 125 h 1731"/>
                  <a:gd name="T12" fmla="*/ 761 w 939"/>
                  <a:gd name="T13" fmla="*/ 173 h 1731"/>
                  <a:gd name="T14" fmla="*/ 806 w 939"/>
                  <a:gd name="T15" fmla="*/ 234 h 1731"/>
                  <a:gd name="T16" fmla="*/ 850 w 939"/>
                  <a:gd name="T17" fmla="*/ 310 h 1731"/>
                  <a:gd name="T18" fmla="*/ 890 w 939"/>
                  <a:gd name="T19" fmla="*/ 403 h 1731"/>
                  <a:gd name="T20" fmla="*/ 919 w 939"/>
                  <a:gd name="T21" fmla="*/ 514 h 1731"/>
                  <a:gd name="T22" fmla="*/ 936 w 939"/>
                  <a:gd name="T23" fmla="*/ 641 h 1731"/>
                  <a:gd name="T24" fmla="*/ 936 w 939"/>
                  <a:gd name="T25" fmla="*/ 736 h 1731"/>
                  <a:gd name="T26" fmla="*/ 914 w 939"/>
                  <a:gd name="T27" fmla="*/ 774 h 1731"/>
                  <a:gd name="T28" fmla="*/ 876 w 939"/>
                  <a:gd name="T29" fmla="*/ 796 h 1731"/>
                  <a:gd name="T30" fmla="*/ 831 w 939"/>
                  <a:gd name="T31" fmla="*/ 796 h 1731"/>
                  <a:gd name="T32" fmla="*/ 793 w 939"/>
                  <a:gd name="T33" fmla="*/ 774 h 1731"/>
                  <a:gd name="T34" fmla="*/ 770 w 939"/>
                  <a:gd name="T35" fmla="*/ 736 h 1731"/>
                  <a:gd name="T36" fmla="*/ 764 w 939"/>
                  <a:gd name="T37" fmla="*/ 653 h 1731"/>
                  <a:gd name="T38" fmla="*/ 751 w 939"/>
                  <a:gd name="T39" fmla="*/ 546 h 1731"/>
                  <a:gd name="T40" fmla="*/ 725 w 939"/>
                  <a:gd name="T41" fmla="*/ 455 h 1731"/>
                  <a:gd name="T42" fmla="*/ 709 w 939"/>
                  <a:gd name="T43" fmla="*/ 624 h 1731"/>
                  <a:gd name="T44" fmla="*/ 686 w 939"/>
                  <a:gd name="T45" fmla="*/ 1118 h 1731"/>
                  <a:gd name="T46" fmla="*/ 683 w 939"/>
                  <a:gd name="T47" fmla="*/ 1647 h 1731"/>
                  <a:gd name="T48" fmla="*/ 662 w 939"/>
                  <a:gd name="T49" fmla="*/ 1690 h 1731"/>
                  <a:gd name="T50" fmla="*/ 624 w 939"/>
                  <a:gd name="T51" fmla="*/ 1720 h 1731"/>
                  <a:gd name="T52" fmla="*/ 575 w 939"/>
                  <a:gd name="T53" fmla="*/ 1731 h 1731"/>
                  <a:gd name="T54" fmla="*/ 526 w 939"/>
                  <a:gd name="T55" fmla="*/ 1720 h 1731"/>
                  <a:gd name="T56" fmla="*/ 488 w 939"/>
                  <a:gd name="T57" fmla="*/ 1690 h 1731"/>
                  <a:gd name="T58" fmla="*/ 467 w 939"/>
                  <a:gd name="T59" fmla="*/ 1647 h 1731"/>
                  <a:gd name="T60" fmla="*/ 465 w 939"/>
                  <a:gd name="T61" fmla="*/ 1118 h 1731"/>
                  <a:gd name="T62" fmla="*/ 449 w 939"/>
                  <a:gd name="T63" fmla="*/ 1621 h 1731"/>
                  <a:gd name="T64" fmla="*/ 438 w 939"/>
                  <a:gd name="T65" fmla="*/ 1670 h 1731"/>
                  <a:gd name="T66" fmla="*/ 407 w 939"/>
                  <a:gd name="T67" fmla="*/ 1707 h 1731"/>
                  <a:gd name="T68" fmla="*/ 363 w 939"/>
                  <a:gd name="T69" fmla="*/ 1729 h 1731"/>
                  <a:gd name="T70" fmla="*/ 312 w 939"/>
                  <a:gd name="T71" fmla="*/ 1729 h 1731"/>
                  <a:gd name="T72" fmla="*/ 268 w 939"/>
                  <a:gd name="T73" fmla="*/ 1707 h 1731"/>
                  <a:gd name="T74" fmla="*/ 237 w 939"/>
                  <a:gd name="T75" fmla="*/ 1670 h 1731"/>
                  <a:gd name="T76" fmla="*/ 226 w 939"/>
                  <a:gd name="T77" fmla="*/ 1621 h 1731"/>
                  <a:gd name="T78" fmla="*/ 127 w 939"/>
                  <a:gd name="T79" fmla="*/ 1118 h 1731"/>
                  <a:gd name="T80" fmla="*/ 214 w 939"/>
                  <a:gd name="T81" fmla="*/ 444 h 1731"/>
                  <a:gd name="T82" fmla="*/ 189 w 939"/>
                  <a:gd name="T83" fmla="*/ 535 h 1731"/>
                  <a:gd name="T84" fmla="*/ 175 w 939"/>
                  <a:gd name="T85" fmla="*/ 641 h 1731"/>
                  <a:gd name="T86" fmla="*/ 170 w 939"/>
                  <a:gd name="T87" fmla="*/ 724 h 1731"/>
                  <a:gd name="T88" fmla="*/ 148 w 939"/>
                  <a:gd name="T89" fmla="*/ 762 h 1731"/>
                  <a:gd name="T90" fmla="*/ 110 w 939"/>
                  <a:gd name="T91" fmla="*/ 784 h 1731"/>
                  <a:gd name="T92" fmla="*/ 64 w 939"/>
                  <a:gd name="T93" fmla="*/ 784 h 1731"/>
                  <a:gd name="T94" fmla="*/ 26 w 939"/>
                  <a:gd name="T95" fmla="*/ 762 h 1731"/>
                  <a:gd name="T96" fmla="*/ 4 w 939"/>
                  <a:gd name="T97" fmla="*/ 724 h 1731"/>
                  <a:gd name="T98" fmla="*/ 3 w 939"/>
                  <a:gd name="T99" fmla="*/ 632 h 1731"/>
                  <a:gd name="T100" fmla="*/ 19 w 939"/>
                  <a:gd name="T101" fmla="*/ 505 h 1731"/>
                  <a:gd name="T102" fmla="*/ 48 w 939"/>
                  <a:gd name="T103" fmla="*/ 397 h 1731"/>
                  <a:gd name="T104" fmla="*/ 86 w 939"/>
                  <a:gd name="T105" fmla="*/ 304 h 1731"/>
                  <a:gd name="T106" fmla="*/ 129 w 939"/>
                  <a:gd name="T107" fmla="*/ 228 h 1731"/>
                  <a:gd name="T108" fmla="*/ 175 w 939"/>
                  <a:gd name="T109" fmla="*/ 165 h 1731"/>
                  <a:gd name="T110" fmla="*/ 216 w 939"/>
                  <a:gd name="T111" fmla="*/ 119 h 1731"/>
                  <a:gd name="T112" fmla="*/ 252 w 939"/>
                  <a:gd name="T113" fmla="*/ 84 h 1731"/>
                  <a:gd name="T114" fmla="*/ 278 w 939"/>
                  <a:gd name="T115" fmla="*/ 63 h 1731"/>
                  <a:gd name="T116" fmla="*/ 290 w 939"/>
                  <a:gd name="T117" fmla="*/ 55 h 1731"/>
                  <a:gd name="T118" fmla="*/ 298 w 939"/>
                  <a:gd name="T119" fmla="*/ 51 h 1731"/>
                  <a:gd name="T120" fmla="*/ 365 w 939"/>
                  <a:gd name="T121" fmla="*/ 12 h 1731"/>
                  <a:gd name="T122" fmla="*/ 403 w 939"/>
                  <a:gd name="T123" fmla="*/ 0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9" h="1731">
                    <a:moveTo>
                      <a:pt x="403" y="0"/>
                    </a:moveTo>
                    <a:lnTo>
                      <a:pt x="462" y="61"/>
                    </a:lnTo>
                    <a:lnTo>
                      <a:pt x="522" y="1"/>
                    </a:lnTo>
                    <a:lnTo>
                      <a:pt x="558" y="12"/>
                    </a:lnTo>
                    <a:lnTo>
                      <a:pt x="591" y="28"/>
                    </a:lnTo>
                    <a:lnTo>
                      <a:pt x="618" y="44"/>
                    </a:lnTo>
                    <a:lnTo>
                      <a:pt x="640" y="59"/>
                    </a:lnTo>
                    <a:lnTo>
                      <a:pt x="659" y="73"/>
                    </a:lnTo>
                    <a:lnTo>
                      <a:pt x="670" y="82"/>
                    </a:lnTo>
                    <a:lnTo>
                      <a:pt x="683" y="93"/>
                    </a:lnTo>
                    <a:lnTo>
                      <a:pt x="699" y="108"/>
                    </a:lnTo>
                    <a:lnTo>
                      <a:pt x="719" y="125"/>
                    </a:lnTo>
                    <a:lnTo>
                      <a:pt x="738" y="147"/>
                    </a:lnTo>
                    <a:lnTo>
                      <a:pt x="761" y="173"/>
                    </a:lnTo>
                    <a:lnTo>
                      <a:pt x="784" y="201"/>
                    </a:lnTo>
                    <a:lnTo>
                      <a:pt x="806" y="234"/>
                    </a:lnTo>
                    <a:lnTo>
                      <a:pt x="828" y="270"/>
                    </a:lnTo>
                    <a:lnTo>
                      <a:pt x="850" y="310"/>
                    </a:lnTo>
                    <a:lnTo>
                      <a:pt x="871" y="356"/>
                    </a:lnTo>
                    <a:lnTo>
                      <a:pt x="890" y="403"/>
                    </a:lnTo>
                    <a:lnTo>
                      <a:pt x="906" y="457"/>
                    </a:lnTo>
                    <a:lnTo>
                      <a:pt x="919" y="514"/>
                    </a:lnTo>
                    <a:lnTo>
                      <a:pt x="930" y="576"/>
                    </a:lnTo>
                    <a:lnTo>
                      <a:pt x="936" y="641"/>
                    </a:lnTo>
                    <a:lnTo>
                      <a:pt x="939" y="713"/>
                    </a:lnTo>
                    <a:lnTo>
                      <a:pt x="936" y="736"/>
                    </a:lnTo>
                    <a:lnTo>
                      <a:pt x="928" y="756"/>
                    </a:lnTo>
                    <a:lnTo>
                      <a:pt x="914" y="774"/>
                    </a:lnTo>
                    <a:lnTo>
                      <a:pt x="896" y="786"/>
                    </a:lnTo>
                    <a:lnTo>
                      <a:pt x="876" y="796"/>
                    </a:lnTo>
                    <a:lnTo>
                      <a:pt x="853" y="799"/>
                    </a:lnTo>
                    <a:lnTo>
                      <a:pt x="831" y="796"/>
                    </a:lnTo>
                    <a:lnTo>
                      <a:pt x="810" y="786"/>
                    </a:lnTo>
                    <a:lnTo>
                      <a:pt x="793" y="774"/>
                    </a:lnTo>
                    <a:lnTo>
                      <a:pt x="779" y="756"/>
                    </a:lnTo>
                    <a:lnTo>
                      <a:pt x="770" y="736"/>
                    </a:lnTo>
                    <a:lnTo>
                      <a:pt x="767" y="713"/>
                    </a:lnTo>
                    <a:lnTo>
                      <a:pt x="764" y="653"/>
                    </a:lnTo>
                    <a:lnTo>
                      <a:pt x="759" y="597"/>
                    </a:lnTo>
                    <a:lnTo>
                      <a:pt x="751" y="546"/>
                    </a:lnTo>
                    <a:lnTo>
                      <a:pt x="738" y="498"/>
                    </a:lnTo>
                    <a:lnTo>
                      <a:pt x="725" y="455"/>
                    </a:lnTo>
                    <a:lnTo>
                      <a:pt x="709" y="416"/>
                    </a:lnTo>
                    <a:lnTo>
                      <a:pt x="709" y="624"/>
                    </a:lnTo>
                    <a:lnTo>
                      <a:pt x="796" y="1118"/>
                    </a:lnTo>
                    <a:lnTo>
                      <a:pt x="686" y="1118"/>
                    </a:lnTo>
                    <a:lnTo>
                      <a:pt x="686" y="1621"/>
                    </a:lnTo>
                    <a:lnTo>
                      <a:pt x="683" y="1647"/>
                    </a:lnTo>
                    <a:lnTo>
                      <a:pt x="675" y="1670"/>
                    </a:lnTo>
                    <a:lnTo>
                      <a:pt x="662" y="1690"/>
                    </a:lnTo>
                    <a:lnTo>
                      <a:pt x="645" y="1707"/>
                    </a:lnTo>
                    <a:lnTo>
                      <a:pt x="624" y="1720"/>
                    </a:lnTo>
                    <a:lnTo>
                      <a:pt x="601" y="1729"/>
                    </a:lnTo>
                    <a:lnTo>
                      <a:pt x="575" y="1731"/>
                    </a:lnTo>
                    <a:lnTo>
                      <a:pt x="549" y="1729"/>
                    </a:lnTo>
                    <a:lnTo>
                      <a:pt x="526" y="1720"/>
                    </a:lnTo>
                    <a:lnTo>
                      <a:pt x="505" y="1707"/>
                    </a:lnTo>
                    <a:lnTo>
                      <a:pt x="488" y="1690"/>
                    </a:lnTo>
                    <a:lnTo>
                      <a:pt x="476" y="1670"/>
                    </a:lnTo>
                    <a:lnTo>
                      <a:pt x="467" y="1647"/>
                    </a:lnTo>
                    <a:lnTo>
                      <a:pt x="465" y="1621"/>
                    </a:lnTo>
                    <a:lnTo>
                      <a:pt x="465" y="1118"/>
                    </a:lnTo>
                    <a:lnTo>
                      <a:pt x="449" y="1118"/>
                    </a:lnTo>
                    <a:lnTo>
                      <a:pt x="449" y="1621"/>
                    </a:lnTo>
                    <a:lnTo>
                      <a:pt x="445" y="1647"/>
                    </a:lnTo>
                    <a:lnTo>
                      <a:pt x="438" y="1670"/>
                    </a:lnTo>
                    <a:lnTo>
                      <a:pt x="424" y="1690"/>
                    </a:lnTo>
                    <a:lnTo>
                      <a:pt x="407" y="1707"/>
                    </a:lnTo>
                    <a:lnTo>
                      <a:pt x="386" y="1720"/>
                    </a:lnTo>
                    <a:lnTo>
                      <a:pt x="363" y="1729"/>
                    </a:lnTo>
                    <a:lnTo>
                      <a:pt x="338" y="1731"/>
                    </a:lnTo>
                    <a:lnTo>
                      <a:pt x="312" y="1729"/>
                    </a:lnTo>
                    <a:lnTo>
                      <a:pt x="289" y="1720"/>
                    </a:lnTo>
                    <a:lnTo>
                      <a:pt x="268" y="1707"/>
                    </a:lnTo>
                    <a:lnTo>
                      <a:pt x="251" y="1690"/>
                    </a:lnTo>
                    <a:lnTo>
                      <a:pt x="237" y="1670"/>
                    </a:lnTo>
                    <a:lnTo>
                      <a:pt x="230" y="1647"/>
                    </a:lnTo>
                    <a:lnTo>
                      <a:pt x="226" y="1621"/>
                    </a:lnTo>
                    <a:lnTo>
                      <a:pt x="226" y="1118"/>
                    </a:lnTo>
                    <a:lnTo>
                      <a:pt x="127" y="1118"/>
                    </a:lnTo>
                    <a:lnTo>
                      <a:pt x="214" y="621"/>
                    </a:lnTo>
                    <a:lnTo>
                      <a:pt x="214" y="444"/>
                    </a:lnTo>
                    <a:lnTo>
                      <a:pt x="200" y="488"/>
                    </a:lnTo>
                    <a:lnTo>
                      <a:pt x="189" y="535"/>
                    </a:lnTo>
                    <a:lnTo>
                      <a:pt x="180" y="586"/>
                    </a:lnTo>
                    <a:lnTo>
                      <a:pt x="175" y="641"/>
                    </a:lnTo>
                    <a:lnTo>
                      <a:pt x="172" y="700"/>
                    </a:lnTo>
                    <a:lnTo>
                      <a:pt x="170" y="724"/>
                    </a:lnTo>
                    <a:lnTo>
                      <a:pt x="161" y="745"/>
                    </a:lnTo>
                    <a:lnTo>
                      <a:pt x="148" y="762"/>
                    </a:lnTo>
                    <a:lnTo>
                      <a:pt x="130" y="775"/>
                    </a:lnTo>
                    <a:lnTo>
                      <a:pt x="110" y="784"/>
                    </a:lnTo>
                    <a:lnTo>
                      <a:pt x="86" y="786"/>
                    </a:lnTo>
                    <a:lnTo>
                      <a:pt x="64" y="784"/>
                    </a:lnTo>
                    <a:lnTo>
                      <a:pt x="43" y="775"/>
                    </a:lnTo>
                    <a:lnTo>
                      <a:pt x="26" y="762"/>
                    </a:lnTo>
                    <a:lnTo>
                      <a:pt x="13" y="745"/>
                    </a:lnTo>
                    <a:lnTo>
                      <a:pt x="4" y="724"/>
                    </a:lnTo>
                    <a:lnTo>
                      <a:pt x="0" y="700"/>
                    </a:lnTo>
                    <a:lnTo>
                      <a:pt x="3" y="632"/>
                    </a:lnTo>
                    <a:lnTo>
                      <a:pt x="9" y="567"/>
                    </a:lnTo>
                    <a:lnTo>
                      <a:pt x="19" y="505"/>
                    </a:lnTo>
                    <a:lnTo>
                      <a:pt x="32" y="449"/>
                    </a:lnTo>
                    <a:lnTo>
                      <a:pt x="48" y="397"/>
                    </a:lnTo>
                    <a:lnTo>
                      <a:pt x="67" y="348"/>
                    </a:lnTo>
                    <a:lnTo>
                      <a:pt x="86" y="304"/>
                    </a:lnTo>
                    <a:lnTo>
                      <a:pt x="107" y="263"/>
                    </a:lnTo>
                    <a:lnTo>
                      <a:pt x="129" y="228"/>
                    </a:lnTo>
                    <a:lnTo>
                      <a:pt x="153" y="195"/>
                    </a:lnTo>
                    <a:lnTo>
                      <a:pt x="175" y="165"/>
                    </a:lnTo>
                    <a:lnTo>
                      <a:pt x="196" y="140"/>
                    </a:lnTo>
                    <a:lnTo>
                      <a:pt x="216" y="119"/>
                    </a:lnTo>
                    <a:lnTo>
                      <a:pt x="235" y="99"/>
                    </a:lnTo>
                    <a:lnTo>
                      <a:pt x="252" y="84"/>
                    </a:lnTo>
                    <a:lnTo>
                      <a:pt x="267" y="72"/>
                    </a:lnTo>
                    <a:lnTo>
                      <a:pt x="278" y="63"/>
                    </a:lnTo>
                    <a:lnTo>
                      <a:pt x="286" y="57"/>
                    </a:lnTo>
                    <a:lnTo>
                      <a:pt x="290" y="55"/>
                    </a:lnTo>
                    <a:lnTo>
                      <a:pt x="294" y="54"/>
                    </a:lnTo>
                    <a:lnTo>
                      <a:pt x="298" y="51"/>
                    </a:lnTo>
                    <a:lnTo>
                      <a:pt x="331" y="29"/>
                    </a:lnTo>
                    <a:lnTo>
                      <a:pt x="365" y="12"/>
                    </a:lnTo>
                    <a:lnTo>
                      <a:pt x="402" y="0"/>
                    </a:lnTo>
                    <a:lnTo>
                      <a:pt x="4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71" name="Title 1"/>
          <p:cNvSpPr txBox="1">
            <a:spLocks/>
          </p:cNvSpPr>
          <p:nvPr/>
        </p:nvSpPr>
        <p:spPr>
          <a:xfrm>
            <a:off x="201235" y="49958"/>
            <a:ext cx="11494896"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th-TH" sz="6000" b="1" dirty="0">
                <a:solidFill>
                  <a:schemeClr val="tx1">
                    <a:lumMod val="75000"/>
                    <a:lumOff val="25000"/>
                  </a:schemeClr>
                </a:solidFill>
              </a:rPr>
              <a:t>การพัฒนาบุคลากร</a:t>
            </a:r>
            <a:r>
              <a:rPr lang="th-TH" sz="8000" b="1" u="sng" dirty="0">
                <a:solidFill>
                  <a:schemeClr val="tx1">
                    <a:lumMod val="75000"/>
                    <a:lumOff val="25000"/>
                  </a:schemeClr>
                </a:solidFill>
              </a:rPr>
              <a:t>ทุก</a:t>
            </a:r>
            <a:r>
              <a:rPr lang="th-TH" sz="6000" b="1" dirty="0">
                <a:solidFill>
                  <a:schemeClr val="tx1">
                    <a:lumMod val="75000"/>
                    <a:lumOff val="25000"/>
                  </a:schemeClr>
                </a:solidFill>
              </a:rPr>
              <a:t>กลุ่ม   </a:t>
            </a:r>
            <a:r>
              <a:rPr lang="th-TH" sz="6000" b="1" dirty="0">
                <a:solidFill>
                  <a:srgbClr val="C00000"/>
                </a:solidFill>
              </a:rPr>
              <a:t>พลังแห่งความขับเคลื่อน</a:t>
            </a:r>
          </a:p>
        </p:txBody>
      </p:sp>
      <p:sp>
        <p:nvSpPr>
          <p:cNvPr id="2" name="Slide Number Placeholder 1"/>
          <p:cNvSpPr>
            <a:spLocks noGrp="1"/>
          </p:cNvSpPr>
          <p:nvPr>
            <p:ph type="sldNum" sz="quarter" idx="12"/>
          </p:nvPr>
        </p:nvSpPr>
        <p:spPr/>
        <p:txBody>
          <a:bodyPr/>
          <a:lstStyle/>
          <a:p>
            <a:fld id="{28F39EAB-010B-4E50-8803-EECF1077C1BF}" type="slidenum">
              <a:rPr lang="th-TH" smtClean="0"/>
              <a:pPr/>
              <a:t>27</a:t>
            </a:fld>
            <a:endParaRPr lang="th-TH" dirty="0"/>
          </a:p>
        </p:txBody>
      </p:sp>
    </p:spTree>
    <p:extLst>
      <p:ext uri="{BB962C8B-B14F-4D97-AF65-F5344CB8AC3E}">
        <p14:creationId xmlns:p14="http://schemas.microsoft.com/office/powerpoint/2010/main" val="1788862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53539" y="544606"/>
            <a:ext cx="11573197" cy="724247"/>
          </a:xfrm>
          <a:prstGeom prst="rect">
            <a:avLst/>
          </a:prstGeom>
        </p:spPr>
        <p:txBody>
          <a:bodyPr>
            <a:normAutofit fontScale="92500" lnSpcReduction="10000"/>
          </a:bodyPr>
          <a:lstStyle/>
          <a:p>
            <a:r>
              <a:rPr lang="en-US" b="1" dirty="0"/>
              <a:t>The SMART Principles @STOU</a:t>
            </a:r>
          </a:p>
          <a:p>
            <a:endParaRPr lang="en-US" b="1" dirty="0"/>
          </a:p>
        </p:txBody>
      </p:sp>
      <p:grpSp>
        <p:nvGrpSpPr>
          <p:cNvPr id="3" name="Group 2">
            <a:extLst>
              <a:ext uri="{FF2B5EF4-FFF2-40B4-BE49-F238E27FC236}">
                <a16:creationId xmlns:a16="http://schemas.microsoft.com/office/drawing/2014/main" id="{379BDE87-CCF2-437A-8D43-50AF486D28E3}"/>
              </a:ext>
            </a:extLst>
          </p:cNvPr>
          <p:cNvGrpSpPr/>
          <p:nvPr/>
        </p:nvGrpSpPr>
        <p:grpSpPr>
          <a:xfrm>
            <a:off x="3914323" y="763543"/>
            <a:ext cx="4391607" cy="2581315"/>
            <a:chOff x="649653" y="906503"/>
            <a:chExt cx="7693935" cy="4522368"/>
          </a:xfrm>
          <a:solidFill>
            <a:schemeClr val="bg1">
              <a:lumMod val="85000"/>
            </a:schemeClr>
          </a:solidFill>
        </p:grpSpPr>
        <p:grpSp>
          <p:nvGrpSpPr>
            <p:cNvPr id="4" name="Group 3">
              <a:extLst>
                <a:ext uri="{FF2B5EF4-FFF2-40B4-BE49-F238E27FC236}">
                  <a16:creationId xmlns:a16="http://schemas.microsoft.com/office/drawing/2014/main" id="{4B81794F-F62F-4F2F-8F2D-FB4820D62B79}"/>
                </a:ext>
              </a:extLst>
            </p:cNvPr>
            <p:cNvGrpSpPr/>
            <p:nvPr/>
          </p:nvGrpSpPr>
          <p:grpSpPr>
            <a:xfrm>
              <a:off x="1686840" y="906503"/>
              <a:ext cx="1330961" cy="4404407"/>
              <a:chOff x="1962632" y="587923"/>
              <a:chExt cx="1606908" cy="5692842"/>
            </a:xfrm>
            <a:grpFill/>
          </p:grpSpPr>
          <p:sp>
            <p:nvSpPr>
              <p:cNvPr id="11" name="Freeform 12">
                <a:extLst>
                  <a:ext uri="{FF2B5EF4-FFF2-40B4-BE49-F238E27FC236}">
                    <a16:creationId xmlns:a16="http://schemas.microsoft.com/office/drawing/2014/main" id="{2521435E-8BAF-4244-AF51-F9A489D05F97}"/>
                  </a:ext>
                </a:extLst>
              </p:cNvPr>
              <p:cNvSpPr/>
              <p:nvPr/>
            </p:nvSpPr>
            <p:spPr>
              <a:xfrm>
                <a:off x="2733332" y="5823624"/>
                <a:ext cx="372189" cy="457141"/>
              </a:xfrm>
              <a:custGeom>
                <a:avLst/>
                <a:gdLst>
                  <a:gd name="connsiteX0" fmla="*/ 295625 w 372189"/>
                  <a:gd name="connsiteY0" fmla="*/ 926 h 457140"/>
                  <a:gd name="connsiteX1" fmla="*/ 147988 w 372189"/>
                  <a:gd name="connsiteY1" fmla="*/ 53313 h 457140"/>
                  <a:gd name="connsiteX2" fmla="*/ 114650 w 372189"/>
                  <a:gd name="connsiteY2" fmla="*/ 91413 h 457140"/>
                  <a:gd name="connsiteX3" fmla="*/ 100363 w 372189"/>
                  <a:gd name="connsiteY3" fmla="*/ 134276 h 457140"/>
                  <a:gd name="connsiteX4" fmla="*/ 67025 w 372189"/>
                  <a:gd name="connsiteY4" fmla="*/ 181901 h 457140"/>
                  <a:gd name="connsiteX5" fmla="*/ 81313 w 372189"/>
                  <a:gd name="connsiteY5" fmla="*/ 239051 h 457140"/>
                  <a:gd name="connsiteX6" fmla="*/ 57500 w 372189"/>
                  <a:gd name="connsiteY6" fmla="*/ 286676 h 457140"/>
                  <a:gd name="connsiteX7" fmla="*/ 38450 w 372189"/>
                  <a:gd name="connsiteY7" fmla="*/ 310488 h 457140"/>
                  <a:gd name="connsiteX8" fmla="*/ 24163 w 372189"/>
                  <a:gd name="connsiteY8" fmla="*/ 348588 h 457140"/>
                  <a:gd name="connsiteX9" fmla="*/ 5113 w 372189"/>
                  <a:gd name="connsiteY9" fmla="*/ 391451 h 457140"/>
                  <a:gd name="connsiteX10" fmla="*/ 14638 w 372189"/>
                  <a:gd name="connsiteY10" fmla="*/ 453363 h 457140"/>
                  <a:gd name="connsiteX11" fmla="*/ 152750 w 372189"/>
                  <a:gd name="connsiteY11" fmla="*/ 448601 h 457140"/>
                  <a:gd name="connsiteX12" fmla="*/ 276575 w 372189"/>
                  <a:gd name="connsiteY12" fmla="*/ 434313 h 457140"/>
                  <a:gd name="connsiteX13" fmla="*/ 333725 w 372189"/>
                  <a:gd name="connsiteY13" fmla="*/ 391451 h 457140"/>
                  <a:gd name="connsiteX14" fmla="*/ 338488 w 372189"/>
                  <a:gd name="connsiteY14" fmla="*/ 320013 h 457140"/>
                  <a:gd name="connsiteX15" fmla="*/ 357538 w 372189"/>
                  <a:gd name="connsiteY15" fmla="*/ 339063 h 457140"/>
                  <a:gd name="connsiteX16" fmla="*/ 371825 w 372189"/>
                  <a:gd name="connsiteY16" fmla="*/ 310488 h 457140"/>
                  <a:gd name="connsiteX17" fmla="*/ 367063 w 372189"/>
                  <a:gd name="connsiteY17" fmla="*/ 229526 h 457140"/>
                  <a:gd name="connsiteX18" fmla="*/ 357538 w 372189"/>
                  <a:gd name="connsiteY18" fmla="*/ 177138 h 457140"/>
                  <a:gd name="connsiteX19" fmla="*/ 343250 w 372189"/>
                  <a:gd name="connsiteY19" fmla="*/ 100938 h 457140"/>
                  <a:gd name="connsiteX20" fmla="*/ 295625 w 372189"/>
                  <a:gd name="connsiteY20" fmla="*/ 926 h 457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2189" h="457140">
                    <a:moveTo>
                      <a:pt x="295625" y="926"/>
                    </a:moveTo>
                    <a:cubicBezTo>
                      <a:pt x="263081" y="-7012"/>
                      <a:pt x="178150" y="38232"/>
                      <a:pt x="147988" y="53313"/>
                    </a:cubicBezTo>
                    <a:cubicBezTo>
                      <a:pt x="117826" y="68394"/>
                      <a:pt x="122587" y="77919"/>
                      <a:pt x="114650" y="91413"/>
                    </a:cubicBezTo>
                    <a:cubicBezTo>
                      <a:pt x="106713" y="104907"/>
                      <a:pt x="108300" y="119195"/>
                      <a:pt x="100363" y="134276"/>
                    </a:cubicBezTo>
                    <a:cubicBezTo>
                      <a:pt x="92425" y="149357"/>
                      <a:pt x="70200" y="164439"/>
                      <a:pt x="67025" y="181901"/>
                    </a:cubicBezTo>
                    <a:cubicBezTo>
                      <a:pt x="63850" y="199364"/>
                      <a:pt x="82900" y="221589"/>
                      <a:pt x="81313" y="239051"/>
                    </a:cubicBezTo>
                    <a:cubicBezTo>
                      <a:pt x="79726" y="256513"/>
                      <a:pt x="64644" y="274770"/>
                      <a:pt x="57500" y="286676"/>
                    </a:cubicBezTo>
                    <a:cubicBezTo>
                      <a:pt x="50356" y="298582"/>
                      <a:pt x="44006" y="300169"/>
                      <a:pt x="38450" y="310488"/>
                    </a:cubicBezTo>
                    <a:cubicBezTo>
                      <a:pt x="32894" y="320807"/>
                      <a:pt x="29719" y="335094"/>
                      <a:pt x="24163" y="348588"/>
                    </a:cubicBezTo>
                    <a:cubicBezTo>
                      <a:pt x="18607" y="362082"/>
                      <a:pt x="6700" y="373989"/>
                      <a:pt x="5113" y="391451"/>
                    </a:cubicBezTo>
                    <a:cubicBezTo>
                      <a:pt x="3526" y="408913"/>
                      <a:pt x="-9968" y="443838"/>
                      <a:pt x="14638" y="453363"/>
                    </a:cubicBezTo>
                    <a:cubicBezTo>
                      <a:pt x="39244" y="462888"/>
                      <a:pt x="109094" y="451776"/>
                      <a:pt x="152750" y="448601"/>
                    </a:cubicBezTo>
                    <a:cubicBezTo>
                      <a:pt x="196406" y="445426"/>
                      <a:pt x="246413" y="443838"/>
                      <a:pt x="276575" y="434313"/>
                    </a:cubicBezTo>
                    <a:cubicBezTo>
                      <a:pt x="306737" y="424788"/>
                      <a:pt x="323406" y="410501"/>
                      <a:pt x="333725" y="391451"/>
                    </a:cubicBezTo>
                    <a:cubicBezTo>
                      <a:pt x="344044" y="372401"/>
                      <a:pt x="334519" y="328744"/>
                      <a:pt x="338488" y="320013"/>
                    </a:cubicBezTo>
                    <a:cubicBezTo>
                      <a:pt x="342457" y="311282"/>
                      <a:pt x="351982" y="340650"/>
                      <a:pt x="357538" y="339063"/>
                    </a:cubicBezTo>
                    <a:cubicBezTo>
                      <a:pt x="363094" y="337476"/>
                      <a:pt x="370238" y="328744"/>
                      <a:pt x="371825" y="310488"/>
                    </a:cubicBezTo>
                    <a:cubicBezTo>
                      <a:pt x="373413" y="292232"/>
                      <a:pt x="369444" y="251751"/>
                      <a:pt x="367063" y="229526"/>
                    </a:cubicBezTo>
                    <a:cubicBezTo>
                      <a:pt x="364682" y="207301"/>
                      <a:pt x="361507" y="198569"/>
                      <a:pt x="357538" y="177138"/>
                    </a:cubicBezTo>
                    <a:cubicBezTo>
                      <a:pt x="353569" y="155707"/>
                      <a:pt x="353569" y="130307"/>
                      <a:pt x="343250" y="100938"/>
                    </a:cubicBezTo>
                    <a:cubicBezTo>
                      <a:pt x="332931" y="71569"/>
                      <a:pt x="328169" y="8864"/>
                      <a:pt x="295625" y="9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1" dirty="0"/>
                  <a:t> </a:t>
                </a:r>
                <a:endParaRPr lang="ko-KR" altLang="en-US" sz="2701" dirty="0"/>
              </a:p>
            </p:txBody>
          </p:sp>
          <p:sp>
            <p:nvSpPr>
              <p:cNvPr id="12" name="Freeform 13">
                <a:extLst>
                  <a:ext uri="{FF2B5EF4-FFF2-40B4-BE49-F238E27FC236}">
                    <a16:creationId xmlns:a16="http://schemas.microsoft.com/office/drawing/2014/main" id="{38445B8E-C192-4B0C-AF4A-842314F1FCD0}"/>
                  </a:ext>
                </a:extLst>
              </p:cNvPr>
              <p:cNvSpPr/>
              <p:nvPr/>
            </p:nvSpPr>
            <p:spPr>
              <a:xfrm>
                <a:off x="2355315" y="5349411"/>
                <a:ext cx="349373" cy="622775"/>
              </a:xfrm>
              <a:custGeom>
                <a:avLst/>
                <a:gdLst>
                  <a:gd name="connsiteX0" fmla="*/ 245016 w 349372"/>
                  <a:gd name="connsiteY0" fmla="*/ 3649 h 622774"/>
                  <a:gd name="connsiteX1" fmla="*/ 325979 w 349372"/>
                  <a:gd name="connsiteY1" fmla="*/ 32224 h 622774"/>
                  <a:gd name="connsiteX2" fmla="*/ 345029 w 349372"/>
                  <a:gd name="connsiteY2" fmla="*/ 136999 h 622774"/>
                  <a:gd name="connsiteX3" fmla="*/ 345029 w 349372"/>
                  <a:gd name="connsiteY3" fmla="*/ 160812 h 622774"/>
                  <a:gd name="connsiteX4" fmla="*/ 297404 w 349372"/>
                  <a:gd name="connsiteY4" fmla="*/ 251299 h 622774"/>
                  <a:gd name="connsiteX5" fmla="*/ 283116 w 349372"/>
                  <a:gd name="connsiteY5" fmla="*/ 256062 h 622774"/>
                  <a:gd name="connsiteX6" fmla="*/ 273591 w 349372"/>
                  <a:gd name="connsiteY6" fmla="*/ 313212 h 622774"/>
                  <a:gd name="connsiteX7" fmla="*/ 273591 w 349372"/>
                  <a:gd name="connsiteY7" fmla="*/ 360837 h 622774"/>
                  <a:gd name="connsiteX8" fmla="*/ 278354 w 349372"/>
                  <a:gd name="connsiteY8" fmla="*/ 413224 h 622774"/>
                  <a:gd name="connsiteX9" fmla="*/ 259304 w 349372"/>
                  <a:gd name="connsiteY9" fmla="*/ 498949 h 622774"/>
                  <a:gd name="connsiteX10" fmla="*/ 235491 w 349372"/>
                  <a:gd name="connsiteY10" fmla="*/ 551337 h 622774"/>
                  <a:gd name="connsiteX11" fmla="*/ 168816 w 349372"/>
                  <a:gd name="connsiteY11" fmla="*/ 598962 h 622774"/>
                  <a:gd name="connsiteX12" fmla="*/ 92616 w 349372"/>
                  <a:gd name="connsiteY12" fmla="*/ 622774 h 622774"/>
                  <a:gd name="connsiteX13" fmla="*/ 21179 w 349372"/>
                  <a:gd name="connsiteY13" fmla="*/ 598962 h 622774"/>
                  <a:gd name="connsiteX14" fmla="*/ 2129 w 349372"/>
                  <a:gd name="connsiteY14" fmla="*/ 556099 h 622774"/>
                  <a:gd name="connsiteX15" fmla="*/ 6891 w 349372"/>
                  <a:gd name="connsiteY15" fmla="*/ 465612 h 622774"/>
                  <a:gd name="connsiteX16" fmla="*/ 59279 w 349372"/>
                  <a:gd name="connsiteY16" fmla="*/ 346549 h 622774"/>
                  <a:gd name="connsiteX17" fmla="*/ 106904 w 349372"/>
                  <a:gd name="connsiteY17" fmla="*/ 227487 h 622774"/>
                  <a:gd name="connsiteX18" fmla="*/ 130716 w 349372"/>
                  <a:gd name="connsiteY18" fmla="*/ 151287 h 622774"/>
                  <a:gd name="connsiteX19" fmla="*/ 168816 w 349372"/>
                  <a:gd name="connsiteY19" fmla="*/ 17937 h 622774"/>
                  <a:gd name="connsiteX20" fmla="*/ 245016 w 349372"/>
                  <a:gd name="connsiteY20" fmla="*/ 3649 h 622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9372" h="622774">
                    <a:moveTo>
                      <a:pt x="245016" y="3649"/>
                    </a:moveTo>
                    <a:cubicBezTo>
                      <a:pt x="271210" y="6030"/>
                      <a:pt x="309310" y="9999"/>
                      <a:pt x="325979" y="32224"/>
                    </a:cubicBezTo>
                    <a:cubicBezTo>
                      <a:pt x="342648" y="54449"/>
                      <a:pt x="341854" y="115568"/>
                      <a:pt x="345029" y="136999"/>
                    </a:cubicBezTo>
                    <a:cubicBezTo>
                      <a:pt x="348204" y="158430"/>
                      <a:pt x="352966" y="141762"/>
                      <a:pt x="345029" y="160812"/>
                    </a:cubicBezTo>
                    <a:cubicBezTo>
                      <a:pt x="337092" y="179862"/>
                      <a:pt x="307723" y="235424"/>
                      <a:pt x="297404" y="251299"/>
                    </a:cubicBezTo>
                    <a:cubicBezTo>
                      <a:pt x="287085" y="267174"/>
                      <a:pt x="287085" y="245743"/>
                      <a:pt x="283116" y="256062"/>
                    </a:cubicBezTo>
                    <a:cubicBezTo>
                      <a:pt x="279147" y="266381"/>
                      <a:pt x="275178" y="295750"/>
                      <a:pt x="273591" y="313212"/>
                    </a:cubicBezTo>
                    <a:cubicBezTo>
                      <a:pt x="272004" y="330674"/>
                      <a:pt x="272797" y="344168"/>
                      <a:pt x="273591" y="360837"/>
                    </a:cubicBezTo>
                    <a:cubicBezTo>
                      <a:pt x="274385" y="377506"/>
                      <a:pt x="280735" y="390205"/>
                      <a:pt x="278354" y="413224"/>
                    </a:cubicBezTo>
                    <a:cubicBezTo>
                      <a:pt x="275973" y="436243"/>
                      <a:pt x="266448" y="475930"/>
                      <a:pt x="259304" y="498949"/>
                    </a:cubicBezTo>
                    <a:cubicBezTo>
                      <a:pt x="252160" y="521968"/>
                      <a:pt x="250572" y="534668"/>
                      <a:pt x="235491" y="551337"/>
                    </a:cubicBezTo>
                    <a:cubicBezTo>
                      <a:pt x="220410" y="568006"/>
                      <a:pt x="192628" y="587056"/>
                      <a:pt x="168816" y="598962"/>
                    </a:cubicBezTo>
                    <a:cubicBezTo>
                      <a:pt x="145004" y="610868"/>
                      <a:pt x="117222" y="622774"/>
                      <a:pt x="92616" y="622774"/>
                    </a:cubicBezTo>
                    <a:cubicBezTo>
                      <a:pt x="68010" y="622774"/>
                      <a:pt x="36260" y="610075"/>
                      <a:pt x="21179" y="598962"/>
                    </a:cubicBezTo>
                    <a:cubicBezTo>
                      <a:pt x="6098" y="587849"/>
                      <a:pt x="4510" y="578324"/>
                      <a:pt x="2129" y="556099"/>
                    </a:cubicBezTo>
                    <a:cubicBezTo>
                      <a:pt x="-252" y="533874"/>
                      <a:pt x="-2634" y="500537"/>
                      <a:pt x="6891" y="465612"/>
                    </a:cubicBezTo>
                    <a:cubicBezTo>
                      <a:pt x="16416" y="430687"/>
                      <a:pt x="42610" y="386236"/>
                      <a:pt x="59279" y="346549"/>
                    </a:cubicBezTo>
                    <a:cubicBezTo>
                      <a:pt x="75948" y="306862"/>
                      <a:pt x="94998" y="260031"/>
                      <a:pt x="106904" y="227487"/>
                    </a:cubicBezTo>
                    <a:cubicBezTo>
                      <a:pt x="118810" y="194943"/>
                      <a:pt x="120397" y="186212"/>
                      <a:pt x="130716" y="151287"/>
                    </a:cubicBezTo>
                    <a:cubicBezTo>
                      <a:pt x="141035" y="116362"/>
                      <a:pt x="150560" y="44131"/>
                      <a:pt x="168816" y="17937"/>
                    </a:cubicBezTo>
                    <a:cubicBezTo>
                      <a:pt x="187072" y="-8257"/>
                      <a:pt x="218822" y="1268"/>
                      <a:pt x="245016" y="364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3" name="Freeform 14">
                <a:extLst>
                  <a:ext uri="{FF2B5EF4-FFF2-40B4-BE49-F238E27FC236}">
                    <a16:creationId xmlns:a16="http://schemas.microsoft.com/office/drawing/2014/main" id="{1D2A3AC2-8BAB-4A29-9FF0-4E68C95A1BEE}"/>
                  </a:ext>
                </a:extLst>
              </p:cNvPr>
              <p:cNvSpPr/>
              <p:nvPr/>
            </p:nvSpPr>
            <p:spPr>
              <a:xfrm>
                <a:off x="2385753" y="3258510"/>
                <a:ext cx="987693" cy="2696468"/>
              </a:xfrm>
              <a:custGeom>
                <a:avLst/>
                <a:gdLst>
                  <a:gd name="connsiteX0" fmla="*/ 905141 w 987690"/>
                  <a:gd name="connsiteY0" fmla="*/ 46672 h 2696464"/>
                  <a:gd name="connsiteX1" fmla="*/ 786078 w 987690"/>
                  <a:gd name="connsiteY1" fmla="*/ 3810 h 2696464"/>
                  <a:gd name="connsiteX2" fmla="*/ 409841 w 987690"/>
                  <a:gd name="connsiteY2" fmla="*/ 8572 h 2696464"/>
                  <a:gd name="connsiteX3" fmla="*/ 166953 w 987690"/>
                  <a:gd name="connsiteY3" fmla="*/ 60960 h 2696464"/>
                  <a:gd name="connsiteX4" fmla="*/ 52653 w 987690"/>
                  <a:gd name="connsiteY4" fmla="*/ 137160 h 2696464"/>
                  <a:gd name="connsiteX5" fmla="*/ 28841 w 987690"/>
                  <a:gd name="connsiteY5" fmla="*/ 284797 h 2696464"/>
                  <a:gd name="connsiteX6" fmla="*/ 266 w 987690"/>
                  <a:gd name="connsiteY6" fmla="*/ 513397 h 2696464"/>
                  <a:gd name="connsiteX7" fmla="*/ 14553 w 987690"/>
                  <a:gd name="connsiteY7" fmla="*/ 589597 h 2696464"/>
                  <a:gd name="connsiteX8" fmla="*/ 14553 w 987690"/>
                  <a:gd name="connsiteY8" fmla="*/ 661035 h 2696464"/>
                  <a:gd name="connsiteX9" fmla="*/ 28841 w 987690"/>
                  <a:gd name="connsiteY9" fmla="*/ 761047 h 2696464"/>
                  <a:gd name="connsiteX10" fmla="*/ 38366 w 987690"/>
                  <a:gd name="connsiteY10" fmla="*/ 861060 h 2696464"/>
                  <a:gd name="connsiteX11" fmla="*/ 43128 w 987690"/>
                  <a:gd name="connsiteY11" fmla="*/ 956310 h 2696464"/>
                  <a:gd name="connsiteX12" fmla="*/ 52653 w 987690"/>
                  <a:gd name="connsiteY12" fmla="*/ 1046797 h 2696464"/>
                  <a:gd name="connsiteX13" fmla="*/ 38366 w 987690"/>
                  <a:gd name="connsiteY13" fmla="*/ 1122997 h 2696464"/>
                  <a:gd name="connsiteX14" fmla="*/ 66941 w 987690"/>
                  <a:gd name="connsiteY14" fmla="*/ 1175385 h 2696464"/>
                  <a:gd name="connsiteX15" fmla="*/ 76466 w 987690"/>
                  <a:gd name="connsiteY15" fmla="*/ 1265872 h 2696464"/>
                  <a:gd name="connsiteX16" fmla="*/ 43128 w 987690"/>
                  <a:gd name="connsiteY16" fmla="*/ 1389697 h 2696464"/>
                  <a:gd name="connsiteX17" fmla="*/ 47891 w 987690"/>
                  <a:gd name="connsiteY17" fmla="*/ 1442085 h 2696464"/>
                  <a:gd name="connsiteX18" fmla="*/ 28841 w 987690"/>
                  <a:gd name="connsiteY18" fmla="*/ 1537335 h 2696464"/>
                  <a:gd name="connsiteX19" fmla="*/ 19316 w 987690"/>
                  <a:gd name="connsiteY19" fmla="*/ 1642110 h 2696464"/>
                  <a:gd name="connsiteX20" fmla="*/ 38366 w 987690"/>
                  <a:gd name="connsiteY20" fmla="*/ 1780222 h 2696464"/>
                  <a:gd name="connsiteX21" fmla="*/ 38366 w 987690"/>
                  <a:gd name="connsiteY21" fmla="*/ 1942147 h 2696464"/>
                  <a:gd name="connsiteX22" fmla="*/ 52653 w 987690"/>
                  <a:gd name="connsiteY22" fmla="*/ 2042160 h 2696464"/>
                  <a:gd name="connsiteX23" fmla="*/ 43128 w 987690"/>
                  <a:gd name="connsiteY23" fmla="*/ 2085022 h 2696464"/>
                  <a:gd name="connsiteX24" fmla="*/ 76466 w 987690"/>
                  <a:gd name="connsiteY24" fmla="*/ 2189797 h 2696464"/>
                  <a:gd name="connsiteX25" fmla="*/ 109803 w 987690"/>
                  <a:gd name="connsiteY25" fmla="*/ 2299335 h 2696464"/>
                  <a:gd name="connsiteX26" fmla="*/ 166953 w 987690"/>
                  <a:gd name="connsiteY26" fmla="*/ 2337435 h 2696464"/>
                  <a:gd name="connsiteX27" fmla="*/ 243153 w 987690"/>
                  <a:gd name="connsiteY27" fmla="*/ 2246947 h 2696464"/>
                  <a:gd name="connsiteX28" fmla="*/ 300303 w 987690"/>
                  <a:gd name="connsiteY28" fmla="*/ 2142172 h 2696464"/>
                  <a:gd name="connsiteX29" fmla="*/ 295541 w 987690"/>
                  <a:gd name="connsiteY29" fmla="*/ 2032635 h 2696464"/>
                  <a:gd name="connsiteX30" fmla="*/ 319353 w 987690"/>
                  <a:gd name="connsiteY30" fmla="*/ 1842135 h 2696464"/>
                  <a:gd name="connsiteX31" fmla="*/ 328878 w 987690"/>
                  <a:gd name="connsiteY31" fmla="*/ 1723072 h 2696464"/>
                  <a:gd name="connsiteX32" fmla="*/ 328878 w 987690"/>
                  <a:gd name="connsiteY32" fmla="*/ 1604010 h 2696464"/>
                  <a:gd name="connsiteX33" fmla="*/ 343166 w 987690"/>
                  <a:gd name="connsiteY33" fmla="*/ 1503997 h 2696464"/>
                  <a:gd name="connsiteX34" fmla="*/ 362216 w 987690"/>
                  <a:gd name="connsiteY34" fmla="*/ 1475422 h 2696464"/>
                  <a:gd name="connsiteX35" fmla="*/ 366978 w 987690"/>
                  <a:gd name="connsiteY35" fmla="*/ 1432560 h 2696464"/>
                  <a:gd name="connsiteX36" fmla="*/ 381266 w 987690"/>
                  <a:gd name="connsiteY36" fmla="*/ 1418272 h 2696464"/>
                  <a:gd name="connsiteX37" fmla="*/ 362216 w 987690"/>
                  <a:gd name="connsiteY37" fmla="*/ 1337310 h 2696464"/>
                  <a:gd name="connsiteX38" fmla="*/ 390791 w 987690"/>
                  <a:gd name="connsiteY38" fmla="*/ 1237297 h 2696464"/>
                  <a:gd name="connsiteX39" fmla="*/ 419366 w 987690"/>
                  <a:gd name="connsiteY39" fmla="*/ 1199197 h 2696464"/>
                  <a:gd name="connsiteX40" fmla="*/ 419366 w 987690"/>
                  <a:gd name="connsiteY40" fmla="*/ 1046797 h 2696464"/>
                  <a:gd name="connsiteX41" fmla="*/ 438416 w 987690"/>
                  <a:gd name="connsiteY41" fmla="*/ 994410 h 2696464"/>
                  <a:gd name="connsiteX42" fmla="*/ 443178 w 987690"/>
                  <a:gd name="connsiteY42" fmla="*/ 899160 h 2696464"/>
                  <a:gd name="connsiteX43" fmla="*/ 462228 w 987690"/>
                  <a:gd name="connsiteY43" fmla="*/ 822960 h 2696464"/>
                  <a:gd name="connsiteX44" fmla="*/ 481278 w 987690"/>
                  <a:gd name="connsiteY44" fmla="*/ 784860 h 2696464"/>
                  <a:gd name="connsiteX45" fmla="*/ 486041 w 987690"/>
                  <a:gd name="connsiteY45" fmla="*/ 913447 h 2696464"/>
                  <a:gd name="connsiteX46" fmla="*/ 509853 w 987690"/>
                  <a:gd name="connsiteY46" fmla="*/ 1027747 h 2696464"/>
                  <a:gd name="connsiteX47" fmla="*/ 519378 w 987690"/>
                  <a:gd name="connsiteY47" fmla="*/ 1127760 h 2696464"/>
                  <a:gd name="connsiteX48" fmla="*/ 500328 w 987690"/>
                  <a:gd name="connsiteY48" fmla="*/ 1284922 h 2696464"/>
                  <a:gd name="connsiteX49" fmla="*/ 519378 w 987690"/>
                  <a:gd name="connsiteY49" fmla="*/ 1323022 h 2696464"/>
                  <a:gd name="connsiteX50" fmla="*/ 514616 w 987690"/>
                  <a:gd name="connsiteY50" fmla="*/ 1437322 h 2696464"/>
                  <a:gd name="connsiteX51" fmla="*/ 509853 w 987690"/>
                  <a:gd name="connsiteY51" fmla="*/ 1503997 h 2696464"/>
                  <a:gd name="connsiteX52" fmla="*/ 538428 w 987690"/>
                  <a:gd name="connsiteY52" fmla="*/ 1556385 h 2696464"/>
                  <a:gd name="connsiteX53" fmla="*/ 524141 w 987690"/>
                  <a:gd name="connsiteY53" fmla="*/ 1637347 h 2696464"/>
                  <a:gd name="connsiteX54" fmla="*/ 543191 w 987690"/>
                  <a:gd name="connsiteY54" fmla="*/ 1718310 h 2696464"/>
                  <a:gd name="connsiteX55" fmla="*/ 519378 w 987690"/>
                  <a:gd name="connsiteY55" fmla="*/ 1799272 h 2696464"/>
                  <a:gd name="connsiteX56" fmla="*/ 514616 w 987690"/>
                  <a:gd name="connsiteY56" fmla="*/ 2004060 h 2696464"/>
                  <a:gd name="connsiteX57" fmla="*/ 486041 w 987690"/>
                  <a:gd name="connsiteY57" fmla="*/ 2170747 h 2696464"/>
                  <a:gd name="connsiteX58" fmla="*/ 481278 w 987690"/>
                  <a:gd name="connsiteY58" fmla="*/ 2256472 h 2696464"/>
                  <a:gd name="connsiteX59" fmla="*/ 514616 w 987690"/>
                  <a:gd name="connsiteY59" fmla="*/ 2351722 h 2696464"/>
                  <a:gd name="connsiteX60" fmla="*/ 524141 w 987690"/>
                  <a:gd name="connsiteY60" fmla="*/ 2385060 h 2696464"/>
                  <a:gd name="connsiteX61" fmla="*/ 462228 w 987690"/>
                  <a:gd name="connsiteY61" fmla="*/ 2475547 h 2696464"/>
                  <a:gd name="connsiteX62" fmla="*/ 428891 w 987690"/>
                  <a:gd name="connsiteY62" fmla="*/ 2513647 h 2696464"/>
                  <a:gd name="connsiteX63" fmla="*/ 457466 w 987690"/>
                  <a:gd name="connsiteY63" fmla="*/ 2570797 h 2696464"/>
                  <a:gd name="connsiteX64" fmla="*/ 438416 w 987690"/>
                  <a:gd name="connsiteY64" fmla="*/ 2642235 h 2696464"/>
                  <a:gd name="connsiteX65" fmla="*/ 505091 w 987690"/>
                  <a:gd name="connsiteY65" fmla="*/ 2651760 h 2696464"/>
                  <a:gd name="connsiteX66" fmla="*/ 614628 w 987690"/>
                  <a:gd name="connsiteY66" fmla="*/ 2675572 h 2696464"/>
                  <a:gd name="connsiteX67" fmla="*/ 690828 w 987690"/>
                  <a:gd name="connsiteY67" fmla="*/ 2694622 h 2696464"/>
                  <a:gd name="connsiteX68" fmla="*/ 743216 w 987690"/>
                  <a:gd name="connsiteY68" fmla="*/ 2627947 h 2696464"/>
                  <a:gd name="connsiteX69" fmla="*/ 757503 w 987690"/>
                  <a:gd name="connsiteY69" fmla="*/ 2532697 h 2696464"/>
                  <a:gd name="connsiteX70" fmla="*/ 743216 w 987690"/>
                  <a:gd name="connsiteY70" fmla="*/ 2485072 h 2696464"/>
                  <a:gd name="connsiteX71" fmla="*/ 743216 w 987690"/>
                  <a:gd name="connsiteY71" fmla="*/ 2437447 h 2696464"/>
                  <a:gd name="connsiteX72" fmla="*/ 795603 w 987690"/>
                  <a:gd name="connsiteY72" fmla="*/ 2356485 h 2696464"/>
                  <a:gd name="connsiteX73" fmla="*/ 809891 w 987690"/>
                  <a:gd name="connsiteY73" fmla="*/ 2223135 h 2696464"/>
                  <a:gd name="connsiteX74" fmla="*/ 819416 w 987690"/>
                  <a:gd name="connsiteY74" fmla="*/ 2094547 h 2696464"/>
                  <a:gd name="connsiteX75" fmla="*/ 838466 w 987690"/>
                  <a:gd name="connsiteY75" fmla="*/ 1913572 h 2696464"/>
                  <a:gd name="connsiteX76" fmla="*/ 862278 w 987690"/>
                  <a:gd name="connsiteY76" fmla="*/ 1699260 h 2696464"/>
                  <a:gd name="connsiteX77" fmla="*/ 857516 w 987690"/>
                  <a:gd name="connsiteY77" fmla="*/ 1608772 h 2696464"/>
                  <a:gd name="connsiteX78" fmla="*/ 871803 w 987690"/>
                  <a:gd name="connsiteY78" fmla="*/ 1484947 h 2696464"/>
                  <a:gd name="connsiteX79" fmla="*/ 895616 w 987690"/>
                  <a:gd name="connsiteY79" fmla="*/ 1170622 h 2696464"/>
                  <a:gd name="connsiteX80" fmla="*/ 924191 w 987690"/>
                  <a:gd name="connsiteY80" fmla="*/ 908685 h 2696464"/>
                  <a:gd name="connsiteX81" fmla="*/ 914666 w 987690"/>
                  <a:gd name="connsiteY81" fmla="*/ 780097 h 2696464"/>
                  <a:gd name="connsiteX82" fmla="*/ 948003 w 987690"/>
                  <a:gd name="connsiteY82" fmla="*/ 613410 h 2696464"/>
                  <a:gd name="connsiteX83" fmla="*/ 981341 w 987690"/>
                  <a:gd name="connsiteY83" fmla="*/ 441960 h 2696464"/>
                  <a:gd name="connsiteX84" fmla="*/ 981341 w 987690"/>
                  <a:gd name="connsiteY84" fmla="*/ 337185 h 2696464"/>
                  <a:gd name="connsiteX85" fmla="*/ 981341 w 987690"/>
                  <a:gd name="connsiteY85" fmla="*/ 137160 h 2696464"/>
                  <a:gd name="connsiteX86" fmla="*/ 905141 w 987690"/>
                  <a:gd name="connsiteY86" fmla="*/ 46672 h 2696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987690" h="2696464">
                    <a:moveTo>
                      <a:pt x="905141" y="46672"/>
                    </a:moveTo>
                    <a:cubicBezTo>
                      <a:pt x="872597" y="24447"/>
                      <a:pt x="868628" y="10160"/>
                      <a:pt x="786078" y="3810"/>
                    </a:cubicBezTo>
                    <a:cubicBezTo>
                      <a:pt x="703528" y="-2540"/>
                      <a:pt x="513028" y="-953"/>
                      <a:pt x="409841" y="8572"/>
                    </a:cubicBezTo>
                    <a:cubicBezTo>
                      <a:pt x="306654" y="18097"/>
                      <a:pt x="226484" y="39529"/>
                      <a:pt x="166953" y="60960"/>
                    </a:cubicBezTo>
                    <a:cubicBezTo>
                      <a:pt x="107422" y="82391"/>
                      <a:pt x="75672" y="99854"/>
                      <a:pt x="52653" y="137160"/>
                    </a:cubicBezTo>
                    <a:cubicBezTo>
                      <a:pt x="29634" y="174466"/>
                      <a:pt x="37572" y="222091"/>
                      <a:pt x="28841" y="284797"/>
                    </a:cubicBezTo>
                    <a:cubicBezTo>
                      <a:pt x="20110" y="347503"/>
                      <a:pt x="2647" y="462597"/>
                      <a:pt x="266" y="513397"/>
                    </a:cubicBezTo>
                    <a:cubicBezTo>
                      <a:pt x="-2115" y="564197"/>
                      <a:pt x="12172" y="564991"/>
                      <a:pt x="14553" y="589597"/>
                    </a:cubicBezTo>
                    <a:cubicBezTo>
                      <a:pt x="16934" y="614203"/>
                      <a:pt x="12172" y="632460"/>
                      <a:pt x="14553" y="661035"/>
                    </a:cubicBezTo>
                    <a:cubicBezTo>
                      <a:pt x="16934" y="689610"/>
                      <a:pt x="24872" y="727710"/>
                      <a:pt x="28841" y="761047"/>
                    </a:cubicBezTo>
                    <a:cubicBezTo>
                      <a:pt x="32810" y="794384"/>
                      <a:pt x="35985" y="828516"/>
                      <a:pt x="38366" y="861060"/>
                    </a:cubicBezTo>
                    <a:cubicBezTo>
                      <a:pt x="40747" y="893604"/>
                      <a:pt x="40747" y="925354"/>
                      <a:pt x="43128" y="956310"/>
                    </a:cubicBezTo>
                    <a:cubicBezTo>
                      <a:pt x="45509" y="987266"/>
                      <a:pt x="53447" y="1019016"/>
                      <a:pt x="52653" y="1046797"/>
                    </a:cubicBezTo>
                    <a:cubicBezTo>
                      <a:pt x="51859" y="1074578"/>
                      <a:pt x="35985" y="1101566"/>
                      <a:pt x="38366" y="1122997"/>
                    </a:cubicBezTo>
                    <a:cubicBezTo>
                      <a:pt x="40747" y="1144428"/>
                      <a:pt x="60591" y="1151573"/>
                      <a:pt x="66941" y="1175385"/>
                    </a:cubicBezTo>
                    <a:cubicBezTo>
                      <a:pt x="73291" y="1199197"/>
                      <a:pt x="80435" y="1230153"/>
                      <a:pt x="76466" y="1265872"/>
                    </a:cubicBezTo>
                    <a:cubicBezTo>
                      <a:pt x="72497" y="1301591"/>
                      <a:pt x="47890" y="1360328"/>
                      <a:pt x="43128" y="1389697"/>
                    </a:cubicBezTo>
                    <a:cubicBezTo>
                      <a:pt x="38366" y="1419066"/>
                      <a:pt x="50272" y="1417479"/>
                      <a:pt x="47891" y="1442085"/>
                    </a:cubicBezTo>
                    <a:cubicBezTo>
                      <a:pt x="45510" y="1466691"/>
                      <a:pt x="33603" y="1503998"/>
                      <a:pt x="28841" y="1537335"/>
                    </a:cubicBezTo>
                    <a:cubicBezTo>
                      <a:pt x="24079" y="1570672"/>
                      <a:pt x="17729" y="1601629"/>
                      <a:pt x="19316" y="1642110"/>
                    </a:cubicBezTo>
                    <a:cubicBezTo>
                      <a:pt x="20903" y="1682591"/>
                      <a:pt x="35191" y="1730216"/>
                      <a:pt x="38366" y="1780222"/>
                    </a:cubicBezTo>
                    <a:cubicBezTo>
                      <a:pt x="41541" y="1830228"/>
                      <a:pt x="35985" y="1898491"/>
                      <a:pt x="38366" y="1942147"/>
                    </a:cubicBezTo>
                    <a:cubicBezTo>
                      <a:pt x="40747" y="1985803"/>
                      <a:pt x="51859" y="2018348"/>
                      <a:pt x="52653" y="2042160"/>
                    </a:cubicBezTo>
                    <a:cubicBezTo>
                      <a:pt x="53447" y="2065972"/>
                      <a:pt x="39159" y="2060416"/>
                      <a:pt x="43128" y="2085022"/>
                    </a:cubicBezTo>
                    <a:cubicBezTo>
                      <a:pt x="47097" y="2109628"/>
                      <a:pt x="65353" y="2154078"/>
                      <a:pt x="76466" y="2189797"/>
                    </a:cubicBezTo>
                    <a:cubicBezTo>
                      <a:pt x="87578" y="2225516"/>
                      <a:pt x="94722" y="2274729"/>
                      <a:pt x="109803" y="2299335"/>
                    </a:cubicBezTo>
                    <a:cubicBezTo>
                      <a:pt x="124884" y="2323941"/>
                      <a:pt x="144728" y="2346166"/>
                      <a:pt x="166953" y="2337435"/>
                    </a:cubicBezTo>
                    <a:cubicBezTo>
                      <a:pt x="189178" y="2328704"/>
                      <a:pt x="220928" y="2279491"/>
                      <a:pt x="243153" y="2246947"/>
                    </a:cubicBezTo>
                    <a:cubicBezTo>
                      <a:pt x="265378" y="2214403"/>
                      <a:pt x="291572" y="2177891"/>
                      <a:pt x="300303" y="2142172"/>
                    </a:cubicBezTo>
                    <a:cubicBezTo>
                      <a:pt x="309034" y="2106453"/>
                      <a:pt x="292366" y="2082641"/>
                      <a:pt x="295541" y="2032635"/>
                    </a:cubicBezTo>
                    <a:cubicBezTo>
                      <a:pt x="298716" y="1982629"/>
                      <a:pt x="313797" y="1893729"/>
                      <a:pt x="319353" y="1842135"/>
                    </a:cubicBezTo>
                    <a:cubicBezTo>
                      <a:pt x="324909" y="1790541"/>
                      <a:pt x="327291" y="1762759"/>
                      <a:pt x="328878" y="1723072"/>
                    </a:cubicBezTo>
                    <a:cubicBezTo>
                      <a:pt x="330465" y="1683385"/>
                      <a:pt x="326497" y="1640522"/>
                      <a:pt x="328878" y="1604010"/>
                    </a:cubicBezTo>
                    <a:cubicBezTo>
                      <a:pt x="331259" y="1567498"/>
                      <a:pt x="337610" y="1525428"/>
                      <a:pt x="343166" y="1503997"/>
                    </a:cubicBezTo>
                    <a:cubicBezTo>
                      <a:pt x="348722" y="1482566"/>
                      <a:pt x="358247" y="1487328"/>
                      <a:pt x="362216" y="1475422"/>
                    </a:cubicBezTo>
                    <a:cubicBezTo>
                      <a:pt x="366185" y="1463516"/>
                      <a:pt x="363803" y="1442085"/>
                      <a:pt x="366978" y="1432560"/>
                    </a:cubicBezTo>
                    <a:cubicBezTo>
                      <a:pt x="370153" y="1423035"/>
                      <a:pt x="382060" y="1434147"/>
                      <a:pt x="381266" y="1418272"/>
                    </a:cubicBezTo>
                    <a:cubicBezTo>
                      <a:pt x="380472" y="1402397"/>
                      <a:pt x="360629" y="1367472"/>
                      <a:pt x="362216" y="1337310"/>
                    </a:cubicBezTo>
                    <a:cubicBezTo>
                      <a:pt x="363803" y="1307148"/>
                      <a:pt x="381266" y="1260316"/>
                      <a:pt x="390791" y="1237297"/>
                    </a:cubicBezTo>
                    <a:cubicBezTo>
                      <a:pt x="400316" y="1214278"/>
                      <a:pt x="414604" y="1230947"/>
                      <a:pt x="419366" y="1199197"/>
                    </a:cubicBezTo>
                    <a:cubicBezTo>
                      <a:pt x="424128" y="1167447"/>
                      <a:pt x="416191" y="1080928"/>
                      <a:pt x="419366" y="1046797"/>
                    </a:cubicBezTo>
                    <a:cubicBezTo>
                      <a:pt x="422541" y="1012666"/>
                      <a:pt x="434447" y="1019016"/>
                      <a:pt x="438416" y="994410"/>
                    </a:cubicBezTo>
                    <a:cubicBezTo>
                      <a:pt x="442385" y="969804"/>
                      <a:pt x="439209" y="927735"/>
                      <a:pt x="443178" y="899160"/>
                    </a:cubicBezTo>
                    <a:cubicBezTo>
                      <a:pt x="447147" y="870585"/>
                      <a:pt x="455878" y="842010"/>
                      <a:pt x="462228" y="822960"/>
                    </a:cubicBezTo>
                    <a:cubicBezTo>
                      <a:pt x="468578" y="803910"/>
                      <a:pt x="477309" y="769779"/>
                      <a:pt x="481278" y="784860"/>
                    </a:cubicBezTo>
                    <a:cubicBezTo>
                      <a:pt x="485247" y="799941"/>
                      <a:pt x="481279" y="872966"/>
                      <a:pt x="486041" y="913447"/>
                    </a:cubicBezTo>
                    <a:cubicBezTo>
                      <a:pt x="490803" y="953928"/>
                      <a:pt x="504297" y="992028"/>
                      <a:pt x="509853" y="1027747"/>
                    </a:cubicBezTo>
                    <a:cubicBezTo>
                      <a:pt x="515409" y="1063466"/>
                      <a:pt x="520965" y="1084898"/>
                      <a:pt x="519378" y="1127760"/>
                    </a:cubicBezTo>
                    <a:cubicBezTo>
                      <a:pt x="517791" y="1170622"/>
                      <a:pt x="500328" y="1252378"/>
                      <a:pt x="500328" y="1284922"/>
                    </a:cubicBezTo>
                    <a:cubicBezTo>
                      <a:pt x="500328" y="1317466"/>
                      <a:pt x="516997" y="1297622"/>
                      <a:pt x="519378" y="1323022"/>
                    </a:cubicBezTo>
                    <a:cubicBezTo>
                      <a:pt x="521759" y="1348422"/>
                      <a:pt x="516203" y="1407160"/>
                      <a:pt x="514616" y="1437322"/>
                    </a:cubicBezTo>
                    <a:cubicBezTo>
                      <a:pt x="513029" y="1467484"/>
                      <a:pt x="505884" y="1484153"/>
                      <a:pt x="509853" y="1503997"/>
                    </a:cubicBezTo>
                    <a:cubicBezTo>
                      <a:pt x="513822" y="1523841"/>
                      <a:pt x="536047" y="1534160"/>
                      <a:pt x="538428" y="1556385"/>
                    </a:cubicBezTo>
                    <a:cubicBezTo>
                      <a:pt x="540809" y="1578610"/>
                      <a:pt x="523347" y="1610360"/>
                      <a:pt x="524141" y="1637347"/>
                    </a:cubicBezTo>
                    <a:cubicBezTo>
                      <a:pt x="524935" y="1664334"/>
                      <a:pt x="543985" y="1691323"/>
                      <a:pt x="543191" y="1718310"/>
                    </a:cubicBezTo>
                    <a:cubicBezTo>
                      <a:pt x="542397" y="1745297"/>
                      <a:pt x="524140" y="1751647"/>
                      <a:pt x="519378" y="1799272"/>
                    </a:cubicBezTo>
                    <a:cubicBezTo>
                      <a:pt x="514616" y="1846897"/>
                      <a:pt x="520172" y="1942147"/>
                      <a:pt x="514616" y="2004060"/>
                    </a:cubicBezTo>
                    <a:cubicBezTo>
                      <a:pt x="509060" y="2065973"/>
                      <a:pt x="491597" y="2128678"/>
                      <a:pt x="486041" y="2170747"/>
                    </a:cubicBezTo>
                    <a:cubicBezTo>
                      <a:pt x="480485" y="2212816"/>
                      <a:pt x="476515" y="2226310"/>
                      <a:pt x="481278" y="2256472"/>
                    </a:cubicBezTo>
                    <a:cubicBezTo>
                      <a:pt x="486040" y="2286635"/>
                      <a:pt x="507472" y="2330291"/>
                      <a:pt x="514616" y="2351722"/>
                    </a:cubicBezTo>
                    <a:cubicBezTo>
                      <a:pt x="521760" y="2373153"/>
                      <a:pt x="532872" y="2364422"/>
                      <a:pt x="524141" y="2385060"/>
                    </a:cubicBezTo>
                    <a:cubicBezTo>
                      <a:pt x="515410" y="2405698"/>
                      <a:pt x="478103" y="2454116"/>
                      <a:pt x="462228" y="2475547"/>
                    </a:cubicBezTo>
                    <a:cubicBezTo>
                      <a:pt x="446353" y="2496978"/>
                      <a:pt x="429685" y="2497772"/>
                      <a:pt x="428891" y="2513647"/>
                    </a:cubicBezTo>
                    <a:cubicBezTo>
                      <a:pt x="428097" y="2529522"/>
                      <a:pt x="455878" y="2549366"/>
                      <a:pt x="457466" y="2570797"/>
                    </a:cubicBezTo>
                    <a:cubicBezTo>
                      <a:pt x="459054" y="2592228"/>
                      <a:pt x="430479" y="2628741"/>
                      <a:pt x="438416" y="2642235"/>
                    </a:cubicBezTo>
                    <a:cubicBezTo>
                      <a:pt x="446353" y="2655729"/>
                      <a:pt x="475722" y="2646204"/>
                      <a:pt x="505091" y="2651760"/>
                    </a:cubicBezTo>
                    <a:cubicBezTo>
                      <a:pt x="534460" y="2657316"/>
                      <a:pt x="583672" y="2668428"/>
                      <a:pt x="614628" y="2675572"/>
                    </a:cubicBezTo>
                    <a:cubicBezTo>
                      <a:pt x="645584" y="2682716"/>
                      <a:pt x="669397" y="2702559"/>
                      <a:pt x="690828" y="2694622"/>
                    </a:cubicBezTo>
                    <a:cubicBezTo>
                      <a:pt x="712259" y="2686685"/>
                      <a:pt x="732104" y="2654934"/>
                      <a:pt x="743216" y="2627947"/>
                    </a:cubicBezTo>
                    <a:cubicBezTo>
                      <a:pt x="754328" y="2600960"/>
                      <a:pt x="757503" y="2556509"/>
                      <a:pt x="757503" y="2532697"/>
                    </a:cubicBezTo>
                    <a:cubicBezTo>
                      <a:pt x="757503" y="2508885"/>
                      <a:pt x="745597" y="2500947"/>
                      <a:pt x="743216" y="2485072"/>
                    </a:cubicBezTo>
                    <a:cubicBezTo>
                      <a:pt x="740835" y="2469197"/>
                      <a:pt x="734485" y="2458878"/>
                      <a:pt x="743216" y="2437447"/>
                    </a:cubicBezTo>
                    <a:cubicBezTo>
                      <a:pt x="751947" y="2416016"/>
                      <a:pt x="784490" y="2392204"/>
                      <a:pt x="795603" y="2356485"/>
                    </a:cubicBezTo>
                    <a:cubicBezTo>
                      <a:pt x="806715" y="2320766"/>
                      <a:pt x="805922" y="2266791"/>
                      <a:pt x="809891" y="2223135"/>
                    </a:cubicBezTo>
                    <a:cubicBezTo>
                      <a:pt x="813860" y="2179479"/>
                      <a:pt x="814654" y="2146141"/>
                      <a:pt x="819416" y="2094547"/>
                    </a:cubicBezTo>
                    <a:cubicBezTo>
                      <a:pt x="824178" y="2042953"/>
                      <a:pt x="831322" y="1979453"/>
                      <a:pt x="838466" y="1913572"/>
                    </a:cubicBezTo>
                    <a:cubicBezTo>
                      <a:pt x="845610" y="1847691"/>
                      <a:pt x="859103" y="1750060"/>
                      <a:pt x="862278" y="1699260"/>
                    </a:cubicBezTo>
                    <a:cubicBezTo>
                      <a:pt x="865453" y="1648460"/>
                      <a:pt x="855929" y="1644491"/>
                      <a:pt x="857516" y="1608772"/>
                    </a:cubicBezTo>
                    <a:cubicBezTo>
                      <a:pt x="859103" y="1573053"/>
                      <a:pt x="865453" y="1557972"/>
                      <a:pt x="871803" y="1484947"/>
                    </a:cubicBezTo>
                    <a:cubicBezTo>
                      <a:pt x="878153" y="1411922"/>
                      <a:pt x="886885" y="1266665"/>
                      <a:pt x="895616" y="1170622"/>
                    </a:cubicBezTo>
                    <a:cubicBezTo>
                      <a:pt x="904347" y="1074579"/>
                      <a:pt x="921016" y="973773"/>
                      <a:pt x="924191" y="908685"/>
                    </a:cubicBezTo>
                    <a:cubicBezTo>
                      <a:pt x="927366" y="843598"/>
                      <a:pt x="910697" y="829309"/>
                      <a:pt x="914666" y="780097"/>
                    </a:cubicBezTo>
                    <a:cubicBezTo>
                      <a:pt x="918635" y="730885"/>
                      <a:pt x="936891" y="669766"/>
                      <a:pt x="948003" y="613410"/>
                    </a:cubicBezTo>
                    <a:cubicBezTo>
                      <a:pt x="959115" y="557054"/>
                      <a:pt x="975785" y="487998"/>
                      <a:pt x="981341" y="441960"/>
                    </a:cubicBezTo>
                    <a:cubicBezTo>
                      <a:pt x="986897" y="395923"/>
                      <a:pt x="981341" y="337185"/>
                      <a:pt x="981341" y="337185"/>
                    </a:cubicBezTo>
                    <a:cubicBezTo>
                      <a:pt x="981341" y="286385"/>
                      <a:pt x="995628" y="189547"/>
                      <a:pt x="981341" y="137160"/>
                    </a:cubicBezTo>
                    <a:cubicBezTo>
                      <a:pt x="967054" y="84773"/>
                      <a:pt x="937685" y="68897"/>
                      <a:pt x="905141" y="466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 name="Freeform 15">
                <a:extLst>
                  <a:ext uri="{FF2B5EF4-FFF2-40B4-BE49-F238E27FC236}">
                    <a16:creationId xmlns:a16="http://schemas.microsoft.com/office/drawing/2014/main" id="{4D6979C6-2E50-4EBB-80A6-17D4812781A9}"/>
                  </a:ext>
                </a:extLst>
              </p:cNvPr>
              <p:cNvSpPr/>
              <p:nvPr/>
            </p:nvSpPr>
            <p:spPr>
              <a:xfrm>
                <a:off x="3327362" y="3615554"/>
                <a:ext cx="234997" cy="523698"/>
              </a:xfrm>
              <a:custGeom>
                <a:avLst/>
                <a:gdLst/>
                <a:ahLst/>
                <a:cxnLst/>
                <a:rect l="l" t="t" r="r" b="b"/>
                <a:pathLst>
                  <a:path w="221335" h="493253">
                    <a:moveTo>
                      <a:pt x="77834" y="328437"/>
                    </a:moveTo>
                    <a:cubicBezTo>
                      <a:pt x="65239" y="329495"/>
                      <a:pt x="52963" y="333729"/>
                      <a:pt x="50846" y="340502"/>
                    </a:cubicBezTo>
                    <a:cubicBezTo>
                      <a:pt x="46613" y="354049"/>
                      <a:pt x="50846" y="372675"/>
                      <a:pt x="50846" y="386222"/>
                    </a:cubicBezTo>
                    <a:cubicBezTo>
                      <a:pt x="50846" y="386222"/>
                      <a:pt x="44073" y="417549"/>
                      <a:pt x="50846" y="421782"/>
                    </a:cubicBezTo>
                    <a:cubicBezTo>
                      <a:pt x="57619" y="426015"/>
                      <a:pt x="82173" y="426015"/>
                      <a:pt x="91486" y="411622"/>
                    </a:cubicBezTo>
                    <a:cubicBezTo>
                      <a:pt x="100799" y="397229"/>
                      <a:pt x="113499" y="347275"/>
                      <a:pt x="106726" y="335422"/>
                    </a:cubicBezTo>
                    <a:cubicBezTo>
                      <a:pt x="103340" y="329496"/>
                      <a:pt x="90428" y="327379"/>
                      <a:pt x="77834" y="328437"/>
                    </a:cubicBezTo>
                    <a:close/>
                    <a:moveTo>
                      <a:pt x="121966" y="142"/>
                    </a:moveTo>
                    <a:cubicBezTo>
                      <a:pt x="139746" y="4375"/>
                      <a:pt x="172766" y="90735"/>
                      <a:pt x="188006" y="132222"/>
                    </a:cubicBezTo>
                    <a:cubicBezTo>
                      <a:pt x="203246" y="173709"/>
                      <a:pt x="208326" y="212655"/>
                      <a:pt x="213406" y="249062"/>
                    </a:cubicBezTo>
                    <a:cubicBezTo>
                      <a:pt x="218486" y="285469"/>
                      <a:pt x="225259" y="315102"/>
                      <a:pt x="218486" y="350662"/>
                    </a:cubicBezTo>
                    <a:cubicBezTo>
                      <a:pt x="211713" y="386222"/>
                      <a:pt x="186313" y="438715"/>
                      <a:pt x="172766" y="462422"/>
                    </a:cubicBezTo>
                    <a:cubicBezTo>
                      <a:pt x="159219" y="486129"/>
                      <a:pt x="154139" y="490362"/>
                      <a:pt x="137206" y="492902"/>
                    </a:cubicBezTo>
                    <a:cubicBezTo>
                      <a:pt x="120273" y="495442"/>
                      <a:pt x="88946" y="483589"/>
                      <a:pt x="71166" y="477662"/>
                    </a:cubicBezTo>
                    <a:cubicBezTo>
                      <a:pt x="53386" y="471735"/>
                      <a:pt x="39839" y="466655"/>
                      <a:pt x="30526" y="457342"/>
                    </a:cubicBezTo>
                    <a:cubicBezTo>
                      <a:pt x="21213" y="448029"/>
                      <a:pt x="20366" y="428555"/>
                      <a:pt x="15286" y="421782"/>
                    </a:cubicBezTo>
                    <a:cubicBezTo>
                      <a:pt x="10206" y="415009"/>
                      <a:pt x="-801" y="425169"/>
                      <a:pt x="46" y="416702"/>
                    </a:cubicBezTo>
                    <a:cubicBezTo>
                      <a:pt x="893" y="408235"/>
                      <a:pt x="16133" y="391302"/>
                      <a:pt x="20366" y="370982"/>
                    </a:cubicBezTo>
                    <a:cubicBezTo>
                      <a:pt x="24599" y="350662"/>
                      <a:pt x="22059" y="316795"/>
                      <a:pt x="25446" y="294782"/>
                    </a:cubicBezTo>
                    <a:cubicBezTo>
                      <a:pt x="28833" y="272769"/>
                      <a:pt x="29679" y="266842"/>
                      <a:pt x="40686" y="238902"/>
                    </a:cubicBezTo>
                    <a:cubicBezTo>
                      <a:pt x="51693" y="210962"/>
                      <a:pt x="77939" y="166935"/>
                      <a:pt x="91486" y="127142"/>
                    </a:cubicBezTo>
                    <a:cubicBezTo>
                      <a:pt x="105033" y="87349"/>
                      <a:pt x="104186" y="-4091"/>
                      <a:pt x="121966" y="1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 name="Freeform 16">
                <a:extLst>
                  <a:ext uri="{FF2B5EF4-FFF2-40B4-BE49-F238E27FC236}">
                    <a16:creationId xmlns:a16="http://schemas.microsoft.com/office/drawing/2014/main" id="{8604D7F0-204D-4DFF-BA44-AF661D88A15C}"/>
                  </a:ext>
                </a:extLst>
              </p:cNvPr>
              <p:cNvSpPr/>
              <p:nvPr/>
            </p:nvSpPr>
            <p:spPr>
              <a:xfrm>
                <a:off x="2019926" y="587923"/>
                <a:ext cx="342321" cy="748475"/>
              </a:xfrm>
              <a:custGeom>
                <a:avLst/>
                <a:gdLst>
                  <a:gd name="connsiteX0" fmla="*/ 108599 w 342320"/>
                  <a:gd name="connsiteY0" fmla="*/ 748119 h 748473"/>
                  <a:gd name="connsiteX1" fmla="*/ 154319 w 342320"/>
                  <a:gd name="connsiteY1" fmla="*/ 529679 h 748473"/>
                  <a:gd name="connsiteX2" fmla="*/ 149239 w 342320"/>
                  <a:gd name="connsiteY2" fmla="*/ 443319 h 748473"/>
                  <a:gd name="connsiteX3" fmla="*/ 159399 w 342320"/>
                  <a:gd name="connsiteY3" fmla="*/ 377279 h 748473"/>
                  <a:gd name="connsiteX4" fmla="*/ 179719 w 342320"/>
                  <a:gd name="connsiteY4" fmla="*/ 341719 h 748473"/>
                  <a:gd name="connsiteX5" fmla="*/ 210199 w 342320"/>
                  <a:gd name="connsiteY5" fmla="*/ 301079 h 748473"/>
                  <a:gd name="connsiteX6" fmla="*/ 230519 w 342320"/>
                  <a:gd name="connsiteY6" fmla="*/ 295999 h 748473"/>
                  <a:gd name="connsiteX7" fmla="*/ 276239 w 342320"/>
                  <a:gd name="connsiteY7" fmla="*/ 255359 h 748473"/>
                  <a:gd name="connsiteX8" fmla="*/ 306719 w 342320"/>
                  <a:gd name="connsiteY8" fmla="*/ 219799 h 748473"/>
                  <a:gd name="connsiteX9" fmla="*/ 337199 w 342320"/>
                  <a:gd name="connsiteY9" fmla="*/ 148679 h 748473"/>
                  <a:gd name="connsiteX10" fmla="*/ 342279 w 342320"/>
                  <a:gd name="connsiteY10" fmla="*/ 87719 h 748473"/>
                  <a:gd name="connsiteX11" fmla="*/ 337199 w 342320"/>
                  <a:gd name="connsiteY11" fmla="*/ 67399 h 748473"/>
                  <a:gd name="connsiteX12" fmla="*/ 311799 w 342320"/>
                  <a:gd name="connsiteY12" fmla="*/ 52159 h 748473"/>
                  <a:gd name="connsiteX13" fmla="*/ 281319 w 342320"/>
                  <a:gd name="connsiteY13" fmla="*/ 21679 h 748473"/>
                  <a:gd name="connsiteX14" fmla="*/ 260999 w 342320"/>
                  <a:gd name="connsiteY14" fmla="*/ 16599 h 748473"/>
                  <a:gd name="connsiteX15" fmla="*/ 225439 w 342320"/>
                  <a:gd name="connsiteY15" fmla="*/ 16599 h 748473"/>
                  <a:gd name="connsiteX16" fmla="*/ 154319 w 342320"/>
                  <a:gd name="connsiteY16" fmla="*/ 6439 h 748473"/>
                  <a:gd name="connsiteX17" fmla="*/ 113679 w 342320"/>
                  <a:gd name="connsiteY17" fmla="*/ 1359 h 748473"/>
                  <a:gd name="connsiteX18" fmla="*/ 93359 w 342320"/>
                  <a:gd name="connsiteY18" fmla="*/ 31839 h 748473"/>
                  <a:gd name="connsiteX19" fmla="*/ 93359 w 342320"/>
                  <a:gd name="connsiteY19" fmla="*/ 67399 h 748473"/>
                  <a:gd name="connsiteX20" fmla="*/ 78119 w 342320"/>
                  <a:gd name="connsiteY20" fmla="*/ 123279 h 748473"/>
                  <a:gd name="connsiteX21" fmla="*/ 47639 w 342320"/>
                  <a:gd name="connsiteY21" fmla="*/ 168999 h 748473"/>
                  <a:gd name="connsiteX22" fmla="*/ 37479 w 342320"/>
                  <a:gd name="connsiteY22" fmla="*/ 265519 h 748473"/>
                  <a:gd name="connsiteX23" fmla="*/ 22239 w 342320"/>
                  <a:gd name="connsiteY23" fmla="*/ 321399 h 748473"/>
                  <a:gd name="connsiteX24" fmla="*/ 6999 w 342320"/>
                  <a:gd name="connsiteY24" fmla="*/ 397599 h 748473"/>
                  <a:gd name="connsiteX25" fmla="*/ 6999 w 342320"/>
                  <a:gd name="connsiteY25" fmla="*/ 473799 h 748473"/>
                  <a:gd name="connsiteX26" fmla="*/ 108599 w 342320"/>
                  <a:gd name="connsiteY26" fmla="*/ 748119 h 748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2320" h="748473">
                    <a:moveTo>
                      <a:pt x="108599" y="748119"/>
                    </a:moveTo>
                    <a:cubicBezTo>
                      <a:pt x="133152" y="757432"/>
                      <a:pt x="147546" y="580479"/>
                      <a:pt x="154319" y="529679"/>
                    </a:cubicBezTo>
                    <a:cubicBezTo>
                      <a:pt x="161092" y="478879"/>
                      <a:pt x="148392" y="468719"/>
                      <a:pt x="149239" y="443319"/>
                    </a:cubicBezTo>
                    <a:cubicBezTo>
                      <a:pt x="150086" y="417919"/>
                      <a:pt x="154319" y="394212"/>
                      <a:pt x="159399" y="377279"/>
                    </a:cubicBezTo>
                    <a:cubicBezTo>
                      <a:pt x="164479" y="360346"/>
                      <a:pt x="171252" y="354419"/>
                      <a:pt x="179719" y="341719"/>
                    </a:cubicBezTo>
                    <a:cubicBezTo>
                      <a:pt x="188186" y="329019"/>
                      <a:pt x="201732" y="308699"/>
                      <a:pt x="210199" y="301079"/>
                    </a:cubicBezTo>
                    <a:cubicBezTo>
                      <a:pt x="218666" y="293459"/>
                      <a:pt x="219512" y="303619"/>
                      <a:pt x="230519" y="295999"/>
                    </a:cubicBezTo>
                    <a:cubicBezTo>
                      <a:pt x="241526" y="288379"/>
                      <a:pt x="263539" y="268059"/>
                      <a:pt x="276239" y="255359"/>
                    </a:cubicBezTo>
                    <a:cubicBezTo>
                      <a:pt x="288939" y="242659"/>
                      <a:pt x="296559" y="237579"/>
                      <a:pt x="306719" y="219799"/>
                    </a:cubicBezTo>
                    <a:cubicBezTo>
                      <a:pt x="316879" y="202019"/>
                      <a:pt x="331272" y="170692"/>
                      <a:pt x="337199" y="148679"/>
                    </a:cubicBezTo>
                    <a:cubicBezTo>
                      <a:pt x="343126" y="126666"/>
                      <a:pt x="342279" y="101266"/>
                      <a:pt x="342279" y="87719"/>
                    </a:cubicBezTo>
                    <a:cubicBezTo>
                      <a:pt x="342279" y="74172"/>
                      <a:pt x="342279" y="73326"/>
                      <a:pt x="337199" y="67399"/>
                    </a:cubicBezTo>
                    <a:cubicBezTo>
                      <a:pt x="332119" y="61472"/>
                      <a:pt x="321112" y="59779"/>
                      <a:pt x="311799" y="52159"/>
                    </a:cubicBezTo>
                    <a:cubicBezTo>
                      <a:pt x="302486" y="44539"/>
                      <a:pt x="289786" y="27606"/>
                      <a:pt x="281319" y="21679"/>
                    </a:cubicBezTo>
                    <a:cubicBezTo>
                      <a:pt x="272852" y="15752"/>
                      <a:pt x="270312" y="17446"/>
                      <a:pt x="260999" y="16599"/>
                    </a:cubicBezTo>
                    <a:cubicBezTo>
                      <a:pt x="251686" y="15752"/>
                      <a:pt x="243219" y="18292"/>
                      <a:pt x="225439" y="16599"/>
                    </a:cubicBezTo>
                    <a:cubicBezTo>
                      <a:pt x="207659" y="14906"/>
                      <a:pt x="172946" y="8979"/>
                      <a:pt x="154319" y="6439"/>
                    </a:cubicBezTo>
                    <a:cubicBezTo>
                      <a:pt x="135692" y="3899"/>
                      <a:pt x="123839" y="-2874"/>
                      <a:pt x="113679" y="1359"/>
                    </a:cubicBezTo>
                    <a:cubicBezTo>
                      <a:pt x="103519" y="5592"/>
                      <a:pt x="96746" y="20832"/>
                      <a:pt x="93359" y="31839"/>
                    </a:cubicBezTo>
                    <a:cubicBezTo>
                      <a:pt x="89972" y="42846"/>
                      <a:pt x="95899" y="52159"/>
                      <a:pt x="93359" y="67399"/>
                    </a:cubicBezTo>
                    <a:cubicBezTo>
                      <a:pt x="90819" y="82639"/>
                      <a:pt x="85739" y="106346"/>
                      <a:pt x="78119" y="123279"/>
                    </a:cubicBezTo>
                    <a:cubicBezTo>
                      <a:pt x="70499" y="140212"/>
                      <a:pt x="54412" y="145292"/>
                      <a:pt x="47639" y="168999"/>
                    </a:cubicBezTo>
                    <a:cubicBezTo>
                      <a:pt x="40866" y="192706"/>
                      <a:pt x="41712" y="240119"/>
                      <a:pt x="37479" y="265519"/>
                    </a:cubicBezTo>
                    <a:cubicBezTo>
                      <a:pt x="33246" y="290919"/>
                      <a:pt x="27319" y="299386"/>
                      <a:pt x="22239" y="321399"/>
                    </a:cubicBezTo>
                    <a:cubicBezTo>
                      <a:pt x="17159" y="343412"/>
                      <a:pt x="9539" y="372199"/>
                      <a:pt x="6999" y="397599"/>
                    </a:cubicBezTo>
                    <a:cubicBezTo>
                      <a:pt x="4459" y="422999"/>
                      <a:pt x="-7394" y="414532"/>
                      <a:pt x="6999" y="473799"/>
                    </a:cubicBezTo>
                    <a:cubicBezTo>
                      <a:pt x="21392" y="533066"/>
                      <a:pt x="84046" y="738806"/>
                      <a:pt x="108599" y="7481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 name="Freeform 17">
                <a:extLst>
                  <a:ext uri="{FF2B5EF4-FFF2-40B4-BE49-F238E27FC236}">
                    <a16:creationId xmlns:a16="http://schemas.microsoft.com/office/drawing/2014/main" id="{24E1FD4E-9A3E-4475-BB70-B8E171327DF5}"/>
                  </a:ext>
                </a:extLst>
              </p:cNvPr>
              <p:cNvSpPr/>
              <p:nvPr/>
            </p:nvSpPr>
            <p:spPr>
              <a:xfrm>
                <a:off x="2643481" y="1349666"/>
                <a:ext cx="523168" cy="762971"/>
              </a:xfrm>
              <a:custGeom>
                <a:avLst/>
                <a:gdLst>
                  <a:gd name="connsiteX0" fmla="*/ 17663 w 523167"/>
                  <a:gd name="connsiteY0" fmla="*/ 221230 h 762969"/>
                  <a:gd name="connsiteX1" fmla="*/ 79 w 523167"/>
                  <a:gd name="connsiteY1" fmla="*/ 268123 h 762969"/>
                  <a:gd name="connsiteX2" fmla="*/ 11802 w 523167"/>
                  <a:gd name="connsiteY2" fmla="*/ 332600 h 762969"/>
                  <a:gd name="connsiteX3" fmla="*/ 26456 w 523167"/>
                  <a:gd name="connsiteY3" fmla="*/ 370700 h 762969"/>
                  <a:gd name="connsiteX4" fmla="*/ 58694 w 523167"/>
                  <a:gd name="connsiteY4" fmla="*/ 385353 h 762969"/>
                  <a:gd name="connsiteX5" fmla="*/ 67487 w 523167"/>
                  <a:gd name="connsiteY5" fmla="*/ 432246 h 762969"/>
                  <a:gd name="connsiteX6" fmla="*/ 85071 w 523167"/>
                  <a:gd name="connsiteY6" fmla="*/ 485000 h 762969"/>
                  <a:gd name="connsiteX7" fmla="*/ 108517 w 523167"/>
                  <a:gd name="connsiteY7" fmla="*/ 523100 h 762969"/>
                  <a:gd name="connsiteX8" fmla="*/ 102656 w 523167"/>
                  <a:gd name="connsiteY8" fmla="*/ 549476 h 762969"/>
                  <a:gd name="connsiteX9" fmla="*/ 140756 w 523167"/>
                  <a:gd name="connsiteY9" fmla="*/ 678430 h 762969"/>
                  <a:gd name="connsiteX10" fmla="*/ 249194 w 523167"/>
                  <a:gd name="connsiteY10" fmla="*/ 760492 h 762969"/>
                  <a:gd name="connsiteX11" fmla="*/ 351771 w 523167"/>
                  <a:gd name="connsiteY11" fmla="*/ 734115 h 762969"/>
                  <a:gd name="connsiteX12" fmla="*/ 404525 w 523167"/>
                  <a:gd name="connsiteY12" fmla="*/ 657915 h 762969"/>
                  <a:gd name="connsiteX13" fmla="*/ 392802 w 523167"/>
                  <a:gd name="connsiteY13" fmla="*/ 602230 h 762969"/>
                  <a:gd name="connsiteX14" fmla="*/ 389871 w 523167"/>
                  <a:gd name="connsiteY14" fmla="*/ 567061 h 762969"/>
                  <a:gd name="connsiteX15" fmla="*/ 404525 w 523167"/>
                  <a:gd name="connsiteY15" fmla="*/ 517238 h 762969"/>
                  <a:gd name="connsiteX16" fmla="*/ 433833 w 523167"/>
                  <a:gd name="connsiteY16" fmla="*/ 461553 h 762969"/>
                  <a:gd name="connsiteX17" fmla="*/ 454348 w 523167"/>
                  <a:gd name="connsiteY17" fmla="*/ 414661 h 762969"/>
                  <a:gd name="connsiteX18" fmla="*/ 460210 w 523167"/>
                  <a:gd name="connsiteY18" fmla="*/ 376561 h 762969"/>
                  <a:gd name="connsiteX19" fmla="*/ 480725 w 523167"/>
                  <a:gd name="connsiteY19" fmla="*/ 379492 h 762969"/>
                  <a:gd name="connsiteX20" fmla="*/ 501240 w 523167"/>
                  <a:gd name="connsiteY20" fmla="*/ 353115 h 762969"/>
                  <a:gd name="connsiteX21" fmla="*/ 521756 w 523167"/>
                  <a:gd name="connsiteY21" fmla="*/ 297430 h 762969"/>
                  <a:gd name="connsiteX22" fmla="*/ 518825 w 523167"/>
                  <a:gd name="connsiteY22" fmla="*/ 238815 h 762969"/>
                  <a:gd name="connsiteX23" fmla="*/ 498310 w 523167"/>
                  <a:gd name="connsiteY23" fmla="*/ 203646 h 762969"/>
                  <a:gd name="connsiteX24" fmla="*/ 489517 w 523167"/>
                  <a:gd name="connsiteY24" fmla="*/ 206576 h 762969"/>
                  <a:gd name="connsiteX25" fmla="*/ 445556 w 523167"/>
                  <a:gd name="connsiteY25" fmla="*/ 142100 h 762969"/>
                  <a:gd name="connsiteX26" fmla="*/ 445556 w 523167"/>
                  <a:gd name="connsiteY26" fmla="*/ 80553 h 762969"/>
                  <a:gd name="connsiteX27" fmla="*/ 369356 w 523167"/>
                  <a:gd name="connsiteY27" fmla="*/ 24869 h 762969"/>
                  <a:gd name="connsiteX28" fmla="*/ 211094 w 523167"/>
                  <a:gd name="connsiteY28" fmla="*/ 1423 h 762969"/>
                  <a:gd name="connsiteX29" fmla="*/ 82140 w 523167"/>
                  <a:gd name="connsiteY29" fmla="*/ 16076 h 762969"/>
                  <a:gd name="connsiteX30" fmla="*/ 41110 w 523167"/>
                  <a:gd name="connsiteY30" fmla="*/ 124515 h 762969"/>
                  <a:gd name="connsiteX31" fmla="*/ 17663 w 523167"/>
                  <a:gd name="connsiteY31" fmla="*/ 221230 h 762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167" h="762969">
                    <a:moveTo>
                      <a:pt x="17663" y="221230"/>
                    </a:moveTo>
                    <a:cubicBezTo>
                      <a:pt x="10825" y="245165"/>
                      <a:pt x="1056" y="249561"/>
                      <a:pt x="79" y="268123"/>
                    </a:cubicBezTo>
                    <a:cubicBezTo>
                      <a:pt x="-898" y="286685"/>
                      <a:pt x="7406" y="315504"/>
                      <a:pt x="11802" y="332600"/>
                    </a:cubicBezTo>
                    <a:cubicBezTo>
                      <a:pt x="16198" y="349696"/>
                      <a:pt x="18641" y="361908"/>
                      <a:pt x="26456" y="370700"/>
                    </a:cubicBezTo>
                    <a:cubicBezTo>
                      <a:pt x="34271" y="379492"/>
                      <a:pt x="51856" y="375095"/>
                      <a:pt x="58694" y="385353"/>
                    </a:cubicBezTo>
                    <a:cubicBezTo>
                      <a:pt x="65533" y="395611"/>
                      <a:pt x="63091" y="415638"/>
                      <a:pt x="67487" y="432246"/>
                    </a:cubicBezTo>
                    <a:cubicBezTo>
                      <a:pt x="71883" y="448854"/>
                      <a:pt x="78233" y="469858"/>
                      <a:pt x="85071" y="485000"/>
                    </a:cubicBezTo>
                    <a:cubicBezTo>
                      <a:pt x="91909" y="500142"/>
                      <a:pt x="105586" y="512354"/>
                      <a:pt x="108517" y="523100"/>
                    </a:cubicBezTo>
                    <a:cubicBezTo>
                      <a:pt x="111448" y="533846"/>
                      <a:pt x="97283" y="523588"/>
                      <a:pt x="102656" y="549476"/>
                    </a:cubicBezTo>
                    <a:cubicBezTo>
                      <a:pt x="108029" y="575364"/>
                      <a:pt x="116333" y="643261"/>
                      <a:pt x="140756" y="678430"/>
                    </a:cubicBezTo>
                    <a:cubicBezTo>
                      <a:pt x="165179" y="713599"/>
                      <a:pt x="214025" y="751211"/>
                      <a:pt x="249194" y="760492"/>
                    </a:cubicBezTo>
                    <a:cubicBezTo>
                      <a:pt x="284363" y="769773"/>
                      <a:pt x="325882" y="751211"/>
                      <a:pt x="351771" y="734115"/>
                    </a:cubicBezTo>
                    <a:cubicBezTo>
                      <a:pt x="377660" y="717019"/>
                      <a:pt x="397687" y="679896"/>
                      <a:pt x="404525" y="657915"/>
                    </a:cubicBezTo>
                    <a:cubicBezTo>
                      <a:pt x="411364" y="635934"/>
                      <a:pt x="395244" y="617372"/>
                      <a:pt x="392802" y="602230"/>
                    </a:cubicBezTo>
                    <a:cubicBezTo>
                      <a:pt x="390360" y="587088"/>
                      <a:pt x="387917" y="581226"/>
                      <a:pt x="389871" y="567061"/>
                    </a:cubicBezTo>
                    <a:cubicBezTo>
                      <a:pt x="391825" y="552896"/>
                      <a:pt x="397198" y="534823"/>
                      <a:pt x="404525" y="517238"/>
                    </a:cubicBezTo>
                    <a:cubicBezTo>
                      <a:pt x="411852" y="499653"/>
                      <a:pt x="425529" y="478649"/>
                      <a:pt x="433833" y="461553"/>
                    </a:cubicBezTo>
                    <a:cubicBezTo>
                      <a:pt x="442137" y="444457"/>
                      <a:pt x="449952" y="428826"/>
                      <a:pt x="454348" y="414661"/>
                    </a:cubicBezTo>
                    <a:cubicBezTo>
                      <a:pt x="458744" y="400496"/>
                      <a:pt x="455814" y="382422"/>
                      <a:pt x="460210" y="376561"/>
                    </a:cubicBezTo>
                    <a:cubicBezTo>
                      <a:pt x="464606" y="370700"/>
                      <a:pt x="473887" y="383400"/>
                      <a:pt x="480725" y="379492"/>
                    </a:cubicBezTo>
                    <a:cubicBezTo>
                      <a:pt x="487563" y="375584"/>
                      <a:pt x="494401" y="366792"/>
                      <a:pt x="501240" y="353115"/>
                    </a:cubicBezTo>
                    <a:cubicBezTo>
                      <a:pt x="508079" y="339438"/>
                      <a:pt x="518825" y="316480"/>
                      <a:pt x="521756" y="297430"/>
                    </a:cubicBezTo>
                    <a:cubicBezTo>
                      <a:pt x="524687" y="278380"/>
                      <a:pt x="522733" y="254446"/>
                      <a:pt x="518825" y="238815"/>
                    </a:cubicBezTo>
                    <a:cubicBezTo>
                      <a:pt x="514917" y="223184"/>
                      <a:pt x="503195" y="209019"/>
                      <a:pt x="498310" y="203646"/>
                    </a:cubicBezTo>
                    <a:cubicBezTo>
                      <a:pt x="493425" y="198273"/>
                      <a:pt x="498309" y="216834"/>
                      <a:pt x="489517" y="206576"/>
                    </a:cubicBezTo>
                    <a:cubicBezTo>
                      <a:pt x="480725" y="196318"/>
                      <a:pt x="452883" y="163104"/>
                      <a:pt x="445556" y="142100"/>
                    </a:cubicBezTo>
                    <a:cubicBezTo>
                      <a:pt x="438229" y="121096"/>
                      <a:pt x="458256" y="100091"/>
                      <a:pt x="445556" y="80553"/>
                    </a:cubicBezTo>
                    <a:cubicBezTo>
                      <a:pt x="432856" y="61014"/>
                      <a:pt x="408433" y="38057"/>
                      <a:pt x="369356" y="24869"/>
                    </a:cubicBezTo>
                    <a:cubicBezTo>
                      <a:pt x="330279" y="11681"/>
                      <a:pt x="258963" y="2888"/>
                      <a:pt x="211094" y="1423"/>
                    </a:cubicBezTo>
                    <a:cubicBezTo>
                      <a:pt x="163225" y="-43"/>
                      <a:pt x="110471" y="-4439"/>
                      <a:pt x="82140" y="16076"/>
                    </a:cubicBezTo>
                    <a:cubicBezTo>
                      <a:pt x="53809" y="36591"/>
                      <a:pt x="51368" y="95207"/>
                      <a:pt x="41110" y="124515"/>
                    </a:cubicBezTo>
                    <a:cubicBezTo>
                      <a:pt x="30852" y="153823"/>
                      <a:pt x="24501" y="197295"/>
                      <a:pt x="17663" y="22123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 name="Freeform 18">
                <a:extLst>
                  <a:ext uri="{FF2B5EF4-FFF2-40B4-BE49-F238E27FC236}">
                    <a16:creationId xmlns:a16="http://schemas.microsoft.com/office/drawing/2014/main" id="{61E7CA13-92DD-4D05-81DF-C9114CEE9A32}"/>
                  </a:ext>
                </a:extLst>
              </p:cNvPr>
              <p:cNvSpPr/>
              <p:nvPr/>
            </p:nvSpPr>
            <p:spPr>
              <a:xfrm>
                <a:off x="2637401" y="1199206"/>
                <a:ext cx="516209" cy="478108"/>
              </a:xfrm>
              <a:custGeom>
                <a:avLst/>
                <a:gdLst>
                  <a:gd name="connsiteX0" fmla="*/ 50121 w 516208"/>
                  <a:gd name="connsiteY0" fmla="*/ 477197 h 478107"/>
                  <a:gd name="connsiteX1" fmla="*/ 26675 w 516208"/>
                  <a:gd name="connsiteY1" fmla="*/ 371689 h 478107"/>
                  <a:gd name="connsiteX2" fmla="*/ 12021 w 516208"/>
                  <a:gd name="connsiteY2" fmla="*/ 345312 h 478107"/>
                  <a:gd name="connsiteX3" fmla="*/ 298 w 516208"/>
                  <a:gd name="connsiteY3" fmla="*/ 313074 h 478107"/>
                  <a:gd name="connsiteX4" fmla="*/ 3229 w 516208"/>
                  <a:gd name="connsiteY4" fmla="*/ 277905 h 478107"/>
                  <a:gd name="connsiteX5" fmla="*/ 298 w 516208"/>
                  <a:gd name="connsiteY5" fmla="*/ 231012 h 478107"/>
                  <a:gd name="connsiteX6" fmla="*/ 6160 w 516208"/>
                  <a:gd name="connsiteY6" fmla="*/ 184120 h 478107"/>
                  <a:gd name="connsiteX7" fmla="*/ 23744 w 516208"/>
                  <a:gd name="connsiteY7" fmla="*/ 134297 h 478107"/>
                  <a:gd name="connsiteX8" fmla="*/ 64775 w 516208"/>
                  <a:gd name="connsiteY8" fmla="*/ 90335 h 478107"/>
                  <a:gd name="connsiteX9" fmla="*/ 102875 w 516208"/>
                  <a:gd name="connsiteY9" fmla="*/ 52235 h 478107"/>
                  <a:gd name="connsiteX10" fmla="*/ 179075 w 516208"/>
                  <a:gd name="connsiteY10" fmla="*/ 25859 h 478107"/>
                  <a:gd name="connsiteX11" fmla="*/ 214244 w 516208"/>
                  <a:gd name="connsiteY11" fmla="*/ 2412 h 478107"/>
                  <a:gd name="connsiteX12" fmla="*/ 281652 w 516208"/>
                  <a:gd name="connsiteY12" fmla="*/ 2412 h 478107"/>
                  <a:gd name="connsiteX13" fmla="*/ 357852 w 516208"/>
                  <a:gd name="connsiteY13" fmla="*/ 17066 h 478107"/>
                  <a:gd name="connsiteX14" fmla="*/ 401814 w 516208"/>
                  <a:gd name="connsiteY14" fmla="*/ 52235 h 478107"/>
                  <a:gd name="connsiteX15" fmla="*/ 454568 w 516208"/>
                  <a:gd name="connsiteY15" fmla="*/ 81543 h 478107"/>
                  <a:gd name="connsiteX16" fmla="*/ 498529 w 516208"/>
                  <a:gd name="connsiteY16" fmla="*/ 140159 h 478107"/>
                  <a:gd name="connsiteX17" fmla="*/ 507321 w 516208"/>
                  <a:gd name="connsiteY17" fmla="*/ 207566 h 478107"/>
                  <a:gd name="connsiteX18" fmla="*/ 516114 w 516208"/>
                  <a:gd name="connsiteY18" fmla="*/ 266182 h 478107"/>
                  <a:gd name="connsiteX19" fmla="*/ 501460 w 516208"/>
                  <a:gd name="connsiteY19" fmla="*/ 324797 h 478107"/>
                  <a:gd name="connsiteX20" fmla="*/ 495598 w 516208"/>
                  <a:gd name="connsiteY20" fmla="*/ 354105 h 478107"/>
                  <a:gd name="connsiteX21" fmla="*/ 489737 w 516208"/>
                  <a:gd name="connsiteY21" fmla="*/ 403928 h 478107"/>
                  <a:gd name="connsiteX22" fmla="*/ 475083 w 516208"/>
                  <a:gd name="connsiteY22" fmla="*/ 444959 h 478107"/>
                  <a:gd name="connsiteX23" fmla="*/ 457498 w 516208"/>
                  <a:gd name="connsiteY23" fmla="*/ 380482 h 478107"/>
                  <a:gd name="connsiteX24" fmla="*/ 448706 w 516208"/>
                  <a:gd name="connsiteY24" fmla="*/ 351174 h 478107"/>
                  <a:gd name="connsiteX25" fmla="*/ 422329 w 516208"/>
                  <a:gd name="connsiteY25" fmla="*/ 304282 h 478107"/>
                  <a:gd name="connsiteX26" fmla="*/ 419398 w 516208"/>
                  <a:gd name="connsiteY26" fmla="*/ 248597 h 478107"/>
                  <a:gd name="connsiteX27" fmla="*/ 381298 w 516208"/>
                  <a:gd name="connsiteY27" fmla="*/ 225151 h 478107"/>
                  <a:gd name="connsiteX28" fmla="*/ 357852 w 516208"/>
                  <a:gd name="connsiteY28" fmla="*/ 233943 h 478107"/>
                  <a:gd name="connsiteX29" fmla="*/ 322683 w 516208"/>
                  <a:gd name="connsiteY29" fmla="*/ 216359 h 478107"/>
                  <a:gd name="connsiteX30" fmla="*/ 278721 w 516208"/>
                  <a:gd name="connsiteY30" fmla="*/ 228082 h 478107"/>
                  <a:gd name="connsiteX31" fmla="*/ 249414 w 516208"/>
                  <a:gd name="connsiteY31" fmla="*/ 236874 h 478107"/>
                  <a:gd name="connsiteX32" fmla="*/ 199591 w 516208"/>
                  <a:gd name="connsiteY32" fmla="*/ 231012 h 478107"/>
                  <a:gd name="connsiteX33" fmla="*/ 143906 w 516208"/>
                  <a:gd name="connsiteY33" fmla="*/ 242735 h 478107"/>
                  <a:gd name="connsiteX34" fmla="*/ 111668 w 516208"/>
                  <a:gd name="connsiteY34" fmla="*/ 245666 h 478107"/>
                  <a:gd name="connsiteX35" fmla="*/ 94083 w 516208"/>
                  <a:gd name="connsiteY35" fmla="*/ 260320 h 478107"/>
                  <a:gd name="connsiteX36" fmla="*/ 88221 w 516208"/>
                  <a:gd name="connsiteY36" fmla="*/ 304282 h 478107"/>
                  <a:gd name="connsiteX37" fmla="*/ 67706 w 516208"/>
                  <a:gd name="connsiteY37" fmla="*/ 333589 h 478107"/>
                  <a:gd name="connsiteX38" fmla="*/ 67706 w 516208"/>
                  <a:gd name="connsiteY38" fmla="*/ 418582 h 478107"/>
                  <a:gd name="connsiteX39" fmla="*/ 50121 w 516208"/>
                  <a:gd name="connsiteY39" fmla="*/ 477197 h 47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16208" h="478107">
                    <a:moveTo>
                      <a:pt x="50121" y="477197"/>
                    </a:moveTo>
                    <a:cubicBezTo>
                      <a:pt x="43283" y="469382"/>
                      <a:pt x="33025" y="393670"/>
                      <a:pt x="26675" y="371689"/>
                    </a:cubicBezTo>
                    <a:cubicBezTo>
                      <a:pt x="20325" y="349708"/>
                      <a:pt x="16417" y="355081"/>
                      <a:pt x="12021" y="345312"/>
                    </a:cubicBezTo>
                    <a:cubicBezTo>
                      <a:pt x="7625" y="335543"/>
                      <a:pt x="1763" y="324308"/>
                      <a:pt x="298" y="313074"/>
                    </a:cubicBezTo>
                    <a:cubicBezTo>
                      <a:pt x="-1167" y="301840"/>
                      <a:pt x="3229" y="291582"/>
                      <a:pt x="3229" y="277905"/>
                    </a:cubicBezTo>
                    <a:cubicBezTo>
                      <a:pt x="3229" y="264228"/>
                      <a:pt x="-191" y="246643"/>
                      <a:pt x="298" y="231012"/>
                    </a:cubicBezTo>
                    <a:cubicBezTo>
                      <a:pt x="786" y="215381"/>
                      <a:pt x="2252" y="200239"/>
                      <a:pt x="6160" y="184120"/>
                    </a:cubicBezTo>
                    <a:cubicBezTo>
                      <a:pt x="10068" y="168001"/>
                      <a:pt x="13975" y="149928"/>
                      <a:pt x="23744" y="134297"/>
                    </a:cubicBezTo>
                    <a:cubicBezTo>
                      <a:pt x="33513" y="118666"/>
                      <a:pt x="51587" y="104012"/>
                      <a:pt x="64775" y="90335"/>
                    </a:cubicBezTo>
                    <a:cubicBezTo>
                      <a:pt x="77964" y="76658"/>
                      <a:pt x="83825" y="62981"/>
                      <a:pt x="102875" y="52235"/>
                    </a:cubicBezTo>
                    <a:cubicBezTo>
                      <a:pt x="121925" y="41489"/>
                      <a:pt x="160513" y="34163"/>
                      <a:pt x="179075" y="25859"/>
                    </a:cubicBezTo>
                    <a:cubicBezTo>
                      <a:pt x="197637" y="17555"/>
                      <a:pt x="197148" y="6320"/>
                      <a:pt x="214244" y="2412"/>
                    </a:cubicBezTo>
                    <a:cubicBezTo>
                      <a:pt x="231340" y="-1496"/>
                      <a:pt x="257717" y="-30"/>
                      <a:pt x="281652" y="2412"/>
                    </a:cubicBezTo>
                    <a:cubicBezTo>
                      <a:pt x="305587" y="4854"/>
                      <a:pt x="337825" y="8762"/>
                      <a:pt x="357852" y="17066"/>
                    </a:cubicBezTo>
                    <a:cubicBezTo>
                      <a:pt x="377879" y="25370"/>
                      <a:pt x="385695" y="41489"/>
                      <a:pt x="401814" y="52235"/>
                    </a:cubicBezTo>
                    <a:cubicBezTo>
                      <a:pt x="417933" y="62981"/>
                      <a:pt x="438449" y="66889"/>
                      <a:pt x="454568" y="81543"/>
                    </a:cubicBezTo>
                    <a:cubicBezTo>
                      <a:pt x="470687" y="96197"/>
                      <a:pt x="489737" y="119155"/>
                      <a:pt x="498529" y="140159"/>
                    </a:cubicBezTo>
                    <a:cubicBezTo>
                      <a:pt x="507321" y="161163"/>
                      <a:pt x="504390" y="186562"/>
                      <a:pt x="507321" y="207566"/>
                    </a:cubicBezTo>
                    <a:cubicBezTo>
                      <a:pt x="510252" y="228570"/>
                      <a:pt x="517091" y="246644"/>
                      <a:pt x="516114" y="266182"/>
                    </a:cubicBezTo>
                    <a:cubicBezTo>
                      <a:pt x="515137" y="285720"/>
                      <a:pt x="504879" y="310143"/>
                      <a:pt x="501460" y="324797"/>
                    </a:cubicBezTo>
                    <a:cubicBezTo>
                      <a:pt x="498041" y="339451"/>
                      <a:pt x="497552" y="340917"/>
                      <a:pt x="495598" y="354105"/>
                    </a:cubicBezTo>
                    <a:cubicBezTo>
                      <a:pt x="493644" y="367293"/>
                      <a:pt x="493156" y="388786"/>
                      <a:pt x="489737" y="403928"/>
                    </a:cubicBezTo>
                    <a:cubicBezTo>
                      <a:pt x="486318" y="419070"/>
                      <a:pt x="480456" y="448867"/>
                      <a:pt x="475083" y="444959"/>
                    </a:cubicBezTo>
                    <a:cubicBezTo>
                      <a:pt x="469710" y="441051"/>
                      <a:pt x="461894" y="396113"/>
                      <a:pt x="457498" y="380482"/>
                    </a:cubicBezTo>
                    <a:cubicBezTo>
                      <a:pt x="453102" y="364851"/>
                      <a:pt x="454567" y="363874"/>
                      <a:pt x="448706" y="351174"/>
                    </a:cubicBezTo>
                    <a:cubicBezTo>
                      <a:pt x="442845" y="338474"/>
                      <a:pt x="427214" y="321378"/>
                      <a:pt x="422329" y="304282"/>
                    </a:cubicBezTo>
                    <a:cubicBezTo>
                      <a:pt x="417444" y="287186"/>
                      <a:pt x="426236" y="261785"/>
                      <a:pt x="419398" y="248597"/>
                    </a:cubicBezTo>
                    <a:cubicBezTo>
                      <a:pt x="412560" y="235409"/>
                      <a:pt x="391556" y="227593"/>
                      <a:pt x="381298" y="225151"/>
                    </a:cubicBezTo>
                    <a:cubicBezTo>
                      <a:pt x="371040" y="222709"/>
                      <a:pt x="367621" y="235408"/>
                      <a:pt x="357852" y="233943"/>
                    </a:cubicBezTo>
                    <a:cubicBezTo>
                      <a:pt x="348083" y="232478"/>
                      <a:pt x="335871" y="217336"/>
                      <a:pt x="322683" y="216359"/>
                    </a:cubicBezTo>
                    <a:cubicBezTo>
                      <a:pt x="309495" y="215382"/>
                      <a:pt x="290933" y="224663"/>
                      <a:pt x="278721" y="228082"/>
                    </a:cubicBezTo>
                    <a:cubicBezTo>
                      <a:pt x="266509" y="231501"/>
                      <a:pt x="262602" y="236386"/>
                      <a:pt x="249414" y="236874"/>
                    </a:cubicBezTo>
                    <a:cubicBezTo>
                      <a:pt x="236226" y="237362"/>
                      <a:pt x="217176" y="230035"/>
                      <a:pt x="199591" y="231012"/>
                    </a:cubicBezTo>
                    <a:cubicBezTo>
                      <a:pt x="182006" y="231989"/>
                      <a:pt x="158560" y="240293"/>
                      <a:pt x="143906" y="242735"/>
                    </a:cubicBezTo>
                    <a:cubicBezTo>
                      <a:pt x="129252" y="245177"/>
                      <a:pt x="119972" y="242735"/>
                      <a:pt x="111668" y="245666"/>
                    </a:cubicBezTo>
                    <a:cubicBezTo>
                      <a:pt x="103364" y="248597"/>
                      <a:pt x="97991" y="250551"/>
                      <a:pt x="94083" y="260320"/>
                    </a:cubicBezTo>
                    <a:cubicBezTo>
                      <a:pt x="90175" y="270089"/>
                      <a:pt x="92617" y="292071"/>
                      <a:pt x="88221" y="304282"/>
                    </a:cubicBezTo>
                    <a:cubicBezTo>
                      <a:pt x="83825" y="316493"/>
                      <a:pt x="71125" y="314539"/>
                      <a:pt x="67706" y="333589"/>
                    </a:cubicBezTo>
                    <a:cubicBezTo>
                      <a:pt x="64287" y="352639"/>
                      <a:pt x="69171" y="396601"/>
                      <a:pt x="67706" y="418582"/>
                    </a:cubicBezTo>
                    <a:cubicBezTo>
                      <a:pt x="66241" y="440563"/>
                      <a:pt x="56959" y="485012"/>
                      <a:pt x="50121" y="47719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8" name="Freeform 19">
                <a:extLst>
                  <a:ext uri="{FF2B5EF4-FFF2-40B4-BE49-F238E27FC236}">
                    <a16:creationId xmlns:a16="http://schemas.microsoft.com/office/drawing/2014/main" id="{0354F159-4215-41CB-B959-AE1F0F729DF3}"/>
                  </a:ext>
                </a:extLst>
              </p:cNvPr>
              <p:cNvSpPr/>
              <p:nvPr/>
            </p:nvSpPr>
            <p:spPr>
              <a:xfrm>
                <a:off x="2460687" y="1873257"/>
                <a:ext cx="902627" cy="1510986"/>
              </a:xfrm>
              <a:custGeom>
                <a:avLst/>
                <a:gdLst>
                  <a:gd name="connsiteX0" fmla="*/ 285568 w 902625"/>
                  <a:gd name="connsiteY0" fmla="*/ 1267 h 1510983"/>
                  <a:gd name="connsiteX1" fmla="*/ 294712 w 902625"/>
                  <a:gd name="connsiteY1" fmla="*/ 68323 h 1510983"/>
                  <a:gd name="connsiteX2" fmla="*/ 352624 w 902625"/>
                  <a:gd name="connsiteY2" fmla="*/ 117091 h 1510983"/>
                  <a:gd name="connsiteX3" fmla="*/ 410536 w 902625"/>
                  <a:gd name="connsiteY3" fmla="*/ 171955 h 1510983"/>
                  <a:gd name="connsiteX4" fmla="*/ 462352 w 902625"/>
                  <a:gd name="connsiteY4" fmla="*/ 184147 h 1510983"/>
                  <a:gd name="connsiteX5" fmla="*/ 529408 w 902625"/>
                  <a:gd name="connsiteY5" fmla="*/ 150619 h 1510983"/>
                  <a:gd name="connsiteX6" fmla="*/ 584272 w 902625"/>
                  <a:gd name="connsiteY6" fmla="*/ 104899 h 1510983"/>
                  <a:gd name="connsiteX7" fmla="*/ 593416 w 902625"/>
                  <a:gd name="connsiteY7" fmla="*/ 83563 h 1510983"/>
                  <a:gd name="connsiteX8" fmla="*/ 581224 w 902625"/>
                  <a:gd name="connsiteY8" fmla="*/ 65275 h 1510983"/>
                  <a:gd name="connsiteX9" fmla="*/ 608656 w 902625"/>
                  <a:gd name="connsiteY9" fmla="*/ 101851 h 1510983"/>
                  <a:gd name="connsiteX10" fmla="*/ 608656 w 902625"/>
                  <a:gd name="connsiteY10" fmla="*/ 138427 h 1510983"/>
                  <a:gd name="connsiteX11" fmla="*/ 605608 w 902625"/>
                  <a:gd name="connsiteY11" fmla="*/ 175003 h 1510983"/>
                  <a:gd name="connsiteX12" fmla="*/ 654376 w 902625"/>
                  <a:gd name="connsiteY12" fmla="*/ 217675 h 1510983"/>
                  <a:gd name="connsiteX13" fmla="*/ 761056 w 902625"/>
                  <a:gd name="connsiteY13" fmla="*/ 406651 h 1510983"/>
                  <a:gd name="connsiteX14" fmla="*/ 773248 w 902625"/>
                  <a:gd name="connsiteY14" fmla="*/ 836419 h 1510983"/>
                  <a:gd name="connsiteX15" fmla="*/ 861640 w 902625"/>
                  <a:gd name="connsiteY15" fmla="*/ 1214371 h 1510983"/>
                  <a:gd name="connsiteX16" fmla="*/ 901264 w 902625"/>
                  <a:gd name="connsiteY16" fmla="*/ 1397251 h 1510983"/>
                  <a:gd name="connsiteX17" fmla="*/ 815920 w 902625"/>
                  <a:gd name="connsiteY17" fmla="*/ 1427731 h 1510983"/>
                  <a:gd name="connsiteX18" fmla="*/ 742768 w 902625"/>
                  <a:gd name="connsiteY18" fmla="*/ 1436875 h 1510983"/>
                  <a:gd name="connsiteX19" fmla="*/ 681808 w 902625"/>
                  <a:gd name="connsiteY19" fmla="*/ 1433827 h 1510983"/>
                  <a:gd name="connsiteX20" fmla="*/ 559888 w 902625"/>
                  <a:gd name="connsiteY20" fmla="*/ 1461259 h 1510983"/>
                  <a:gd name="connsiteX21" fmla="*/ 434920 w 902625"/>
                  <a:gd name="connsiteY21" fmla="*/ 1491739 h 1510983"/>
                  <a:gd name="connsiteX22" fmla="*/ 355672 w 902625"/>
                  <a:gd name="connsiteY22" fmla="*/ 1506979 h 1510983"/>
                  <a:gd name="connsiteX23" fmla="*/ 230704 w 902625"/>
                  <a:gd name="connsiteY23" fmla="*/ 1510027 h 1510983"/>
                  <a:gd name="connsiteX24" fmla="*/ 133168 w 902625"/>
                  <a:gd name="connsiteY24" fmla="*/ 1506979 h 1510983"/>
                  <a:gd name="connsiteX25" fmla="*/ 14296 w 902625"/>
                  <a:gd name="connsiteY25" fmla="*/ 1470403 h 1510983"/>
                  <a:gd name="connsiteX26" fmla="*/ 5152 w 902625"/>
                  <a:gd name="connsiteY26" fmla="*/ 1196083 h 1510983"/>
                  <a:gd name="connsiteX27" fmla="*/ 41728 w 902625"/>
                  <a:gd name="connsiteY27" fmla="*/ 702307 h 1510983"/>
                  <a:gd name="connsiteX28" fmla="*/ 145360 w 902625"/>
                  <a:gd name="connsiteY28" fmla="*/ 226819 h 1510983"/>
                  <a:gd name="connsiteX29" fmla="*/ 245944 w 902625"/>
                  <a:gd name="connsiteY29" fmla="*/ 40891 h 1510983"/>
                  <a:gd name="connsiteX30" fmla="*/ 285568 w 902625"/>
                  <a:gd name="connsiteY30" fmla="*/ 1267 h 151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2625" h="1510983">
                    <a:moveTo>
                      <a:pt x="285568" y="1267"/>
                    </a:moveTo>
                    <a:cubicBezTo>
                      <a:pt x="293696" y="5839"/>
                      <a:pt x="283536" y="49019"/>
                      <a:pt x="294712" y="68323"/>
                    </a:cubicBezTo>
                    <a:cubicBezTo>
                      <a:pt x="305888" y="87627"/>
                      <a:pt x="333320" y="99819"/>
                      <a:pt x="352624" y="117091"/>
                    </a:cubicBezTo>
                    <a:cubicBezTo>
                      <a:pt x="371928" y="134363"/>
                      <a:pt x="392248" y="160779"/>
                      <a:pt x="410536" y="171955"/>
                    </a:cubicBezTo>
                    <a:cubicBezTo>
                      <a:pt x="428824" y="183131"/>
                      <a:pt x="442540" y="187703"/>
                      <a:pt x="462352" y="184147"/>
                    </a:cubicBezTo>
                    <a:cubicBezTo>
                      <a:pt x="482164" y="180591"/>
                      <a:pt x="509088" y="163827"/>
                      <a:pt x="529408" y="150619"/>
                    </a:cubicBezTo>
                    <a:cubicBezTo>
                      <a:pt x="549728" y="137411"/>
                      <a:pt x="573604" y="116075"/>
                      <a:pt x="584272" y="104899"/>
                    </a:cubicBezTo>
                    <a:cubicBezTo>
                      <a:pt x="594940" y="93723"/>
                      <a:pt x="593924" y="90167"/>
                      <a:pt x="593416" y="83563"/>
                    </a:cubicBezTo>
                    <a:cubicBezTo>
                      <a:pt x="592908" y="76959"/>
                      <a:pt x="578684" y="62227"/>
                      <a:pt x="581224" y="65275"/>
                    </a:cubicBezTo>
                    <a:cubicBezTo>
                      <a:pt x="583764" y="68323"/>
                      <a:pt x="604084" y="89659"/>
                      <a:pt x="608656" y="101851"/>
                    </a:cubicBezTo>
                    <a:cubicBezTo>
                      <a:pt x="613228" y="114043"/>
                      <a:pt x="609164" y="126235"/>
                      <a:pt x="608656" y="138427"/>
                    </a:cubicBezTo>
                    <a:cubicBezTo>
                      <a:pt x="608148" y="150619"/>
                      <a:pt x="597988" y="161795"/>
                      <a:pt x="605608" y="175003"/>
                    </a:cubicBezTo>
                    <a:cubicBezTo>
                      <a:pt x="613228" y="188211"/>
                      <a:pt x="628468" y="179067"/>
                      <a:pt x="654376" y="217675"/>
                    </a:cubicBezTo>
                    <a:cubicBezTo>
                      <a:pt x="680284" y="256283"/>
                      <a:pt x="741244" y="303527"/>
                      <a:pt x="761056" y="406651"/>
                    </a:cubicBezTo>
                    <a:cubicBezTo>
                      <a:pt x="780868" y="509775"/>
                      <a:pt x="756484" y="701799"/>
                      <a:pt x="773248" y="836419"/>
                    </a:cubicBezTo>
                    <a:cubicBezTo>
                      <a:pt x="790012" y="971039"/>
                      <a:pt x="840304" y="1120899"/>
                      <a:pt x="861640" y="1214371"/>
                    </a:cubicBezTo>
                    <a:cubicBezTo>
                      <a:pt x="882976" y="1307843"/>
                      <a:pt x="908884" y="1361691"/>
                      <a:pt x="901264" y="1397251"/>
                    </a:cubicBezTo>
                    <a:cubicBezTo>
                      <a:pt x="893644" y="1432811"/>
                      <a:pt x="842336" y="1421127"/>
                      <a:pt x="815920" y="1427731"/>
                    </a:cubicBezTo>
                    <a:cubicBezTo>
                      <a:pt x="789504" y="1434335"/>
                      <a:pt x="765120" y="1435859"/>
                      <a:pt x="742768" y="1436875"/>
                    </a:cubicBezTo>
                    <a:cubicBezTo>
                      <a:pt x="720416" y="1437891"/>
                      <a:pt x="712288" y="1429763"/>
                      <a:pt x="681808" y="1433827"/>
                    </a:cubicBezTo>
                    <a:cubicBezTo>
                      <a:pt x="651328" y="1437891"/>
                      <a:pt x="559888" y="1461259"/>
                      <a:pt x="559888" y="1461259"/>
                    </a:cubicBezTo>
                    <a:lnTo>
                      <a:pt x="434920" y="1491739"/>
                    </a:lnTo>
                    <a:cubicBezTo>
                      <a:pt x="400884" y="1499359"/>
                      <a:pt x="389708" y="1503931"/>
                      <a:pt x="355672" y="1506979"/>
                    </a:cubicBezTo>
                    <a:cubicBezTo>
                      <a:pt x="321636" y="1510027"/>
                      <a:pt x="267788" y="1510027"/>
                      <a:pt x="230704" y="1510027"/>
                    </a:cubicBezTo>
                    <a:cubicBezTo>
                      <a:pt x="193620" y="1510027"/>
                      <a:pt x="169236" y="1513583"/>
                      <a:pt x="133168" y="1506979"/>
                    </a:cubicBezTo>
                    <a:cubicBezTo>
                      <a:pt x="97100" y="1500375"/>
                      <a:pt x="35632" y="1522219"/>
                      <a:pt x="14296" y="1470403"/>
                    </a:cubicBezTo>
                    <a:cubicBezTo>
                      <a:pt x="-7040" y="1418587"/>
                      <a:pt x="580" y="1324099"/>
                      <a:pt x="5152" y="1196083"/>
                    </a:cubicBezTo>
                    <a:cubicBezTo>
                      <a:pt x="9724" y="1068067"/>
                      <a:pt x="18360" y="863851"/>
                      <a:pt x="41728" y="702307"/>
                    </a:cubicBezTo>
                    <a:cubicBezTo>
                      <a:pt x="65096" y="540763"/>
                      <a:pt x="111324" y="337055"/>
                      <a:pt x="145360" y="226819"/>
                    </a:cubicBezTo>
                    <a:cubicBezTo>
                      <a:pt x="179396" y="116583"/>
                      <a:pt x="222068" y="78483"/>
                      <a:pt x="245944" y="40891"/>
                    </a:cubicBezTo>
                    <a:cubicBezTo>
                      <a:pt x="269820" y="3299"/>
                      <a:pt x="277440" y="-3305"/>
                      <a:pt x="285568" y="12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9" name="Freeform 20">
                <a:extLst>
                  <a:ext uri="{FF2B5EF4-FFF2-40B4-BE49-F238E27FC236}">
                    <a16:creationId xmlns:a16="http://schemas.microsoft.com/office/drawing/2014/main" id="{07D385D8-422F-4F83-8D9F-0EAD0FE57FDE}"/>
                  </a:ext>
                </a:extLst>
              </p:cNvPr>
              <p:cNvSpPr/>
              <p:nvPr/>
            </p:nvSpPr>
            <p:spPr>
              <a:xfrm>
                <a:off x="2823405" y="2045102"/>
                <a:ext cx="372326" cy="1206938"/>
              </a:xfrm>
              <a:custGeom>
                <a:avLst/>
                <a:gdLst>
                  <a:gd name="connsiteX0" fmla="*/ 60010 w 372325"/>
                  <a:gd name="connsiteY0" fmla="*/ 111 h 1206936"/>
                  <a:gd name="connsiteX1" fmla="*/ 2098 w 372325"/>
                  <a:gd name="connsiteY1" fmla="*/ 42783 h 1206936"/>
                  <a:gd name="connsiteX2" fmla="*/ 14290 w 372325"/>
                  <a:gd name="connsiteY2" fmla="*/ 79359 h 1206936"/>
                  <a:gd name="connsiteX3" fmla="*/ 29530 w 372325"/>
                  <a:gd name="connsiteY3" fmla="*/ 97647 h 1206936"/>
                  <a:gd name="connsiteX4" fmla="*/ 44770 w 372325"/>
                  <a:gd name="connsiteY4" fmla="*/ 122031 h 1206936"/>
                  <a:gd name="connsiteX5" fmla="*/ 29530 w 372325"/>
                  <a:gd name="connsiteY5" fmla="*/ 170799 h 1206936"/>
                  <a:gd name="connsiteX6" fmla="*/ 32578 w 372325"/>
                  <a:gd name="connsiteY6" fmla="*/ 259191 h 1206936"/>
                  <a:gd name="connsiteX7" fmla="*/ 50866 w 372325"/>
                  <a:gd name="connsiteY7" fmla="*/ 393303 h 1206936"/>
                  <a:gd name="connsiteX8" fmla="*/ 133162 w 372325"/>
                  <a:gd name="connsiteY8" fmla="*/ 926703 h 1206936"/>
                  <a:gd name="connsiteX9" fmla="*/ 166690 w 372325"/>
                  <a:gd name="connsiteY9" fmla="*/ 1097391 h 1206936"/>
                  <a:gd name="connsiteX10" fmla="*/ 178882 w 372325"/>
                  <a:gd name="connsiteY10" fmla="*/ 1124823 h 1206936"/>
                  <a:gd name="connsiteX11" fmla="*/ 227650 w 372325"/>
                  <a:gd name="connsiteY11" fmla="*/ 1158351 h 1206936"/>
                  <a:gd name="connsiteX12" fmla="*/ 297754 w 372325"/>
                  <a:gd name="connsiteY12" fmla="*/ 1201023 h 1206936"/>
                  <a:gd name="connsiteX13" fmla="*/ 316042 w 372325"/>
                  <a:gd name="connsiteY13" fmla="*/ 1191879 h 1206936"/>
                  <a:gd name="connsiteX14" fmla="*/ 367858 w 372325"/>
                  <a:gd name="connsiteY14" fmla="*/ 1066911 h 1206936"/>
                  <a:gd name="connsiteX15" fmla="*/ 367858 w 372325"/>
                  <a:gd name="connsiteY15" fmla="*/ 1036431 h 1206936"/>
                  <a:gd name="connsiteX16" fmla="*/ 352618 w 372325"/>
                  <a:gd name="connsiteY16" fmla="*/ 990711 h 1206936"/>
                  <a:gd name="connsiteX17" fmla="*/ 306898 w 372325"/>
                  <a:gd name="connsiteY17" fmla="*/ 810879 h 1206936"/>
                  <a:gd name="connsiteX18" fmla="*/ 230698 w 372325"/>
                  <a:gd name="connsiteY18" fmla="*/ 457311 h 1206936"/>
                  <a:gd name="connsiteX19" fmla="*/ 188026 w 372325"/>
                  <a:gd name="connsiteY19" fmla="*/ 289671 h 1206936"/>
                  <a:gd name="connsiteX20" fmla="*/ 166690 w 372325"/>
                  <a:gd name="connsiteY20" fmla="*/ 210423 h 1206936"/>
                  <a:gd name="connsiteX21" fmla="*/ 142306 w 372325"/>
                  <a:gd name="connsiteY21" fmla="*/ 173847 h 1206936"/>
                  <a:gd name="connsiteX22" fmla="*/ 124018 w 372325"/>
                  <a:gd name="connsiteY22" fmla="*/ 131175 h 1206936"/>
                  <a:gd name="connsiteX23" fmla="*/ 117922 w 372325"/>
                  <a:gd name="connsiteY23" fmla="*/ 100695 h 1206936"/>
                  <a:gd name="connsiteX24" fmla="*/ 148402 w 372325"/>
                  <a:gd name="connsiteY24" fmla="*/ 82407 h 1206936"/>
                  <a:gd name="connsiteX25" fmla="*/ 154498 w 372325"/>
                  <a:gd name="connsiteY25" fmla="*/ 54975 h 1206936"/>
                  <a:gd name="connsiteX26" fmla="*/ 136210 w 372325"/>
                  <a:gd name="connsiteY26" fmla="*/ 30591 h 1206936"/>
                  <a:gd name="connsiteX27" fmla="*/ 60010 w 372325"/>
                  <a:gd name="connsiteY27" fmla="*/ 111 h 120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72325" h="1206936">
                    <a:moveTo>
                      <a:pt x="60010" y="111"/>
                    </a:moveTo>
                    <a:cubicBezTo>
                      <a:pt x="37658" y="2143"/>
                      <a:pt x="9718" y="29575"/>
                      <a:pt x="2098" y="42783"/>
                    </a:cubicBezTo>
                    <a:cubicBezTo>
                      <a:pt x="-5522" y="55991"/>
                      <a:pt x="9718" y="70215"/>
                      <a:pt x="14290" y="79359"/>
                    </a:cubicBezTo>
                    <a:cubicBezTo>
                      <a:pt x="18862" y="88503"/>
                      <a:pt x="24450" y="90535"/>
                      <a:pt x="29530" y="97647"/>
                    </a:cubicBezTo>
                    <a:cubicBezTo>
                      <a:pt x="34610" y="104759"/>
                      <a:pt x="44770" y="109839"/>
                      <a:pt x="44770" y="122031"/>
                    </a:cubicBezTo>
                    <a:cubicBezTo>
                      <a:pt x="44770" y="134223"/>
                      <a:pt x="31562" y="147939"/>
                      <a:pt x="29530" y="170799"/>
                    </a:cubicBezTo>
                    <a:cubicBezTo>
                      <a:pt x="27498" y="193659"/>
                      <a:pt x="29022" y="222107"/>
                      <a:pt x="32578" y="259191"/>
                    </a:cubicBezTo>
                    <a:cubicBezTo>
                      <a:pt x="36134" y="296275"/>
                      <a:pt x="34102" y="282051"/>
                      <a:pt x="50866" y="393303"/>
                    </a:cubicBezTo>
                    <a:cubicBezTo>
                      <a:pt x="67630" y="504555"/>
                      <a:pt x="113858" y="809355"/>
                      <a:pt x="133162" y="926703"/>
                    </a:cubicBezTo>
                    <a:cubicBezTo>
                      <a:pt x="152466" y="1044051"/>
                      <a:pt x="159070" y="1064371"/>
                      <a:pt x="166690" y="1097391"/>
                    </a:cubicBezTo>
                    <a:cubicBezTo>
                      <a:pt x="174310" y="1130411"/>
                      <a:pt x="168722" y="1114663"/>
                      <a:pt x="178882" y="1124823"/>
                    </a:cubicBezTo>
                    <a:cubicBezTo>
                      <a:pt x="189042" y="1134983"/>
                      <a:pt x="207838" y="1145651"/>
                      <a:pt x="227650" y="1158351"/>
                    </a:cubicBezTo>
                    <a:cubicBezTo>
                      <a:pt x="247462" y="1171051"/>
                      <a:pt x="283022" y="1195435"/>
                      <a:pt x="297754" y="1201023"/>
                    </a:cubicBezTo>
                    <a:cubicBezTo>
                      <a:pt x="312486" y="1206611"/>
                      <a:pt x="304358" y="1214231"/>
                      <a:pt x="316042" y="1191879"/>
                    </a:cubicBezTo>
                    <a:cubicBezTo>
                      <a:pt x="327726" y="1169527"/>
                      <a:pt x="359222" y="1092819"/>
                      <a:pt x="367858" y="1066911"/>
                    </a:cubicBezTo>
                    <a:cubicBezTo>
                      <a:pt x="376494" y="1041003"/>
                      <a:pt x="370398" y="1049131"/>
                      <a:pt x="367858" y="1036431"/>
                    </a:cubicBezTo>
                    <a:cubicBezTo>
                      <a:pt x="365318" y="1023731"/>
                      <a:pt x="362778" y="1028303"/>
                      <a:pt x="352618" y="990711"/>
                    </a:cubicBezTo>
                    <a:cubicBezTo>
                      <a:pt x="342458" y="953119"/>
                      <a:pt x="327218" y="899779"/>
                      <a:pt x="306898" y="810879"/>
                    </a:cubicBezTo>
                    <a:cubicBezTo>
                      <a:pt x="286578" y="721979"/>
                      <a:pt x="250510" y="544179"/>
                      <a:pt x="230698" y="457311"/>
                    </a:cubicBezTo>
                    <a:cubicBezTo>
                      <a:pt x="210886" y="370443"/>
                      <a:pt x="198694" y="330819"/>
                      <a:pt x="188026" y="289671"/>
                    </a:cubicBezTo>
                    <a:cubicBezTo>
                      <a:pt x="177358" y="248523"/>
                      <a:pt x="174310" y="229727"/>
                      <a:pt x="166690" y="210423"/>
                    </a:cubicBezTo>
                    <a:cubicBezTo>
                      <a:pt x="159070" y="191119"/>
                      <a:pt x="149418" y="187055"/>
                      <a:pt x="142306" y="173847"/>
                    </a:cubicBezTo>
                    <a:cubicBezTo>
                      <a:pt x="135194" y="160639"/>
                      <a:pt x="128082" y="143367"/>
                      <a:pt x="124018" y="131175"/>
                    </a:cubicBezTo>
                    <a:cubicBezTo>
                      <a:pt x="119954" y="118983"/>
                      <a:pt x="113858" y="108823"/>
                      <a:pt x="117922" y="100695"/>
                    </a:cubicBezTo>
                    <a:cubicBezTo>
                      <a:pt x="121986" y="92567"/>
                      <a:pt x="142306" y="90027"/>
                      <a:pt x="148402" y="82407"/>
                    </a:cubicBezTo>
                    <a:cubicBezTo>
                      <a:pt x="154498" y="74787"/>
                      <a:pt x="156530" y="63611"/>
                      <a:pt x="154498" y="54975"/>
                    </a:cubicBezTo>
                    <a:cubicBezTo>
                      <a:pt x="152466" y="46339"/>
                      <a:pt x="144846" y="36687"/>
                      <a:pt x="136210" y="30591"/>
                    </a:cubicBezTo>
                    <a:cubicBezTo>
                      <a:pt x="127574" y="24495"/>
                      <a:pt x="82362" y="-1921"/>
                      <a:pt x="60010" y="1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0" name="Freeform 21">
                <a:extLst>
                  <a:ext uri="{FF2B5EF4-FFF2-40B4-BE49-F238E27FC236}">
                    <a16:creationId xmlns:a16="http://schemas.microsoft.com/office/drawing/2014/main" id="{504C5A0C-FBF2-4C71-B987-B553A1465921}"/>
                  </a:ext>
                </a:extLst>
              </p:cNvPr>
              <p:cNvSpPr/>
              <p:nvPr/>
            </p:nvSpPr>
            <p:spPr>
              <a:xfrm>
                <a:off x="3067844" y="1975411"/>
                <a:ext cx="501696" cy="1929434"/>
              </a:xfrm>
              <a:custGeom>
                <a:avLst/>
                <a:gdLst>
                  <a:gd name="connsiteX0" fmla="*/ 217 w 501695"/>
                  <a:gd name="connsiteY0" fmla="*/ 1783 h 1929431"/>
                  <a:gd name="connsiteX1" fmla="*/ 44332 w 501695"/>
                  <a:gd name="connsiteY1" fmla="*/ 73973 h 1929431"/>
                  <a:gd name="connsiteX2" fmla="*/ 96469 w 501695"/>
                  <a:gd name="connsiteY2" fmla="*/ 122099 h 1929431"/>
                  <a:gd name="connsiteX3" fmla="*/ 196732 w 501695"/>
                  <a:gd name="connsiteY3" fmla="*/ 154183 h 1929431"/>
                  <a:gd name="connsiteX4" fmla="*/ 317048 w 501695"/>
                  <a:gd name="connsiteY4" fmla="*/ 238405 h 1929431"/>
                  <a:gd name="connsiteX5" fmla="*/ 353143 w 501695"/>
                  <a:gd name="connsiteY5" fmla="*/ 270489 h 1929431"/>
                  <a:gd name="connsiteX6" fmla="*/ 365175 w 501695"/>
                  <a:gd name="connsiteY6" fmla="*/ 358720 h 1929431"/>
                  <a:gd name="connsiteX7" fmla="*/ 369185 w 501695"/>
                  <a:gd name="connsiteY7" fmla="*/ 406847 h 1929431"/>
                  <a:gd name="connsiteX8" fmla="*/ 369185 w 501695"/>
                  <a:gd name="connsiteY8" fmla="*/ 454973 h 1929431"/>
                  <a:gd name="connsiteX9" fmla="*/ 381217 w 501695"/>
                  <a:gd name="connsiteY9" fmla="*/ 527162 h 1929431"/>
                  <a:gd name="connsiteX10" fmla="*/ 401269 w 501695"/>
                  <a:gd name="connsiteY10" fmla="*/ 579299 h 1929431"/>
                  <a:gd name="connsiteX11" fmla="*/ 397259 w 501695"/>
                  <a:gd name="connsiteY11" fmla="*/ 631436 h 1929431"/>
                  <a:gd name="connsiteX12" fmla="*/ 409290 w 501695"/>
                  <a:gd name="connsiteY12" fmla="*/ 707636 h 1929431"/>
                  <a:gd name="connsiteX13" fmla="*/ 433353 w 501695"/>
                  <a:gd name="connsiteY13" fmla="*/ 852015 h 1929431"/>
                  <a:gd name="connsiteX14" fmla="*/ 449396 w 501695"/>
                  <a:gd name="connsiteY14" fmla="*/ 1020457 h 1929431"/>
                  <a:gd name="connsiteX15" fmla="*/ 461427 w 501695"/>
                  <a:gd name="connsiteY15" fmla="*/ 1060562 h 1929431"/>
                  <a:gd name="connsiteX16" fmla="*/ 469448 w 501695"/>
                  <a:gd name="connsiteY16" fmla="*/ 1092647 h 1929431"/>
                  <a:gd name="connsiteX17" fmla="*/ 473459 w 501695"/>
                  <a:gd name="connsiteY17" fmla="*/ 1220983 h 1929431"/>
                  <a:gd name="connsiteX18" fmla="*/ 489501 w 501695"/>
                  <a:gd name="connsiteY18" fmla="*/ 1401457 h 1929431"/>
                  <a:gd name="connsiteX19" fmla="*/ 493511 w 501695"/>
                  <a:gd name="connsiteY19" fmla="*/ 1545836 h 1929431"/>
                  <a:gd name="connsiteX20" fmla="*/ 501532 w 501695"/>
                  <a:gd name="connsiteY20" fmla="*/ 1706257 h 1929431"/>
                  <a:gd name="connsiteX21" fmla="*/ 493511 w 501695"/>
                  <a:gd name="connsiteY21" fmla="*/ 1798499 h 1929431"/>
                  <a:gd name="connsiteX22" fmla="*/ 441375 w 501695"/>
                  <a:gd name="connsiteY22" fmla="*/ 1782457 h 1929431"/>
                  <a:gd name="connsiteX23" fmla="*/ 369185 w 501695"/>
                  <a:gd name="connsiteY23" fmla="*/ 1782457 h 1929431"/>
                  <a:gd name="connsiteX24" fmla="*/ 345122 w 501695"/>
                  <a:gd name="connsiteY24" fmla="*/ 1874699 h 1929431"/>
                  <a:gd name="connsiteX25" fmla="*/ 260901 w 501695"/>
                  <a:gd name="connsiteY25" fmla="*/ 1926836 h 1929431"/>
                  <a:gd name="connsiteX26" fmla="*/ 280953 w 501695"/>
                  <a:gd name="connsiteY26" fmla="*/ 1794489 h 1929431"/>
                  <a:gd name="connsiteX27" fmla="*/ 292985 w 501695"/>
                  <a:gd name="connsiteY27" fmla="*/ 1694226 h 1929431"/>
                  <a:gd name="connsiteX28" fmla="*/ 264911 w 501695"/>
                  <a:gd name="connsiteY28" fmla="*/ 1618026 h 1929431"/>
                  <a:gd name="connsiteX29" fmla="*/ 260901 w 501695"/>
                  <a:gd name="connsiteY29" fmla="*/ 1469636 h 1929431"/>
                  <a:gd name="connsiteX30" fmla="*/ 216785 w 501695"/>
                  <a:gd name="connsiteY30" fmla="*/ 1313226 h 1929431"/>
                  <a:gd name="connsiteX31" fmla="*/ 160638 w 501695"/>
                  <a:gd name="connsiteY31" fmla="*/ 1092647 h 1929431"/>
                  <a:gd name="connsiteX32" fmla="*/ 124543 w 501695"/>
                  <a:gd name="connsiteY32" fmla="*/ 952278 h 1929431"/>
                  <a:gd name="connsiteX33" fmla="*/ 112511 w 501695"/>
                  <a:gd name="connsiteY33" fmla="*/ 663520 h 1929431"/>
                  <a:gd name="connsiteX34" fmla="*/ 48343 w 501695"/>
                  <a:gd name="connsiteY34" fmla="*/ 334657 h 1929431"/>
                  <a:gd name="connsiteX35" fmla="*/ 28290 w 501695"/>
                  <a:gd name="connsiteY35" fmla="*/ 154183 h 1929431"/>
                  <a:gd name="connsiteX36" fmla="*/ 217 w 501695"/>
                  <a:gd name="connsiteY36" fmla="*/ 1783 h 192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01695" h="1929431">
                    <a:moveTo>
                      <a:pt x="217" y="1783"/>
                    </a:moveTo>
                    <a:cubicBezTo>
                      <a:pt x="2891" y="-11585"/>
                      <a:pt x="28290" y="53920"/>
                      <a:pt x="44332" y="73973"/>
                    </a:cubicBezTo>
                    <a:cubicBezTo>
                      <a:pt x="60374" y="94026"/>
                      <a:pt x="71069" y="108731"/>
                      <a:pt x="96469" y="122099"/>
                    </a:cubicBezTo>
                    <a:cubicBezTo>
                      <a:pt x="121869" y="135467"/>
                      <a:pt x="159969" y="134799"/>
                      <a:pt x="196732" y="154183"/>
                    </a:cubicBezTo>
                    <a:cubicBezTo>
                      <a:pt x="233495" y="173567"/>
                      <a:pt x="290980" y="219021"/>
                      <a:pt x="317048" y="238405"/>
                    </a:cubicBezTo>
                    <a:cubicBezTo>
                      <a:pt x="343116" y="257789"/>
                      <a:pt x="345122" y="250437"/>
                      <a:pt x="353143" y="270489"/>
                    </a:cubicBezTo>
                    <a:cubicBezTo>
                      <a:pt x="361164" y="290541"/>
                      <a:pt x="362501" y="335994"/>
                      <a:pt x="365175" y="358720"/>
                    </a:cubicBezTo>
                    <a:cubicBezTo>
                      <a:pt x="367849" y="381446"/>
                      <a:pt x="368517" y="390805"/>
                      <a:pt x="369185" y="406847"/>
                    </a:cubicBezTo>
                    <a:cubicBezTo>
                      <a:pt x="369853" y="422889"/>
                      <a:pt x="367180" y="434921"/>
                      <a:pt x="369185" y="454973"/>
                    </a:cubicBezTo>
                    <a:cubicBezTo>
                      <a:pt x="371190" y="475025"/>
                      <a:pt x="375870" y="506441"/>
                      <a:pt x="381217" y="527162"/>
                    </a:cubicBezTo>
                    <a:cubicBezTo>
                      <a:pt x="386564" y="547883"/>
                      <a:pt x="398595" y="561920"/>
                      <a:pt x="401269" y="579299"/>
                    </a:cubicBezTo>
                    <a:cubicBezTo>
                      <a:pt x="403943" y="596678"/>
                      <a:pt x="395922" y="610047"/>
                      <a:pt x="397259" y="631436"/>
                    </a:cubicBezTo>
                    <a:cubicBezTo>
                      <a:pt x="398596" y="652825"/>
                      <a:pt x="403274" y="670873"/>
                      <a:pt x="409290" y="707636"/>
                    </a:cubicBezTo>
                    <a:cubicBezTo>
                      <a:pt x="415306" y="744399"/>
                      <a:pt x="426669" y="799878"/>
                      <a:pt x="433353" y="852015"/>
                    </a:cubicBezTo>
                    <a:cubicBezTo>
                      <a:pt x="440037" y="904152"/>
                      <a:pt x="444717" y="985699"/>
                      <a:pt x="449396" y="1020457"/>
                    </a:cubicBezTo>
                    <a:cubicBezTo>
                      <a:pt x="454075" y="1055215"/>
                      <a:pt x="458085" y="1048530"/>
                      <a:pt x="461427" y="1060562"/>
                    </a:cubicBezTo>
                    <a:cubicBezTo>
                      <a:pt x="464769" y="1072594"/>
                      <a:pt x="467443" y="1065910"/>
                      <a:pt x="469448" y="1092647"/>
                    </a:cubicBezTo>
                    <a:cubicBezTo>
                      <a:pt x="471453" y="1119384"/>
                      <a:pt x="470117" y="1169515"/>
                      <a:pt x="473459" y="1220983"/>
                    </a:cubicBezTo>
                    <a:cubicBezTo>
                      <a:pt x="476801" y="1272451"/>
                      <a:pt x="486159" y="1347315"/>
                      <a:pt x="489501" y="1401457"/>
                    </a:cubicBezTo>
                    <a:cubicBezTo>
                      <a:pt x="492843" y="1455599"/>
                      <a:pt x="491506" y="1495036"/>
                      <a:pt x="493511" y="1545836"/>
                    </a:cubicBezTo>
                    <a:cubicBezTo>
                      <a:pt x="495516" y="1596636"/>
                      <a:pt x="501532" y="1664147"/>
                      <a:pt x="501532" y="1706257"/>
                    </a:cubicBezTo>
                    <a:cubicBezTo>
                      <a:pt x="501532" y="1748367"/>
                      <a:pt x="503537" y="1785799"/>
                      <a:pt x="493511" y="1798499"/>
                    </a:cubicBezTo>
                    <a:cubicBezTo>
                      <a:pt x="483485" y="1811199"/>
                      <a:pt x="462096" y="1785131"/>
                      <a:pt x="441375" y="1782457"/>
                    </a:cubicBezTo>
                    <a:cubicBezTo>
                      <a:pt x="420654" y="1779783"/>
                      <a:pt x="385227" y="1767083"/>
                      <a:pt x="369185" y="1782457"/>
                    </a:cubicBezTo>
                    <a:cubicBezTo>
                      <a:pt x="353143" y="1797831"/>
                      <a:pt x="363169" y="1850636"/>
                      <a:pt x="345122" y="1874699"/>
                    </a:cubicBezTo>
                    <a:cubicBezTo>
                      <a:pt x="327075" y="1898762"/>
                      <a:pt x="271596" y="1940204"/>
                      <a:pt x="260901" y="1926836"/>
                    </a:cubicBezTo>
                    <a:cubicBezTo>
                      <a:pt x="250206" y="1913468"/>
                      <a:pt x="275606" y="1833257"/>
                      <a:pt x="280953" y="1794489"/>
                    </a:cubicBezTo>
                    <a:cubicBezTo>
                      <a:pt x="286300" y="1755721"/>
                      <a:pt x="295659" y="1723636"/>
                      <a:pt x="292985" y="1694226"/>
                    </a:cubicBezTo>
                    <a:cubicBezTo>
                      <a:pt x="290311" y="1664816"/>
                      <a:pt x="270258" y="1655458"/>
                      <a:pt x="264911" y="1618026"/>
                    </a:cubicBezTo>
                    <a:cubicBezTo>
                      <a:pt x="259564" y="1580594"/>
                      <a:pt x="268922" y="1520436"/>
                      <a:pt x="260901" y="1469636"/>
                    </a:cubicBezTo>
                    <a:cubicBezTo>
                      <a:pt x="252880" y="1418836"/>
                      <a:pt x="233495" y="1376057"/>
                      <a:pt x="216785" y="1313226"/>
                    </a:cubicBezTo>
                    <a:cubicBezTo>
                      <a:pt x="200075" y="1250395"/>
                      <a:pt x="176012" y="1152805"/>
                      <a:pt x="160638" y="1092647"/>
                    </a:cubicBezTo>
                    <a:cubicBezTo>
                      <a:pt x="145264" y="1032489"/>
                      <a:pt x="132564" y="1023799"/>
                      <a:pt x="124543" y="952278"/>
                    </a:cubicBezTo>
                    <a:cubicBezTo>
                      <a:pt x="116522" y="880757"/>
                      <a:pt x="125211" y="766457"/>
                      <a:pt x="112511" y="663520"/>
                    </a:cubicBezTo>
                    <a:cubicBezTo>
                      <a:pt x="99811" y="560583"/>
                      <a:pt x="62380" y="419546"/>
                      <a:pt x="48343" y="334657"/>
                    </a:cubicBezTo>
                    <a:cubicBezTo>
                      <a:pt x="34306" y="249768"/>
                      <a:pt x="36311" y="208993"/>
                      <a:pt x="28290" y="154183"/>
                    </a:cubicBezTo>
                    <a:cubicBezTo>
                      <a:pt x="20269" y="99373"/>
                      <a:pt x="-2457" y="15151"/>
                      <a:pt x="217" y="17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 name="Freeform 22">
                <a:extLst>
                  <a:ext uri="{FF2B5EF4-FFF2-40B4-BE49-F238E27FC236}">
                    <a16:creationId xmlns:a16="http://schemas.microsoft.com/office/drawing/2014/main" id="{FCD3C2EF-6DED-4E7B-AECB-206583C570BD}"/>
                  </a:ext>
                </a:extLst>
              </p:cNvPr>
              <p:cNvSpPr/>
              <p:nvPr/>
            </p:nvSpPr>
            <p:spPr>
              <a:xfrm>
                <a:off x="1962632" y="1061614"/>
                <a:ext cx="820809" cy="2475965"/>
              </a:xfrm>
              <a:custGeom>
                <a:avLst/>
                <a:gdLst>
                  <a:gd name="connsiteX0" fmla="*/ 46647 w 820807"/>
                  <a:gd name="connsiteY0" fmla="*/ 1178 h 2475960"/>
                  <a:gd name="connsiteX1" fmla="*/ 90762 w 820807"/>
                  <a:gd name="connsiteY1" fmla="*/ 117484 h 2475960"/>
                  <a:gd name="connsiteX2" fmla="*/ 154931 w 820807"/>
                  <a:gd name="connsiteY2" fmla="*/ 117484 h 2475960"/>
                  <a:gd name="connsiteX3" fmla="*/ 207068 w 820807"/>
                  <a:gd name="connsiteY3" fmla="*/ 93421 h 2475960"/>
                  <a:gd name="connsiteX4" fmla="*/ 239152 w 820807"/>
                  <a:gd name="connsiteY4" fmla="*/ 53315 h 2475960"/>
                  <a:gd name="connsiteX5" fmla="*/ 247173 w 820807"/>
                  <a:gd name="connsiteY5" fmla="*/ 41284 h 2475960"/>
                  <a:gd name="connsiteX6" fmla="*/ 239152 w 820807"/>
                  <a:gd name="connsiteY6" fmla="*/ 69357 h 2475960"/>
                  <a:gd name="connsiteX7" fmla="*/ 239152 w 820807"/>
                  <a:gd name="connsiteY7" fmla="*/ 149568 h 2475960"/>
                  <a:gd name="connsiteX8" fmla="*/ 247173 w 820807"/>
                  <a:gd name="connsiteY8" fmla="*/ 217747 h 2475960"/>
                  <a:gd name="connsiteX9" fmla="*/ 239152 w 820807"/>
                  <a:gd name="connsiteY9" fmla="*/ 326031 h 2475960"/>
                  <a:gd name="connsiteX10" fmla="*/ 251184 w 820807"/>
                  <a:gd name="connsiteY10" fmla="*/ 406242 h 2475960"/>
                  <a:gd name="connsiteX11" fmla="*/ 247173 w 820807"/>
                  <a:gd name="connsiteY11" fmla="*/ 494473 h 2475960"/>
                  <a:gd name="connsiteX12" fmla="*/ 315352 w 820807"/>
                  <a:gd name="connsiteY12" fmla="*/ 622810 h 2475960"/>
                  <a:gd name="connsiteX13" fmla="*/ 391552 w 820807"/>
                  <a:gd name="connsiteY13" fmla="*/ 735105 h 2475960"/>
                  <a:gd name="connsiteX14" fmla="*/ 431657 w 820807"/>
                  <a:gd name="connsiteY14" fmla="*/ 779221 h 2475960"/>
                  <a:gd name="connsiteX15" fmla="*/ 447699 w 820807"/>
                  <a:gd name="connsiteY15" fmla="*/ 743126 h 2475960"/>
                  <a:gd name="connsiteX16" fmla="*/ 491815 w 820807"/>
                  <a:gd name="connsiteY16" fmla="*/ 739115 h 2475960"/>
                  <a:gd name="connsiteX17" fmla="*/ 572026 w 820807"/>
                  <a:gd name="connsiteY17" fmla="*/ 763178 h 2475960"/>
                  <a:gd name="connsiteX18" fmla="*/ 640205 w 820807"/>
                  <a:gd name="connsiteY18" fmla="*/ 811305 h 2475960"/>
                  <a:gd name="connsiteX19" fmla="*/ 684320 w 820807"/>
                  <a:gd name="connsiteY19" fmla="*/ 839378 h 2475960"/>
                  <a:gd name="connsiteX20" fmla="*/ 728436 w 820807"/>
                  <a:gd name="connsiteY20" fmla="*/ 851410 h 2475960"/>
                  <a:gd name="connsiteX21" fmla="*/ 760520 w 820807"/>
                  <a:gd name="connsiteY21" fmla="*/ 827347 h 2475960"/>
                  <a:gd name="connsiteX22" fmla="*/ 780573 w 820807"/>
                  <a:gd name="connsiteY22" fmla="*/ 795263 h 2475960"/>
                  <a:gd name="connsiteX23" fmla="*/ 780573 w 820807"/>
                  <a:gd name="connsiteY23" fmla="*/ 871463 h 2475960"/>
                  <a:gd name="connsiteX24" fmla="*/ 804636 w 820807"/>
                  <a:gd name="connsiteY24" fmla="*/ 943652 h 2475960"/>
                  <a:gd name="connsiteX25" fmla="*/ 816668 w 820807"/>
                  <a:gd name="connsiteY25" fmla="*/ 999800 h 2475960"/>
                  <a:gd name="connsiteX26" fmla="*/ 820678 w 820807"/>
                  <a:gd name="connsiteY26" fmla="*/ 1051936 h 2475960"/>
                  <a:gd name="connsiteX27" fmla="*/ 812657 w 820807"/>
                  <a:gd name="connsiteY27" fmla="*/ 1140168 h 2475960"/>
                  <a:gd name="connsiteX28" fmla="*/ 792605 w 820807"/>
                  <a:gd name="connsiteY28" fmla="*/ 1264494 h 2475960"/>
                  <a:gd name="connsiteX29" fmla="*/ 728436 w 820807"/>
                  <a:gd name="connsiteY29" fmla="*/ 1384810 h 2475960"/>
                  <a:gd name="connsiteX30" fmla="*/ 668278 w 820807"/>
                  <a:gd name="connsiteY30" fmla="*/ 1521168 h 2475960"/>
                  <a:gd name="connsiteX31" fmla="*/ 628173 w 820807"/>
                  <a:gd name="connsiteY31" fmla="*/ 1621431 h 2475960"/>
                  <a:gd name="connsiteX32" fmla="*/ 588068 w 820807"/>
                  <a:gd name="connsiteY32" fmla="*/ 1833989 h 2475960"/>
                  <a:gd name="connsiteX33" fmla="*/ 576036 w 820807"/>
                  <a:gd name="connsiteY33" fmla="*/ 2042536 h 2475960"/>
                  <a:gd name="connsiteX34" fmla="*/ 572026 w 820807"/>
                  <a:gd name="connsiteY34" fmla="*/ 2303221 h 2475960"/>
                  <a:gd name="connsiteX35" fmla="*/ 539941 w 820807"/>
                  <a:gd name="connsiteY35" fmla="*/ 2443589 h 2475960"/>
                  <a:gd name="connsiteX36" fmla="*/ 515878 w 820807"/>
                  <a:gd name="connsiteY36" fmla="*/ 2475673 h 2475960"/>
                  <a:gd name="connsiteX37" fmla="*/ 443689 w 820807"/>
                  <a:gd name="connsiteY37" fmla="*/ 2455621 h 2475960"/>
                  <a:gd name="connsiteX38" fmla="*/ 415615 w 820807"/>
                  <a:gd name="connsiteY38" fmla="*/ 2395463 h 2475960"/>
                  <a:gd name="connsiteX39" fmla="*/ 395562 w 820807"/>
                  <a:gd name="connsiteY39" fmla="*/ 2231031 h 2475960"/>
                  <a:gd name="connsiteX40" fmla="*/ 383531 w 820807"/>
                  <a:gd name="connsiteY40" fmla="*/ 2046547 h 2475960"/>
                  <a:gd name="connsiteX41" fmla="*/ 379520 w 820807"/>
                  <a:gd name="connsiteY41" fmla="*/ 1918210 h 2475960"/>
                  <a:gd name="connsiteX42" fmla="*/ 383531 w 820807"/>
                  <a:gd name="connsiteY42" fmla="*/ 1886126 h 2475960"/>
                  <a:gd name="connsiteX43" fmla="*/ 367489 w 820807"/>
                  <a:gd name="connsiteY43" fmla="*/ 1878105 h 2475960"/>
                  <a:gd name="connsiteX44" fmla="*/ 383531 w 820807"/>
                  <a:gd name="connsiteY44" fmla="*/ 1805915 h 2475960"/>
                  <a:gd name="connsiteX45" fmla="*/ 395562 w 820807"/>
                  <a:gd name="connsiteY45" fmla="*/ 1725705 h 2475960"/>
                  <a:gd name="connsiteX46" fmla="*/ 399573 w 820807"/>
                  <a:gd name="connsiteY46" fmla="*/ 1613410 h 2475960"/>
                  <a:gd name="connsiteX47" fmla="*/ 395562 w 820807"/>
                  <a:gd name="connsiteY47" fmla="*/ 1517157 h 2475960"/>
                  <a:gd name="connsiteX48" fmla="*/ 383531 w 820807"/>
                  <a:gd name="connsiteY48" fmla="*/ 1364757 h 2475960"/>
                  <a:gd name="connsiteX49" fmla="*/ 351447 w 820807"/>
                  <a:gd name="connsiteY49" fmla="*/ 1280536 h 2475960"/>
                  <a:gd name="connsiteX50" fmla="*/ 327384 w 820807"/>
                  <a:gd name="connsiteY50" fmla="*/ 1152200 h 2475960"/>
                  <a:gd name="connsiteX51" fmla="*/ 291289 w 820807"/>
                  <a:gd name="connsiteY51" fmla="*/ 1084021 h 2475960"/>
                  <a:gd name="connsiteX52" fmla="*/ 183005 w 820807"/>
                  <a:gd name="connsiteY52" fmla="*/ 971726 h 2475960"/>
                  <a:gd name="connsiteX53" fmla="*/ 146910 w 820807"/>
                  <a:gd name="connsiteY53" fmla="*/ 887505 h 2475960"/>
                  <a:gd name="connsiteX54" fmla="*/ 74720 w 820807"/>
                  <a:gd name="connsiteY54" fmla="*/ 743126 h 2475960"/>
                  <a:gd name="connsiteX55" fmla="*/ 50657 w 820807"/>
                  <a:gd name="connsiteY55" fmla="*/ 695000 h 2475960"/>
                  <a:gd name="connsiteX56" fmla="*/ 30605 w 820807"/>
                  <a:gd name="connsiteY56" fmla="*/ 642863 h 2475960"/>
                  <a:gd name="connsiteX57" fmla="*/ 14562 w 820807"/>
                  <a:gd name="connsiteY57" fmla="*/ 486452 h 2475960"/>
                  <a:gd name="connsiteX58" fmla="*/ 6541 w 820807"/>
                  <a:gd name="connsiteY58" fmla="*/ 374157 h 2475960"/>
                  <a:gd name="connsiteX59" fmla="*/ 2531 w 820807"/>
                  <a:gd name="connsiteY59" fmla="*/ 261863 h 2475960"/>
                  <a:gd name="connsiteX60" fmla="*/ 2531 w 820807"/>
                  <a:gd name="connsiteY60" fmla="*/ 249831 h 2475960"/>
                  <a:gd name="connsiteX61" fmla="*/ 34615 w 820807"/>
                  <a:gd name="connsiteY61" fmla="*/ 129515 h 2475960"/>
                  <a:gd name="connsiteX62" fmla="*/ 46647 w 820807"/>
                  <a:gd name="connsiteY62" fmla="*/ 61336 h 2475960"/>
                  <a:gd name="connsiteX63" fmla="*/ 46647 w 820807"/>
                  <a:gd name="connsiteY63" fmla="*/ 1178 h 247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820807" h="2475960">
                    <a:moveTo>
                      <a:pt x="46647" y="1178"/>
                    </a:moveTo>
                    <a:cubicBezTo>
                      <a:pt x="53999" y="10536"/>
                      <a:pt x="72715" y="98100"/>
                      <a:pt x="90762" y="117484"/>
                    </a:cubicBezTo>
                    <a:cubicBezTo>
                      <a:pt x="108809" y="136868"/>
                      <a:pt x="135547" y="121494"/>
                      <a:pt x="154931" y="117484"/>
                    </a:cubicBezTo>
                    <a:cubicBezTo>
                      <a:pt x="174315" y="113474"/>
                      <a:pt x="193031" y="104116"/>
                      <a:pt x="207068" y="93421"/>
                    </a:cubicBezTo>
                    <a:cubicBezTo>
                      <a:pt x="221105" y="82726"/>
                      <a:pt x="232468" y="62004"/>
                      <a:pt x="239152" y="53315"/>
                    </a:cubicBezTo>
                    <a:cubicBezTo>
                      <a:pt x="245836" y="44626"/>
                      <a:pt x="247173" y="38610"/>
                      <a:pt x="247173" y="41284"/>
                    </a:cubicBezTo>
                    <a:cubicBezTo>
                      <a:pt x="247173" y="43958"/>
                      <a:pt x="240489" y="51310"/>
                      <a:pt x="239152" y="69357"/>
                    </a:cubicBezTo>
                    <a:cubicBezTo>
                      <a:pt x="237815" y="87404"/>
                      <a:pt x="237815" y="124837"/>
                      <a:pt x="239152" y="149568"/>
                    </a:cubicBezTo>
                    <a:cubicBezTo>
                      <a:pt x="240489" y="174299"/>
                      <a:pt x="247173" y="188337"/>
                      <a:pt x="247173" y="217747"/>
                    </a:cubicBezTo>
                    <a:cubicBezTo>
                      <a:pt x="247173" y="247157"/>
                      <a:pt x="238484" y="294615"/>
                      <a:pt x="239152" y="326031"/>
                    </a:cubicBezTo>
                    <a:cubicBezTo>
                      <a:pt x="239820" y="357447"/>
                      <a:pt x="249847" y="378168"/>
                      <a:pt x="251184" y="406242"/>
                    </a:cubicBezTo>
                    <a:cubicBezTo>
                      <a:pt x="252521" y="434316"/>
                      <a:pt x="236478" y="458378"/>
                      <a:pt x="247173" y="494473"/>
                    </a:cubicBezTo>
                    <a:cubicBezTo>
                      <a:pt x="257868" y="530568"/>
                      <a:pt x="291289" y="582705"/>
                      <a:pt x="315352" y="622810"/>
                    </a:cubicBezTo>
                    <a:cubicBezTo>
                      <a:pt x="339415" y="662915"/>
                      <a:pt x="372168" y="709037"/>
                      <a:pt x="391552" y="735105"/>
                    </a:cubicBezTo>
                    <a:cubicBezTo>
                      <a:pt x="410936" y="761173"/>
                      <a:pt x="422299" y="777884"/>
                      <a:pt x="431657" y="779221"/>
                    </a:cubicBezTo>
                    <a:cubicBezTo>
                      <a:pt x="441015" y="780558"/>
                      <a:pt x="437673" y="749810"/>
                      <a:pt x="447699" y="743126"/>
                    </a:cubicBezTo>
                    <a:cubicBezTo>
                      <a:pt x="457725" y="736442"/>
                      <a:pt x="471094" y="735773"/>
                      <a:pt x="491815" y="739115"/>
                    </a:cubicBezTo>
                    <a:cubicBezTo>
                      <a:pt x="512536" y="742457"/>
                      <a:pt x="547294" y="751146"/>
                      <a:pt x="572026" y="763178"/>
                    </a:cubicBezTo>
                    <a:cubicBezTo>
                      <a:pt x="596758" y="775210"/>
                      <a:pt x="621489" y="798605"/>
                      <a:pt x="640205" y="811305"/>
                    </a:cubicBezTo>
                    <a:cubicBezTo>
                      <a:pt x="658921" y="824005"/>
                      <a:pt x="669615" y="832694"/>
                      <a:pt x="684320" y="839378"/>
                    </a:cubicBezTo>
                    <a:cubicBezTo>
                      <a:pt x="699025" y="846062"/>
                      <a:pt x="715736" y="853415"/>
                      <a:pt x="728436" y="851410"/>
                    </a:cubicBezTo>
                    <a:cubicBezTo>
                      <a:pt x="741136" y="849405"/>
                      <a:pt x="751831" y="836705"/>
                      <a:pt x="760520" y="827347"/>
                    </a:cubicBezTo>
                    <a:cubicBezTo>
                      <a:pt x="769209" y="817989"/>
                      <a:pt x="777231" y="787910"/>
                      <a:pt x="780573" y="795263"/>
                    </a:cubicBezTo>
                    <a:cubicBezTo>
                      <a:pt x="783915" y="802616"/>
                      <a:pt x="776563" y="846732"/>
                      <a:pt x="780573" y="871463"/>
                    </a:cubicBezTo>
                    <a:cubicBezTo>
                      <a:pt x="784583" y="896194"/>
                      <a:pt x="798620" y="922263"/>
                      <a:pt x="804636" y="943652"/>
                    </a:cubicBezTo>
                    <a:cubicBezTo>
                      <a:pt x="810652" y="965042"/>
                      <a:pt x="813994" y="981753"/>
                      <a:pt x="816668" y="999800"/>
                    </a:cubicBezTo>
                    <a:cubicBezTo>
                      <a:pt x="819342" y="1017847"/>
                      <a:pt x="821346" y="1028541"/>
                      <a:pt x="820678" y="1051936"/>
                    </a:cubicBezTo>
                    <a:cubicBezTo>
                      <a:pt x="820010" y="1075331"/>
                      <a:pt x="817336" y="1104742"/>
                      <a:pt x="812657" y="1140168"/>
                    </a:cubicBezTo>
                    <a:cubicBezTo>
                      <a:pt x="807978" y="1175594"/>
                      <a:pt x="806642" y="1223720"/>
                      <a:pt x="792605" y="1264494"/>
                    </a:cubicBezTo>
                    <a:cubicBezTo>
                      <a:pt x="778568" y="1305268"/>
                      <a:pt x="749157" y="1342031"/>
                      <a:pt x="728436" y="1384810"/>
                    </a:cubicBezTo>
                    <a:cubicBezTo>
                      <a:pt x="707715" y="1427589"/>
                      <a:pt x="684989" y="1481731"/>
                      <a:pt x="668278" y="1521168"/>
                    </a:cubicBezTo>
                    <a:cubicBezTo>
                      <a:pt x="651568" y="1560605"/>
                      <a:pt x="641541" y="1569294"/>
                      <a:pt x="628173" y="1621431"/>
                    </a:cubicBezTo>
                    <a:cubicBezTo>
                      <a:pt x="614805" y="1673568"/>
                      <a:pt x="596758" y="1763805"/>
                      <a:pt x="588068" y="1833989"/>
                    </a:cubicBezTo>
                    <a:cubicBezTo>
                      <a:pt x="579379" y="1904173"/>
                      <a:pt x="578710" y="1964331"/>
                      <a:pt x="576036" y="2042536"/>
                    </a:cubicBezTo>
                    <a:cubicBezTo>
                      <a:pt x="573362" y="2120741"/>
                      <a:pt x="578042" y="2236379"/>
                      <a:pt x="572026" y="2303221"/>
                    </a:cubicBezTo>
                    <a:cubicBezTo>
                      <a:pt x="566010" y="2370063"/>
                      <a:pt x="549299" y="2414847"/>
                      <a:pt x="539941" y="2443589"/>
                    </a:cubicBezTo>
                    <a:cubicBezTo>
                      <a:pt x="530583" y="2472331"/>
                      <a:pt x="531920" y="2473668"/>
                      <a:pt x="515878" y="2475673"/>
                    </a:cubicBezTo>
                    <a:cubicBezTo>
                      <a:pt x="499836" y="2477678"/>
                      <a:pt x="460399" y="2468989"/>
                      <a:pt x="443689" y="2455621"/>
                    </a:cubicBezTo>
                    <a:cubicBezTo>
                      <a:pt x="426979" y="2442253"/>
                      <a:pt x="423636" y="2432895"/>
                      <a:pt x="415615" y="2395463"/>
                    </a:cubicBezTo>
                    <a:cubicBezTo>
                      <a:pt x="407594" y="2358031"/>
                      <a:pt x="400909" y="2289184"/>
                      <a:pt x="395562" y="2231031"/>
                    </a:cubicBezTo>
                    <a:cubicBezTo>
                      <a:pt x="390215" y="2172878"/>
                      <a:pt x="386205" y="2098684"/>
                      <a:pt x="383531" y="2046547"/>
                    </a:cubicBezTo>
                    <a:cubicBezTo>
                      <a:pt x="380857" y="1994410"/>
                      <a:pt x="379520" y="1944947"/>
                      <a:pt x="379520" y="1918210"/>
                    </a:cubicBezTo>
                    <a:cubicBezTo>
                      <a:pt x="379520" y="1891473"/>
                      <a:pt x="385536" y="1892810"/>
                      <a:pt x="383531" y="1886126"/>
                    </a:cubicBezTo>
                    <a:cubicBezTo>
                      <a:pt x="381526" y="1879442"/>
                      <a:pt x="367489" y="1891473"/>
                      <a:pt x="367489" y="1878105"/>
                    </a:cubicBezTo>
                    <a:cubicBezTo>
                      <a:pt x="367489" y="1864737"/>
                      <a:pt x="378852" y="1831315"/>
                      <a:pt x="383531" y="1805915"/>
                    </a:cubicBezTo>
                    <a:cubicBezTo>
                      <a:pt x="388210" y="1780515"/>
                      <a:pt x="392888" y="1757789"/>
                      <a:pt x="395562" y="1725705"/>
                    </a:cubicBezTo>
                    <a:cubicBezTo>
                      <a:pt x="398236" y="1693621"/>
                      <a:pt x="399573" y="1648168"/>
                      <a:pt x="399573" y="1613410"/>
                    </a:cubicBezTo>
                    <a:cubicBezTo>
                      <a:pt x="399573" y="1578652"/>
                      <a:pt x="398236" y="1558599"/>
                      <a:pt x="395562" y="1517157"/>
                    </a:cubicBezTo>
                    <a:cubicBezTo>
                      <a:pt x="392888" y="1475715"/>
                      <a:pt x="390884" y="1404194"/>
                      <a:pt x="383531" y="1364757"/>
                    </a:cubicBezTo>
                    <a:cubicBezTo>
                      <a:pt x="376179" y="1325320"/>
                      <a:pt x="360805" y="1315962"/>
                      <a:pt x="351447" y="1280536"/>
                    </a:cubicBezTo>
                    <a:cubicBezTo>
                      <a:pt x="342089" y="1245110"/>
                      <a:pt x="337410" y="1184953"/>
                      <a:pt x="327384" y="1152200"/>
                    </a:cubicBezTo>
                    <a:cubicBezTo>
                      <a:pt x="317358" y="1119447"/>
                      <a:pt x="315352" y="1114100"/>
                      <a:pt x="291289" y="1084021"/>
                    </a:cubicBezTo>
                    <a:cubicBezTo>
                      <a:pt x="267226" y="1053942"/>
                      <a:pt x="207068" y="1004479"/>
                      <a:pt x="183005" y="971726"/>
                    </a:cubicBezTo>
                    <a:cubicBezTo>
                      <a:pt x="158942" y="938973"/>
                      <a:pt x="164957" y="925605"/>
                      <a:pt x="146910" y="887505"/>
                    </a:cubicBezTo>
                    <a:cubicBezTo>
                      <a:pt x="128863" y="849405"/>
                      <a:pt x="74720" y="743126"/>
                      <a:pt x="74720" y="743126"/>
                    </a:cubicBezTo>
                    <a:cubicBezTo>
                      <a:pt x="58678" y="711042"/>
                      <a:pt x="58009" y="711710"/>
                      <a:pt x="50657" y="695000"/>
                    </a:cubicBezTo>
                    <a:cubicBezTo>
                      <a:pt x="43305" y="678290"/>
                      <a:pt x="36621" y="677621"/>
                      <a:pt x="30605" y="642863"/>
                    </a:cubicBezTo>
                    <a:cubicBezTo>
                      <a:pt x="24589" y="608105"/>
                      <a:pt x="18573" y="531236"/>
                      <a:pt x="14562" y="486452"/>
                    </a:cubicBezTo>
                    <a:cubicBezTo>
                      <a:pt x="10551" y="441668"/>
                      <a:pt x="8546" y="411588"/>
                      <a:pt x="6541" y="374157"/>
                    </a:cubicBezTo>
                    <a:cubicBezTo>
                      <a:pt x="4536" y="336726"/>
                      <a:pt x="3199" y="282584"/>
                      <a:pt x="2531" y="261863"/>
                    </a:cubicBezTo>
                    <a:cubicBezTo>
                      <a:pt x="1863" y="241142"/>
                      <a:pt x="-2816" y="271889"/>
                      <a:pt x="2531" y="249831"/>
                    </a:cubicBezTo>
                    <a:cubicBezTo>
                      <a:pt x="7878" y="227773"/>
                      <a:pt x="27262" y="160931"/>
                      <a:pt x="34615" y="129515"/>
                    </a:cubicBezTo>
                    <a:cubicBezTo>
                      <a:pt x="41968" y="98099"/>
                      <a:pt x="43973" y="82057"/>
                      <a:pt x="46647" y="61336"/>
                    </a:cubicBezTo>
                    <a:cubicBezTo>
                      <a:pt x="49321" y="40615"/>
                      <a:pt x="39295" y="-8180"/>
                      <a:pt x="46647" y="11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2" name="Freeform 23">
                <a:extLst>
                  <a:ext uri="{FF2B5EF4-FFF2-40B4-BE49-F238E27FC236}">
                    <a16:creationId xmlns:a16="http://schemas.microsoft.com/office/drawing/2014/main" id="{FE417B93-4A46-44A0-BFBF-20F49CB554D4}"/>
                  </a:ext>
                </a:extLst>
              </p:cNvPr>
              <p:cNvSpPr/>
              <p:nvPr/>
            </p:nvSpPr>
            <p:spPr>
              <a:xfrm>
                <a:off x="3369302" y="3701672"/>
                <a:ext cx="188144" cy="101390"/>
              </a:xfrm>
              <a:custGeom>
                <a:avLst/>
                <a:gdLst>
                  <a:gd name="connsiteX0" fmla="*/ 176546 w 188144"/>
                  <a:gd name="connsiteY0" fmla="*/ 11816 h 101390"/>
                  <a:gd name="connsiteX1" fmla="*/ 181626 w 188144"/>
                  <a:gd name="connsiteY1" fmla="*/ 98176 h 101390"/>
                  <a:gd name="connsiteX2" fmla="*/ 156226 w 188144"/>
                  <a:gd name="connsiteY2" fmla="*/ 82936 h 101390"/>
                  <a:gd name="connsiteX3" fmla="*/ 105426 w 188144"/>
                  <a:gd name="connsiteY3" fmla="*/ 82936 h 101390"/>
                  <a:gd name="connsiteX4" fmla="*/ 49546 w 188144"/>
                  <a:gd name="connsiteY4" fmla="*/ 88016 h 101390"/>
                  <a:gd name="connsiteX5" fmla="*/ 3826 w 188144"/>
                  <a:gd name="connsiteY5" fmla="*/ 98176 h 101390"/>
                  <a:gd name="connsiteX6" fmla="*/ 8906 w 188144"/>
                  <a:gd name="connsiteY6" fmla="*/ 52456 h 101390"/>
                  <a:gd name="connsiteX7" fmla="*/ 59706 w 188144"/>
                  <a:gd name="connsiteY7" fmla="*/ 6736 h 101390"/>
                  <a:gd name="connsiteX8" fmla="*/ 176546 w 188144"/>
                  <a:gd name="connsiteY8" fmla="*/ 11816 h 10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144" h="101390">
                    <a:moveTo>
                      <a:pt x="176546" y="11816"/>
                    </a:moveTo>
                    <a:cubicBezTo>
                      <a:pt x="196866" y="27056"/>
                      <a:pt x="185013" y="86323"/>
                      <a:pt x="181626" y="98176"/>
                    </a:cubicBezTo>
                    <a:cubicBezTo>
                      <a:pt x="178239" y="110029"/>
                      <a:pt x="168926" y="85476"/>
                      <a:pt x="156226" y="82936"/>
                    </a:cubicBezTo>
                    <a:cubicBezTo>
                      <a:pt x="143526" y="80396"/>
                      <a:pt x="123206" y="82089"/>
                      <a:pt x="105426" y="82936"/>
                    </a:cubicBezTo>
                    <a:cubicBezTo>
                      <a:pt x="87646" y="83783"/>
                      <a:pt x="66479" y="85476"/>
                      <a:pt x="49546" y="88016"/>
                    </a:cubicBezTo>
                    <a:cubicBezTo>
                      <a:pt x="32613" y="90556"/>
                      <a:pt x="10599" y="104103"/>
                      <a:pt x="3826" y="98176"/>
                    </a:cubicBezTo>
                    <a:cubicBezTo>
                      <a:pt x="-2947" y="92249"/>
                      <a:pt x="-407" y="67696"/>
                      <a:pt x="8906" y="52456"/>
                    </a:cubicBezTo>
                    <a:cubicBezTo>
                      <a:pt x="18219" y="37216"/>
                      <a:pt x="39386" y="16049"/>
                      <a:pt x="59706" y="6736"/>
                    </a:cubicBezTo>
                    <a:cubicBezTo>
                      <a:pt x="80026" y="-2577"/>
                      <a:pt x="156226" y="-3424"/>
                      <a:pt x="176546" y="1181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3" name="Freeform 24">
                <a:extLst>
                  <a:ext uri="{FF2B5EF4-FFF2-40B4-BE49-F238E27FC236}">
                    <a16:creationId xmlns:a16="http://schemas.microsoft.com/office/drawing/2014/main" id="{9E6C0810-4C42-4BEE-AC22-4AE7D97F67A9}"/>
                  </a:ext>
                </a:extLst>
              </p:cNvPr>
              <p:cNvSpPr/>
              <p:nvPr/>
            </p:nvSpPr>
            <p:spPr>
              <a:xfrm>
                <a:off x="2013206" y="1026478"/>
                <a:ext cx="200477" cy="252446"/>
              </a:xfrm>
              <a:custGeom>
                <a:avLst/>
                <a:gdLst>
                  <a:gd name="connsiteX0" fmla="*/ 196595 w 198015"/>
                  <a:gd name="connsiteY0" fmla="*/ 136842 h 252445"/>
                  <a:gd name="connsiteX1" fmla="*/ 176275 w 198015"/>
                  <a:gd name="connsiteY1" fmla="*/ 86042 h 252445"/>
                  <a:gd name="connsiteX2" fmla="*/ 181355 w 198015"/>
                  <a:gd name="connsiteY2" fmla="*/ 40322 h 252445"/>
                  <a:gd name="connsiteX3" fmla="*/ 155955 w 198015"/>
                  <a:gd name="connsiteY3" fmla="*/ 9842 h 252445"/>
                  <a:gd name="connsiteX4" fmla="*/ 155955 w 198015"/>
                  <a:gd name="connsiteY4" fmla="*/ 50482 h 252445"/>
                  <a:gd name="connsiteX5" fmla="*/ 110235 w 198015"/>
                  <a:gd name="connsiteY5" fmla="*/ 65722 h 252445"/>
                  <a:gd name="connsiteX6" fmla="*/ 64515 w 198015"/>
                  <a:gd name="connsiteY6" fmla="*/ 65722 h 252445"/>
                  <a:gd name="connsiteX7" fmla="*/ 23875 w 198015"/>
                  <a:gd name="connsiteY7" fmla="*/ 20002 h 252445"/>
                  <a:gd name="connsiteX8" fmla="*/ 3555 w 198015"/>
                  <a:gd name="connsiteY8" fmla="*/ 4762 h 252445"/>
                  <a:gd name="connsiteX9" fmla="*/ 3555 w 198015"/>
                  <a:gd name="connsiteY9" fmla="*/ 101282 h 252445"/>
                  <a:gd name="connsiteX10" fmla="*/ 39115 w 198015"/>
                  <a:gd name="connsiteY10" fmla="*/ 243522 h 252445"/>
                  <a:gd name="connsiteX11" fmla="*/ 130555 w 198015"/>
                  <a:gd name="connsiteY11" fmla="*/ 228282 h 252445"/>
                  <a:gd name="connsiteX12" fmla="*/ 196595 w 198015"/>
                  <a:gd name="connsiteY12" fmla="*/ 136842 h 252445"/>
                  <a:gd name="connsiteX0" fmla="*/ 196595 w 200477"/>
                  <a:gd name="connsiteY0" fmla="*/ 136842 h 252445"/>
                  <a:gd name="connsiteX1" fmla="*/ 191515 w 200477"/>
                  <a:gd name="connsiteY1" fmla="*/ 80962 h 252445"/>
                  <a:gd name="connsiteX2" fmla="*/ 181355 w 200477"/>
                  <a:gd name="connsiteY2" fmla="*/ 40322 h 252445"/>
                  <a:gd name="connsiteX3" fmla="*/ 155955 w 200477"/>
                  <a:gd name="connsiteY3" fmla="*/ 9842 h 252445"/>
                  <a:gd name="connsiteX4" fmla="*/ 155955 w 200477"/>
                  <a:gd name="connsiteY4" fmla="*/ 50482 h 252445"/>
                  <a:gd name="connsiteX5" fmla="*/ 110235 w 200477"/>
                  <a:gd name="connsiteY5" fmla="*/ 65722 h 252445"/>
                  <a:gd name="connsiteX6" fmla="*/ 64515 w 200477"/>
                  <a:gd name="connsiteY6" fmla="*/ 65722 h 252445"/>
                  <a:gd name="connsiteX7" fmla="*/ 23875 w 200477"/>
                  <a:gd name="connsiteY7" fmla="*/ 20002 h 252445"/>
                  <a:gd name="connsiteX8" fmla="*/ 3555 w 200477"/>
                  <a:gd name="connsiteY8" fmla="*/ 4762 h 252445"/>
                  <a:gd name="connsiteX9" fmla="*/ 3555 w 200477"/>
                  <a:gd name="connsiteY9" fmla="*/ 101282 h 252445"/>
                  <a:gd name="connsiteX10" fmla="*/ 39115 w 200477"/>
                  <a:gd name="connsiteY10" fmla="*/ 243522 h 252445"/>
                  <a:gd name="connsiteX11" fmla="*/ 130555 w 200477"/>
                  <a:gd name="connsiteY11" fmla="*/ 228282 h 252445"/>
                  <a:gd name="connsiteX12" fmla="*/ 196595 w 200477"/>
                  <a:gd name="connsiteY12" fmla="*/ 136842 h 252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477" h="252445">
                    <a:moveTo>
                      <a:pt x="196595" y="136842"/>
                    </a:moveTo>
                    <a:cubicBezTo>
                      <a:pt x="206755" y="112289"/>
                      <a:pt x="194055" y="97049"/>
                      <a:pt x="191515" y="80962"/>
                    </a:cubicBezTo>
                    <a:cubicBezTo>
                      <a:pt x="188975" y="64875"/>
                      <a:pt x="187282" y="52175"/>
                      <a:pt x="181355" y="40322"/>
                    </a:cubicBezTo>
                    <a:cubicBezTo>
                      <a:pt x="175428" y="28469"/>
                      <a:pt x="160188" y="8149"/>
                      <a:pt x="155955" y="9842"/>
                    </a:cubicBezTo>
                    <a:cubicBezTo>
                      <a:pt x="151722" y="11535"/>
                      <a:pt x="163575" y="41169"/>
                      <a:pt x="155955" y="50482"/>
                    </a:cubicBezTo>
                    <a:cubicBezTo>
                      <a:pt x="148335" y="59795"/>
                      <a:pt x="125475" y="63182"/>
                      <a:pt x="110235" y="65722"/>
                    </a:cubicBezTo>
                    <a:cubicBezTo>
                      <a:pt x="94995" y="68262"/>
                      <a:pt x="78908" y="73342"/>
                      <a:pt x="64515" y="65722"/>
                    </a:cubicBezTo>
                    <a:cubicBezTo>
                      <a:pt x="50122" y="58102"/>
                      <a:pt x="34035" y="30162"/>
                      <a:pt x="23875" y="20002"/>
                    </a:cubicBezTo>
                    <a:cubicBezTo>
                      <a:pt x="13715" y="9842"/>
                      <a:pt x="6942" y="-8785"/>
                      <a:pt x="3555" y="4762"/>
                    </a:cubicBezTo>
                    <a:cubicBezTo>
                      <a:pt x="168" y="18309"/>
                      <a:pt x="-2372" y="61489"/>
                      <a:pt x="3555" y="101282"/>
                    </a:cubicBezTo>
                    <a:cubicBezTo>
                      <a:pt x="9482" y="141075"/>
                      <a:pt x="17948" y="222355"/>
                      <a:pt x="39115" y="243522"/>
                    </a:cubicBezTo>
                    <a:cubicBezTo>
                      <a:pt x="60282" y="264689"/>
                      <a:pt x="106848" y="243522"/>
                      <a:pt x="130555" y="228282"/>
                    </a:cubicBezTo>
                    <a:cubicBezTo>
                      <a:pt x="154262" y="213042"/>
                      <a:pt x="186435" y="161395"/>
                      <a:pt x="196595" y="1368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5" name="Freeform 6">
              <a:extLst>
                <a:ext uri="{FF2B5EF4-FFF2-40B4-BE49-F238E27FC236}">
                  <a16:creationId xmlns:a16="http://schemas.microsoft.com/office/drawing/2014/main" id="{7C0324D2-CE49-418C-8353-13E9768E4CCE}"/>
                </a:ext>
              </a:extLst>
            </p:cNvPr>
            <p:cNvSpPr/>
            <p:nvPr/>
          </p:nvSpPr>
          <p:spPr>
            <a:xfrm>
              <a:off x="3847080" y="1362265"/>
              <a:ext cx="1251308" cy="3993517"/>
            </a:xfrm>
            <a:custGeom>
              <a:avLst/>
              <a:gdLst>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5718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83292 w 2274475"/>
                <a:gd name="connsiteY53" fmla="*/ 1208589 h 7258931"/>
                <a:gd name="connsiteX54" fmla="*/ 839802 w 2274475"/>
                <a:gd name="connsiteY54" fmla="*/ 113436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5718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83292 w 2274475"/>
                <a:gd name="connsiteY53" fmla="*/ 120858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5718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3432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34324 h 7258931"/>
                <a:gd name="connsiteX7" fmla="*/ 132550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34324 h 7258931"/>
                <a:gd name="connsiteX7" fmla="*/ 1325500 w 2274475"/>
                <a:gd name="connsiteY7" fmla="*/ 985327 h 7258931"/>
                <a:gd name="connsiteX8" fmla="*/ 1390104 w 2274475"/>
                <a:gd name="connsiteY8" fmla="*/ 110685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274475" h="7258931">
                  <a:moveTo>
                    <a:pt x="1010406" y="480"/>
                  </a:moveTo>
                  <a:cubicBezTo>
                    <a:pt x="1043686" y="-1083"/>
                    <a:pt x="1073016" y="1304"/>
                    <a:pt x="1102095" y="5735"/>
                  </a:cubicBezTo>
                  <a:cubicBezTo>
                    <a:pt x="1104192" y="5411"/>
                    <a:pt x="1106275" y="5508"/>
                    <a:pt x="1108360" y="5621"/>
                  </a:cubicBezTo>
                  <a:cubicBezTo>
                    <a:pt x="1267121" y="18361"/>
                    <a:pt x="1286231" y="91404"/>
                    <a:pt x="1384688" y="135883"/>
                  </a:cubicBezTo>
                  <a:lnTo>
                    <a:pt x="1492367" y="319142"/>
                  </a:lnTo>
                  <a:cubicBezTo>
                    <a:pt x="1491728" y="426282"/>
                    <a:pt x="1510135" y="527075"/>
                    <a:pt x="1487277" y="627868"/>
                  </a:cubicBezTo>
                  <a:cubicBezTo>
                    <a:pt x="1418910" y="746113"/>
                    <a:pt x="1302895" y="830053"/>
                    <a:pt x="1311344" y="934324"/>
                  </a:cubicBezTo>
                  <a:lnTo>
                    <a:pt x="1325500" y="985327"/>
                  </a:lnTo>
                  <a:cubicBezTo>
                    <a:pt x="1330194" y="1024847"/>
                    <a:pt x="1375728" y="1068875"/>
                    <a:pt x="1390104" y="1106856"/>
                  </a:cubicBezTo>
                  <a:cubicBezTo>
                    <a:pt x="1431693" y="1230800"/>
                    <a:pt x="1797433" y="1317290"/>
                    <a:pt x="2048362" y="1385160"/>
                  </a:cubicBezTo>
                  <a:cubicBezTo>
                    <a:pt x="2111119" y="1394902"/>
                    <a:pt x="2091635" y="1498099"/>
                    <a:pt x="2117009" y="1597559"/>
                  </a:cubicBezTo>
                  <a:cubicBezTo>
                    <a:pt x="2135620" y="1660396"/>
                    <a:pt x="2154811" y="1677574"/>
                    <a:pt x="2148808" y="1758448"/>
                  </a:cubicBezTo>
                  <a:cubicBezTo>
                    <a:pt x="2191400" y="1843059"/>
                    <a:pt x="2218460" y="1906746"/>
                    <a:pt x="2189395" y="2037940"/>
                  </a:cubicBezTo>
                  <a:cubicBezTo>
                    <a:pt x="2188764" y="2111215"/>
                    <a:pt x="2206824" y="2102251"/>
                    <a:pt x="2232360" y="2257766"/>
                  </a:cubicBezTo>
                  <a:cubicBezTo>
                    <a:pt x="2286030" y="2406818"/>
                    <a:pt x="2285957" y="2613610"/>
                    <a:pt x="2246002" y="2696740"/>
                  </a:cubicBezTo>
                  <a:cubicBezTo>
                    <a:pt x="2250906" y="2813515"/>
                    <a:pt x="2280244" y="2781221"/>
                    <a:pt x="2261780" y="2932246"/>
                  </a:cubicBezTo>
                  <a:cubicBezTo>
                    <a:pt x="2251812" y="3042523"/>
                    <a:pt x="2230338" y="3222331"/>
                    <a:pt x="2189929" y="3317283"/>
                  </a:cubicBezTo>
                  <a:cubicBezTo>
                    <a:pt x="2205594" y="3415974"/>
                    <a:pt x="2208562" y="3482744"/>
                    <a:pt x="2153905" y="3546819"/>
                  </a:cubicBezTo>
                  <a:cubicBezTo>
                    <a:pt x="2123547" y="3613605"/>
                    <a:pt x="2067020" y="3631796"/>
                    <a:pt x="2062829" y="3747178"/>
                  </a:cubicBezTo>
                  <a:cubicBezTo>
                    <a:pt x="2038248" y="3784366"/>
                    <a:pt x="2043572" y="3814077"/>
                    <a:pt x="1996560" y="3899862"/>
                  </a:cubicBezTo>
                  <a:cubicBezTo>
                    <a:pt x="1976622" y="3973381"/>
                    <a:pt x="1945464" y="4030878"/>
                    <a:pt x="1973112" y="4192026"/>
                  </a:cubicBezTo>
                  <a:cubicBezTo>
                    <a:pt x="1978331" y="4297101"/>
                    <a:pt x="1988760" y="4562878"/>
                    <a:pt x="1994230" y="4758341"/>
                  </a:cubicBezTo>
                  <a:cubicBezTo>
                    <a:pt x="1999377" y="4985418"/>
                    <a:pt x="1993308" y="5242399"/>
                    <a:pt x="1998454" y="5443309"/>
                  </a:cubicBezTo>
                  <a:cubicBezTo>
                    <a:pt x="2022566" y="5619053"/>
                    <a:pt x="2065370" y="5798537"/>
                    <a:pt x="2070791" y="5970543"/>
                  </a:cubicBezTo>
                  <a:lnTo>
                    <a:pt x="2032486" y="6356695"/>
                  </a:lnTo>
                  <a:cubicBezTo>
                    <a:pt x="2079044" y="6432965"/>
                    <a:pt x="2118126" y="6490542"/>
                    <a:pt x="2112349" y="6570550"/>
                  </a:cubicBezTo>
                  <a:cubicBezTo>
                    <a:pt x="2108465" y="6689962"/>
                    <a:pt x="2037292" y="6764517"/>
                    <a:pt x="2055838" y="6861500"/>
                  </a:cubicBezTo>
                  <a:cubicBezTo>
                    <a:pt x="2097864" y="6951606"/>
                    <a:pt x="2147368" y="7116476"/>
                    <a:pt x="2193133" y="7243963"/>
                  </a:cubicBezTo>
                  <a:lnTo>
                    <a:pt x="1732215" y="7204737"/>
                  </a:lnTo>
                  <a:lnTo>
                    <a:pt x="1663568" y="6959567"/>
                  </a:lnTo>
                  <a:cubicBezTo>
                    <a:pt x="1623726" y="6778984"/>
                    <a:pt x="1531549" y="6564756"/>
                    <a:pt x="1544042" y="6417818"/>
                  </a:cubicBezTo>
                  <a:cubicBezTo>
                    <a:pt x="1469780" y="6357795"/>
                    <a:pt x="1458800" y="6257382"/>
                    <a:pt x="1453500" y="6124684"/>
                  </a:cubicBezTo>
                  <a:cubicBezTo>
                    <a:pt x="1459414" y="5973294"/>
                    <a:pt x="1487695" y="5797290"/>
                    <a:pt x="1474862" y="5692653"/>
                  </a:cubicBezTo>
                  <a:cubicBezTo>
                    <a:pt x="1347374" y="5192509"/>
                    <a:pt x="1249791" y="4714793"/>
                    <a:pt x="1163424" y="4154838"/>
                  </a:cubicBezTo>
                  <a:cubicBezTo>
                    <a:pt x="1039173" y="4600350"/>
                    <a:pt x="963519" y="5378561"/>
                    <a:pt x="947675" y="5468942"/>
                  </a:cubicBezTo>
                  <a:cubicBezTo>
                    <a:pt x="932722" y="5560633"/>
                    <a:pt x="914032" y="5637371"/>
                    <a:pt x="902817" y="5744015"/>
                  </a:cubicBezTo>
                  <a:cubicBezTo>
                    <a:pt x="919033" y="6058608"/>
                    <a:pt x="882913" y="6575066"/>
                    <a:pt x="839316" y="6702747"/>
                  </a:cubicBezTo>
                  <a:cubicBezTo>
                    <a:pt x="858492" y="6778871"/>
                    <a:pt x="832810" y="6810137"/>
                    <a:pt x="780961" y="6871307"/>
                  </a:cubicBezTo>
                  <a:cubicBezTo>
                    <a:pt x="768808" y="6922202"/>
                    <a:pt x="820204" y="6999264"/>
                    <a:pt x="740763" y="7038944"/>
                  </a:cubicBezTo>
                  <a:cubicBezTo>
                    <a:pt x="606138" y="7157742"/>
                    <a:pt x="460299" y="7242895"/>
                    <a:pt x="340627" y="7257023"/>
                  </a:cubicBezTo>
                  <a:cubicBezTo>
                    <a:pt x="221975" y="7267509"/>
                    <a:pt x="178088" y="7236875"/>
                    <a:pt x="160369" y="7112785"/>
                  </a:cubicBezTo>
                  <a:cubicBezTo>
                    <a:pt x="142245" y="6930616"/>
                    <a:pt x="404486" y="6901713"/>
                    <a:pt x="375147" y="6637304"/>
                  </a:cubicBezTo>
                  <a:cubicBezTo>
                    <a:pt x="367007" y="6500075"/>
                    <a:pt x="336437" y="6430133"/>
                    <a:pt x="354465" y="6292903"/>
                  </a:cubicBezTo>
                  <a:cubicBezTo>
                    <a:pt x="358235" y="6286495"/>
                    <a:pt x="414341" y="5984768"/>
                    <a:pt x="418111" y="5978359"/>
                  </a:cubicBezTo>
                  <a:cubicBezTo>
                    <a:pt x="413580" y="5770394"/>
                    <a:pt x="386620" y="5689529"/>
                    <a:pt x="438162" y="5462874"/>
                  </a:cubicBezTo>
                  <a:lnTo>
                    <a:pt x="408741" y="4908987"/>
                  </a:lnTo>
                  <a:cubicBezTo>
                    <a:pt x="383383" y="4594734"/>
                    <a:pt x="347025" y="4231956"/>
                    <a:pt x="369833" y="3984130"/>
                  </a:cubicBezTo>
                  <a:cubicBezTo>
                    <a:pt x="360790" y="3878249"/>
                    <a:pt x="203156" y="3654257"/>
                    <a:pt x="114102" y="3468366"/>
                  </a:cubicBezTo>
                  <a:cubicBezTo>
                    <a:pt x="73252" y="3345749"/>
                    <a:pt x="107597" y="3109690"/>
                    <a:pt x="25841" y="2997641"/>
                  </a:cubicBezTo>
                  <a:cubicBezTo>
                    <a:pt x="-26781" y="2864117"/>
                    <a:pt x="13437" y="2636005"/>
                    <a:pt x="37056" y="2488661"/>
                  </a:cubicBezTo>
                  <a:cubicBezTo>
                    <a:pt x="58606" y="2354225"/>
                    <a:pt x="33601" y="2288134"/>
                    <a:pt x="10548" y="2180866"/>
                  </a:cubicBezTo>
                  <a:cubicBezTo>
                    <a:pt x="-2582" y="2138083"/>
                    <a:pt x="49550" y="1969276"/>
                    <a:pt x="66962" y="1852534"/>
                  </a:cubicBezTo>
                  <a:cubicBezTo>
                    <a:pt x="80491" y="1712295"/>
                    <a:pt x="109474" y="1518069"/>
                    <a:pt x="133715" y="1495365"/>
                  </a:cubicBezTo>
                  <a:cubicBezTo>
                    <a:pt x="320335" y="1404758"/>
                    <a:pt x="520831" y="1377628"/>
                    <a:pt x="726142" y="1204779"/>
                  </a:cubicBezTo>
                  <a:lnTo>
                    <a:pt x="801702" y="1145790"/>
                  </a:lnTo>
                  <a:cubicBezTo>
                    <a:pt x="809306" y="1071017"/>
                    <a:pt x="832150" y="1000053"/>
                    <a:pt x="839754" y="925280"/>
                  </a:cubicBezTo>
                  <a:cubicBezTo>
                    <a:pt x="835314" y="915634"/>
                    <a:pt x="854784" y="890796"/>
                    <a:pt x="852095" y="881622"/>
                  </a:cubicBezTo>
                  <a:cubicBezTo>
                    <a:pt x="830908" y="801911"/>
                    <a:pt x="739926" y="755876"/>
                    <a:pt x="685639" y="674518"/>
                  </a:cubicBezTo>
                  <a:cubicBezTo>
                    <a:pt x="679420" y="654057"/>
                    <a:pt x="675363" y="620231"/>
                    <a:pt x="673583" y="580154"/>
                  </a:cubicBezTo>
                  <a:cubicBezTo>
                    <a:pt x="646287" y="504174"/>
                    <a:pt x="625266" y="418796"/>
                    <a:pt x="642606" y="341636"/>
                  </a:cubicBezTo>
                  <a:cubicBezTo>
                    <a:pt x="637217" y="194039"/>
                    <a:pt x="706592" y="142696"/>
                    <a:pt x="839802" y="36004"/>
                  </a:cubicBezTo>
                  <a:cubicBezTo>
                    <a:pt x="910855" y="12350"/>
                    <a:pt x="964405" y="2641"/>
                    <a:pt x="1010406" y="480"/>
                  </a:cubicBezTo>
                  <a:close/>
                </a:path>
              </a:pathLst>
            </a:custGeom>
            <a:solidFill>
              <a:schemeClr val="accent6">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accent6"/>
                </a:solidFill>
              </a:endParaRPr>
            </a:p>
          </p:txBody>
        </p:sp>
        <p:sp>
          <p:nvSpPr>
            <p:cNvPr id="6" name="Freeform 7">
              <a:extLst>
                <a:ext uri="{FF2B5EF4-FFF2-40B4-BE49-F238E27FC236}">
                  <a16:creationId xmlns:a16="http://schemas.microsoft.com/office/drawing/2014/main" id="{0AA962A6-FFA1-4637-AFE9-59CBB22E30BE}"/>
                </a:ext>
              </a:extLst>
            </p:cNvPr>
            <p:cNvSpPr>
              <a:spLocks noChangeAspect="1"/>
            </p:cNvSpPr>
            <p:nvPr/>
          </p:nvSpPr>
          <p:spPr>
            <a:xfrm flipH="1">
              <a:off x="649653" y="1309123"/>
              <a:ext cx="1255596" cy="4001786"/>
            </a:xfrm>
            <a:custGeom>
              <a:avLst/>
              <a:gdLst>
                <a:gd name="connsiteX0" fmla="*/ 1095375 w 2171700"/>
                <a:gd name="connsiteY0" fmla="*/ 0 h 7324725"/>
                <a:gd name="connsiteX1" fmla="*/ 809625 w 2171700"/>
                <a:gd name="connsiteY1" fmla="*/ 190500 h 7324725"/>
                <a:gd name="connsiteX2" fmla="*/ 685800 w 2171700"/>
                <a:gd name="connsiteY2" fmla="*/ 371475 h 7324725"/>
                <a:gd name="connsiteX3" fmla="*/ 704850 w 2171700"/>
                <a:gd name="connsiteY3" fmla="*/ 695325 h 7324725"/>
                <a:gd name="connsiteX4" fmla="*/ 838200 w 2171700"/>
                <a:gd name="connsiteY4" fmla="*/ 971550 h 7324725"/>
                <a:gd name="connsiteX5" fmla="*/ 742950 w 2171700"/>
                <a:gd name="connsiteY5" fmla="*/ 1085850 h 7324725"/>
                <a:gd name="connsiteX6" fmla="*/ 133350 w 2171700"/>
                <a:gd name="connsiteY6" fmla="*/ 1295400 h 7324725"/>
                <a:gd name="connsiteX7" fmla="*/ 0 w 2171700"/>
                <a:gd name="connsiteY7" fmla="*/ 2286000 h 7324725"/>
                <a:gd name="connsiteX8" fmla="*/ 333375 w 2171700"/>
                <a:gd name="connsiteY8" fmla="*/ 3181350 h 7324725"/>
                <a:gd name="connsiteX9" fmla="*/ 247650 w 2171700"/>
                <a:gd name="connsiteY9" fmla="*/ 3914775 h 7324725"/>
                <a:gd name="connsiteX10" fmla="*/ 371475 w 2171700"/>
                <a:gd name="connsiteY10" fmla="*/ 4133850 h 7324725"/>
                <a:gd name="connsiteX11" fmla="*/ 495300 w 2171700"/>
                <a:gd name="connsiteY11" fmla="*/ 4352925 h 7324725"/>
                <a:gd name="connsiteX12" fmla="*/ 476250 w 2171700"/>
                <a:gd name="connsiteY12" fmla="*/ 4810125 h 7324725"/>
                <a:gd name="connsiteX13" fmla="*/ 476250 w 2171700"/>
                <a:gd name="connsiteY13" fmla="*/ 5172075 h 7324725"/>
                <a:gd name="connsiteX14" fmla="*/ 371475 w 2171700"/>
                <a:gd name="connsiteY14" fmla="*/ 6219825 h 7324725"/>
                <a:gd name="connsiteX15" fmla="*/ 371475 w 2171700"/>
                <a:gd name="connsiteY15" fmla="*/ 6696075 h 7324725"/>
                <a:gd name="connsiteX16" fmla="*/ 400050 w 2171700"/>
                <a:gd name="connsiteY16" fmla="*/ 6896100 h 7324725"/>
                <a:gd name="connsiteX17" fmla="*/ 323850 w 2171700"/>
                <a:gd name="connsiteY17" fmla="*/ 7077075 h 7324725"/>
                <a:gd name="connsiteX18" fmla="*/ 533400 w 2171700"/>
                <a:gd name="connsiteY18" fmla="*/ 7324725 h 7324725"/>
                <a:gd name="connsiteX19" fmla="*/ 952500 w 2171700"/>
                <a:gd name="connsiteY19" fmla="*/ 7315200 h 7324725"/>
                <a:gd name="connsiteX20" fmla="*/ 733425 w 2171700"/>
                <a:gd name="connsiteY20" fmla="*/ 6896100 h 7324725"/>
                <a:gd name="connsiteX21" fmla="*/ 790575 w 2171700"/>
                <a:gd name="connsiteY21" fmla="*/ 6648450 h 7324725"/>
                <a:gd name="connsiteX22" fmla="*/ 762000 w 2171700"/>
                <a:gd name="connsiteY22" fmla="*/ 6324600 h 7324725"/>
                <a:gd name="connsiteX23" fmla="*/ 885825 w 2171700"/>
                <a:gd name="connsiteY23" fmla="*/ 5486400 h 7324725"/>
                <a:gd name="connsiteX24" fmla="*/ 866775 w 2171700"/>
                <a:gd name="connsiteY24" fmla="*/ 5400675 h 7324725"/>
                <a:gd name="connsiteX25" fmla="*/ 971550 w 2171700"/>
                <a:gd name="connsiteY25" fmla="*/ 5286375 h 7324725"/>
                <a:gd name="connsiteX26" fmla="*/ 962025 w 2171700"/>
                <a:gd name="connsiteY26" fmla="*/ 5143500 h 7324725"/>
                <a:gd name="connsiteX27" fmla="*/ 1104900 w 2171700"/>
                <a:gd name="connsiteY27" fmla="*/ 4600575 h 7324725"/>
                <a:gd name="connsiteX28" fmla="*/ 1123950 w 2171700"/>
                <a:gd name="connsiteY28" fmla="*/ 4467225 h 7324725"/>
                <a:gd name="connsiteX29" fmla="*/ 1276350 w 2171700"/>
                <a:gd name="connsiteY29" fmla="*/ 4724400 h 7324725"/>
                <a:gd name="connsiteX30" fmla="*/ 1352550 w 2171700"/>
                <a:gd name="connsiteY30" fmla="*/ 5000625 h 7324725"/>
                <a:gd name="connsiteX31" fmla="*/ 1333500 w 2171700"/>
                <a:gd name="connsiteY31" fmla="*/ 5143500 h 7324725"/>
                <a:gd name="connsiteX32" fmla="*/ 1371600 w 2171700"/>
                <a:gd name="connsiteY32" fmla="*/ 5153025 h 7324725"/>
                <a:gd name="connsiteX33" fmla="*/ 1247775 w 2171700"/>
                <a:gd name="connsiteY33" fmla="*/ 5591175 h 7324725"/>
                <a:gd name="connsiteX34" fmla="*/ 1257300 w 2171700"/>
                <a:gd name="connsiteY34" fmla="*/ 6543675 h 7324725"/>
                <a:gd name="connsiteX35" fmla="*/ 1333500 w 2171700"/>
                <a:gd name="connsiteY35" fmla="*/ 6657975 h 7324725"/>
                <a:gd name="connsiteX36" fmla="*/ 1314450 w 2171700"/>
                <a:gd name="connsiteY36" fmla="*/ 6810375 h 7324725"/>
                <a:gd name="connsiteX37" fmla="*/ 1323975 w 2171700"/>
                <a:gd name="connsiteY37" fmla="*/ 6934200 h 7324725"/>
                <a:gd name="connsiteX38" fmla="*/ 1304925 w 2171700"/>
                <a:gd name="connsiteY38" fmla="*/ 7086600 h 7324725"/>
                <a:gd name="connsiteX39" fmla="*/ 1704975 w 2171700"/>
                <a:gd name="connsiteY39" fmla="*/ 7286625 h 7324725"/>
                <a:gd name="connsiteX40" fmla="*/ 2152650 w 2171700"/>
                <a:gd name="connsiteY40" fmla="*/ 7286625 h 7324725"/>
                <a:gd name="connsiteX41" fmla="*/ 2171700 w 2171700"/>
                <a:gd name="connsiteY41" fmla="*/ 7143750 h 7324725"/>
                <a:gd name="connsiteX42" fmla="*/ 1676400 w 2171700"/>
                <a:gd name="connsiteY42" fmla="*/ 6638925 h 7324725"/>
                <a:gd name="connsiteX43" fmla="*/ 1685925 w 2171700"/>
                <a:gd name="connsiteY43" fmla="*/ 6534150 h 7324725"/>
                <a:gd name="connsiteX44" fmla="*/ 1657350 w 2171700"/>
                <a:gd name="connsiteY44" fmla="*/ 6324600 h 7324725"/>
                <a:gd name="connsiteX45" fmla="*/ 1704975 w 2171700"/>
                <a:gd name="connsiteY45" fmla="*/ 6048375 h 7324725"/>
                <a:gd name="connsiteX46" fmla="*/ 1762125 w 2171700"/>
                <a:gd name="connsiteY46" fmla="*/ 5495925 h 7324725"/>
                <a:gd name="connsiteX47" fmla="*/ 1771650 w 2171700"/>
                <a:gd name="connsiteY47" fmla="*/ 5429250 h 7324725"/>
                <a:gd name="connsiteX48" fmla="*/ 1866900 w 2171700"/>
                <a:gd name="connsiteY48" fmla="*/ 5172075 h 7324725"/>
                <a:gd name="connsiteX49" fmla="*/ 1885950 w 2171700"/>
                <a:gd name="connsiteY49" fmla="*/ 4648200 h 7324725"/>
                <a:gd name="connsiteX50" fmla="*/ 1895475 w 2171700"/>
                <a:gd name="connsiteY50" fmla="*/ 4248150 h 7324725"/>
                <a:gd name="connsiteX51" fmla="*/ 1866900 w 2171700"/>
                <a:gd name="connsiteY51" fmla="*/ 3705225 h 7324725"/>
                <a:gd name="connsiteX52" fmla="*/ 2076450 w 2171700"/>
                <a:gd name="connsiteY52" fmla="*/ 2771775 h 7324725"/>
                <a:gd name="connsiteX53" fmla="*/ 2085975 w 2171700"/>
                <a:gd name="connsiteY53" fmla="*/ 2505075 h 7324725"/>
                <a:gd name="connsiteX54" fmla="*/ 1981200 w 2171700"/>
                <a:gd name="connsiteY54" fmla="*/ 1933575 h 7324725"/>
                <a:gd name="connsiteX55" fmla="*/ 1933575 w 2171700"/>
                <a:gd name="connsiteY55" fmla="*/ 1771650 h 7324725"/>
                <a:gd name="connsiteX56" fmla="*/ 1933575 w 2171700"/>
                <a:gd name="connsiteY56" fmla="*/ 1495425 h 7324725"/>
                <a:gd name="connsiteX57" fmla="*/ 1885950 w 2171700"/>
                <a:gd name="connsiteY57" fmla="*/ 1333500 h 7324725"/>
                <a:gd name="connsiteX58" fmla="*/ 1419225 w 2171700"/>
                <a:gd name="connsiteY58" fmla="*/ 1238250 h 7324725"/>
                <a:gd name="connsiteX59" fmla="*/ 1257300 w 2171700"/>
                <a:gd name="connsiteY59" fmla="*/ 1085850 h 7324725"/>
                <a:gd name="connsiteX60" fmla="*/ 1333500 w 2171700"/>
                <a:gd name="connsiteY60" fmla="*/ 933450 h 7324725"/>
                <a:gd name="connsiteX61" fmla="*/ 1447800 w 2171700"/>
                <a:gd name="connsiteY61" fmla="*/ 466725 h 7324725"/>
                <a:gd name="connsiteX62" fmla="*/ 1400175 w 2171700"/>
                <a:gd name="connsiteY62" fmla="*/ 209550 h 7324725"/>
                <a:gd name="connsiteX63" fmla="*/ 1095375 w 2171700"/>
                <a:gd name="connsiteY63" fmla="*/ 0 h 7324725"/>
                <a:gd name="connsiteX0" fmla="*/ 1078068 w 2171700"/>
                <a:gd name="connsiteY0" fmla="*/ 0 h 7255496"/>
                <a:gd name="connsiteX1" fmla="*/ 809625 w 2171700"/>
                <a:gd name="connsiteY1" fmla="*/ 121271 h 7255496"/>
                <a:gd name="connsiteX2" fmla="*/ 685800 w 2171700"/>
                <a:gd name="connsiteY2" fmla="*/ 302246 h 7255496"/>
                <a:gd name="connsiteX3" fmla="*/ 704850 w 2171700"/>
                <a:gd name="connsiteY3" fmla="*/ 626096 h 7255496"/>
                <a:gd name="connsiteX4" fmla="*/ 838200 w 2171700"/>
                <a:gd name="connsiteY4" fmla="*/ 902321 h 7255496"/>
                <a:gd name="connsiteX5" fmla="*/ 742950 w 2171700"/>
                <a:gd name="connsiteY5" fmla="*/ 1016621 h 7255496"/>
                <a:gd name="connsiteX6" fmla="*/ 133350 w 2171700"/>
                <a:gd name="connsiteY6" fmla="*/ 1226171 h 7255496"/>
                <a:gd name="connsiteX7" fmla="*/ 0 w 2171700"/>
                <a:gd name="connsiteY7" fmla="*/ 2216771 h 7255496"/>
                <a:gd name="connsiteX8" fmla="*/ 333375 w 2171700"/>
                <a:gd name="connsiteY8" fmla="*/ 3112121 h 7255496"/>
                <a:gd name="connsiteX9" fmla="*/ 247650 w 2171700"/>
                <a:gd name="connsiteY9" fmla="*/ 3845546 h 7255496"/>
                <a:gd name="connsiteX10" fmla="*/ 371475 w 2171700"/>
                <a:gd name="connsiteY10" fmla="*/ 4064621 h 7255496"/>
                <a:gd name="connsiteX11" fmla="*/ 495300 w 2171700"/>
                <a:gd name="connsiteY11" fmla="*/ 4283696 h 7255496"/>
                <a:gd name="connsiteX12" fmla="*/ 476250 w 2171700"/>
                <a:gd name="connsiteY12" fmla="*/ 4740896 h 7255496"/>
                <a:gd name="connsiteX13" fmla="*/ 476250 w 2171700"/>
                <a:gd name="connsiteY13" fmla="*/ 5102846 h 7255496"/>
                <a:gd name="connsiteX14" fmla="*/ 371475 w 2171700"/>
                <a:gd name="connsiteY14" fmla="*/ 6150596 h 7255496"/>
                <a:gd name="connsiteX15" fmla="*/ 371475 w 2171700"/>
                <a:gd name="connsiteY15" fmla="*/ 6626846 h 7255496"/>
                <a:gd name="connsiteX16" fmla="*/ 400050 w 2171700"/>
                <a:gd name="connsiteY16" fmla="*/ 6826871 h 7255496"/>
                <a:gd name="connsiteX17" fmla="*/ 323850 w 2171700"/>
                <a:gd name="connsiteY17" fmla="*/ 7007846 h 7255496"/>
                <a:gd name="connsiteX18" fmla="*/ 533400 w 2171700"/>
                <a:gd name="connsiteY18" fmla="*/ 7255496 h 7255496"/>
                <a:gd name="connsiteX19" fmla="*/ 952500 w 2171700"/>
                <a:gd name="connsiteY19" fmla="*/ 7245971 h 7255496"/>
                <a:gd name="connsiteX20" fmla="*/ 733425 w 2171700"/>
                <a:gd name="connsiteY20" fmla="*/ 6826871 h 7255496"/>
                <a:gd name="connsiteX21" fmla="*/ 790575 w 2171700"/>
                <a:gd name="connsiteY21" fmla="*/ 6579221 h 7255496"/>
                <a:gd name="connsiteX22" fmla="*/ 762000 w 2171700"/>
                <a:gd name="connsiteY22" fmla="*/ 6255371 h 7255496"/>
                <a:gd name="connsiteX23" fmla="*/ 885825 w 2171700"/>
                <a:gd name="connsiteY23" fmla="*/ 5417171 h 7255496"/>
                <a:gd name="connsiteX24" fmla="*/ 866775 w 2171700"/>
                <a:gd name="connsiteY24" fmla="*/ 5331446 h 7255496"/>
                <a:gd name="connsiteX25" fmla="*/ 971550 w 2171700"/>
                <a:gd name="connsiteY25" fmla="*/ 5217146 h 7255496"/>
                <a:gd name="connsiteX26" fmla="*/ 962025 w 2171700"/>
                <a:gd name="connsiteY26" fmla="*/ 5074271 h 7255496"/>
                <a:gd name="connsiteX27" fmla="*/ 1104900 w 2171700"/>
                <a:gd name="connsiteY27" fmla="*/ 4531346 h 7255496"/>
                <a:gd name="connsiteX28" fmla="*/ 1123950 w 2171700"/>
                <a:gd name="connsiteY28" fmla="*/ 4397996 h 7255496"/>
                <a:gd name="connsiteX29" fmla="*/ 1276350 w 2171700"/>
                <a:gd name="connsiteY29" fmla="*/ 4655171 h 7255496"/>
                <a:gd name="connsiteX30" fmla="*/ 1352550 w 2171700"/>
                <a:gd name="connsiteY30" fmla="*/ 4931396 h 7255496"/>
                <a:gd name="connsiteX31" fmla="*/ 1333500 w 2171700"/>
                <a:gd name="connsiteY31" fmla="*/ 5074271 h 7255496"/>
                <a:gd name="connsiteX32" fmla="*/ 1371600 w 2171700"/>
                <a:gd name="connsiteY32" fmla="*/ 5083796 h 7255496"/>
                <a:gd name="connsiteX33" fmla="*/ 1247775 w 2171700"/>
                <a:gd name="connsiteY33" fmla="*/ 5521946 h 7255496"/>
                <a:gd name="connsiteX34" fmla="*/ 1257300 w 2171700"/>
                <a:gd name="connsiteY34" fmla="*/ 6474446 h 7255496"/>
                <a:gd name="connsiteX35" fmla="*/ 1333500 w 2171700"/>
                <a:gd name="connsiteY35" fmla="*/ 6588746 h 7255496"/>
                <a:gd name="connsiteX36" fmla="*/ 1314450 w 2171700"/>
                <a:gd name="connsiteY36" fmla="*/ 6741146 h 7255496"/>
                <a:gd name="connsiteX37" fmla="*/ 1323975 w 2171700"/>
                <a:gd name="connsiteY37" fmla="*/ 6864971 h 7255496"/>
                <a:gd name="connsiteX38" fmla="*/ 1304925 w 2171700"/>
                <a:gd name="connsiteY38" fmla="*/ 7017371 h 7255496"/>
                <a:gd name="connsiteX39" fmla="*/ 1704975 w 2171700"/>
                <a:gd name="connsiteY39" fmla="*/ 7217396 h 7255496"/>
                <a:gd name="connsiteX40" fmla="*/ 2152650 w 2171700"/>
                <a:gd name="connsiteY40" fmla="*/ 7217396 h 7255496"/>
                <a:gd name="connsiteX41" fmla="*/ 2171700 w 2171700"/>
                <a:gd name="connsiteY41" fmla="*/ 7074521 h 7255496"/>
                <a:gd name="connsiteX42" fmla="*/ 1676400 w 2171700"/>
                <a:gd name="connsiteY42" fmla="*/ 6569696 h 7255496"/>
                <a:gd name="connsiteX43" fmla="*/ 1685925 w 2171700"/>
                <a:gd name="connsiteY43" fmla="*/ 6464921 h 7255496"/>
                <a:gd name="connsiteX44" fmla="*/ 1657350 w 2171700"/>
                <a:gd name="connsiteY44" fmla="*/ 6255371 h 7255496"/>
                <a:gd name="connsiteX45" fmla="*/ 1704975 w 2171700"/>
                <a:gd name="connsiteY45" fmla="*/ 5979146 h 7255496"/>
                <a:gd name="connsiteX46" fmla="*/ 1762125 w 2171700"/>
                <a:gd name="connsiteY46" fmla="*/ 5426696 h 7255496"/>
                <a:gd name="connsiteX47" fmla="*/ 1771650 w 2171700"/>
                <a:gd name="connsiteY47" fmla="*/ 5360021 h 7255496"/>
                <a:gd name="connsiteX48" fmla="*/ 1866900 w 2171700"/>
                <a:gd name="connsiteY48" fmla="*/ 5102846 h 7255496"/>
                <a:gd name="connsiteX49" fmla="*/ 1885950 w 2171700"/>
                <a:gd name="connsiteY49" fmla="*/ 4578971 h 7255496"/>
                <a:gd name="connsiteX50" fmla="*/ 1895475 w 2171700"/>
                <a:gd name="connsiteY50" fmla="*/ 4178921 h 7255496"/>
                <a:gd name="connsiteX51" fmla="*/ 1866900 w 2171700"/>
                <a:gd name="connsiteY51" fmla="*/ 3635996 h 7255496"/>
                <a:gd name="connsiteX52" fmla="*/ 2076450 w 2171700"/>
                <a:gd name="connsiteY52" fmla="*/ 2702546 h 7255496"/>
                <a:gd name="connsiteX53" fmla="*/ 2085975 w 2171700"/>
                <a:gd name="connsiteY53" fmla="*/ 2435846 h 7255496"/>
                <a:gd name="connsiteX54" fmla="*/ 1981200 w 2171700"/>
                <a:gd name="connsiteY54" fmla="*/ 1864346 h 7255496"/>
                <a:gd name="connsiteX55" fmla="*/ 1933575 w 2171700"/>
                <a:gd name="connsiteY55" fmla="*/ 1702421 h 7255496"/>
                <a:gd name="connsiteX56" fmla="*/ 1933575 w 2171700"/>
                <a:gd name="connsiteY56" fmla="*/ 1426196 h 7255496"/>
                <a:gd name="connsiteX57" fmla="*/ 1885950 w 2171700"/>
                <a:gd name="connsiteY57" fmla="*/ 1264271 h 7255496"/>
                <a:gd name="connsiteX58" fmla="*/ 1419225 w 2171700"/>
                <a:gd name="connsiteY58" fmla="*/ 1169021 h 7255496"/>
                <a:gd name="connsiteX59" fmla="*/ 1257300 w 2171700"/>
                <a:gd name="connsiteY59" fmla="*/ 1016621 h 7255496"/>
                <a:gd name="connsiteX60" fmla="*/ 1333500 w 2171700"/>
                <a:gd name="connsiteY60" fmla="*/ 864221 h 7255496"/>
                <a:gd name="connsiteX61" fmla="*/ 1447800 w 2171700"/>
                <a:gd name="connsiteY61" fmla="*/ 397496 h 7255496"/>
                <a:gd name="connsiteX62" fmla="*/ 1400175 w 2171700"/>
                <a:gd name="connsiteY62" fmla="*/ 140321 h 7255496"/>
                <a:gd name="connsiteX63" fmla="*/ 1078068 w 2171700"/>
                <a:gd name="connsiteY63" fmla="*/ 0 h 7255496"/>
                <a:gd name="connsiteX0" fmla="*/ 1078068 w 2171700"/>
                <a:gd name="connsiteY0" fmla="*/ 0 h 7255496"/>
                <a:gd name="connsiteX1" fmla="*/ 809625 w 2171700"/>
                <a:gd name="connsiteY1" fmla="*/ 121271 h 7255496"/>
                <a:gd name="connsiteX2" fmla="*/ 685800 w 2171700"/>
                <a:gd name="connsiteY2" fmla="*/ 302246 h 7255496"/>
                <a:gd name="connsiteX3" fmla="*/ 704850 w 2171700"/>
                <a:gd name="connsiteY3" fmla="*/ 626096 h 7255496"/>
                <a:gd name="connsiteX4" fmla="*/ 838200 w 2171700"/>
                <a:gd name="connsiteY4" fmla="*/ 902321 h 7255496"/>
                <a:gd name="connsiteX5" fmla="*/ 742950 w 2171700"/>
                <a:gd name="connsiteY5" fmla="*/ 1016621 h 7255496"/>
                <a:gd name="connsiteX6" fmla="*/ 133350 w 2171700"/>
                <a:gd name="connsiteY6" fmla="*/ 1226171 h 7255496"/>
                <a:gd name="connsiteX7" fmla="*/ 0 w 2171700"/>
                <a:gd name="connsiteY7" fmla="*/ 2216771 h 7255496"/>
                <a:gd name="connsiteX8" fmla="*/ 333375 w 2171700"/>
                <a:gd name="connsiteY8" fmla="*/ 3112121 h 7255496"/>
                <a:gd name="connsiteX9" fmla="*/ 247650 w 2171700"/>
                <a:gd name="connsiteY9" fmla="*/ 3845546 h 7255496"/>
                <a:gd name="connsiteX10" fmla="*/ 371475 w 2171700"/>
                <a:gd name="connsiteY10" fmla="*/ 4064621 h 7255496"/>
                <a:gd name="connsiteX11" fmla="*/ 495300 w 2171700"/>
                <a:gd name="connsiteY11" fmla="*/ 4283696 h 7255496"/>
                <a:gd name="connsiteX12" fmla="*/ 476250 w 2171700"/>
                <a:gd name="connsiteY12" fmla="*/ 4740896 h 7255496"/>
                <a:gd name="connsiteX13" fmla="*/ 476250 w 2171700"/>
                <a:gd name="connsiteY13" fmla="*/ 5102846 h 7255496"/>
                <a:gd name="connsiteX14" fmla="*/ 371475 w 2171700"/>
                <a:gd name="connsiteY14" fmla="*/ 6150596 h 7255496"/>
                <a:gd name="connsiteX15" fmla="*/ 371475 w 2171700"/>
                <a:gd name="connsiteY15" fmla="*/ 6626846 h 7255496"/>
                <a:gd name="connsiteX16" fmla="*/ 400050 w 2171700"/>
                <a:gd name="connsiteY16" fmla="*/ 6826871 h 7255496"/>
                <a:gd name="connsiteX17" fmla="*/ 323850 w 2171700"/>
                <a:gd name="connsiteY17" fmla="*/ 7007846 h 7255496"/>
                <a:gd name="connsiteX18" fmla="*/ 533400 w 2171700"/>
                <a:gd name="connsiteY18" fmla="*/ 7255496 h 7255496"/>
                <a:gd name="connsiteX19" fmla="*/ 952500 w 2171700"/>
                <a:gd name="connsiteY19" fmla="*/ 7245971 h 7255496"/>
                <a:gd name="connsiteX20" fmla="*/ 733425 w 2171700"/>
                <a:gd name="connsiteY20" fmla="*/ 6826871 h 7255496"/>
                <a:gd name="connsiteX21" fmla="*/ 790575 w 2171700"/>
                <a:gd name="connsiteY21" fmla="*/ 6579221 h 7255496"/>
                <a:gd name="connsiteX22" fmla="*/ 762000 w 2171700"/>
                <a:gd name="connsiteY22" fmla="*/ 6255371 h 7255496"/>
                <a:gd name="connsiteX23" fmla="*/ 885825 w 2171700"/>
                <a:gd name="connsiteY23" fmla="*/ 5417171 h 7255496"/>
                <a:gd name="connsiteX24" fmla="*/ 866775 w 2171700"/>
                <a:gd name="connsiteY24" fmla="*/ 5331446 h 7255496"/>
                <a:gd name="connsiteX25" fmla="*/ 971550 w 2171700"/>
                <a:gd name="connsiteY25" fmla="*/ 5217146 h 7255496"/>
                <a:gd name="connsiteX26" fmla="*/ 962025 w 2171700"/>
                <a:gd name="connsiteY26" fmla="*/ 5074271 h 7255496"/>
                <a:gd name="connsiteX27" fmla="*/ 1104900 w 2171700"/>
                <a:gd name="connsiteY27" fmla="*/ 4531346 h 7255496"/>
                <a:gd name="connsiteX28" fmla="*/ 1123950 w 2171700"/>
                <a:gd name="connsiteY28" fmla="*/ 4397996 h 7255496"/>
                <a:gd name="connsiteX29" fmla="*/ 1276350 w 2171700"/>
                <a:gd name="connsiteY29" fmla="*/ 4655171 h 7255496"/>
                <a:gd name="connsiteX30" fmla="*/ 1352550 w 2171700"/>
                <a:gd name="connsiteY30" fmla="*/ 4931396 h 7255496"/>
                <a:gd name="connsiteX31" fmla="*/ 1333500 w 2171700"/>
                <a:gd name="connsiteY31" fmla="*/ 5074271 h 7255496"/>
                <a:gd name="connsiteX32" fmla="*/ 1371600 w 2171700"/>
                <a:gd name="connsiteY32" fmla="*/ 5083796 h 7255496"/>
                <a:gd name="connsiteX33" fmla="*/ 1247775 w 2171700"/>
                <a:gd name="connsiteY33" fmla="*/ 5521946 h 7255496"/>
                <a:gd name="connsiteX34" fmla="*/ 1257300 w 2171700"/>
                <a:gd name="connsiteY34" fmla="*/ 6474446 h 7255496"/>
                <a:gd name="connsiteX35" fmla="*/ 1333500 w 2171700"/>
                <a:gd name="connsiteY35" fmla="*/ 6588746 h 7255496"/>
                <a:gd name="connsiteX36" fmla="*/ 1314450 w 2171700"/>
                <a:gd name="connsiteY36" fmla="*/ 6741146 h 7255496"/>
                <a:gd name="connsiteX37" fmla="*/ 1323975 w 2171700"/>
                <a:gd name="connsiteY37" fmla="*/ 6864971 h 7255496"/>
                <a:gd name="connsiteX38" fmla="*/ 1304925 w 2171700"/>
                <a:gd name="connsiteY38" fmla="*/ 7017371 h 7255496"/>
                <a:gd name="connsiteX39" fmla="*/ 1704975 w 2171700"/>
                <a:gd name="connsiteY39" fmla="*/ 7217396 h 7255496"/>
                <a:gd name="connsiteX40" fmla="*/ 2152650 w 2171700"/>
                <a:gd name="connsiteY40" fmla="*/ 7217396 h 7255496"/>
                <a:gd name="connsiteX41" fmla="*/ 2171700 w 2171700"/>
                <a:gd name="connsiteY41" fmla="*/ 7074521 h 7255496"/>
                <a:gd name="connsiteX42" fmla="*/ 1676400 w 2171700"/>
                <a:gd name="connsiteY42" fmla="*/ 6569696 h 7255496"/>
                <a:gd name="connsiteX43" fmla="*/ 1685925 w 2171700"/>
                <a:gd name="connsiteY43" fmla="*/ 6464921 h 7255496"/>
                <a:gd name="connsiteX44" fmla="*/ 1657350 w 2171700"/>
                <a:gd name="connsiteY44" fmla="*/ 6255371 h 7255496"/>
                <a:gd name="connsiteX45" fmla="*/ 1704975 w 2171700"/>
                <a:gd name="connsiteY45" fmla="*/ 5979146 h 7255496"/>
                <a:gd name="connsiteX46" fmla="*/ 1762125 w 2171700"/>
                <a:gd name="connsiteY46" fmla="*/ 5426696 h 7255496"/>
                <a:gd name="connsiteX47" fmla="*/ 1771650 w 2171700"/>
                <a:gd name="connsiteY47" fmla="*/ 5360021 h 7255496"/>
                <a:gd name="connsiteX48" fmla="*/ 1866900 w 2171700"/>
                <a:gd name="connsiteY48" fmla="*/ 5102846 h 7255496"/>
                <a:gd name="connsiteX49" fmla="*/ 1885950 w 2171700"/>
                <a:gd name="connsiteY49" fmla="*/ 4578971 h 7255496"/>
                <a:gd name="connsiteX50" fmla="*/ 1895475 w 2171700"/>
                <a:gd name="connsiteY50" fmla="*/ 4178921 h 7255496"/>
                <a:gd name="connsiteX51" fmla="*/ 1866900 w 2171700"/>
                <a:gd name="connsiteY51" fmla="*/ 3635996 h 7255496"/>
                <a:gd name="connsiteX52" fmla="*/ 2076450 w 2171700"/>
                <a:gd name="connsiteY52" fmla="*/ 2702546 h 7255496"/>
                <a:gd name="connsiteX53" fmla="*/ 2085975 w 2171700"/>
                <a:gd name="connsiteY53" fmla="*/ 2435846 h 7255496"/>
                <a:gd name="connsiteX54" fmla="*/ 1981200 w 2171700"/>
                <a:gd name="connsiteY54" fmla="*/ 1864346 h 7255496"/>
                <a:gd name="connsiteX55" fmla="*/ 1933575 w 2171700"/>
                <a:gd name="connsiteY55" fmla="*/ 1702421 h 7255496"/>
                <a:gd name="connsiteX56" fmla="*/ 1933575 w 2171700"/>
                <a:gd name="connsiteY56" fmla="*/ 1426196 h 7255496"/>
                <a:gd name="connsiteX57" fmla="*/ 1885950 w 2171700"/>
                <a:gd name="connsiteY57" fmla="*/ 1264271 h 7255496"/>
                <a:gd name="connsiteX58" fmla="*/ 1419225 w 2171700"/>
                <a:gd name="connsiteY58" fmla="*/ 1169021 h 7255496"/>
                <a:gd name="connsiteX59" fmla="*/ 1257300 w 2171700"/>
                <a:gd name="connsiteY59" fmla="*/ 1016621 h 7255496"/>
                <a:gd name="connsiteX60" fmla="*/ 1333500 w 2171700"/>
                <a:gd name="connsiteY60" fmla="*/ 864221 h 7255496"/>
                <a:gd name="connsiteX61" fmla="*/ 1447800 w 2171700"/>
                <a:gd name="connsiteY61" fmla="*/ 397496 h 7255496"/>
                <a:gd name="connsiteX62" fmla="*/ 1400175 w 2171700"/>
                <a:gd name="connsiteY62" fmla="*/ 140321 h 7255496"/>
                <a:gd name="connsiteX63" fmla="*/ 1078068 w 2171700"/>
                <a:gd name="connsiteY63" fmla="*/ 0 h 7255496"/>
                <a:gd name="connsiteX0" fmla="*/ 1078068 w 2171700"/>
                <a:gd name="connsiteY0" fmla="*/ 193 h 7255689"/>
                <a:gd name="connsiteX1" fmla="*/ 809625 w 2171700"/>
                <a:gd name="connsiteY1" fmla="*/ 121464 h 7255689"/>
                <a:gd name="connsiteX2" fmla="*/ 685800 w 2171700"/>
                <a:gd name="connsiteY2" fmla="*/ 302439 h 7255689"/>
                <a:gd name="connsiteX3" fmla="*/ 704850 w 2171700"/>
                <a:gd name="connsiteY3" fmla="*/ 626289 h 7255689"/>
                <a:gd name="connsiteX4" fmla="*/ 838200 w 2171700"/>
                <a:gd name="connsiteY4" fmla="*/ 902514 h 7255689"/>
                <a:gd name="connsiteX5" fmla="*/ 742950 w 2171700"/>
                <a:gd name="connsiteY5" fmla="*/ 1016814 h 7255689"/>
                <a:gd name="connsiteX6" fmla="*/ 133350 w 2171700"/>
                <a:gd name="connsiteY6" fmla="*/ 1226364 h 7255689"/>
                <a:gd name="connsiteX7" fmla="*/ 0 w 2171700"/>
                <a:gd name="connsiteY7" fmla="*/ 2216964 h 7255689"/>
                <a:gd name="connsiteX8" fmla="*/ 333375 w 2171700"/>
                <a:gd name="connsiteY8" fmla="*/ 3112314 h 7255689"/>
                <a:gd name="connsiteX9" fmla="*/ 247650 w 2171700"/>
                <a:gd name="connsiteY9" fmla="*/ 3845739 h 7255689"/>
                <a:gd name="connsiteX10" fmla="*/ 371475 w 2171700"/>
                <a:gd name="connsiteY10" fmla="*/ 4064814 h 7255689"/>
                <a:gd name="connsiteX11" fmla="*/ 495300 w 2171700"/>
                <a:gd name="connsiteY11" fmla="*/ 4283889 h 7255689"/>
                <a:gd name="connsiteX12" fmla="*/ 476250 w 2171700"/>
                <a:gd name="connsiteY12" fmla="*/ 4741089 h 7255689"/>
                <a:gd name="connsiteX13" fmla="*/ 476250 w 2171700"/>
                <a:gd name="connsiteY13" fmla="*/ 5103039 h 7255689"/>
                <a:gd name="connsiteX14" fmla="*/ 371475 w 2171700"/>
                <a:gd name="connsiteY14" fmla="*/ 6150789 h 7255689"/>
                <a:gd name="connsiteX15" fmla="*/ 371475 w 2171700"/>
                <a:gd name="connsiteY15" fmla="*/ 6627039 h 7255689"/>
                <a:gd name="connsiteX16" fmla="*/ 400050 w 2171700"/>
                <a:gd name="connsiteY16" fmla="*/ 6827064 h 7255689"/>
                <a:gd name="connsiteX17" fmla="*/ 323850 w 2171700"/>
                <a:gd name="connsiteY17" fmla="*/ 7008039 h 7255689"/>
                <a:gd name="connsiteX18" fmla="*/ 533400 w 2171700"/>
                <a:gd name="connsiteY18" fmla="*/ 7255689 h 7255689"/>
                <a:gd name="connsiteX19" fmla="*/ 952500 w 2171700"/>
                <a:gd name="connsiteY19" fmla="*/ 7246164 h 7255689"/>
                <a:gd name="connsiteX20" fmla="*/ 733425 w 2171700"/>
                <a:gd name="connsiteY20" fmla="*/ 6827064 h 7255689"/>
                <a:gd name="connsiteX21" fmla="*/ 790575 w 2171700"/>
                <a:gd name="connsiteY21" fmla="*/ 6579414 h 7255689"/>
                <a:gd name="connsiteX22" fmla="*/ 762000 w 2171700"/>
                <a:gd name="connsiteY22" fmla="*/ 6255564 h 7255689"/>
                <a:gd name="connsiteX23" fmla="*/ 885825 w 2171700"/>
                <a:gd name="connsiteY23" fmla="*/ 5417364 h 7255689"/>
                <a:gd name="connsiteX24" fmla="*/ 866775 w 2171700"/>
                <a:gd name="connsiteY24" fmla="*/ 5331639 h 7255689"/>
                <a:gd name="connsiteX25" fmla="*/ 971550 w 2171700"/>
                <a:gd name="connsiteY25" fmla="*/ 5217339 h 7255689"/>
                <a:gd name="connsiteX26" fmla="*/ 962025 w 2171700"/>
                <a:gd name="connsiteY26" fmla="*/ 5074464 h 7255689"/>
                <a:gd name="connsiteX27" fmla="*/ 1104900 w 2171700"/>
                <a:gd name="connsiteY27" fmla="*/ 4531539 h 7255689"/>
                <a:gd name="connsiteX28" fmla="*/ 1123950 w 2171700"/>
                <a:gd name="connsiteY28" fmla="*/ 4398189 h 7255689"/>
                <a:gd name="connsiteX29" fmla="*/ 1276350 w 2171700"/>
                <a:gd name="connsiteY29" fmla="*/ 4655364 h 7255689"/>
                <a:gd name="connsiteX30" fmla="*/ 1352550 w 2171700"/>
                <a:gd name="connsiteY30" fmla="*/ 4931589 h 7255689"/>
                <a:gd name="connsiteX31" fmla="*/ 1333500 w 2171700"/>
                <a:gd name="connsiteY31" fmla="*/ 5074464 h 7255689"/>
                <a:gd name="connsiteX32" fmla="*/ 1371600 w 2171700"/>
                <a:gd name="connsiteY32" fmla="*/ 5083989 h 7255689"/>
                <a:gd name="connsiteX33" fmla="*/ 1247775 w 2171700"/>
                <a:gd name="connsiteY33" fmla="*/ 5522139 h 7255689"/>
                <a:gd name="connsiteX34" fmla="*/ 1257300 w 2171700"/>
                <a:gd name="connsiteY34" fmla="*/ 6474639 h 7255689"/>
                <a:gd name="connsiteX35" fmla="*/ 1333500 w 2171700"/>
                <a:gd name="connsiteY35" fmla="*/ 6588939 h 7255689"/>
                <a:gd name="connsiteX36" fmla="*/ 1314450 w 2171700"/>
                <a:gd name="connsiteY36" fmla="*/ 6741339 h 7255689"/>
                <a:gd name="connsiteX37" fmla="*/ 1323975 w 2171700"/>
                <a:gd name="connsiteY37" fmla="*/ 6865164 h 7255689"/>
                <a:gd name="connsiteX38" fmla="*/ 1304925 w 2171700"/>
                <a:gd name="connsiteY38" fmla="*/ 7017564 h 7255689"/>
                <a:gd name="connsiteX39" fmla="*/ 1704975 w 2171700"/>
                <a:gd name="connsiteY39" fmla="*/ 7217589 h 7255689"/>
                <a:gd name="connsiteX40" fmla="*/ 2152650 w 2171700"/>
                <a:gd name="connsiteY40" fmla="*/ 7217589 h 7255689"/>
                <a:gd name="connsiteX41" fmla="*/ 2171700 w 2171700"/>
                <a:gd name="connsiteY41" fmla="*/ 7074714 h 7255689"/>
                <a:gd name="connsiteX42" fmla="*/ 1676400 w 2171700"/>
                <a:gd name="connsiteY42" fmla="*/ 6569889 h 7255689"/>
                <a:gd name="connsiteX43" fmla="*/ 1685925 w 2171700"/>
                <a:gd name="connsiteY43" fmla="*/ 6465114 h 7255689"/>
                <a:gd name="connsiteX44" fmla="*/ 1657350 w 2171700"/>
                <a:gd name="connsiteY44" fmla="*/ 6255564 h 7255689"/>
                <a:gd name="connsiteX45" fmla="*/ 1704975 w 2171700"/>
                <a:gd name="connsiteY45" fmla="*/ 5979339 h 7255689"/>
                <a:gd name="connsiteX46" fmla="*/ 1762125 w 2171700"/>
                <a:gd name="connsiteY46" fmla="*/ 5426889 h 7255689"/>
                <a:gd name="connsiteX47" fmla="*/ 1771650 w 2171700"/>
                <a:gd name="connsiteY47" fmla="*/ 5360214 h 7255689"/>
                <a:gd name="connsiteX48" fmla="*/ 1866900 w 2171700"/>
                <a:gd name="connsiteY48" fmla="*/ 5103039 h 7255689"/>
                <a:gd name="connsiteX49" fmla="*/ 1885950 w 2171700"/>
                <a:gd name="connsiteY49" fmla="*/ 4579164 h 7255689"/>
                <a:gd name="connsiteX50" fmla="*/ 1895475 w 2171700"/>
                <a:gd name="connsiteY50" fmla="*/ 4179114 h 7255689"/>
                <a:gd name="connsiteX51" fmla="*/ 1866900 w 2171700"/>
                <a:gd name="connsiteY51" fmla="*/ 3636189 h 7255689"/>
                <a:gd name="connsiteX52" fmla="*/ 2076450 w 2171700"/>
                <a:gd name="connsiteY52" fmla="*/ 2702739 h 7255689"/>
                <a:gd name="connsiteX53" fmla="*/ 2085975 w 2171700"/>
                <a:gd name="connsiteY53" fmla="*/ 2436039 h 7255689"/>
                <a:gd name="connsiteX54" fmla="*/ 1981200 w 2171700"/>
                <a:gd name="connsiteY54" fmla="*/ 1864539 h 7255689"/>
                <a:gd name="connsiteX55" fmla="*/ 1933575 w 2171700"/>
                <a:gd name="connsiteY55" fmla="*/ 1702614 h 7255689"/>
                <a:gd name="connsiteX56" fmla="*/ 1933575 w 2171700"/>
                <a:gd name="connsiteY56" fmla="*/ 1426389 h 7255689"/>
                <a:gd name="connsiteX57" fmla="*/ 1885950 w 2171700"/>
                <a:gd name="connsiteY57" fmla="*/ 1264464 h 7255689"/>
                <a:gd name="connsiteX58" fmla="*/ 1419225 w 2171700"/>
                <a:gd name="connsiteY58" fmla="*/ 1169214 h 7255689"/>
                <a:gd name="connsiteX59" fmla="*/ 1257300 w 2171700"/>
                <a:gd name="connsiteY59" fmla="*/ 1016814 h 7255689"/>
                <a:gd name="connsiteX60" fmla="*/ 1333500 w 2171700"/>
                <a:gd name="connsiteY60" fmla="*/ 864414 h 7255689"/>
                <a:gd name="connsiteX61" fmla="*/ 1447800 w 2171700"/>
                <a:gd name="connsiteY61" fmla="*/ 397689 h 7255689"/>
                <a:gd name="connsiteX62" fmla="*/ 1400175 w 2171700"/>
                <a:gd name="connsiteY62" fmla="*/ 140514 h 7255689"/>
                <a:gd name="connsiteX63" fmla="*/ 1078068 w 2171700"/>
                <a:gd name="connsiteY63" fmla="*/ 193 h 7255689"/>
                <a:gd name="connsiteX0" fmla="*/ 1078068 w 2171700"/>
                <a:gd name="connsiteY0" fmla="*/ 175 h 7255671"/>
                <a:gd name="connsiteX1" fmla="*/ 809625 w 2171700"/>
                <a:gd name="connsiteY1" fmla="*/ 121446 h 7255671"/>
                <a:gd name="connsiteX2" fmla="*/ 685800 w 2171700"/>
                <a:gd name="connsiteY2" fmla="*/ 302421 h 7255671"/>
                <a:gd name="connsiteX3" fmla="*/ 704850 w 2171700"/>
                <a:gd name="connsiteY3" fmla="*/ 626271 h 7255671"/>
                <a:gd name="connsiteX4" fmla="*/ 838200 w 2171700"/>
                <a:gd name="connsiteY4" fmla="*/ 902496 h 7255671"/>
                <a:gd name="connsiteX5" fmla="*/ 742950 w 2171700"/>
                <a:gd name="connsiteY5" fmla="*/ 1016796 h 7255671"/>
                <a:gd name="connsiteX6" fmla="*/ 133350 w 2171700"/>
                <a:gd name="connsiteY6" fmla="*/ 1226346 h 7255671"/>
                <a:gd name="connsiteX7" fmla="*/ 0 w 2171700"/>
                <a:gd name="connsiteY7" fmla="*/ 2216946 h 7255671"/>
                <a:gd name="connsiteX8" fmla="*/ 333375 w 2171700"/>
                <a:gd name="connsiteY8" fmla="*/ 3112296 h 7255671"/>
                <a:gd name="connsiteX9" fmla="*/ 247650 w 2171700"/>
                <a:gd name="connsiteY9" fmla="*/ 3845721 h 7255671"/>
                <a:gd name="connsiteX10" fmla="*/ 371475 w 2171700"/>
                <a:gd name="connsiteY10" fmla="*/ 4064796 h 7255671"/>
                <a:gd name="connsiteX11" fmla="*/ 495300 w 2171700"/>
                <a:gd name="connsiteY11" fmla="*/ 4283871 h 7255671"/>
                <a:gd name="connsiteX12" fmla="*/ 476250 w 2171700"/>
                <a:gd name="connsiteY12" fmla="*/ 4741071 h 7255671"/>
                <a:gd name="connsiteX13" fmla="*/ 476250 w 2171700"/>
                <a:gd name="connsiteY13" fmla="*/ 5103021 h 7255671"/>
                <a:gd name="connsiteX14" fmla="*/ 371475 w 2171700"/>
                <a:gd name="connsiteY14" fmla="*/ 6150771 h 7255671"/>
                <a:gd name="connsiteX15" fmla="*/ 371475 w 2171700"/>
                <a:gd name="connsiteY15" fmla="*/ 6627021 h 7255671"/>
                <a:gd name="connsiteX16" fmla="*/ 400050 w 2171700"/>
                <a:gd name="connsiteY16" fmla="*/ 6827046 h 7255671"/>
                <a:gd name="connsiteX17" fmla="*/ 323850 w 2171700"/>
                <a:gd name="connsiteY17" fmla="*/ 7008021 h 7255671"/>
                <a:gd name="connsiteX18" fmla="*/ 533400 w 2171700"/>
                <a:gd name="connsiteY18" fmla="*/ 7255671 h 7255671"/>
                <a:gd name="connsiteX19" fmla="*/ 952500 w 2171700"/>
                <a:gd name="connsiteY19" fmla="*/ 7246146 h 7255671"/>
                <a:gd name="connsiteX20" fmla="*/ 733425 w 2171700"/>
                <a:gd name="connsiteY20" fmla="*/ 6827046 h 7255671"/>
                <a:gd name="connsiteX21" fmla="*/ 790575 w 2171700"/>
                <a:gd name="connsiteY21" fmla="*/ 6579396 h 7255671"/>
                <a:gd name="connsiteX22" fmla="*/ 762000 w 2171700"/>
                <a:gd name="connsiteY22" fmla="*/ 6255546 h 7255671"/>
                <a:gd name="connsiteX23" fmla="*/ 885825 w 2171700"/>
                <a:gd name="connsiteY23" fmla="*/ 5417346 h 7255671"/>
                <a:gd name="connsiteX24" fmla="*/ 866775 w 2171700"/>
                <a:gd name="connsiteY24" fmla="*/ 5331621 h 7255671"/>
                <a:gd name="connsiteX25" fmla="*/ 971550 w 2171700"/>
                <a:gd name="connsiteY25" fmla="*/ 5217321 h 7255671"/>
                <a:gd name="connsiteX26" fmla="*/ 962025 w 2171700"/>
                <a:gd name="connsiteY26" fmla="*/ 5074446 h 7255671"/>
                <a:gd name="connsiteX27" fmla="*/ 1104900 w 2171700"/>
                <a:gd name="connsiteY27" fmla="*/ 4531521 h 7255671"/>
                <a:gd name="connsiteX28" fmla="*/ 1123950 w 2171700"/>
                <a:gd name="connsiteY28" fmla="*/ 4398171 h 7255671"/>
                <a:gd name="connsiteX29" fmla="*/ 1276350 w 2171700"/>
                <a:gd name="connsiteY29" fmla="*/ 4655346 h 7255671"/>
                <a:gd name="connsiteX30" fmla="*/ 1352550 w 2171700"/>
                <a:gd name="connsiteY30" fmla="*/ 4931571 h 7255671"/>
                <a:gd name="connsiteX31" fmla="*/ 1333500 w 2171700"/>
                <a:gd name="connsiteY31" fmla="*/ 5074446 h 7255671"/>
                <a:gd name="connsiteX32" fmla="*/ 1371600 w 2171700"/>
                <a:gd name="connsiteY32" fmla="*/ 5083971 h 7255671"/>
                <a:gd name="connsiteX33" fmla="*/ 1247775 w 2171700"/>
                <a:gd name="connsiteY33" fmla="*/ 5522121 h 7255671"/>
                <a:gd name="connsiteX34" fmla="*/ 1257300 w 2171700"/>
                <a:gd name="connsiteY34" fmla="*/ 6474621 h 7255671"/>
                <a:gd name="connsiteX35" fmla="*/ 1333500 w 2171700"/>
                <a:gd name="connsiteY35" fmla="*/ 6588921 h 7255671"/>
                <a:gd name="connsiteX36" fmla="*/ 1314450 w 2171700"/>
                <a:gd name="connsiteY36" fmla="*/ 6741321 h 7255671"/>
                <a:gd name="connsiteX37" fmla="*/ 1323975 w 2171700"/>
                <a:gd name="connsiteY37" fmla="*/ 6865146 h 7255671"/>
                <a:gd name="connsiteX38" fmla="*/ 1304925 w 2171700"/>
                <a:gd name="connsiteY38" fmla="*/ 7017546 h 7255671"/>
                <a:gd name="connsiteX39" fmla="*/ 1704975 w 2171700"/>
                <a:gd name="connsiteY39" fmla="*/ 7217571 h 7255671"/>
                <a:gd name="connsiteX40" fmla="*/ 2152650 w 2171700"/>
                <a:gd name="connsiteY40" fmla="*/ 7217571 h 7255671"/>
                <a:gd name="connsiteX41" fmla="*/ 2171700 w 2171700"/>
                <a:gd name="connsiteY41" fmla="*/ 7074696 h 7255671"/>
                <a:gd name="connsiteX42" fmla="*/ 1676400 w 2171700"/>
                <a:gd name="connsiteY42" fmla="*/ 6569871 h 7255671"/>
                <a:gd name="connsiteX43" fmla="*/ 1685925 w 2171700"/>
                <a:gd name="connsiteY43" fmla="*/ 6465096 h 7255671"/>
                <a:gd name="connsiteX44" fmla="*/ 1657350 w 2171700"/>
                <a:gd name="connsiteY44" fmla="*/ 6255546 h 7255671"/>
                <a:gd name="connsiteX45" fmla="*/ 1704975 w 2171700"/>
                <a:gd name="connsiteY45" fmla="*/ 5979321 h 7255671"/>
                <a:gd name="connsiteX46" fmla="*/ 1762125 w 2171700"/>
                <a:gd name="connsiteY46" fmla="*/ 5426871 h 7255671"/>
                <a:gd name="connsiteX47" fmla="*/ 1771650 w 2171700"/>
                <a:gd name="connsiteY47" fmla="*/ 5360196 h 7255671"/>
                <a:gd name="connsiteX48" fmla="*/ 1866900 w 2171700"/>
                <a:gd name="connsiteY48" fmla="*/ 5103021 h 7255671"/>
                <a:gd name="connsiteX49" fmla="*/ 1885950 w 2171700"/>
                <a:gd name="connsiteY49" fmla="*/ 4579146 h 7255671"/>
                <a:gd name="connsiteX50" fmla="*/ 1895475 w 2171700"/>
                <a:gd name="connsiteY50" fmla="*/ 4179096 h 7255671"/>
                <a:gd name="connsiteX51" fmla="*/ 1866900 w 2171700"/>
                <a:gd name="connsiteY51" fmla="*/ 3636171 h 7255671"/>
                <a:gd name="connsiteX52" fmla="*/ 2076450 w 2171700"/>
                <a:gd name="connsiteY52" fmla="*/ 2702721 h 7255671"/>
                <a:gd name="connsiteX53" fmla="*/ 2085975 w 2171700"/>
                <a:gd name="connsiteY53" fmla="*/ 2436021 h 7255671"/>
                <a:gd name="connsiteX54" fmla="*/ 1981200 w 2171700"/>
                <a:gd name="connsiteY54" fmla="*/ 1864521 h 7255671"/>
                <a:gd name="connsiteX55" fmla="*/ 1933575 w 2171700"/>
                <a:gd name="connsiteY55" fmla="*/ 1702596 h 7255671"/>
                <a:gd name="connsiteX56" fmla="*/ 1933575 w 2171700"/>
                <a:gd name="connsiteY56" fmla="*/ 1426371 h 7255671"/>
                <a:gd name="connsiteX57" fmla="*/ 1885950 w 2171700"/>
                <a:gd name="connsiteY57" fmla="*/ 1264446 h 7255671"/>
                <a:gd name="connsiteX58" fmla="*/ 1419225 w 2171700"/>
                <a:gd name="connsiteY58" fmla="*/ 1169196 h 7255671"/>
                <a:gd name="connsiteX59" fmla="*/ 1257300 w 2171700"/>
                <a:gd name="connsiteY59" fmla="*/ 1016796 h 7255671"/>
                <a:gd name="connsiteX60" fmla="*/ 1333500 w 2171700"/>
                <a:gd name="connsiteY60" fmla="*/ 864396 h 7255671"/>
                <a:gd name="connsiteX61" fmla="*/ 1447800 w 2171700"/>
                <a:gd name="connsiteY61" fmla="*/ 397671 h 7255671"/>
                <a:gd name="connsiteX62" fmla="*/ 1339600 w 2171700"/>
                <a:gd name="connsiteY62" fmla="*/ 152034 h 7255671"/>
                <a:gd name="connsiteX63" fmla="*/ 1078068 w 2171700"/>
                <a:gd name="connsiteY63" fmla="*/ 175 h 7255671"/>
                <a:gd name="connsiteX0" fmla="*/ 1078068 w 2171700"/>
                <a:gd name="connsiteY0" fmla="*/ 224 h 7255720"/>
                <a:gd name="connsiteX1" fmla="*/ 809625 w 2171700"/>
                <a:gd name="connsiteY1" fmla="*/ 121495 h 7255720"/>
                <a:gd name="connsiteX2" fmla="*/ 685800 w 2171700"/>
                <a:gd name="connsiteY2" fmla="*/ 302470 h 7255720"/>
                <a:gd name="connsiteX3" fmla="*/ 704850 w 2171700"/>
                <a:gd name="connsiteY3" fmla="*/ 626320 h 7255720"/>
                <a:gd name="connsiteX4" fmla="*/ 838200 w 2171700"/>
                <a:gd name="connsiteY4" fmla="*/ 902545 h 7255720"/>
                <a:gd name="connsiteX5" fmla="*/ 742950 w 2171700"/>
                <a:gd name="connsiteY5" fmla="*/ 1016845 h 7255720"/>
                <a:gd name="connsiteX6" fmla="*/ 133350 w 2171700"/>
                <a:gd name="connsiteY6" fmla="*/ 1226395 h 7255720"/>
                <a:gd name="connsiteX7" fmla="*/ 0 w 2171700"/>
                <a:gd name="connsiteY7" fmla="*/ 2216995 h 7255720"/>
                <a:gd name="connsiteX8" fmla="*/ 333375 w 2171700"/>
                <a:gd name="connsiteY8" fmla="*/ 3112345 h 7255720"/>
                <a:gd name="connsiteX9" fmla="*/ 247650 w 2171700"/>
                <a:gd name="connsiteY9" fmla="*/ 3845770 h 7255720"/>
                <a:gd name="connsiteX10" fmla="*/ 371475 w 2171700"/>
                <a:gd name="connsiteY10" fmla="*/ 4064845 h 7255720"/>
                <a:gd name="connsiteX11" fmla="*/ 495300 w 2171700"/>
                <a:gd name="connsiteY11" fmla="*/ 4283920 h 7255720"/>
                <a:gd name="connsiteX12" fmla="*/ 476250 w 2171700"/>
                <a:gd name="connsiteY12" fmla="*/ 4741120 h 7255720"/>
                <a:gd name="connsiteX13" fmla="*/ 476250 w 2171700"/>
                <a:gd name="connsiteY13" fmla="*/ 5103070 h 7255720"/>
                <a:gd name="connsiteX14" fmla="*/ 371475 w 2171700"/>
                <a:gd name="connsiteY14" fmla="*/ 6150820 h 7255720"/>
                <a:gd name="connsiteX15" fmla="*/ 371475 w 2171700"/>
                <a:gd name="connsiteY15" fmla="*/ 6627070 h 7255720"/>
                <a:gd name="connsiteX16" fmla="*/ 400050 w 2171700"/>
                <a:gd name="connsiteY16" fmla="*/ 6827095 h 7255720"/>
                <a:gd name="connsiteX17" fmla="*/ 323850 w 2171700"/>
                <a:gd name="connsiteY17" fmla="*/ 7008070 h 7255720"/>
                <a:gd name="connsiteX18" fmla="*/ 533400 w 2171700"/>
                <a:gd name="connsiteY18" fmla="*/ 7255720 h 7255720"/>
                <a:gd name="connsiteX19" fmla="*/ 952500 w 2171700"/>
                <a:gd name="connsiteY19" fmla="*/ 7246195 h 7255720"/>
                <a:gd name="connsiteX20" fmla="*/ 733425 w 2171700"/>
                <a:gd name="connsiteY20" fmla="*/ 6827095 h 7255720"/>
                <a:gd name="connsiteX21" fmla="*/ 790575 w 2171700"/>
                <a:gd name="connsiteY21" fmla="*/ 6579445 h 7255720"/>
                <a:gd name="connsiteX22" fmla="*/ 762000 w 2171700"/>
                <a:gd name="connsiteY22" fmla="*/ 6255595 h 7255720"/>
                <a:gd name="connsiteX23" fmla="*/ 885825 w 2171700"/>
                <a:gd name="connsiteY23" fmla="*/ 5417395 h 7255720"/>
                <a:gd name="connsiteX24" fmla="*/ 866775 w 2171700"/>
                <a:gd name="connsiteY24" fmla="*/ 5331670 h 7255720"/>
                <a:gd name="connsiteX25" fmla="*/ 971550 w 2171700"/>
                <a:gd name="connsiteY25" fmla="*/ 5217370 h 7255720"/>
                <a:gd name="connsiteX26" fmla="*/ 962025 w 2171700"/>
                <a:gd name="connsiteY26" fmla="*/ 5074495 h 7255720"/>
                <a:gd name="connsiteX27" fmla="*/ 1104900 w 2171700"/>
                <a:gd name="connsiteY27" fmla="*/ 4531570 h 7255720"/>
                <a:gd name="connsiteX28" fmla="*/ 1123950 w 2171700"/>
                <a:gd name="connsiteY28" fmla="*/ 4398220 h 7255720"/>
                <a:gd name="connsiteX29" fmla="*/ 1276350 w 2171700"/>
                <a:gd name="connsiteY29" fmla="*/ 4655395 h 7255720"/>
                <a:gd name="connsiteX30" fmla="*/ 1352550 w 2171700"/>
                <a:gd name="connsiteY30" fmla="*/ 4931620 h 7255720"/>
                <a:gd name="connsiteX31" fmla="*/ 1333500 w 2171700"/>
                <a:gd name="connsiteY31" fmla="*/ 5074495 h 7255720"/>
                <a:gd name="connsiteX32" fmla="*/ 1371600 w 2171700"/>
                <a:gd name="connsiteY32" fmla="*/ 5084020 h 7255720"/>
                <a:gd name="connsiteX33" fmla="*/ 1247775 w 2171700"/>
                <a:gd name="connsiteY33" fmla="*/ 5522170 h 7255720"/>
                <a:gd name="connsiteX34" fmla="*/ 1257300 w 2171700"/>
                <a:gd name="connsiteY34" fmla="*/ 6474670 h 7255720"/>
                <a:gd name="connsiteX35" fmla="*/ 1333500 w 2171700"/>
                <a:gd name="connsiteY35" fmla="*/ 6588970 h 7255720"/>
                <a:gd name="connsiteX36" fmla="*/ 1314450 w 2171700"/>
                <a:gd name="connsiteY36" fmla="*/ 6741370 h 7255720"/>
                <a:gd name="connsiteX37" fmla="*/ 1323975 w 2171700"/>
                <a:gd name="connsiteY37" fmla="*/ 6865195 h 7255720"/>
                <a:gd name="connsiteX38" fmla="*/ 1304925 w 2171700"/>
                <a:gd name="connsiteY38" fmla="*/ 7017595 h 7255720"/>
                <a:gd name="connsiteX39" fmla="*/ 1704975 w 2171700"/>
                <a:gd name="connsiteY39" fmla="*/ 7217620 h 7255720"/>
                <a:gd name="connsiteX40" fmla="*/ 2152650 w 2171700"/>
                <a:gd name="connsiteY40" fmla="*/ 7217620 h 7255720"/>
                <a:gd name="connsiteX41" fmla="*/ 2171700 w 2171700"/>
                <a:gd name="connsiteY41" fmla="*/ 7074745 h 7255720"/>
                <a:gd name="connsiteX42" fmla="*/ 1676400 w 2171700"/>
                <a:gd name="connsiteY42" fmla="*/ 6569920 h 7255720"/>
                <a:gd name="connsiteX43" fmla="*/ 1685925 w 2171700"/>
                <a:gd name="connsiteY43" fmla="*/ 6465145 h 7255720"/>
                <a:gd name="connsiteX44" fmla="*/ 1657350 w 2171700"/>
                <a:gd name="connsiteY44" fmla="*/ 6255595 h 7255720"/>
                <a:gd name="connsiteX45" fmla="*/ 1704975 w 2171700"/>
                <a:gd name="connsiteY45" fmla="*/ 5979370 h 7255720"/>
                <a:gd name="connsiteX46" fmla="*/ 1762125 w 2171700"/>
                <a:gd name="connsiteY46" fmla="*/ 5426920 h 7255720"/>
                <a:gd name="connsiteX47" fmla="*/ 1771650 w 2171700"/>
                <a:gd name="connsiteY47" fmla="*/ 5360245 h 7255720"/>
                <a:gd name="connsiteX48" fmla="*/ 1866900 w 2171700"/>
                <a:gd name="connsiteY48" fmla="*/ 5103070 h 7255720"/>
                <a:gd name="connsiteX49" fmla="*/ 1885950 w 2171700"/>
                <a:gd name="connsiteY49" fmla="*/ 4579195 h 7255720"/>
                <a:gd name="connsiteX50" fmla="*/ 1895475 w 2171700"/>
                <a:gd name="connsiteY50" fmla="*/ 4179145 h 7255720"/>
                <a:gd name="connsiteX51" fmla="*/ 1866900 w 2171700"/>
                <a:gd name="connsiteY51" fmla="*/ 3636220 h 7255720"/>
                <a:gd name="connsiteX52" fmla="*/ 2076450 w 2171700"/>
                <a:gd name="connsiteY52" fmla="*/ 2702770 h 7255720"/>
                <a:gd name="connsiteX53" fmla="*/ 2085975 w 2171700"/>
                <a:gd name="connsiteY53" fmla="*/ 2436070 h 7255720"/>
                <a:gd name="connsiteX54" fmla="*/ 1981200 w 2171700"/>
                <a:gd name="connsiteY54" fmla="*/ 1864570 h 7255720"/>
                <a:gd name="connsiteX55" fmla="*/ 1933575 w 2171700"/>
                <a:gd name="connsiteY55" fmla="*/ 1702645 h 7255720"/>
                <a:gd name="connsiteX56" fmla="*/ 1933575 w 2171700"/>
                <a:gd name="connsiteY56" fmla="*/ 1426420 h 7255720"/>
                <a:gd name="connsiteX57" fmla="*/ 1885950 w 2171700"/>
                <a:gd name="connsiteY57" fmla="*/ 1264495 h 7255720"/>
                <a:gd name="connsiteX58" fmla="*/ 1419225 w 2171700"/>
                <a:gd name="connsiteY58" fmla="*/ 1169245 h 7255720"/>
                <a:gd name="connsiteX59" fmla="*/ 1257300 w 2171700"/>
                <a:gd name="connsiteY59" fmla="*/ 1016845 h 7255720"/>
                <a:gd name="connsiteX60" fmla="*/ 1333500 w 2171700"/>
                <a:gd name="connsiteY60" fmla="*/ 864445 h 7255720"/>
                <a:gd name="connsiteX61" fmla="*/ 1447800 w 2171700"/>
                <a:gd name="connsiteY61" fmla="*/ 397720 h 7255720"/>
                <a:gd name="connsiteX62" fmla="*/ 1339600 w 2171700"/>
                <a:gd name="connsiteY62" fmla="*/ 152083 h 7255720"/>
                <a:gd name="connsiteX63" fmla="*/ 1078068 w 2171700"/>
                <a:gd name="connsiteY63" fmla="*/ 224 h 7255720"/>
                <a:gd name="connsiteX0" fmla="*/ 1063645 w 2171700"/>
                <a:gd name="connsiteY0" fmla="*/ 241 h 7249968"/>
                <a:gd name="connsiteX1" fmla="*/ 809625 w 2171700"/>
                <a:gd name="connsiteY1" fmla="*/ 115743 h 7249968"/>
                <a:gd name="connsiteX2" fmla="*/ 685800 w 2171700"/>
                <a:gd name="connsiteY2" fmla="*/ 296718 h 7249968"/>
                <a:gd name="connsiteX3" fmla="*/ 704850 w 2171700"/>
                <a:gd name="connsiteY3" fmla="*/ 620568 h 7249968"/>
                <a:gd name="connsiteX4" fmla="*/ 838200 w 2171700"/>
                <a:gd name="connsiteY4" fmla="*/ 896793 h 7249968"/>
                <a:gd name="connsiteX5" fmla="*/ 742950 w 2171700"/>
                <a:gd name="connsiteY5" fmla="*/ 1011093 h 7249968"/>
                <a:gd name="connsiteX6" fmla="*/ 133350 w 2171700"/>
                <a:gd name="connsiteY6" fmla="*/ 1220643 h 7249968"/>
                <a:gd name="connsiteX7" fmla="*/ 0 w 2171700"/>
                <a:gd name="connsiteY7" fmla="*/ 2211243 h 7249968"/>
                <a:gd name="connsiteX8" fmla="*/ 333375 w 2171700"/>
                <a:gd name="connsiteY8" fmla="*/ 3106593 h 7249968"/>
                <a:gd name="connsiteX9" fmla="*/ 247650 w 2171700"/>
                <a:gd name="connsiteY9" fmla="*/ 3840018 h 7249968"/>
                <a:gd name="connsiteX10" fmla="*/ 371475 w 2171700"/>
                <a:gd name="connsiteY10" fmla="*/ 4059093 h 7249968"/>
                <a:gd name="connsiteX11" fmla="*/ 495300 w 2171700"/>
                <a:gd name="connsiteY11" fmla="*/ 4278168 h 7249968"/>
                <a:gd name="connsiteX12" fmla="*/ 476250 w 2171700"/>
                <a:gd name="connsiteY12" fmla="*/ 4735368 h 7249968"/>
                <a:gd name="connsiteX13" fmla="*/ 476250 w 2171700"/>
                <a:gd name="connsiteY13" fmla="*/ 5097318 h 7249968"/>
                <a:gd name="connsiteX14" fmla="*/ 371475 w 2171700"/>
                <a:gd name="connsiteY14" fmla="*/ 6145068 h 7249968"/>
                <a:gd name="connsiteX15" fmla="*/ 371475 w 2171700"/>
                <a:gd name="connsiteY15" fmla="*/ 6621318 h 7249968"/>
                <a:gd name="connsiteX16" fmla="*/ 400050 w 2171700"/>
                <a:gd name="connsiteY16" fmla="*/ 6821343 h 7249968"/>
                <a:gd name="connsiteX17" fmla="*/ 323850 w 2171700"/>
                <a:gd name="connsiteY17" fmla="*/ 7002318 h 7249968"/>
                <a:gd name="connsiteX18" fmla="*/ 533400 w 2171700"/>
                <a:gd name="connsiteY18" fmla="*/ 7249968 h 7249968"/>
                <a:gd name="connsiteX19" fmla="*/ 952500 w 2171700"/>
                <a:gd name="connsiteY19" fmla="*/ 7240443 h 7249968"/>
                <a:gd name="connsiteX20" fmla="*/ 733425 w 2171700"/>
                <a:gd name="connsiteY20" fmla="*/ 6821343 h 7249968"/>
                <a:gd name="connsiteX21" fmla="*/ 790575 w 2171700"/>
                <a:gd name="connsiteY21" fmla="*/ 6573693 h 7249968"/>
                <a:gd name="connsiteX22" fmla="*/ 762000 w 2171700"/>
                <a:gd name="connsiteY22" fmla="*/ 6249843 h 7249968"/>
                <a:gd name="connsiteX23" fmla="*/ 885825 w 2171700"/>
                <a:gd name="connsiteY23" fmla="*/ 5411643 h 7249968"/>
                <a:gd name="connsiteX24" fmla="*/ 866775 w 2171700"/>
                <a:gd name="connsiteY24" fmla="*/ 5325918 h 7249968"/>
                <a:gd name="connsiteX25" fmla="*/ 971550 w 2171700"/>
                <a:gd name="connsiteY25" fmla="*/ 5211618 h 7249968"/>
                <a:gd name="connsiteX26" fmla="*/ 962025 w 2171700"/>
                <a:gd name="connsiteY26" fmla="*/ 5068743 h 7249968"/>
                <a:gd name="connsiteX27" fmla="*/ 1104900 w 2171700"/>
                <a:gd name="connsiteY27" fmla="*/ 4525818 h 7249968"/>
                <a:gd name="connsiteX28" fmla="*/ 1123950 w 2171700"/>
                <a:gd name="connsiteY28" fmla="*/ 4392468 h 7249968"/>
                <a:gd name="connsiteX29" fmla="*/ 1276350 w 2171700"/>
                <a:gd name="connsiteY29" fmla="*/ 4649643 h 7249968"/>
                <a:gd name="connsiteX30" fmla="*/ 1352550 w 2171700"/>
                <a:gd name="connsiteY30" fmla="*/ 4925868 h 7249968"/>
                <a:gd name="connsiteX31" fmla="*/ 1333500 w 2171700"/>
                <a:gd name="connsiteY31" fmla="*/ 5068743 h 7249968"/>
                <a:gd name="connsiteX32" fmla="*/ 1371600 w 2171700"/>
                <a:gd name="connsiteY32" fmla="*/ 5078268 h 7249968"/>
                <a:gd name="connsiteX33" fmla="*/ 1247775 w 2171700"/>
                <a:gd name="connsiteY33" fmla="*/ 5516418 h 7249968"/>
                <a:gd name="connsiteX34" fmla="*/ 1257300 w 2171700"/>
                <a:gd name="connsiteY34" fmla="*/ 6468918 h 7249968"/>
                <a:gd name="connsiteX35" fmla="*/ 1333500 w 2171700"/>
                <a:gd name="connsiteY35" fmla="*/ 6583218 h 7249968"/>
                <a:gd name="connsiteX36" fmla="*/ 1314450 w 2171700"/>
                <a:gd name="connsiteY36" fmla="*/ 6735618 h 7249968"/>
                <a:gd name="connsiteX37" fmla="*/ 1323975 w 2171700"/>
                <a:gd name="connsiteY37" fmla="*/ 6859443 h 7249968"/>
                <a:gd name="connsiteX38" fmla="*/ 1304925 w 2171700"/>
                <a:gd name="connsiteY38" fmla="*/ 7011843 h 7249968"/>
                <a:gd name="connsiteX39" fmla="*/ 1704975 w 2171700"/>
                <a:gd name="connsiteY39" fmla="*/ 7211868 h 7249968"/>
                <a:gd name="connsiteX40" fmla="*/ 2152650 w 2171700"/>
                <a:gd name="connsiteY40" fmla="*/ 7211868 h 7249968"/>
                <a:gd name="connsiteX41" fmla="*/ 2171700 w 2171700"/>
                <a:gd name="connsiteY41" fmla="*/ 7068993 h 7249968"/>
                <a:gd name="connsiteX42" fmla="*/ 1676400 w 2171700"/>
                <a:gd name="connsiteY42" fmla="*/ 6564168 h 7249968"/>
                <a:gd name="connsiteX43" fmla="*/ 1685925 w 2171700"/>
                <a:gd name="connsiteY43" fmla="*/ 6459393 h 7249968"/>
                <a:gd name="connsiteX44" fmla="*/ 1657350 w 2171700"/>
                <a:gd name="connsiteY44" fmla="*/ 6249843 h 7249968"/>
                <a:gd name="connsiteX45" fmla="*/ 1704975 w 2171700"/>
                <a:gd name="connsiteY45" fmla="*/ 5973618 h 7249968"/>
                <a:gd name="connsiteX46" fmla="*/ 1762125 w 2171700"/>
                <a:gd name="connsiteY46" fmla="*/ 5421168 h 7249968"/>
                <a:gd name="connsiteX47" fmla="*/ 1771650 w 2171700"/>
                <a:gd name="connsiteY47" fmla="*/ 5354493 h 7249968"/>
                <a:gd name="connsiteX48" fmla="*/ 1866900 w 2171700"/>
                <a:gd name="connsiteY48" fmla="*/ 5097318 h 7249968"/>
                <a:gd name="connsiteX49" fmla="*/ 1885950 w 2171700"/>
                <a:gd name="connsiteY49" fmla="*/ 4573443 h 7249968"/>
                <a:gd name="connsiteX50" fmla="*/ 1895475 w 2171700"/>
                <a:gd name="connsiteY50" fmla="*/ 4173393 h 7249968"/>
                <a:gd name="connsiteX51" fmla="*/ 1866900 w 2171700"/>
                <a:gd name="connsiteY51" fmla="*/ 3630468 h 7249968"/>
                <a:gd name="connsiteX52" fmla="*/ 2076450 w 2171700"/>
                <a:gd name="connsiteY52" fmla="*/ 2697018 h 7249968"/>
                <a:gd name="connsiteX53" fmla="*/ 2085975 w 2171700"/>
                <a:gd name="connsiteY53" fmla="*/ 2430318 h 7249968"/>
                <a:gd name="connsiteX54" fmla="*/ 1981200 w 2171700"/>
                <a:gd name="connsiteY54" fmla="*/ 1858818 h 7249968"/>
                <a:gd name="connsiteX55" fmla="*/ 1933575 w 2171700"/>
                <a:gd name="connsiteY55" fmla="*/ 1696893 h 7249968"/>
                <a:gd name="connsiteX56" fmla="*/ 1933575 w 2171700"/>
                <a:gd name="connsiteY56" fmla="*/ 1420668 h 7249968"/>
                <a:gd name="connsiteX57" fmla="*/ 1885950 w 2171700"/>
                <a:gd name="connsiteY57" fmla="*/ 1258743 h 7249968"/>
                <a:gd name="connsiteX58" fmla="*/ 1419225 w 2171700"/>
                <a:gd name="connsiteY58" fmla="*/ 1163493 h 7249968"/>
                <a:gd name="connsiteX59" fmla="*/ 1257300 w 2171700"/>
                <a:gd name="connsiteY59" fmla="*/ 1011093 h 7249968"/>
                <a:gd name="connsiteX60" fmla="*/ 1333500 w 2171700"/>
                <a:gd name="connsiteY60" fmla="*/ 858693 h 7249968"/>
                <a:gd name="connsiteX61" fmla="*/ 1447800 w 2171700"/>
                <a:gd name="connsiteY61" fmla="*/ 391968 h 7249968"/>
                <a:gd name="connsiteX62" fmla="*/ 1339600 w 2171700"/>
                <a:gd name="connsiteY62" fmla="*/ 146331 h 7249968"/>
                <a:gd name="connsiteX63" fmla="*/ 1063645 w 2171700"/>
                <a:gd name="connsiteY63" fmla="*/ 241 h 7249968"/>
                <a:gd name="connsiteX0" fmla="*/ 1063645 w 2171700"/>
                <a:gd name="connsiteY0" fmla="*/ 550 h 7250277"/>
                <a:gd name="connsiteX1" fmla="*/ 809625 w 2171700"/>
                <a:gd name="connsiteY1" fmla="*/ 116052 h 7250277"/>
                <a:gd name="connsiteX2" fmla="*/ 685800 w 2171700"/>
                <a:gd name="connsiteY2" fmla="*/ 297027 h 7250277"/>
                <a:gd name="connsiteX3" fmla="*/ 704850 w 2171700"/>
                <a:gd name="connsiteY3" fmla="*/ 620877 h 7250277"/>
                <a:gd name="connsiteX4" fmla="*/ 838200 w 2171700"/>
                <a:gd name="connsiteY4" fmla="*/ 897102 h 7250277"/>
                <a:gd name="connsiteX5" fmla="*/ 742950 w 2171700"/>
                <a:gd name="connsiteY5" fmla="*/ 1011402 h 7250277"/>
                <a:gd name="connsiteX6" fmla="*/ 133350 w 2171700"/>
                <a:gd name="connsiteY6" fmla="*/ 1220952 h 7250277"/>
                <a:gd name="connsiteX7" fmla="*/ 0 w 2171700"/>
                <a:gd name="connsiteY7" fmla="*/ 2211552 h 7250277"/>
                <a:gd name="connsiteX8" fmla="*/ 333375 w 2171700"/>
                <a:gd name="connsiteY8" fmla="*/ 3106902 h 7250277"/>
                <a:gd name="connsiteX9" fmla="*/ 247650 w 2171700"/>
                <a:gd name="connsiteY9" fmla="*/ 3840327 h 7250277"/>
                <a:gd name="connsiteX10" fmla="*/ 371475 w 2171700"/>
                <a:gd name="connsiteY10" fmla="*/ 4059402 h 7250277"/>
                <a:gd name="connsiteX11" fmla="*/ 495300 w 2171700"/>
                <a:gd name="connsiteY11" fmla="*/ 4278477 h 7250277"/>
                <a:gd name="connsiteX12" fmla="*/ 476250 w 2171700"/>
                <a:gd name="connsiteY12" fmla="*/ 4735677 h 7250277"/>
                <a:gd name="connsiteX13" fmla="*/ 476250 w 2171700"/>
                <a:gd name="connsiteY13" fmla="*/ 5097627 h 7250277"/>
                <a:gd name="connsiteX14" fmla="*/ 371475 w 2171700"/>
                <a:gd name="connsiteY14" fmla="*/ 6145377 h 7250277"/>
                <a:gd name="connsiteX15" fmla="*/ 371475 w 2171700"/>
                <a:gd name="connsiteY15" fmla="*/ 6621627 h 7250277"/>
                <a:gd name="connsiteX16" fmla="*/ 400050 w 2171700"/>
                <a:gd name="connsiteY16" fmla="*/ 6821652 h 7250277"/>
                <a:gd name="connsiteX17" fmla="*/ 323850 w 2171700"/>
                <a:gd name="connsiteY17" fmla="*/ 7002627 h 7250277"/>
                <a:gd name="connsiteX18" fmla="*/ 533400 w 2171700"/>
                <a:gd name="connsiteY18" fmla="*/ 7250277 h 7250277"/>
                <a:gd name="connsiteX19" fmla="*/ 952500 w 2171700"/>
                <a:gd name="connsiteY19" fmla="*/ 7240752 h 7250277"/>
                <a:gd name="connsiteX20" fmla="*/ 733425 w 2171700"/>
                <a:gd name="connsiteY20" fmla="*/ 6821652 h 7250277"/>
                <a:gd name="connsiteX21" fmla="*/ 790575 w 2171700"/>
                <a:gd name="connsiteY21" fmla="*/ 6574002 h 7250277"/>
                <a:gd name="connsiteX22" fmla="*/ 762000 w 2171700"/>
                <a:gd name="connsiteY22" fmla="*/ 6250152 h 7250277"/>
                <a:gd name="connsiteX23" fmla="*/ 885825 w 2171700"/>
                <a:gd name="connsiteY23" fmla="*/ 5411952 h 7250277"/>
                <a:gd name="connsiteX24" fmla="*/ 866775 w 2171700"/>
                <a:gd name="connsiteY24" fmla="*/ 5326227 h 7250277"/>
                <a:gd name="connsiteX25" fmla="*/ 971550 w 2171700"/>
                <a:gd name="connsiteY25" fmla="*/ 5211927 h 7250277"/>
                <a:gd name="connsiteX26" fmla="*/ 962025 w 2171700"/>
                <a:gd name="connsiteY26" fmla="*/ 5069052 h 7250277"/>
                <a:gd name="connsiteX27" fmla="*/ 1104900 w 2171700"/>
                <a:gd name="connsiteY27" fmla="*/ 4526127 h 7250277"/>
                <a:gd name="connsiteX28" fmla="*/ 1123950 w 2171700"/>
                <a:gd name="connsiteY28" fmla="*/ 4392777 h 7250277"/>
                <a:gd name="connsiteX29" fmla="*/ 1276350 w 2171700"/>
                <a:gd name="connsiteY29" fmla="*/ 4649952 h 7250277"/>
                <a:gd name="connsiteX30" fmla="*/ 1352550 w 2171700"/>
                <a:gd name="connsiteY30" fmla="*/ 4926177 h 7250277"/>
                <a:gd name="connsiteX31" fmla="*/ 1333500 w 2171700"/>
                <a:gd name="connsiteY31" fmla="*/ 5069052 h 7250277"/>
                <a:gd name="connsiteX32" fmla="*/ 1371600 w 2171700"/>
                <a:gd name="connsiteY32" fmla="*/ 5078577 h 7250277"/>
                <a:gd name="connsiteX33" fmla="*/ 1247775 w 2171700"/>
                <a:gd name="connsiteY33" fmla="*/ 5516727 h 7250277"/>
                <a:gd name="connsiteX34" fmla="*/ 1257300 w 2171700"/>
                <a:gd name="connsiteY34" fmla="*/ 6469227 h 7250277"/>
                <a:gd name="connsiteX35" fmla="*/ 1333500 w 2171700"/>
                <a:gd name="connsiteY35" fmla="*/ 6583527 h 7250277"/>
                <a:gd name="connsiteX36" fmla="*/ 1314450 w 2171700"/>
                <a:gd name="connsiteY36" fmla="*/ 6735927 h 7250277"/>
                <a:gd name="connsiteX37" fmla="*/ 1323975 w 2171700"/>
                <a:gd name="connsiteY37" fmla="*/ 6859752 h 7250277"/>
                <a:gd name="connsiteX38" fmla="*/ 1304925 w 2171700"/>
                <a:gd name="connsiteY38" fmla="*/ 7012152 h 7250277"/>
                <a:gd name="connsiteX39" fmla="*/ 1704975 w 2171700"/>
                <a:gd name="connsiteY39" fmla="*/ 7212177 h 7250277"/>
                <a:gd name="connsiteX40" fmla="*/ 2152650 w 2171700"/>
                <a:gd name="connsiteY40" fmla="*/ 7212177 h 7250277"/>
                <a:gd name="connsiteX41" fmla="*/ 2171700 w 2171700"/>
                <a:gd name="connsiteY41" fmla="*/ 7069302 h 7250277"/>
                <a:gd name="connsiteX42" fmla="*/ 1676400 w 2171700"/>
                <a:gd name="connsiteY42" fmla="*/ 6564477 h 7250277"/>
                <a:gd name="connsiteX43" fmla="*/ 1685925 w 2171700"/>
                <a:gd name="connsiteY43" fmla="*/ 6459702 h 7250277"/>
                <a:gd name="connsiteX44" fmla="*/ 1657350 w 2171700"/>
                <a:gd name="connsiteY44" fmla="*/ 6250152 h 7250277"/>
                <a:gd name="connsiteX45" fmla="*/ 1704975 w 2171700"/>
                <a:gd name="connsiteY45" fmla="*/ 5973927 h 7250277"/>
                <a:gd name="connsiteX46" fmla="*/ 1762125 w 2171700"/>
                <a:gd name="connsiteY46" fmla="*/ 5421477 h 7250277"/>
                <a:gd name="connsiteX47" fmla="*/ 1771650 w 2171700"/>
                <a:gd name="connsiteY47" fmla="*/ 5354802 h 7250277"/>
                <a:gd name="connsiteX48" fmla="*/ 1866900 w 2171700"/>
                <a:gd name="connsiteY48" fmla="*/ 5097627 h 7250277"/>
                <a:gd name="connsiteX49" fmla="*/ 1885950 w 2171700"/>
                <a:gd name="connsiteY49" fmla="*/ 4573752 h 7250277"/>
                <a:gd name="connsiteX50" fmla="*/ 1895475 w 2171700"/>
                <a:gd name="connsiteY50" fmla="*/ 4173702 h 7250277"/>
                <a:gd name="connsiteX51" fmla="*/ 1866900 w 2171700"/>
                <a:gd name="connsiteY51" fmla="*/ 3630777 h 7250277"/>
                <a:gd name="connsiteX52" fmla="*/ 2076450 w 2171700"/>
                <a:gd name="connsiteY52" fmla="*/ 2697327 h 7250277"/>
                <a:gd name="connsiteX53" fmla="*/ 2085975 w 2171700"/>
                <a:gd name="connsiteY53" fmla="*/ 2430627 h 7250277"/>
                <a:gd name="connsiteX54" fmla="*/ 1981200 w 2171700"/>
                <a:gd name="connsiteY54" fmla="*/ 1859127 h 7250277"/>
                <a:gd name="connsiteX55" fmla="*/ 1933575 w 2171700"/>
                <a:gd name="connsiteY55" fmla="*/ 1697202 h 7250277"/>
                <a:gd name="connsiteX56" fmla="*/ 1933575 w 2171700"/>
                <a:gd name="connsiteY56" fmla="*/ 1420977 h 7250277"/>
                <a:gd name="connsiteX57" fmla="*/ 1885950 w 2171700"/>
                <a:gd name="connsiteY57" fmla="*/ 1259052 h 7250277"/>
                <a:gd name="connsiteX58" fmla="*/ 1419225 w 2171700"/>
                <a:gd name="connsiteY58" fmla="*/ 1163802 h 7250277"/>
                <a:gd name="connsiteX59" fmla="*/ 1257300 w 2171700"/>
                <a:gd name="connsiteY59" fmla="*/ 1011402 h 7250277"/>
                <a:gd name="connsiteX60" fmla="*/ 1333500 w 2171700"/>
                <a:gd name="connsiteY60" fmla="*/ 859002 h 7250277"/>
                <a:gd name="connsiteX61" fmla="*/ 1447800 w 2171700"/>
                <a:gd name="connsiteY61" fmla="*/ 392277 h 7250277"/>
                <a:gd name="connsiteX62" fmla="*/ 1339600 w 2171700"/>
                <a:gd name="connsiteY62" fmla="*/ 146640 h 7250277"/>
                <a:gd name="connsiteX63" fmla="*/ 1063645 w 2171700"/>
                <a:gd name="connsiteY63" fmla="*/ 550 h 7250277"/>
                <a:gd name="connsiteX0" fmla="*/ 1063645 w 2171700"/>
                <a:gd name="connsiteY0" fmla="*/ 550 h 7250277"/>
                <a:gd name="connsiteX1" fmla="*/ 809625 w 2171700"/>
                <a:gd name="connsiteY1" fmla="*/ 116052 h 7250277"/>
                <a:gd name="connsiteX2" fmla="*/ 685800 w 2171700"/>
                <a:gd name="connsiteY2" fmla="*/ 297027 h 7250277"/>
                <a:gd name="connsiteX3" fmla="*/ 704850 w 2171700"/>
                <a:gd name="connsiteY3" fmla="*/ 620877 h 7250277"/>
                <a:gd name="connsiteX4" fmla="*/ 838200 w 2171700"/>
                <a:gd name="connsiteY4" fmla="*/ 897102 h 7250277"/>
                <a:gd name="connsiteX5" fmla="*/ 742950 w 2171700"/>
                <a:gd name="connsiteY5" fmla="*/ 1011402 h 7250277"/>
                <a:gd name="connsiteX6" fmla="*/ 133350 w 2171700"/>
                <a:gd name="connsiteY6" fmla="*/ 1220952 h 7250277"/>
                <a:gd name="connsiteX7" fmla="*/ 0 w 2171700"/>
                <a:gd name="connsiteY7" fmla="*/ 2211552 h 7250277"/>
                <a:gd name="connsiteX8" fmla="*/ 333375 w 2171700"/>
                <a:gd name="connsiteY8" fmla="*/ 3106902 h 7250277"/>
                <a:gd name="connsiteX9" fmla="*/ 247650 w 2171700"/>
                <a:gd name="connsiteY9" fmla="*/ 3840327 h 7250277"/>
                <a:gd name="connsiteX10" fmla="*/ 371475 w 2171700"/>
                <a:gd name="connsiteY10" fmla="*/ 4059402 h 7250277"/>
                <a:gd name="connsiteX11" fmla="*/ 495300 w 2171700"/>
                <a:gd name="connsiteY11" fmla="*/ 4278477 h 7250277"/>
                <a:gd name="connsiteX12" fmla="*/ 476250 w 2171700"/>
                <a:gd name="connsiteY12" fmla="*/ 4735677 h 7250277"/>
                <a:gd name="connsiteX13" fmla="*/ 476250 w 2171700"/>
                <a:gd name="connsiteY13" fmla="*/ 5097627 h 7250277"/>
                <a:gd name="connsiteX14" fmla="*/ 371475 w 2171700"/>
                <a:gd name="connsiteY14" fmla="*/ 6145377 h 7250277"/>
                <a:gd name="connsiteX15" fmla="*/ 371475 w 2171700"/>
                <a:gd name="connsiteY15" fmla="*/ 6621627 h 7250277"/>
                <a:gd name="connsiteX16" fmla="*/ 400050 w 2171700"/>
                <a:gd name="connsiteY16" fmla="*/ 6821652 h 7250277"/>
                <a:gd name="connsiteX17" fmla="*/ 323850 w 2171700"/>
                <a:gd name="connsiteY17" fmla="*/ 7002627 h 7250277"/>
                <a:gd name="connsiteX18" fmla="*/ 533400 w 2171700"/>
                <a:gd name="connsiteY18" fmla="*/ 7250277 h 7250277"/>
                <a:gd name="connsiteX19" fmla="*/ 952500 w 2171700"/>
                <a:gd name="connsiteY19" fmla="*/ 7240752 h 7250277"/>
                <a:gd name="connsiteX20" fmla="*/ 733425 w 2171700"/>
                <a:gd name="connsiteY20" fmla="*/ 6821652 h 7250277"/>
                <a:gd name="connsiteX21" fmla="*/ 790575 w 2171700"/>
                <a:gd name="connsiteY21" fmla="*/ 6574002 h 7250277"/>
                <a:gd name="connsiteX22" fmla="*/ 762000 w 2171700"/>
                <a:gd name="connsiteY22" fmla="*/ 6250152 h 7250277"/>
                <a:gd name="connsiteX23" fmla="*/ 885825 w 2171700"/>
                <a:gd name="connsiteY23" fmla="*/ 5411952 h 7250277"/>
                <a:gd name="connsiteX24" fmla="*/ 866775 w 2171700"/>
                <a:gd name="connsiteY24" fmla="*/ 5326227 h 7250277"/>
                <a:gd name="connsiteX25" fmla="*/ 971550 w 2171700"/>
                <a:gd name="connsiteY25" fmla="*/ 5211927 h 7250277"/>
                <a:gd name="connsiteX26" fmla="*/ 962025 w 2171700"/>
                <a:gd name="connsiteY26" fmla="*/ 5069052 h 7250277"/>
                <a:gd name="connsiteX27" fmla="*/ 1104900 w 2171700"/>
                <a:gd name="connsiteY27" fmla="*/ 4526127 h 7250277"/>
                <a:gd name="connsiteX28" fmla="*/ 1123950 w 2171700"/>
                <a:gd name="connsiteY28" fmla="*/ 4392777 h 7250277"/>
                <a:gd name="connsiteX29" fmla="*/ 1276350 w 2171700"/>
                <a:gd name="connsiteY29" fmla="*/ 4649952 h 7250277"/>
                <a:gd name="connsiteX30" fmla="*/ 1352550 w 2171700"/>
                <a:gd name="connsiteY30" fmla="*/ 4926177 h 7250277"/>
                <a:gd name="connsiteX31" fmla="*/ 1333500 w 2171700"/>
                <a:gd name="connsiteY31" fmla="*/ 5069052 h 7250277"/>
                <a:gd name="connsiteX32" fmla="*/ 1371600 w 2171700"/>
                <a:gd name="connsiteY32" fmla="*/ 5078577 h 7250277"/>
                <a:gd name="connsiteX33" fmla="*/ 1247775 w 2171700"/>
                <a:gd name="connsiteY33" fmla="*/ 5516727 h 7250277"/>
                <a:gd name="connsiteX34" fmla="*/ 1257300 w 2171700"/>
                <a:gd name="connsiteY34" fmla="*/ 6469227 h 7250277"/>
                <a:gd name="connsiteX35" fmla="*/ 1333500 w 2171700"/>
                <a:gd name="connsiteY35" fmla="*/ 6583527 h 7250277"/>
                <a:gd name="connsiteX36" fmla="*/ 1314450 w 2171700"/>
                <a:gd name="connsiteY36" fmla="*/ 6735927 h 7250277"/>
                <a:gd name="connsiteX37" fmla="*/ 1323975 w 2171700"/>
                <a:gd name="connsiteY37" fmla="*/ 6859752 h 7250277"/>
                <a:gd name="connsiteX38" fmla="*/ 1304925 w 2171700"/>
                <a:gd name="connsiteY38" fmla="*/ 7012152 h 7250277"/>
                <a:gd name="connsiteX39" fmla="*/ 1704975 w 2171700"/>
                <a:gd name="connsiteY39" fmla="*/ 7212177 h 7250277"/>
                <a:gd name="connsiteX40" fmla="*/ 2152650 w 2171700"/>
                <a:gd name="connsiteY40" fmla="*/ 7212177 h 7250277"/>
                <a:gd name="connsiteX41" fmla="*/ 2171700 w 2171700"/>
                <a:gd name="connsiteY41" fmla="*/ 7069302 h 7250277"/>
                <a:gd name="connsiteX42" fmla="*/ 1676400 w 2171700"/>
                <a:gd name="connsiteY42" fmla="*/ 6564477 h 7250277"/>
                <a:gd name="connsiteX43" fmla="*/ 1685925 w 2171700"/>
                <a:gd name="connsiteY43" fmla="*/ 6459702 h 7250277"/>
                <a:gd name="connsiteX44" fmla="*/ 1657350 w 2171700"/>
                <a:gd name="connsiteY44" fmla="*/ 6250152 h 7250277"/>
                <a:gd name="connsiteX45" fmla="*/ 1704975 w 2171700"/>
                <a:gd name="connsiteY45" fmla="*/ 5973927 h 7250277"/>
                <a:gd name="connsiteX46" fmla="*/ 1762125 w 2171700"/>
                <a:gd name="connsiteY46" fmla="*/ 5421477 h 7250277"/>
                <a:gd name="connsiteX47" fmla="*/ 1771650 w 2171700"/>
                <a:gd name="connsiteY47" fmla="*/ 5354802 h 7250277"/>
                <a:gd name="connsiteX48" fmla="*/ 1866900 w 2171700"/>
                <a:gd name="connsiteY48" fmla="*/ 5097627 h 7250277"/>
                <a:gd name="connsiteX49" fmla="*/ 1885950 w 2171700"/>
                <a:gd name="connsiteY49" fmla="*/ 4573752 h 7250277"/>
                <a:gd name="connsiteX50" fmla="*/ 1895475 w 2171700"/>
                <a:gd name="connsiteY50" fmla="*/ 4173702 h 7250277"/>
                <a:gd name="connsiteX51" fmla="*/ 1866900 w 2171700"/>
                <a:gd name="connsiteY51" fmla="*/ 3630777 h 7250277"/>
                <a:gd name="connsiteX52" fmla="*/ 2076450 w 2171700"/>
                <a:gd name="connsiteY52" fmla="*/ 2697327 h 7250277"/>
                <a:gd name="connsiteX53" fmla="*/ 2085975 w 2171700"/>
                <a:gd name="connsiteY53" fmla="*/ 2430627 h 7250277"/>
                <a:gd name="connsiteX54" fmla="*/ 1981200 w 2171700"/>
                <a:gd name="connsiteY54" fmla="*/ 1859127 h 7250277"/>
                <a:gd name="connsiteX55" fmla="*/ 1933575 w 2171700"/>
                <a:gd name="connsiteY55" fmla="*/ 1697202 h 7250277"/>
                <a:gd name="connsiteX56" fmla="*/ 1933575 w 2171700"/>
                <a:gd name="connsiteY56" fmla="*/ 1420977 h 7250277"/>
                <a:gd name="connsiteX57" fmla="*/ 1885950 w 2171700"/>
                <a:gd name="connsiteY57" fmla="*/ 1259052 h 7250277"/>
                <a:gd name="connsiteX58" fmla="*/ 1419225 w 2171700"/>
                <a:gd name="connsiteY58" fmla="*/ 1163802 h 7250277"/>
                <a:gd name="connsiteX59" fmla="*/ 1257300 w 2171700"/>
                <a:gd name="connsiteY59" fmla="*/ 1011402 h 7250277"/>
                <a:gd name="connsiteX60" fmla="*/ 1333500 w 2171700"/>
                <a:gd name="connsiteY60" fmla="*/ 859002 h 7250277"/>
                <a:gd name="connsiteX61" fmla="*/ 1447800 w 2171700"/>
                <a:gd name="connsiteY61" fmla="*/ 392277 h 7250277"/>
                <a:gd name="connsiteX62" fmla="*/ 1339600 w 2171700"/>
                <a:gd name="connsiteY62" fmla="*/ 146640 h 7250277"/>
                <a:gd name="connsiteX63" fmla="*/ 1063645 w 2171700"/>
                <a:gd name="connsiteY63" fmla="*/ 550 h 7250277"/>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47800 w 2171700"/>
                <a:gd name="connsiteY61" fmla="*/ 392295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47800 w 2171700"/>
                <a:gd name="connsiteY61" fmla="*/ 392295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56454 w 2171700"/>
                <a:gd name="connsiteY61" fmla="*/ 363449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56454 w 2171700"/>
                <a:gd name="connsiteY61" fmla="*/ 363449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56454 w 2171700"/>
                <a:gd name="connsiteY61" fmla="*/ 363449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12106 w 2171700"/>
                <a:gd name="connsiteY59" fmla="*/ 1002767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12106 w 2171700"/>
                <a:gd name="connsiteY59" fmla="*/ 1002767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22036 w 2171700"/>
                <a:gd name="connsiteY55" fmla="*/ 1700105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22036 w 2171700"/>
                <a:gd name="connsiteY55" fmla="*/ 1700105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60015 w 2171700"/>
                <a:gd name="connsiteY53" fmla="*/ 2447952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60015 w 2171700"/>
                <a:gd name="connsiteY53" fmla="*/ 2447952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3373 w 2171700"/>
                <a:gd name="connsiteY52" fmla="*/ 2694460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3373 w 2171700"/>
                <a:gd name="connsiteY52" fmla="*/ 2694460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0680 w 2171700"/>
                <a:gd name="connsiteY52" fmla="*/ 272330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47604 w 2171700"/>
                <a:gd name="connsiteY52" fmla="*/ 2685806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47604 w 2171700"/>
                <a:gd name="connsiteY52" fmla="*/ 2685806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0373 w 2171700"/>
                <a:gd name="connsiteY49" fmla="*/ 4348776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0373 w 2171700"/>
                <a:gd name="connsiteY49" fmla="*/ 4348776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0373 w 2171700"/>
                <a:gd name="connsiteY49" fmla="*/ 4348776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39049 w 2171700"/>
                <a:gd name="connsiteY46" fmla="*/ 5363804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39049 w 2171700"/>
                <a:gd name="connsiteY46" fmla="*/ 5363804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708130 w 2171700"/>
                <a:gd name="connsiteY42" fmla="*/ 6550072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708130 w 2171700"/>
                <a:gd name="connsiteY42" fmla="*/ 6550072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708130 w 2171700"/>
                <a:gd name="connsiteY42" fmla="*/ 6550072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98785 w 2171700"/>
                <a:gd name="connsiteY42" fmla="*/ 6689103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98785 w 2171700"/>
                <a:gd name="connsiteY42" fmla="*/ 6689103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212196"/>
                <a:gd name="connsiteY0" fmla="*/ 568 h 7250295"/>
                <a:gd name="connsiteX1" fmla="*/ 809625 w 2212196"/>
                <a:gd name="connsiteY1" fmla="*/ 116070 h 7250295"/>
                <a:gd name="connsiteX2" fmla="*/ 685800 w 2212196"/>
                <a:gd name="connsiteY2" fmla="*/ 297045 h 7250295"/>
                <a:gd name="connsiteX3" fmla="*/ 704850 w 2212196"/>
                <a:gd name="connsiteY3" fmla="*/ 620895 h 7250295"/>
                <a:gd name="connsiteX4" fmla="*/ 838200 w 2212196"/>
                <a:gd name="connsiteY4" fmla="*/ 897120 h 7250295"/>
                <a:gd name="connsiteX5" fmla="*/ 742950 w 2212196"/>
                <a:gd name="connsiteY5" fmla="*/ 1011420 h 7250295"/>
                <a:gd name="connsiteX6" fmla="*/ 133350 w 2212196"/>
                <a:gd name="connsiteY6" fmla="*/ 1220970 h 7250295"/>
                <a:gd name="connsiteX7" fmla="*/ 0 w 2212196"/>
                <a:gd name="connsiteY7" fmla="*/ 2211570 h 7250295"/>
                <a:gd name="connsiteX8" fmla="*/ 333375 w 2212196"/>
                <a:gd name="connsiteY8" fmla="*/ 3106920 h 7250295"/>
                <a:gd name="connsiteX9" fmla="*/ 247650 w 2212196"/>
                <a:gd name="connsiteY9" fmla="*/ 3840345 h 7250295"/>
                <a:gd name="connsiteX10" fmla="*/ 371475 w 2212196"/>
                <a:gd name="connsiteY10" fmla="*/ 4059420 h 7250295"/>
                <a:gd name="connsiteX11" fmla="*/ 495300 w 2212196"/>
                <a:gd name="connsiteY11" fmla="*/ 4278495 h 7250295"/>
                <a:gd name="connsiteX12" fmla="*/ 476250 w 2212196"/>
                <a:gd name="connsiteY12" fmla="*/ 4735695 h 7250295"/>
                <a:gd name="connsiteX13" fmla="*/ 476250 w 2212196"/>
                <a:gd name="connsiteY13" fmla="*/ 5097645 h 7250295"/>
                <a:gd name="connsiteX14" fmla="*/ 371475 w 2212196"/>
                <a:gd name="connsiteY14" fmla="*/ 6145395 h 7250295"/>
                <a:gd name="connsiteX15" fmla="*/ 371475 w 2212196"/>
                <a:gd name="connsiteY15" fmla="*/ 6621645 h 7250295"/>
                <a:gd name="connsiteX16" fmla="*/ 400050 w 2212196"/>
                <a:gd name="connsiteY16" fmla="*/ 6821670 h 7250295"/>
                <a:gd name="connsiteX17" fmla="*/ 323850 w 2212196"/>
                <a:gd name="connsiteY17" fmla="*/ 7002645 h 7250295"/>
                <a:gd name="connsiteX18" fmla="*/ 533400 w 2212196"/>
                <a:gd name="connsiteY18" fmla="*/ 7250295 h 7250295"/>
                <a:gd name="connsiteX19" fmla="*/ 952500 w 2212196"/>
                <a:gd name="connsiteY19" fmla="*/ 7240770 h 7250295"/>
                <a:gd name="connsiteX20" fmla="*/ 733425 w 2212196"/>
                <a:gd name="connsiteY20" fmla="*/ 6821670 h 7250295"/>
                <a:gd name="connsiteX21" fmla="*/ 790575 w 2212196"/>
                <a:gd name="connsiteY21" fmla="*/ 6574020 h 7250295"/>
                <a:gd name="connsiteX22" fmla="*/ 762000 w 2212196"/>
                <a:gd name="connsiteY22" fmla="*/ 6250170 h 7250295"/>
                <a:gd name="connsiteX23" fmla="*/ 885825 w 2212196"/>
                <a:gd name="connsiteY23" fmla="*/ 5411970 h 7250295"/>
                <a:gd name="connsiteX24" fmla="*/ 866775 w 2212196"/>
                <a:gd name="connsiteY24" fmla="*/ 5326245 h 7250295"/>
                <a:gd name="connsiteX25" fmla="*/ 971550 w 2212196"/>
                <a:gd name="connsiteY25" fmla="*/ 5211945 h 7250295"/>
                <a:gd name="connsiteX26" fmla="*/ 962025 w 2212196"/>
                <a:gd name="connsiteY26" fmla="*/ 5069070 h 7250295"/>
                <a:gd name="connsiteX27" fmla="*/ 1104900 w 2212196"/>
                <a:gd name="connsiteY27" fmla="*/ 4526145 h 7250295"/>
                <a:gd name="connsiteX28" fmla="*/ 1123950 w 2212196"/>
                <a:gd name="connsiteY28" fmla="*/ 4392795 h 7250295"/>
                <a:gd name="connsiteX29" fmla="*/ 1276350 w 2212196"/>
                <a:gd name="connsiteY29" fmla="*/ 4649970 h 7250295"/>
                <a:gd name="connsiteX30" fmla="*/ 1352550 w 2212196"/>
                <a:gd name="connsiteY30" fmla="*/ 4926195 h 7250295"/>
                <a:gd name="connsiteX31" fmla="*/ 1333500 w 2212196"/>
                <a:gd name="connsiteY31" fmla="*/ 5069070 h 7250295"/>
                <a:gd name="connsiteX32" fmla="*/ 1371600 w 2212196"/>
                <a:gd name="connsiteY32" fmla="*/ 5078595 h 7250295"/>
                <a:gd name="connsiteX33" fmla="*/ 1247775 w 2212196"/>
                <a:gd name="connsiteY33" fmla="*/ 5516745 h 7250295"/>
                <a:gd name="connsiteX34" fmla="*/ 1257300 w 2212196"/>
                <a:gd name="connsiteY34" fmla="*/ 6469245 h 7250295"/>
                <a:gd name="connsiteX35" fmla="*/ 1333500 w 2212196"/>
                <a:gd name="connsiteY35" fmla="*/ 6583545 h 7250295"/>
                <a:gd name="connsiteX36" fmla="*/ 1314450 w 2212196"/>
                <a:gd name="connsiteY36" fmla="*/ 6735945 h 7250295"/>
                <a:gd name="connsiteX37" fmla="*/ 1323975 w 2212196"/>
                <a:gd name="connsiteY37" fmla="*/ 6859770 h 7250295"/>
                <a:gd name="connsiteX38" fmla="*/ 1304925 w 2212196"/>
                <a:gd name="connsiteY38" fmla="*/ 7012170 h 7250295"/>
                <a:gd name="connsiteX39" fmla="*/ 1704975 w 2212196"/>
                <a:gd name="connsiteY39" fmla="*/ 7212195 h 7250295"/>
                <a:gd name="connsiteX40" fmla="*/ 2152650 w 2212196"/>
                <a:gd name="connsiteY40" fmla="*/ 7212195 h 7250295"/>
                <a:gd name="connsiteX41" fmla="*/ 2171700 w 2212196"/>
                <a:gd name="connsiteY41" fmla="*/ 7069320 h 7250295"/>
                <a:gd name="connsiteX42" fmla="*/ 2177619 w 2212196"/>
                <a:gd name="connsiteY42" fmla="*/ 7066977 h 7250295"/>
                <a:gd name="connsiteX43" fmla="*/ 1687247 w 2212196"/>
                <a:gd name="connsiteY43" fmla="*/ 6680449 h 7250295"/>
                <a:gd name="connsiteX44" fmla="*/ 1708130 w 2212196"/>
                <a:gd name="connsiteY44" fmla="*/ 6550072 h 7250295"/>
                <a:gd name="connsiteX45" fmla="*/ 1668617 w 2212196"/>
                <a:gd name="connsiteY45" fmla="*/ 6451067 h 7250295"/>
                <a:gd name="connsiteX46" fmla="*/ 1657350 w 2212196"/>
                <a:gd name="connsiteY46" fmla="*/ 6250170 h 7250295"/>
                <a:gd name="connsiteX47" fmla="*/ 1679014 w 2212196"/>
                <a:gd name="connsiteY47" fmla="*/ 5979714 h 7250295"/>
                <a:gd name="connsiteX48" fmla="*/ 1727631 w 2212196"/>
                <a:gd name="connsiteY48" fmla="*/ 5512209 h 7250295"/>
                <a:gd name="connsiteX49" fmla="*/ 1739049 w 2212196"/>
                <a:gd name="connsiteY49" fmla="*/ 5363804 h 7250295"/>
                <a:gd name="connsiteX50" fmla="*/ 1797611 w 2212196"/>
                <a:gd name="connsiteY50" fmla="*/ 5317321 h 7250295"/>
                <a:gd name="connsiteX51" fmla="*/ 1884207 w 2212196"/>
                <a:gd name="connsiteY51" fmla="*/ 5097645 h 7250295"/>
                <a:gd name="connsiteX52" fmla="*/ 1909357 w 2212196"/>
                <a:gd name="connsiteY52" fmla="*/ 4805496 h 7250295"/>
                <a:gd name="connsiteX53" fmla="*/ 1900373 w 2212196"/>
                <a:gd name="connsiteY53" fmla="*/ 4348776 h 7250295"/>
                <a:gd name="connsiteX54" fmla="*/ 1881052 w 2212196"/>
                <a:gd name="connsiteY54" fmla="*/ 3902573 h 7250295"/>
                <a:gd name="connsiteX55" fmla="*/ 1855362 w 2212196"/>
                <a:gd name="connsiteY55" fmla="*/ 3584643 h 7250295"/>
                <a:gd name="connsiteX56" fmla="*/ 2056257 w 2212196"/>
                <a:gd name="connsiteY56" fmla="*/ 2654077 h 7250295"/>
                <a:gd name="connsiteX57" fmla="*/ 2042707 w 2212196"/>
                <a:gd name="connsiteY57" fmla="*/ 2404684 h 7250295"/>
                <a:gd name="connsiteX58" fmla="*/ 1981200 w 2212196"/>
                <a:gd name="connsiteY58" fmla="*/ 1864914 h 7250295"/>
                <a:gd name="connsiteX59" fmla="*/ 1936459 w 2212196"/>
                <a:gd name="connsiteY59" fmla="*/ 1677029 h 7250295"/>
                <a:gd name="connsiteX60" fmla="*/ 1922037 w 2212196"/>
                <a:gd name="connsiteY60" fmla="*/ 1432534 h 7250295"/>
                <a:gd name="connsiteX61" fmla="*/ 1874412 w 2212196"/>
                <a:gd name="connsiteY61" fmla="*/ 1302338 h 7250295"/>
                <a:gd name="connsiteX62" fmla="*/ 1407687 w 2212196"/>
                <a:gd name="connsiteY62" fmla="*/ 1134975 h 7250295"/>
                <a:gd name="connsiteX63" fmla="*/ 1309221 w 2212196"/>
                <a:gd name="connsiteY63" fmla="*/ 1020075 h 7250295"/>
                <a:gd name="connsiteX64" fmla="*/ 1365230 w 2212196"/>
                <a:gd name="connsiteY64" fmla="*/ 821521 h 7250295"/>
                <a:gd name="connsiteX65" fmla="*/ 1433407 w 2212196"/>
                <a:gd name="connsiteY65" fmla="*/ 622909 h 7250295"/>
                <a:gd name="connsiteX66" fmla="*/ 1444916 w 2212196"/>
                <a:gd name="connsiteY66" fmla="*/ 380757 h 7250295"/>
                <a:gd name="connsiteX67" fmla="*/ 1330946 w 2212196"/>
                <a:gd name="connsiteY67" fmla="*/ 143773 h 7250295"/>
                <a:gd name="connsiteX68" fmla="*/ 1063645 w 2212196"/>
                <a:gd name="connsiteY68" fmla="*/ 568 h 7250295"/>
                <a:gd name="connsiteX0" fmla="*/ 1063645 w 2212196"/>
                <a:gd name="connsiteY0" fmla="*/ 568 h 7250295"/>
                <a:gd name="connsiteX1" fmla="*/ 809625 w 2212196"/>
                <a:gd name="connsiteY1" fmla="*/ 116070 h 7250295"/>
                <a:gd name="connsiteX2" fmla="*/ 685800 w 2212196"/>
                <a:gd name="connsiteY2" fmla="*/ 297045 h 7250295"/>
                <a:gd name="connsiteX3" fmla="*/ 704850 w 2212196"/>
                <a:gd name="connsiteY3" fmla="*/ 620895 h 7250295"/>
                <a:gd name="connsiteX4" fmla="*/ 838200 w 2212196"/>
                <a:gd name="connsiteY4" fmla="*/ 897120 h 7250295"/>
                <a:gd name="connsiteX5" fmla="*/ 742950 w 2212196"/>
                <a:gd name="connsiteY5" fmla="*/ 1011420 h 7250295"/>
                <a:gd name="connsiteX6" fmla="*/ 133350 w 2212196"/>
                <a:gd name="connsiteY6" fmla="*/ 1220970 h 7250295"/>
                <a:gd name="connsiteX7" fmla="*/ 0 w 2212196"/>
                <a:gd name="connsiteY7" fmla="*/ 2211570 h 7250295"/>
                <a:gd name="connsiteX8" fmla="*/ 333375 w 2212196"/>
                <a:gd name="connsiteY8" fmla="*/ 3106920 h 7250295"/>
                <a:gd name="connsiteX9" fmla="*/ 247650 w 2212196"/>
                <a:gd name="connsiteY9" fmla="*/ 3840345 h 7250295"/>
                <a:gd name="connsiteX10" fmla="*/ 371475 w 2212196"/>
                <a:gd name="connsiteY10" fmla="*/ 4059420 h 7250295"/>
                <a:gd name="connsiteX11" fmla="*/ 495300 w 2212196"/>
                <a:gd name="connsiteY11" fmla="*/ 4278495 h 7250295"/>
                <a:gd name="connsiteX12" fmla="*/ 476250 w 2212196"/>
                <a:gd name="connsiteY12" fmla="*/ 4735695 h 7250295"/>
                <a:gd name="connsiteX13" fmla="*/ 476250 w 2212196"/>
                <a:gd name="connsiteY13" fmla="*/ 5097645 h 7250295"/>
                <a:gd name="connsiteX14" fmla="*/ 371475 w 2212196"/>
                <a:gd name="connsiteY14" fmla="*/ 6145395 h 7250295"/>
                <a:gd name="connsiteX15" fmla="*/ 371475 w 2212196"/>
                <a:gd name="connsiteY15" fmla="*/ 6621645 h 7250295"/>
                <a:gd name="connsiteX16" fmla="*/ 400050 w 2212196"/>
                <a:gd name="connsiteY16" fmla="*/ 6821670 h 7250295"/>
                <a:gd name="connsiteX17" fmla="*/ 323850 w 2212196"/>
                <a:gd name="connsiteY17" fmla="*/ 7002645 h 7250295"/>
                <a:gd name="connsiteX18" fmla="*/ 533400 w 2212196"/>
                <a:gd name="connsiteY18" fmla="*/ 7250295 h 7250295"/>
                <a:gd name="connsiteX19" fmla="*/ 952500 w 2212196"/>
                <a:gd name="connsiteY19" fmla="*/ 7240770 h 7250295"/>
                <a:gd name="connsiteX20" fmla="*/ 733425 w 2212196"/>
                <a:gd name="connsiteY20" fmla="*/ 6821670 h 7250295"/>
                <a:gd name="connsiteX21" fmla="*/ 790575 w 2212196"/>
                <a:gd name="connsiteY21" fmla="*/ 6574020 h 7250295"/>
                <a:gd name="connsiteX22" fmla="*/ 762000 w 2212196"/>
                <a:gd name="connsiteY22" fmla="*/ 6250170 h 7250295"/>
                <a:gd name="connsiteX23" fmla="*/ 885825 w 2212196"/>
                <a:gd name="connsiteY23" fmla="*/ 5411970 h 7250295"/>
                <a:gd name="connsiteX24" fmla="*/ 866775 w 2212196"/>
                <a:gd name="connsiteY24" fmla="*/ 5326245 h 7250295"/>
                <a:gd name="connsiteX25" fmla="*/ 971550 w 2212196"/>
                <a:gd name="connsiteY25" fmla="*/ 5211945 h 7250295"/>
                <a:gd name="connsiteX26" fmla="*/ 962025 w 2212196"/>
                <a:gd name="connsiteY26" fmla="*/ 5069070 h 7250295"/>
                <a:gd name="connsiteX27" fmla="*/ 1104900 w 2212196"/>
                <a:gd name="connsiteY27" fmla="*/ 4526145 h 7250295"/>
                <a:gd name="connsiteX28" fmla="*/ 1123950 w 2212196"/>
                <a:gd name="connsiteY28" fmla="*/ 4392795 h 7250295"/>
                <a:gd name="connsiteX29" fmla="*/ 1276350 w 2212196"/>
                <a:gd name="connsiteY29" fmla="*/ 4649970 h 7250295"/>
                <a:gd name="connsiteX30" fmla="*/ 1352550 w 2212196"/>
                <a:gd name="connsiteY30" fmla="*/ 4926195 h 7250295"/>
                <a:gd name="connsiteX31" fmla="*/ 1333500 w 2212196"/>
                <a:gd name="connsiteY31" fmla="*/ 5069070 h 7250295"/>
                <a:gd name="connsiteX32" fmla="*/ 1371600 w 2212196"/>
                <a:gd name="connsiteY32" fmla="*/ 5078595 h 7250295"/>
                <a:gd name="connsiteX33" fmla="*/ 1247775 w 2212196"/>
                <a:gd name="connsiteY33" fmla="*/ 5516745 h 7250295"/>
                <a:gd name="connsiteX34" fmla="*/ 1257300 w 2212196"/>
                <a:gd name="connsiteY34" fmla="*/ 6469245 h 7250295"/>
                <a:gd name="connsiteX35" fmla="*/ 1333500 w 2212196"/>
                <a:gd name="connsiteY35" fmla="*/ 6583545 h 7250295"/>
                <a:gd name="connsiteX36" fmla="*/ 1314450 w 2212196"/>
                <a:gd name="connsiteY36" fmla="*/ 6735945 h 7250295"/>
                <a:gd name="connsiteX37" fmla="*/ 1323975 w 2212196"/>
                <a:gd name="connsiteY37" fmla="*/ 6859770 h 7250295"/>
                <a:gd name="connsiteX38" fmla="*/ 1304925 w 2212196"/>
                <a:gd name="connsiteY38" fmla="*/ 7012170 h 7250295"/>
                <a:gd name="connsiteX39" fmla="*/ 1704975 w 2212196"/>
                <a:gd name="connsiteY39" fmla="*/ 7212195 h 7250295"/>
                <a:gd name="connsiteX40" fmla="*/ 2152650 w 2212196"/>
                <a:gd name="connsiteY40" fmla="*/ 7212195 h 7250295"/>
                <a:gd name="connsiteX41" fmla="*/ 2171700 w 2212196"/>
                <a:gd name="connsiteY41" fmla="*/ 7069320 h 7250295"/>
                <a:gd name="connsiteX42" fmla="*/ 2177619 w 2212196"/>
                <a:gd name="connsiteY42" fmla="*/ 7066977 h 7250295"/>
                <a:gd name="connsiteX43" fmla="*/ 1687247 w 2212196"/>
                <a:gd name="connsiteY43" fmla="*/ 6680449 h 7250295"/>
                <a:gd name="connsiteX44" fmla="*/ 1708130 w 2212196"/>
                <a:gd name="connsiteY44" fmla="*/ 6550072 h 7250295"/>
                <a:gd name="connsiteX45" fmla="*/ 1668617 w 2212196"/>
                <a:gd name="connsiteY45" fmla="*/ 6451067 h 7250295"/>
                <a:gd name="connsiteX46" fmla="*/ 1657350 w 2212196"/>
                <a:gd name="connsiteY46" fmla="*/ 6250170 h 7250295"/>
                <a:gd name="connsiteX47" fmla="*/ 1679014 w 2212196"/>
                <a:gd name="connsiteY47" fmla="*/ 5979714 h 7250295"/>
                <a:gd name="connsiteX48" fmla="*/ 1727631 w 2212196"/>
                <a:gd name="connsiteY48" fmla="*/ 5512209 h 7250295"/>
                <a:gd name="connsiteX49" fmla="*/ 1739049 w 2212196"/>
                <a:gd name="connsiteY49" fmla="*/ 5363804 h 7250295"/>
                <a:gd name="connsiteX50" fmla="*/ 1797611 w 2212196"/>
                <a:gd name="connsiteY50" fmla="*/ 5317321 h 7250295"/>
                <a:gd name="connsiteX51" fmla="*/ 1884207 w 2212196"/>
                <a:gd name="connsiteY51" fmla="*/ 5097645 h 7250295"/>
                <a:gd name="connsiteX52" fmla="*/ 1909357 w 2212196"/>
                <a:gd name="connsiteY52" fmla="*/ 4805496 h 7250295"/>
                <a:gd name="connsiteX53" fmla="*/ 1900373 w 2212196"/>
                <a:gd name="connsiteY53" fmla="*/ 4348776 h 7250295"/>
                <a:gd name="connsiteX54" fmla="*/ 1881052 w 2212196"/>
                <a:gd name="connsiteY54" fmla="*/ 3902573 h 7250295"/>
                <a:gd name="connsiteX55" fmla="*/ 1855362 w 2212196"/>
                <a:gd name="connsiteY55" fmla="*/ 3584643 h 7250295"/>
                <a:gd name="connsiteX56" fmla="*/ 2056257 w 2212196"/>
                <a:gd name="connsiteY56" fmla="*/ 2654077 h 7250295"/>
                <a:gd name="connsiteX57" fmla="*/ 2042707 w 2212196"/>
                <a:gd name="connsiteY57" fmla="*/ 2404684 h 7250295"/>
                <a:gd name="connsiteX58" fmla="*/ 1981200 w 2212196"/>
                <a:gd name="connsiteY58" fmla="*/ 1864914 h 7250295"/>
                <a:gd name="connsiteX59" fmla="*/ 1936459 w 2212196"/>
                <a:gd name="connsiteY59" fmla="*/ 1677029 h 7250295"/>
                <a:gd name="connsiteX60" fmla="*/ 1922037 w 2212196"/>
                <a:gd name="connsiteY60" fmla="*/ 1432534 h 7250295"/>
                <a:gd name="connsiteX61" fmla="*/ 1874412 w 2212196"/>
                <a:gd name="connsiteY61" fmla="*/ 1302338 h 7250295"/>
                <a:gd name="connsiteX62" fmla="*/ 1407687 w 2212196"/>
                <a:gd name="connsiteY62" fmla="*/ 1134975 h 7250295"/>
                <a:gd name="connsiteX63" fmla="*/ 1309221 w 2212196"/>
                <a:gd name="connsiteY63" fmla="*/ 1020075 h 7250295"/>
                <a:gd name="connsiteX64" fmla="*/ 1365230 w 2212196"/>
                <a:gd name="connsiteY64" fmla="*/ 821521 h 7250295"/>
                <a:gd name="connsiteX65" fmla="*/ 1433407 w 2212196"/>
                <a:gd name="connsiteY65" fmla="*/ 622909 h 7250295"/>
                <a:gd name="connsiteX66" fmla="*/ 1444916 w 2212196"/>
                <a:gd name="connsiteY66" fmla="*/ 380757 h 7250295"/>
                <a:gd name="connsiteX67" fmla="*/ 1330946 w 2212196"/>
                <a:gd name="connsiteY67" fmla="*/ 143773 h 7250295"/>
                <a:gd name="connsiteX68" fmla="*/ 1063645 w 2212196"/>
                <a:gd name="connsiteY68" fmla="*/ 568 h 7250295"/>
                <a:gd name="connsiteX0" fmla="*/ 1063645 w 2212196"/>
                <a:gd name="connsiteY0" fmla="*/ 568 h 7250295"/>
                <a:gd name="connsiteX1" fmla="*/ 809625 w 2212196"/>
                <a:gd name="connsiteY1" fmla="*/ 116070 h 7250295"/>
                <a:gd name="connsiteX2" fmla="*/ 685800 w 2212196"/>
                <a:gd name="connsiteY2" fmla="*/ 297045 h 7250295"/>
                <a:gd name="connsiteX3" fmla="*/ 704850 w 2212196"/>
                <a:gd name="connsiteY3" fmla="*/ 620895 h 7250295"/>
                <a:gd name="connsiteX4" fmla="*/ 838200 w 2212196"/>
                <a:gd name="connsiteY4" fmla="*/ 897120 h 7250295"/>
                <a:gd name="connsiteX5" fmla="*/ 742950 w 2212196"/>
                <a:gd name="connsiteY5" fmla="*/ 1011420 h 7250295"/>
                <a:gd name="connsiteX6" fmla="*/ 133350 w 2212196"/>
                <a:gd name="connsiteY6" fmla="*/ 1220970 h 7250295"/>
                <a:gd name="connsiteX7" fmla="*/ 0 w 2212196"/>
                <a:gd name="connsiteY7" fmla="*/ 2211570 h 7250295"/>
                <a:gd name="connsiteX8" fmla="*/ 333375 w 2212196"/>
                <a:gd name="connsiteY8" fmla="*/ 3106920 h 7250295"/>
                <a:gd name="connsiteX9" fmla="*/ 247650 w 2212196"/>
                <a:gd name="connsiteY9" fmla="*/ 3840345 h 7250295"/>
                <a:gd name="connsiteX10" fmla="*/ 371475 w 2212196"/>
                <a:gd name="connsiteY10" fmla="*/ 4059420 h 7250295"/>
                <a:gd name="connsiteX11" fmla="*/ 495300 w 2212196"/>
                <a:gd name="connsiteY11" fmla="*/ 4278495 h 7250295"/>
                <a:gd name="connsiteX12" fmla="*/ 476250 w 2212196"/>
                <a:gd name="connsiteY12" fmla="*/ 4735695 h 7250295"/>
                <a:gd name="connsiteX13" fmla="*/ 476250 w 2212196"/>
                <a:gd name="connsiteY13" fmla="*/ 5097645 h 7250295"/>
                <a:gd name="connsiteX14" fmla="*/ 371475 w 2212196"/>
                <a:gd name="connsiteY14" fmla="*/ 6145395 h 7250295"/>
                <a:gd name="connsiteX15" fmla="*/ 371475 w 2212196"/>
                <a:gd name="connsiteY15" fmla="*/ 6621645 h 7250295"/>
                <a:gd name="connsiteX16" fmla="*/ 400050 w 2212196"/>
                <a:gd name="connsiteY16" fmla="*/ 6821670 h 7250295"/>
                <a:gd name="connsiteX17" fmla="*/ 323850 w 2212196"/>
                <a:gd name="connsiteY17" fmla="*/ 7002645 h 7250295"/>
                <a:gd name="connsiteX18" fmla="*/ 533400 w 2212196"/>
                <a:gd name="connsiteY18" fmla="*/ 7250295 h 7250295"/>
                <a:gd name="connsiteX19" fmla="*/ 952500 w 2212196"/>
                <a:gd name="connsiteY19" fmla="*/ 7240770 h 7250295"/>
                <a:gd name="connsiteX20" fmla="*/ 733425 w 2212196"/>
                <a:gd name="connsiteY20" fmla="*/ 6821670 h 7250295"/>
                <a:gd name="connsiteX21" fmla="*/ 790575 w 2212196"/>
                <a:gd name="connsiteY21" fmla="*/ 6574020 h 7250295"/>
                <a:gd name="connsiteX22" fmla="*/ 762000 w 2212196"/>
                <a:gd name="connsiteY22" fmla="*/ 6250170 h 7250295"/>
                <a:gd name="connsiteX23" fmla="*/ 885825 w 2212196"/>
                <a:gd name="connsiteY23" fmla="*/ 5411970 h 7250295"/>
                <a:gd name="connsiteX24" fmla="*/ 866775 w 2212196"/>
                <a:gd name="connsiteY24" fmla="*/ 5326245 h 7250295"/>
                <a:gd name="connsiteX25" fmla="*/ 971550 w 2212196"/>
                <a:gd name="connsiteY25" fmla="*/ 5211945 h 7250295"/>
                <a:gd name="connsiteX26" fmla="*/ 962025 w 2212196"/>
                <a:gd name="connsiteY26" fmla="*/ 5069070 h 7250295"/>
                <a:gd name="connsiteX27" fmla="*/ 1104900 w 2212196"/>
                <a:gd name="connsiteY27" fmla="*/ 4526145 h 7250295"/>
                <a:gd name="connsiteX28" fmla="*/ 1123950 w 2212196"/>
                <a:gd name="connsiteY28" fmla="*/ 4392795 h 7250295"/>
                <a:gd name="connsiteX29" fmla="*/ 1276350 w 2212196"/>
                <a:gd name="connsiteY29" fmla="*/ 4649970 h 7250295"/>
                <a:gd name="connsiteX30" fmla="*/ 1352550 w 2212196"/>
                <a:gd name="connsiteY30" fmla="*/ 4926195 h 7250295"/>
                <a:gd name="connsiteX31" fmla="*/ 1333500 w 2212196"/>
                <a:gd name="connsiteY31" fmla="*/ 5069070 h 7250295"/>
                <a:gd name="connsiteX32" fmla="*/ 1371600 w 2212196"/>
                <a:gd name="connsiteY32" fmla="*/ 5078595 h 7250295"/>
                <a:gd name="connsiteX33" fmla="*/ 1247775 w 2212196"/>
                <a:gd name="connsiteY33" fmla="*/ 5516745 h 7250295"/>
                <a:gd name="connsiteX34" fmla="*/ 1257300 w 2212196"/>
                <a:gd name="connsiteY34" fmla="*/ 6469245 h 7250295"/>
                <a:gd name="connsiteX35" fmla="*/ 1333500 w 2212196"/>
                <a:gd name="connsiteY35" fmla="*/ 6583545 h 7250295"/>
                <a:gd name="connsiteX36" fmla="*/ 1314450 w 2212196"/>
                <a:gd name="connsiteY36" fmla="*/ 6735945 h 7250295"/>
                <a:gd name="connsiteX37" fmla="*/ 1323975 w 2212196"/>
                <a:gd name="connsiteY37" fmla="*/ 6859770 h 7250295"/>
                <a:gd name="connsiteX38" fmla="*/ 1304925 w 2212196"/>
                <a:gd name="connsiteY38" fmla="*/ 7012170 h 7250295"/>
                <a:gd name="connsiteX39" fmla="*/ 1704975 w 2212196"/>
                <a:gd name="connsiteY39" fmla="*/ 7212195 h 7250295"/>
                <a:gd name="connsiteX40" fmla="*/ 2152650 w 2212196"/>
                <a:gd name="connsiteY40" fmla="*/ 7212195 h 7250295"/>
                <a:gd name="connsiteX41" fmla="*/ 2171700 w 2212196"/>
                <a:gd name="connsiteY41" fmla="*/ 7069320 h 7250295"/>
                <a:gd name="connsiteX42" fmla="*/ 2177619 w 2212196"/>
                <a:gd name="connsiteY42" fmla="*/ 7066977 h 7250295"/>
                <a:gd name="connsiteX43" fmla="*/ 1687247 w 2212196"/>
                <a:gd name="connsiteY43" fmla="*/ 6680449 h 7250295"/>
                <a:gd name="connsiteX44" fmla="*/ 1708130 w 2212196"/>
                <a:gd name="connsiteY44" fmla="*/ 6550072 h 7250295"/>
                <a:gd name="connsiteX45" fmla="*/ 1668617 w 2212196"/>
                <a:gd name="connsiteY45" fmla="*/ 6451067 h 7250295"/>
                <a:gd name="connsiteX46" fmla="*/ 1657350 w 2212196"/>
                <a:gd name="connsiteY46" fmla="*/ 6250170 h 7250295"/>
                <a:gd name="connsiteX47" fmla="*/ 1679014 w 2212196"/>
                <a:gd name="connsiteY47" fmla="*/ 5979714 h 7250295"/>
                <a:gd name="connsiteX48" fmla="*/ 1727631 w 2212196"/>
                <a:gd name="connsiteY48" fmla="*/ 5512209 h 7250295"/>
                <a:gd name="connsiteX49" fmla="*/ 1739049 w 2212196"/>
                <a:gd name="connsiteY49" fmla="*/ 5363804 h 7250295"/>
                <a:gd name="connsiteX50" fmla="*/ 1797611 w 2212196"/>
                <a:gd name="connsiteY50" fmla="*/ 5317321 h 7250295"/>
                <a:gd name="connsiteX51" fmla="*/ 1884207 w 2212196"/>
                <a:gd name="connsiteY51" fmla="*/ 5097645 h 7250295"/>
                <a:gd name="connsiteX52" fmla="*/ 1909357 w 2212196"/>
                <a:gd name="connsiteY52" fmla="*/ 4805496 h 7250295"/>
                <a:gd name="connsiteX53" fmla="*/ 1900373 w 2212196"/>
                <a:gd name="connsiteY53" fmla="*/ 4348776 h 7250295"/>
                <a:gd name="connsiteX54" fmla="*/ 1881052 w 2212196"/>
                <a:gd name="connsiteY54" fmla="*/ 3902573 h 7250295"/>
                <a:gd name="connsiteX55" fmla="*/ 1855362 w 2212196"/>
                <a:gd name="connsiteY55" fmla="*/ 3584643 h 7250295"/>
                <a:gd name="connsiteX56" fmla="*/ 2056257 w 2212196"/>
                <a:gd name="connsiteY56" fmla="*/ 2654077 h 7250295"/>
                <a:gd name="connsiteX57" fmla="*/ 2042707 w 2212196"/>
                <a:gd name="connsiteY57" fmla="*/ 2404684 h 7250295"/>
                <a:gd name="connsiteX58" fmla="*/ 1981200 w 2212196"/>
                <a:gd name="connsiteY58" fmla="*/ 1864914 h 7250295"/>
                <a:gd name="connsiteX59" fmla="*/ 1936459 w 2212196"/>
                <a:gd name="connsiteY59" fmla="*/ 1677029 h 7250295"/>
                <a:gd name="connsiteX60" fmla="*/ 1922037 w 2212196"/>
                <a:gd name="connsiteY60" fmla="*/ 1432534 h 7250295"/>
                <a:gd name="connsiteX61" fmla="*/ 1874412 w 2212196"/>
                <a:gd name="connsiteY61" fmla="*/ 1302338 h 7250295"/>
                <a:gd name="connsiteX62" fmla="*/ 1407687 w 2212196"/>
                <a:gd name="connsiteY62" fmla="*/ 1134975 h 7250295"/>
                <a:gd name="connsiteX63" fmla="*/ 1309221 w 2212196"/>
                <a:gd name="connsiteY63" fmla="*/ 1020075 h 7250295"/>
                <a:gd name="connsiteX64" fmla="*/ 1365230 w 2212196"/>
                <a:gd name="connsiteY64" fmla="*/ 821521 h 7250295"/>
                <a:gd name="connsiteX65" fmla="*/ 1433407 w 2212196"/>
                <a:gd name="connsiteY65" fmla="*/ 622909 h 7250295"/>
                <a:gd name="connsiteX66" fmla="*/ 1444916 w 2212196"/>
                <a:gd name="connsiteY66" fmla="*/ 380757 h 7250295"/>
                <a:gd name="connsiteX67" fmla="*/ 1330946 w 2212196"/>
                <a:gd name="connsiteY67" fmla="*/ 143773 h 7250295"/>
                <a:gd name="connsiteX68" fmla="*/ 1063645 w 2212196"/>
                <a:gd name="connsiteY68" fmla="*/ 568 h 7250295"/>
                <a:gd name="connsiteX0" fmla="*/ 1063645 w 2207873"/>
                <a:gd name="connsiteY0" fmla="*/ 568 h 7250295"/>
                <a:gd name="connsiteX1" fmla="*/ 809625 w 2207873"/>
                <a:gd name="connsiteY1" fmla="*/ 116070 h 7250295"/>
                <a:gd name="connsiteX2" fmla="*/ 685800 w 2207873"/>
                <a:gd name="connsiteY2" fmla="*/ 297045 h 7250295"/>
                <a:gd name="connsiteX3" fmla="*/ 704850 w 2207873"/>
                <a:gd name="connsiteY3" fmla="*/ 620895 h 7250295"/>
                <a:gd name="connsiteX4" fmla="*/ 838200 w 2207873"/>
                <a:gd name="connsiteY4" fmla="*/ 897120 h 7250295"/>
                <a:gd name="connsiteX5" fmla="*/ 742950 w 2207873"/>
                <a:gd name="connsiteY5" fmla="*/ 1011420 h 7250295"/>
                <a:gd name="connsiteX6" fmla="*/ 133350 w 2207873"/>
                <a:gd name="connsiteY6" fmla="*/ 1220970 h 7250295"/>
                <a:gd name="connsiteX7" fmla="*/ 0 w 2207873"/>
                <a:gd name="connsiteY7" fmla="*/ 2211570 h 7250295"/>
                <a:gd name="connsiteX8" fmla="*/ 333375 w 2207873"/>
                <a:gd name="connsiteY8" fmla="*/ 3106920 h 7250295"/>
                <a:gd name="connsiteX9" fmla="*/ 247650 w 2207873"/>
                <a:gd name="connsiteY9" fmla="*/ 3840345 h 7250295"/>
                <a:gd name="connsiteX10" fmla="*/ 371475 w 2207873"/>
                <a:gd name="connsiteY10" fmla="*/ 4059420 h 7250295"/>
                <a:gd name="connsiteX11" fmla="*/ 495300 w 2207873"/>
                <a:gd name="connsiteY11" fmla="*/ 4278495 h 7250295"/>
                <a:gd name="connsiteX12" fmla="*/ 476250 w 2207873"/>
                <a:gd name="connsiteY12" fmla="*/ 4735695 h 7250295"/>
                <a:gd name="connsiteX13" fmla="*/ 476250 w 2207873"/>
                <a:gd name="connsiteY13" fmla="*/ 5097645 h 7250295"/>
                <a:gd name="connsiteX14" fmla="*/ 371475 w 2207873"/>
                <a:gd name="connsiteY14" fmla="*/ 6145395 h 7250295"/>
                <a:gd name="connsiteX15" fmla="*/ 371475 w 2207873"/>
                <a:gd name="connsiteY15" fmla="*/ 6621645 h 7250295"/>
                <a:gd name="connsiteX16" fmla="*/ 400050 w 2207873"/>
                <a:gd name="connsiteY16" fmla="*/ 6821670 h 7250295"/>
                <a:gd name="connsiteX17" fmla="*/ 323850 w 2207873"/>
                <a:gd name="connsiteY17" fmla="*/ 7002645 h 7250295"/>
                <a:gd name="connsiteX18" fmla="*/ 533400 w 2207873"/>
                <a:gd name="connsiteY18" fmla="*/ 7250295 h 7250295"/>
                <a:gd name="connsiteX19" fmla="*/ 952500 w 2207873"/>
                <a:gd name="connsiteY19" fmla="*/ 7240770 h 7250295"/>
                <a:gd name="connsiteX20" fmla="*/ 733425 w 2207873"/>
                <a:gd name="connsiteY20" fmla="*/ 6821670 h 7250295"/>
                <a:gd name="connsiteX21" fmla="*/ 790575 w 2207873"/>
                <a:gd name="connsiteY21" fmla="*/ 6574020 h 7250295"/>
                <a:gd name="connsiteX22" fmla="*/ 762000 w 2207873"/>
                <a:gd name="connsiteY22" fmla="*/ 6250170 h 7250295"/>
                <a:gd name="connsiteX23" fmla="*/ 885825 w 2207873"/>
                <a:gd name="connsiteY23" fmla="*/ 5411970 h 7250295"/>
                <a:gd name="connsiteX24" fmla="*/ 866775 w 2207873"/>
                <a:gd name="connsiteY24" fmla="*/ 5326245 h 7250295"/>
                <a:gd name="connsiteX25" fmla="*/ 971550 w 2207873"/>
                <a:gd name="connsiteY25" fmla="*/ 5211945 h 7250295"/>
                <a:gd name="connsiteX26" fmla="*/ 962025 w 2207873"/>
                <a:gd name="connsiteY26" fmla="*/ 5069070 h 7250295"/>
                <a:gd name="connsiteX27" fmla="*/ 1104900 w 2207873"/>
                <a:gd name="connsiteY27" fmla="*/ 4526145 h 7250295"/>
                <a:gd name="connsiteX28" fmla="*/ 1123950 w 2207873"/>
                <a:gd name="connsiteY28" fmla="*/ 4392795 h 7250295"/>
                <a:gd name="connsiteX29" fmla="*/ 1276350 w 2207873"/>
                <a:gd name="connsiteY29" fmla="*/ 4649970 h 7250295"/>
                <a:gd name="connsiteX30" fmla="*/ 1352550 w 2207873"/>
                <a:gd name="connsiteY30" fmla="*/ 4926195 h 7250295"/>
                <a:gd name="connsiteX31" fmla="*/ 1333500 w 2207873"/>
                <a:gd name="connsiteY31" fmla="*/ 5069070 h 7250295"/>
                <a:gd name="connsiteX32" fmla="*/ 1371600 w 2207873"/>
                <a:gd name="connsiteY32" fmla="*/ 5078595 h 7250295"/>
                <a:gd name="connsiteX33" fmla="*/ 1247775 w 2207873"/>
                <a:gd name="connsiteY33" fmla="*/ 5516745 h 7250295"/>
                <a:gd name="connsiteX34" fmla="*/ 1257300 w 2207873"/>
                <a:gd name="connsiteY34" fmla="*/ 6469245 h 7250295"/>
                <a:gd name="connsiteX35" fmla="*/ 1333500 w 2207873"/>
                <a:gd name="connsiteY35" fmla="*/ 6583545 h 7250295"/>
                <a:gd name="connsiteX36" fmla="*/ 1314450 w 2207873"/>
                <a:gd name="connsiteY36" fmla="*/ 6735945 h 7250295"/>
                <a:gd name="connsiteX37" fmla="*/ 1323975 w 2207873"/>
                <a:gd name="connsiteY37" fmla="*/ 6859770 h 7250295"/>
                <a:gd name="connsiteX38" fmla="*/ 1304925 w 2207873"/>
                <a:gd name="connsiteY38" fmla="*/ 7012170 h 7250295"/>
                <a:gd name="connsiteX39" fmla="*/ 1704975 w 2207873"/>
                <a:gd name="connsiteY39" fmla="*/ 7212195 h 7250295"/>
                <a:gd name="connsiteX40" fmla="*/ 2152650 w 2207873"/>
                <a:gd name="connsiteY40" fmla="*/ 7212195 h 7250295"/>
                <a:gd name="connsiteX41" fmla="*/ 2171700 w 2207873"/>
                <a:gd name="connsiteY41" fmla="*/ 7069320 h 7250295"/>
                <a:gd name="connsiteX42" fmla="*/ 2171850 w 2207873"/>
                <a:gd name="connsiteY42" fmla="*/ 7046786 h 7250295"/>
                <a:gd name="connsiteX43" fmla="*/ 1687247 w 2207873"/>
                <a:gd name="connsiteY43" fmla="*/ 6680449 h 7250295"/>
                <a:gd name="connsiteX44" fmla="*/ 1708130 w 2207873"/>
                <a:gd name="connsiteY44" fmla="*/ 6550072 h 7250295"/>
                <a:gd name="connsiteX45" fmla="*/ 1668617 w 2207873"/>
                <a:gd name="connsiteY45" fmla="*/ 6451067 h 7250295"/>
                <a:gd name="connsiteX46" fmla="*/ 1657350 w 2207873"/>
                <a:gd name="connsiteY46" fmla="*/ 6250170 h 7250295"/>
                <a:gd name="connsiteX47" fmla="*/ 1679014 w 2207873"/>
                <a:gd name="connsiteY47" fmla="*/ 5979714 h 7250295"/>
                <a:gd name="connsiteX48" fmla="*/ 1727631 w 2207873"/>
                <a:gd name="connsiteY48" fmla="*/ 5512209 h 7250295"/>
                <a:gd name="connsiteX49" fmla="*/ 1739049 w 2207873"/>
                <a:gd name="connsiteY49" fmla="*/ 5363804 h 7250295"/>
                <a:gd name="connsiteX50" fmla="*/ 1797611 w 2207873"/>
                <a:gd name="connsiteY50" fmla="*/ 5317321 h 7250295"/>
                <a:gd name="connsiteX51" fmla="*/ 1884207 w 2207873"/>
                <a:gd name="connsiteY51" fmla="*/ 5097645 h 7250295"/>
                <a:gd name="connsiteX52" fmla="*/ 1909357 w 2207873"/>
                <a:gd name="connsiteY52" fmla="*/ 4805496 h 7250295"/>
                <a:gd name="connsiteX53" fmla="*/ 1900373 w 2207873"/>
                <a:gd name="connsiteY53" fmla="*/ 4348776 h 7250295"/>
                <a:gd name="connsiteX54" fmla="*/ 1881052 w 2207873"/>
                <a:gd name="connsiteY54" fmla="*/ 3902573 h 7250295"/>
                <a:gd name="connsiteX55" fmla="*/ 1855362 w 2207873"/>
                <a:gd name="connsiteY55" fmla="*/ 3584643 h 7250295"/>
                <a:gd name="connsiteX56" fmla="*/ 2056257 w 2207873"/>
                <a:gd name="connsiteY56" fmla="*/ 2654077 h 7250295"/>
                <a:gd name="connsiteX57" fmla="*/ 2042707 w 2207873"/>
                <a:gd name="connsiteY57" fmla="*/ 2404684 h 7250295"/>
                <a:gd name="connsiteX58" fmla="*/ 1981200 w 2207873"/>
                <a:gd name="connsiteY58" fmla="*/ 1864914 h 7250295"/>
                <a:gd name="connsiteX59" fmla="*/ 1936459 w 2207873"/>
                <a:gd name="connsiteY59" fmla="*/ 1677029 h 7250295"/>
                <a:gd name="connsiteX60" fmla="*/ 1922037 w 2207873"/>
                <a:gd name="connsiteY60" fmla="*/ 1432534 h 7250295"/>
                <a:gd name="connsiteX61" fmla="*/ 1874412 w 2207873"/>
                <a:gd name="connsiteY61" fmla="*/ 1302338 h 7250295"/>
                <a:gd name="connsiteX62" fmla="*/ 1407687 w 2207873"/>
                <a:gd name="connsiteY62" fmla="*/ 1134975 h 7250295"/>
                <a:gd name="connsiteX63" fmla="*/ 1309221 w 2207873"/>
                <a:gd name="connsiteY63" fmla="*/ 1020075 h 7250295"/>
                <a:gd name="connsiteX64" fmla="*/ 1365230 w 2207873"/>
                <a:gd name="connsiteY64" fmla="*/ 821521 h 7250295"/>
                <a:gd name="connsiteX65" fmla="*/ 1433407 w 2207873"/>
                <a:gd name="connsiteY65" fmla="*/ 622909 h 7250295"/>
                <a:gd name="connsiteX66" fmla="*/ 1444916 w 2207873"/>
                <a:gd name="connsiteY66" fmla="*/ 380757 h 7250295"/>
                <a:gd name="connsiteX67" fmla="*/ 1330946 w 2207873"/>
                <a:gd name="connsiteY67" fmla="*/ 143773 h 7250295"/>
                <a:gd name="connsiteX68" fmla="*/ 1063645 w 2207873"/>
                <a:gd name="connsiteY68" fmla="*/ 568 h 7250295"/>
                <a:gd name="connsiteX0" fmla="*/ 1063645 w 2207873"/>
                <a:gd name="connsiteY0" fmla="*/ 568 h 7250295"/>
                <a:gd name="connsiteX1" fmla="*/ 809625 w 2207873"/>
                <a:gd name="connsiteY1" fmla="*/ 116070 h 7250295"/>
                <a:gd name="connsiteX2" fmla="*/ 685800 w 2207873"/>
                <a:gd name="connsiteY2" fmla="*/ 297045 h 7250295"/>
                <a:gd name="connsiteX3" fmla="*/ 704850 w 2207873"/>
                <a:gd name="connsiteY3" fmla="*/ 620895 h 7250295"/>
                <a:gd name="connsiteX4" fmla="*/ 838200 w 2207873"/>
                <a:gd name="connsiteY4" fmla="*/ 897120 h 7250295"/>
                <a:gd name="connsiteX5" fmla="*/ 742950 w 2207873"/>
                <a:gd name="connsiteY5" fmla="*/ 1011420 h 7250295"/>
                <a:gd name="connsiteX6" fmla="*/ 133350 w 2207873"/>
                <a:gd name="connsiteY6" fmla="*/ 1220970 h 7250295"/>
                <a:gd name="connsiteX7" fmla="*/ 0 w 2207873"/>
                <a:gd name="connsiteY7" fmla="*/ 2211570 h 7250295"/>
                <a:gd name="connsiteX8" fmla="*/ 333375 w 2207873"/>
                <a:gd name="connsiteY8" fmla="*/ 3106920 h 7250295"/>
                <a:gd name="connsiteX9" fmla="*/ 247650 w 2207873"/>
                <a:gd name="connsiteY9" fmla="*/ 3840345 h 7250295"/>
                <a:gd name="connsiteX10" fmla="*/ 371475 w 2207873"/>
                <a:gd name="connsiteY10" fmla="*/ 4059420 h 7250295"/>
                <a:gd name="connsiteX11" fmla="*/ 495300 w 2207873"/>
                <a:gd name="connsiteY11" fmla="*/ 4278495 h 7250295"/>
                <a:gd name="connsiteX12" fmla="*/ 476250 w 2207873"/>
                <a:gd name="connsiteY12" fmla="*/ 4735695 h 7250295"/>
                <a:gd name="connsiteX13" fmla="*/ 476250 w 2207873"/>
                <a:gd name="connsiteY13" fmla="*/ 5097645 h 7250295"/>
                <a:gd name="connsiteX14" fmla="*/ 371475 w 2207873"/>
                <a:gd name="connsiteY14" fmla="*/ 6145395 h 7250295"/>
                <a:gd name="connsiteX15" fmla="*/ 371475 w 2207873"/>
                <a:gd name="connsiteY15" fmla="*/ 6621645 h 7250295"/>
                <a:gd name="connsiteX16" fmla="*/ 400050 w 2207873"/>
                <a:gd name="connsiteY16" fmla="*/ 6821670 h 7250295"/>
                <a:gd name="connsiteX17" fmla="*/ 323850 w 2207873"/>
                <a:gd name="connsiteY17" fmla="*/ 7002645 h 7250295"/>
                <a:gd name="connsiteX18" fmla="*/ 533400 w 2207873"/>
                <a:gd name="connsiteY18" fmla="*/ 7250295 h 7250295"/>
                <a:gd name="connsiteX19" fmla="*/ 952500 w 2207873"/>
                <a:gd name="connsiteY19" fmla="*/ 7240770 h 7250295"/>
                <a:gd name="connsiteX20" fmla="*/ 733425 w 2207873"/>
                <a:gd name="connsiteY20" fmla="*/ 6821670 h 7250295"/>
                <a:gd name="connsiteX21" fmla="*/ 790575 w 2207873"/>
                <a:gd name="connsiteY21" fmla="*/ 6574020 h 7250295"/>
                <a:gd name="connsiteX22" fmla="*/ 762000 w 2207873"/>
                <a:gd name="connsiteY22" fmla="*/ 6250170 h 7250295"/>
                <a:gd name="connsiteX23" fmla="*/ 885825 w 2207873"/>
                <a:gd name="connsiteY23" fmla="*/ 5411970 h 7250295"/>
                <a:gd name="connsiteX24" fmla="*/ 866775 w 2207873"/>
                <a:gd name="connsiteY24" fmla="*/ 5326245 h 7250295"/>
                <a:gd name="connsiteX25" fmla="*/ 971550 w 2207873"/>
                <a:gd name="connsiteY25" fmla="*/ 5211945 h 7250295"/>
                <a:gd name="connsiteX26" fmla="*/ 962025 w 2207873"/>
                <a:gd name="connsiteY26" fmla="*/ 5069070 h 7250295"/>
                <a:gd name="connsiteX27" fmla="*/ 1104900 w 2207873"/>
                <a:gd name="connsiteY27" fmla="*/ 4526145 h 7250295"/>
                <a:gd name="connsiteX28" fmla="*/ 1123950 w 2207873"/>
                <a:gd name="connsiteY28" fmla="*/ 4392795 h 7250295"/>
                <a:gd name="connsiteX29" fmla="*/ 1276350 w 2207873"/>
                <a:gd name="connsiteY29" fmla="*/ 4649970 h 7250295"/>
                <a:gd name="connsiteX30" fmla="*/ 1352550 w 2207873"/>
                <a:gd name="connsiteY30" fmla="*/ 4926195 h 7250295"/>
                <a:gd name="connsiteX31" fmla="*/ 1333500 w 2207873"/>
                <a:gd name="connsiteY31" fmla="*/ 5069070 h 7250295"/>
                <a:gd name="connsiteX32" fmla="*/ 1371600 w 2207873"/>
                <a:gd name="connsiteY32" fmla="*/ 5078595 h 7250295"/>
                <a:gd name="connsiteX33" fmla="*/ 1247775 w 2207873"/>
                <a:gd name="connsiteY33" fmla="*/ 5516745 h 7250295"/>
                <a:gd name="connsiteX34" fmla="*/ 1257300 w 2207873"/>
                <a:gd name="connsiteY34" fmla="*/ 6469245 h 7250295"/>
                <a:gd name="connsiteX35" fmla="*/ 1333500 w 2207873"/>
                <a:gd name="connsiteY35" fmla="*/ 6583545 h 7250295"/>
                <a:gd name="connsiteX36" fmla="*/ 1314450 w 2207873"/>
                <a:gd name="connsiteY36" fmla="*/ 6735945 h 7250295"/>
                <a:gd name="connsiteX37" fmla="*/ 1323975 w 2207873"/>
                <a:gd name="connsiteY37" fmla="*/ 6859770 h 7250295"/>
                <a:gd name="connsiteX38" fmla="*/ 1304925 w 2207873"/>
                <a:gd name="connsiteY38" fmla="*/ 7012170 h 7250295"/>
                <a:gd name="connsiteX39" fmla="*/ 1704975 w 2207873"/>
                <a:gd name="connsiteY39" fmla="*/ 7212195 h 7250295"/>
                <a:gd name="connsiteX40" fmla="*/ 2152650 w 2207873"/>
                <a:gd name="connsiteY40" fmla="*/ 7212195 h 7250295"/>
                <a:gd name="connsiteX41" fmla="*/ 2171700 w 2207873"/>
                <a:gd name="connsiteY41" fmla="*/ 7069320 h 7250295"/>
                <a:gd name="connsiteX42" fmla="*/ 2171850 w 2207873"/>
                <a:gd name="connsiteY42" fmla="*/ 7046786 h 7250295"/>
                <a:gd name="connsiteX43" fmla="*/ 1687247 w 2207873"/>
                <a:gd name="connsiteY43" fmla="*/ 6680449 h 7250295"/>
                <a:gd name="connsiteX44" fmla="*/ 1708130 w 2207873"/>
                <a:gd name="connsiteY44" fmla="*/ 6550072 h 7250295"/>
                <a:gd name="connsiteX45" fmla="*/ 1668617 w 2207873"/>
                <a:gd name="connsiteY45" fmla="*/ 6451067 h 7250295"/>
                <a:gd name="connsiteX46" fmla="*/ 1657350 w 2207873"/>
                <a:gd name="connsiteY46" fmla="*/ 6250170 h 7250295"/>
                <a:gd name="connsiteX47" fmla="*/ 1679014 w 2207873"/>
                <a:gd name="connsiteY47" fmla="*/ 5979714 h 7250295"/>
                <a:gd name="connsiteX48" fmla="*/ 1727631 w 2207873"/>
                <a:gd name="connsiteY48" fmla="*/ 5512209 h 7250295"/>
                <a:gd name="connsiteX49" fmla="*/ 1739049 w 2207873"/>
                <a:gd name="connsiteY49" fmla="*/ 5363804 h 7250295"/>
                <a:gd name="connsiteX50" fmla="*/ 1797611 w 2207873"/>
                <a:gd name="connsiteY50" fmla="*/ 5317321 h 7250295"/>
                <a:gd name="connsiteX51" fmla="*/ 1884207 w 2207873"/>
                <a:gd name="connsiteY51" fmla="*/ 5097645 h 7250295"/>
                <a:gd name="connsiteX52" fmla="*/ 1909357 w 2207873"/>
                <a:gd name="connsiteY52" fmla="*/ 4805496 h 7250295"/>
                <a:gd name="connsiteX53" fmla="*/ 1900373 w 2207873"/>
                <a:gd name="connsiteY53" fmla="*/ 4348776 h 7250295"/>
                <a:gd name="connsiteX54" fmla="*/ 1881052 w 2207873"/>
                <a:gd name="connsiteY54" fmla="*/ 3902573 h 7250295"/>
                <a:gd name="connsiteX55" fmla="*/ 1855362 w 2207873"/>
                <a:gd name="connsiteY55" fmla="*/ 3584643 h 7250295"/>
                <a:gd name="connsiteX56" fmla="*/ 2056257 w 2207873"/>
                <a:gd name="connsiteY56" fmla="*/ 2654077 h 7250295"/>
                <a:gd name="connsiteX57" fmla="*/ 2042707 w 2207873"/>
                <a:gd name="connsiteY57" fmla="*/ 2404684 h 7250295"/>
                <a:gd name="connsiteX58" fmla="*/ 1981200 w 2207873"/>
                <a:gd name="connsiteY58" fmla="*/ 1864914 h 7250295"/>
                <a:gd name="connsiteX59" fmla="*/ 1936459 w 2207873"/>
                <a:gd name="connsiteY59" fmla="*/ 1677029 h 7250295"/>
                <a:gd name="connsiteX60" fmla="*/ 1922037 w 2207873"/>
                <a:gd name="connsiteY60" fmla="*/ 1432534 h 7250295"/>
                <a:gd name="connsiteX61" fmla="*/ 1874412 w 2207873"/>
                <a:gd name="connsiteY61" fmla="*/ 1302338 h 7250295"/>
                <a:gd name="connsiteX62" fmla="*/ 1407687 w 2207873"/>
                <a:gd name="connsiteY62" fmla="*/ 1134975 h 7250295"/>
                <a:gd name="connsiteX63" fmla="*/ 1309221 w 2207873"/>
                <a:gd name="connsiteY63" fmla="*/ 1020075 h 7250295"/>
                <a:gd name="connsiteX64" fmla="*/ 1365230 w 2207873"/>
                <a:gd name="connsiteY64" fmla="*/ 821521 h 7250295"/>
                <a:gd name="connsiteX65" fmla="*/ 1433407 w 2207873"/>
                <a:gd name="connsiteY65" fmla="*/ 622909 h 7250295"/>
                <a:gd name="connsiteX66" fmla="*/ 1444916 w 2207873"/>
                <a:gd name="connsiteY66" fmla="*/ 380757 h 7250295"/>
                <a:gd name="connsiteX67" fmla="*/ 1330946 w 2207873"/>
                <a:gd name="connsiteY67" fmla="*/ 143773 h 7250295"/>
                <a:gd name="connsiteX68" fmla="*/ 1063645 w 2207873"/>
                <a:gd name="connsiteY68" fmla="*/ 568 h 7250295"/>
                <a:gd name="connsiteX0" fmla="*/ 1063645 w 2219792"/>
                <a:gd name="connsiteY0" fmla="*/ 568 h 7250295"/>
                <a:gd name="connsiteX1" fmla="*/ 809625 w 2219792"/>
                <a:gd name="connsiteY1" fmla="*/ 116070 h 7250295"/>
                <a:gd name="connsiteX2" fmla="*/ 685800 w 2219792"/>
                <a:gd name="connsiteY2" fmla="*/ 297045 h 7250295"/>
                <a:gd name="connsiteX3" fmla="*/ 704850 w 2219792"/>
                <a:gd name="connsiteY3" fmla="*/ 620895 h 7250295"/>
                <a:gd name="connsiteX4" fmla="*/ 838200 w 2219792"/>
                <a:gd name="connsiteY4" fmla="*/ 897120 h 7250295"/>
                <a:gd name="connsiteX5" fmla="*/ 742950 w 2219792"/>
                <a:gd name="connsiteY5" fmla="*/ 1011420 h 7250295"/>
                <a:gd name="connsiteX6" fmla="*/ 133350 w 2219792"/>
                <a:gd name="connsiteY6" fmla="*/ 1220970 h 7250295"/>
                <a:gd name="connsiteX7" fmla="*/ 0 w 2219792"/>
                <a:gd name="connsiteY7" fmla="*/ 2211570 h 7250295"/>
                <a:gd name="connsiteX8" fmla="*/ 333375 w 2219792"/>
                <a:gd name="connsiteY8" fmla="*/ 3106920 h 7250295"/>
                <a:gd name="connsiteX9" fmla="*/ 247650 w 2219792"/>
                <a:gd name="connsiteY9" fmla="*/ 3840345 h 7250295"/>
                <a:gd name="connsiteX10" fmla="*/ 371475 w 2219792"/>
                <a:gd name="connsiteY10" fmla="*/ 4059420 h 7250295"/>
                <a:gd name="connsiteX11" fmla="*/ 495300 w 2219792"/>
                <a:gd name="connsiteY11" fmla="*/ 4278495 h 7250295"/>
                <a:gd name="connsiteX12" fmla="*/ 476250 w 2219792"/>
                <a:gd name="connsiteY12" fmla="*/ 4735695 h 7250295"/>
                <a:gd name="connsiteX13" fmla="*/ 476250 w 2219792"/>
                <a:gd name="connsiteY13" fmla="*/ 5097645 h 7250295"/>
                <a:gd name="connsiteX14" fmla="*/ 371475 w 2219792"/>
                <a:gd name="connsiteY14" fmla="*/ 6145395 h 7250295"/>
                <a:gd name="connsiteX15" fmla="*/ 371475 w 2219792"/>
                <a:gd name="connsiteY15" fmla="*/ 6621645 h 7250295"/>
                <a:gd name="connsiteX16" fmla="*/ 400050 w 2219792"/>
                <a:gd name="connsiteY16" fmla="*/ 6821670 h 7250295"/>
                <a:gd name="connsiteX17" fmla="*/ 323850 w 2219792"/>
                <a:gd name="connsiteY17" fmla="*/ 7002645 h 7250295"/>
                <a:gd name="connsiteX18" fmla="*/ 533400 w 2219792"/>
                <a:gd name="connsiteY18" fmla="*/ 7250295 h 7250295"/>
                <a:gd name="connsiteX19" fmla="*/ 952500 w 2219792"/>
                <a:gd name="connsiteY19" fmla="*/ 7240770 h 7250295"/>
                <a:gd name="connsiteX20" fmla="*/ 733425 w 2219792"/>
                <a:gd name="connsiteY20" fmla="*/ 6821670 h 7250295"/>
                <a:gd name="connsiteX21" fmla="*/ 790575 w 2219792"/>
                <a:gd name="connsiteY21" fmla="*/ 6574020 h 7250295"/>
                <a:gd name="connsiteX22" fmla="*/ 762000 w 2219792"/>
                <a:gd name="connsiteY22" fmla="*/ 6250170 h 7250295"/>
                <a:gd name="connsiteX23" fmla="*/ 885825 w 2219792"/>
                <a:gd name="connsiteY23" fmla="*/ 5411970 h 7250295"/>
                <a:gd name="connsiteX24" fmla="*/ 866775 w 2219792"/>
                <a:gd name="connsiteY24" fmla="*/ 5326245 h 7250295"/>
                <a:gd name="connsiteX25" fmla="*/ 971550 w 2219792"/>
                <a:gd name="connsiteY25" fmla="*/ 5211945 h 7250295"/>
                <a:gd name="connsiteX26" fmla="*/ 962025 w 2219792"/>
                <a:gd name="connsiteY26" fmla="*/ 5069070 h 7250295"/>
                <a:gd name="connsiteX27" fmla="*/ 1104900 w 2219792"/>
                <a:gd name="connsiteY27" fmla="*/ 4526145 h 7250295"/>
                <a:gd name="connsiteX28" fmla="*/ 1123950 w 2219792"/>
                <a:gd name="connsiteY28" fmla="*/ 4392795 h 7250295"/>
                <a:gd name="connsiteX29" fmla="*/ 1276350 w 2219792"/>
                <a:gd name="connsiteY29" fmla="*/ 4649970 h 7250295"/>
                <a:gd name="connsiteX30" fmla="*/ 1352550 w 2219792"/>
                <a:gd name="connsiteY30" fmla="*/ 4926195 h 7250295"/>
                <a:gd name="connsiteX31" fmla="*/ 1333500 w 2219792"/>
                <a:gd name="connsiteY31" fmla="*/ 5069070 h 7250295"/>
                <a:gd name="connsiteX32" fmla="*/ 1371600 w 2219792"/>
                <a:gd name="connsiteY32" fmla="*/ 5078595 h 7250295"/>
                <a:gd name="connsiteX33" fmla="*/ 1247775 w 2219792"/>
                <a:gd name="connsiteY33" fmla="*/ 5516745 h 7250295"/>
                <a:gd name="connsiteX34" fmla="*/ 1257300 w 2219792"/>
                <a:gd name="connsiteY34" fmla="*/ 6469245 h 7250295"/>
                <a:gd name="connsiteX35" fmla="*/ 1333500 w 2219792"/>
                <a:gd name="connsiteY35" fmla="*/ 6583545 h 7250295"/>
                <a:gd name="connsiteX36" fmla="*/ 1314450 w 2219792"/>
                <a:gd name="connsiteY36" fmla="*/ 6735945 h 7250295"/>
                <a:gd name="connsiteX37" fmla="*/ 1323975 w 2219792"/>
                <a:gd name="connsiteY37" fmla="*/ 6859770 h 7250295"/>
                <a:gd name="connsiteX38" fmla="*/ 1304925 w 2219792"/>
                <a:gd name="connsiteY38" fmla="*/ 7012170 h 7250295"/>
                <a:gd name="connsiteX39" fmla="*/ 1704975 w 2219792"/>
                <a:gd name="connsiteY39" fmla="*/ 7212195 h 7250295"/>
                <a:gd name="connsiteX40" fmla="*/ 2152650 w 2219792"/>
                <a:gd name="connsiteY40" fmla="*/ 7212195 h 7250295"/>
                <a:gd name="connsiteX41" fmla="*/ 2206314 w 2219792"/>
                <a:gd name="connsiteY41" fmla="*/ 7184702 h 7250295"/>
                <a:gd name="connsiteX42" fmla="*/ 2171850 w 2219792"/>
                <a:gd name="connsiteY42" fmla="*/ 7046786 h 7250295"/>
                <a:gd name="connsiteX43" fmla="*/ 1687247 w 2219792"/>
                <a:gd name="connsiteY43" fmla="*/ 6680449 h 7250295"/>
                <a:gd name="connsiteX44" fmla="*/ 1708130 w 2219792"/>
                <a:gd name="connsiteY44" fmla="*/ 6550072 h 7250295"/>
                <a:gd name="connsiteX45" fmla="*/ 1668617 w 2219792"/>
                <a:gd name="connsiteY45" fmla="*/ 6451067 h 7250295"/>
                <a:gd name="connsiteX46" fmla="*/ 1657350 w 2219792"/>
                <a:gd name="connsiteY46" fmla="*/ 6250170 h 7250295"/>
                <a:gd name="connsiteX47" fmla="*/ 1679014 w 2219792"/>
                <a:gd name="connsiteY47" fmla="*/ 5979714 h 7250295"/>
                <a:gd name="connsiteX48" fmla="*/ 1727631 w 2219792"/>
                <a:gd name="connsiteY48" fmla="*/ 5512209 h 7250295"/>
                <a:gd name="connsiteX49" fmla="*/ 1739049 w 2219792"/>
                <a:gd name="connsiteY49" fmla="*/ 5363804 h 7250295"/>
                <a:gd name="connsiteX50" fmla="*/ 1797611 w 2219792"/>
                <a:gd name="connsiteY50" fmla="*/ 5317321 h 7250295"/>
                <a:gd name="connsiteX51" fmla="*/ 1884207 w 2219792"/>
                <a:gd name="connsiteY51" fmla="*/ 5097645 h 7250295"/>
                <a:gd name="connsiteX52" fmla="*/ 1909357 w 2219792"/>
                <a:gd name="connsiteY52" fmla="*/ 4805496 h 7250295"/>
                <a:gd name="connsiteX53" fmla="*/ 1900373 w 2219792"/>
                <a:gd name="connsiteY53" fmla="*/ 4348776 h 7250295"/>
                <a:gd name="connsiteX54" fmla="*/ 1881052 w 2219792"/>
                <a:gd name="connsiteY54" fmla="*/ 3902573 h 7250295"/>
                <a:gd name="connsiteX55" fmla="*/ 1855362 w 2219792"/>
                <a:gd name="connsiteY55" fmla="*/ 3584643 h 7250295"/>
                <a:gd name="connsiteX56" fmla="*/ 2056257 w 2219792"/>
                <a:gd name="connsiteY56" fmla="*/ 2654077 h 7250295"/>
                <a:gd name="connsiteX57" fmla="*/ 2042707 w 2219792"/>
                <a:gd name="connsiteY57" fmla="*/ 2404684 h 7250295"/>
                <a:gd name="connsiteX58" fmla="*/ 1981200 w 2219792"/>
                <a:gd name="connsiteY58" fmla="*/ 1864914 h 7250295"/>
                <a:gd name="connsiteX59" fmla="*/ 1936459 w 2219792"/>
                <a:gd name="connsiteY59" fmla="*/ 1677029 h 7250295"/>
                <a:gd name="connsiteX60" fmla="*/ 1922037 w 2219792"/>
                <a:gd name="connsiteY60" fmla="*/ 1432534 h 7250295"/>
                <a:gd name="connsiteX61" fmla="*/ 1874412 w 2219792"/>
                <a:gd name="connsiteY61" fmla="*/ 1302338 h 7250295"/>
                <a:gd name="connsiteX62" fmla="*/ 1407687 w 2219792"/>
                <a:gd name="connsiteY62" fmla="*/ 1134975 h 7250295"/>
                <a:gd name="connsiteX63" fmla="*/ 1309221 w 2219792"/>
                <a:gd name="connsiteY63" fmla="*/ 1020075 h 7250295"/>
                <a:gd name="connsiteX64" fmla="*/ 1365230 w 2219792"/>
                <a:gd name="connsiteY64" fmla="*/ 821521 h 7250295"/>
                <a:gd name="connsiteX65" fmla="*/ 1433407 w 2219792"/>
                <a:gd name="connsiteY65" fmla="*/ 622909 h 7250295"/>
                <a:gd name="connsiteX66" fmla="*/ 1444916 w 2219792"/>
                <a:gd name="connsiteY66" fmla="*/ 380757 h 7250295"/>
                <a:gd name="connsiteX67" fmla="*/ 1330946 w 2219792"/>
                <a:gd name="connsiteY67" fmla="*/ 143773 h 7250295"/>
                <a:gd name="connsiteX68" fmla="*/ 1063645 w 2219792"/>
                <a:gd name="connsiteY68" fmla="*/ 568 h 7250295"/>
                <a:gd name="connsiteX0" fmla="*/ 1063645 w 2207395"/>
                <a:gd name="connsiteY0" fmla="*/ 568 h 7250295"/>
                <a:gd name="connsiteX1" fmla="*/ 809625 w 2207395"/>
                <a:gd name="connsiteY1" fmla="*/ 116070 h 7250295"/>
                <a:gd name="connsiteX2" fmla="*/ 685800 w 2207395"/>
                <a:gd name="connsiteY2" fmla="*/ 297045 h 7250295"/>
                <a:gd name="connsiteX3" fmla="*/ 704850 w 2207395"/>
                <a:gd name="connsiteY3" fmla="*/ 620895 h 7250295"/>
                <a:gd name="connsiteX4" fmla="*/ 838200 w 2207395"/>
                <a:gd name="connsiteY4" fmla="*/ 897120 h 7250295"/>
                <a:gd name="connsiteX5" fmla="*/ 742950 w 2207395"/>
                <a:gd name="connsiteY5" fmla="*/ 1011420 h 7250295"/>
                <a:gd name="connsiteX6" fmla="*/ 133350 w 2207395"/>
                <a:gd name="connsiteY6" fmla="*/ 1220970 h 7250295"/>
                <a:gd name="connsiteX7" fmla="*/ 0 w 2207395"/>
                <a:gd name="connsiteY7" fmla="*/ 2211570 h 7250295"/>
                <a:gd name="connsiteX8" fmla="*/ 333375 w 2207395"/>
                <a:gd name="connsiteY8" fmla="*/ 3106920 h 7250295"/>
                <a:gd name="connsiteX9" fmla="*/ 247650 w 2207395"/>
                <a:gd name="connsiteY9" fmla="*/ 3840345 h 7250295"/>
                <a:gd name="connsiteX10" fmla="*/ 371475 w 2207395"/>
                <a:gd name="connsiteY10" fmla="*/ 4059420 h 7250295"/>
                <a:gd name="connsiteX11" fmla="*/ 495300 w 2207395"/>
                <a:gd name="connsiteY11" fmla="*/ 4278495 h 7250295"/>
                <a:gd name="connsiteX12" fmla="*/ 476250 w 2207395"/>
                <a:gd name="connsiteY12" fmla="*/ 4735695 h 7250295"/>
                <a:gd name="connsiteX13" fmla="*/ 476250 w 2207395"/>
                <a:gd name="connsiteY13" fmla="*/ 5097645 h 7250295"/>
                <a:gd name="connsiteX14" fmla="*/ 371475 w 2207395"/>
                <a:gd name="connsiteY14" fmla="*/ 6145395 h 7250295"/>
                <a:gd name="connsiteX15" fmla="*/ 371475 w 2207395"/>
                <a:gd name="connsiteY15" fmla="*/ 6621645 h 7250295"/>
                <a:gd name="connsiteX16" fmla="*/ 400050 w 2207395"/>
                <a:gd name="connsiteY16" fmla="*/ 6821670 h 7250295"/>
                <a:gd name="connsiteX17" fmla="*/ 323850 w 2207395"/>
                <a:gd name="connsiteY17" fmla="*/ 7002645 h 7250295"/>
                <a:gd name="connsiteX18" fmla="*/ 533400 w 2207395"/>
                <a:gd name="connsiteY18" fmla="*/ 7250295 h 7250295"/>
                <a:gd name="connsiteX19" fmla="*/ 952500 w 2207395"/>
                <a:gd name="connsiteY19" fmla="*/ 7240770 h 7250295"/>
                <a:gd name="connsiteX20" fmla="*/ 733425 w 2207395"/>
                <a:gd name="connsiteY20" fmla="*/ 6821670 h 7250295"/>
                <a:gd name="connsiteX21" fmla="*/ 790575 w 2207395"/>
                <a:gd name="connsiteY21" fmla="*/ 6574020 h 7250295"/>
                <a:gd name="connsiteX22" fmla="*/ 762000 w 2207395"/>
                <a:gd name="connsiteY22" fmla="*/ 6250170 h 7250295"/>
                <a:gd name="connsiteX23" fmla="*/ 885825 w 2207395"/>
                <a:gd name="connsiteY23" fmla="*/ 5411970 h 7250295"/>
                <a:gd name="connsiteX24" fmla="*/ 866775 w 2207395"/>
                <a:gd name="connsiteY24" fmla="*/ 5326245 h 7250295"/>
                <a:gd name="connsiteX25" fmla="*/ 971550 w 2207395"/>
                <a:gd name="connsiteY25" fmla="*/ 5211945 h 7250295"/>
                <a:gd name="connsiteX26" fmla="*/ 962025 w 2207395"/>
                <a:gd name="connsiteY26" fmla="*/ 5069070 h 7250295"/>
                <a:gd name="connsiteX27" fmla="*/ 1104900 w 2207395"/>
                <a:gd name="connsiteY27" fmla="*/ 4526145 h 7250295"/>
                <a:gd name="connsiteX28" fmla="*/ 1123950 w 2207395"/>
                <a:gd name="connsiteY28" fmla="*/ 4392795 h 7250295"/>
                <a:gd name="connsiteX29" fmla="*/ 1276350 w 2207395"/>
                <a:gd name="connsiteY29" fmla="*/ 4649970 h 7250295"/>
                <a:gd name="connsiteX30" fmla="*/ 1352550 w 2207395"/>
                <a:gd name="connsiteY30" fmla="*/ 4926195 h 7250295"/>
                <a:gd name="connsiteX31" fmla="*/ 1333500 w 2207395"/>
                <a:gd name="connsiteY31" fmla="*/ 5069070 h 7250295"/>
                <a:gd name="connsiteX32" fmla="*/ 1371600 w 2207395"/>
                <a:gd name="connsiteY32" fmla="*/ 5078595 h 7250295"/>
                <a:gd name="connsiteX33" fmla="*/ 1247775 w 2207395"/>
                <a:gd name="connsiteY33" fmla="*/ 5516745 h 7250295"/>
                <a:gd name="connsiteX34" fmla="*/ 1257300 w 2207395"/>
                <a:gd name="connsiteY34" fmla="*/ 6469245 h 7250295"/>
                <a:gd name="connsiteX35" fmla="*/ 1333500 w 2207395"/>
                <a:gd name="connsiteY35" fmla="*/ 6583545 h 7250295"/>
                <a:gd name="connsiteX36" fmla="*/ 1314450 w 2207395"/>
                <a:gd name="connsiteY36" fmla="*/ 6735945 h 7250295"/>
                <a:gd name="connsiteX37" fmla="*/ 1323975 w 2207395"/>
                <a:gd name="connsiteY37" fmla="*/ 6859770 h 7250295"/>
                <a:gd name="connsiteX38" fmla="*/ 1304925 w 2207395"/>
                <a:gd name="connsiteY38" fmla="*/ 7012170 h 7250295"/>
                <a:gd name="connsiteX39" fmla="*/ 1704975 w 2207395"/>
                <a:gd name="connsiteY39" fmla="*/ 7212195 h 7250295"/>
                <a:gd name="connsiteX40" fmla="*/ 2152650 w 2207395"/>
                <a:gd name="connsiteY40" fmla="*/ 7212195 h 7250295"/>
                <a:gd name="connsiteX41" fmla="*/ 2206314 w 2207395"/>
                <a:gd name="connsiteY41" fmla="*/ 7184702 h 7250295"/>
                <a:gd name="connsiteX42" fmla="*/ 2171850 w 2207395"/>
                <a:gd name="connsiteY42" fmla="*/ 7046786 h 7250295"/>
                <a:gd name="connsiteX43" fmla="*/ 1687247 w 2207395"/>
                <a:gd name="connsiteY43" fmla="*/ 6680449 h 7250295"/>
                <a:gd name="connsiteX44" fmla="*/ 1708130 w 2207395"/>
                <a:gd name="connsiteY44" fmla="*/ 6550072 h 7250295"/>
                <a:gd name="connsiteX45" fmla="*/ 1668617 w 2207395"/>
                <a:gd name="connsiteY45" fmla="*/ 6451067 h 7250295"/>
                <a:gd name="connsiteX46" fmla="*/ 1657350 w 2207395"/>
                <a:gd name="connsiteY46" fmla="*/ 6250170 h 7250295"/>
                <a:gd name="connsiteX47" fmla="*/ 1679014 w 2207395"/>
                <a:gd name="connsiteY47" fmla="*/ 5979714 h 7250295"/>
                <a:gd name="connsiteX48" fmla="*/ 1727631 w 2207395"/>
                <a:gd name="connsiteY48" fmla="*/ 5512209 h 7250295"/>
                <a:gd name="connsiteX49" fmla="*/ 1739049 w 2207395"/>
                <a:gd name="connsiteY49" fmla="*/ 5363804 h 7250295"/>
                <a:gd name="connsiteX50" fmla="*/ 1797611 w 2207395"/>
                <a:gd name="connsiteY50" fmla="*/ 5317321 h 7250295"/>
                <a:gd name="connsiteX51" fmla="*/ 1884207 w 2207395"/>
                <a:gd name="connsiteY51" fmla="*/ 5097645 h 7250295"/>
                <a:gd name="connsiteX52" fmla="*/ 1909357 w 2207395"/>
                <a:gd name="connsiteY52" fmla="*/ 4805496 h 7250295"/>
                <a:gd name="connsiteX53" fmla="*/ 1900373 w 2207395"/>
                <a:gd name="connsiteY53" fmla="*/ 4348776 h 7250295"/>
                <a:gd name="connsiteX54" fmla="*/ 1881052 w 2207395"/>
                <a:gd name="connsiteY54" fmla="*/ 3902573 h 7250295"/>
                <a:gd name="connsiteX55" fmla="*/ 1855362 w 2207395"/>
                <a:gd name="connsiteY55" fmla="*/ 3584643 h 7250295"/>
                <a:gd name="connsiteX56" fmla="*/ 2056257 w 2207395"/>
                <a:gd name="connsiteY56" fmla="*/ 2654077 h 7250295"/>
                <a:gd name="connsiteX57" fmla="*/ 2042707 w 2207395"/>
                <a:gd name="connsiteY57" fmla="*/ 2404684 h 7250295"/>
                <a:gd name="connsiteX58" fmla="*/ 1981200 w 2207395"/>
                <a:gd name="connsiteY58" fmla="*/ 1864914 h 7250295"/>
                <a:gd name="connsiteX59" fmla="*/ 1936459 w 2207395"/>
                <a:gd name="connsiteY59" fmla="*/ 1677029 h 7250295"/>
                <a:gd name="connsiteX60" fmla="*/ 1922037 w 2207395"/>
                <a:gd name="connsiteY60" fmla="*/ 1432534 h 7250295"/>
                <a:gd name="connsiteX61" fmla="*/ 1874412 w 2207395"/>
                <a:gd name="connsiteY61" fmla="*/ 1302338 h 7250295"/>
                <a:gd name="connsiteX62" fmla="*/ 1407687 w 2207395"/>
                <a:gd name="connsiteY62" fmla="*/ 1134975 h 7250295"/>
                <a:gd name="connsiteX63" fmla="*/ 1309221 w 2207395"/>
                <a:gd name="connsiteY63" fmla="*/ 1020075 h 7250295"/>
                <a:gd name="connsiteX64" fmla="*/ 1365230 w 2207395"/>
                <a:gd name="connsiteY64" fmla="*/ 821521 h 7250295"/>
                <a:gd name="connsiteX65" fmla="*/ 1433407 w 2207395"/>
                <a:gd name="connsiteY65" fmla="*/ 622909 h 7250295"/>
                <a:gd name="connsiteX66" fmla="*/ 1444916 w 2207395"/>
                <a:gd name="connsiteY66" fmla="*/ 380757 h 7250295"/>
                <a:gd name="connsiteX67" fmla="*/ 1330946 w 2207395"/>
                <a:gd name="connsiteY67" fmla="*/ 143773 h 7250295"/>
                <a:gd name="connsiteX68" fmla="*/ 1063645 w 2207395"/>
                <a:gd name="connsiteY68" fmla="*/ 568 h 7250295"/>
                <a:gd name="connsiteX0" fmla="*/ 1063645 w 2197075"/>
                <a:gd name="connsiteY0" fmla="*/ 568 h 7250295"/>
                <a:gd name="connsiteX1" fmla="*/ 809625 w 2197075"/>
                <a:gd name="connsiteY1" fmla="*/ 116070 h 7250295"/>
                <a:gd name="connsiteX2" fmla="*/ 685800 w 2197075"/>
                <a:gd name="connsiteY2" fmla="*/ 297045 h 7250295"/>
                <a:gd name="connsiteX3" fmla="*/ 704850 w 2197075"/>
                <a:gd name="connsiteY3" fmla="*/ 620895 h 7250295"/>
                <a:gd name="connsiteX4" fmla="*/ 838200 w 2197075"/>
                <a:gd name="connsiteY4" fmla="*/ 897120 h 7250295"/>
                <a:gd name="connsiteX5" fmla="*/ 742950 w 2197075"/>
                <a:gd name="connsiteY5" fmla="*/ 1011420 h 7250295"/>
                <a:gd name="connsiteX6" fmla="*/ 133350 w 2197075"/>
                <a:gd name="connsiteY6" fmla="*/ 1220970 h 7250295"/>
                <a:gd name="connsiteX7" fmla="*/ 0 w 2197075"/>
                <a:gd name="connsiteY7" fmla="*/ 2211570 h 7250295"/>
                <a:gd name="connsiteX8" fmla="*/ 333375 w 2197075"/>
                <a:gd name="connsiteY8" fmla="*/ 3106920 h 7250295"/>
                <a:gd name="connsiteX9" fmla="*/ 247650 w 2197075"/>
                <a:gd name="connsiteY9" fmla="*/ 3840345 h 7250295"/>
                <a:gd name="connsiteX10" fmla="*/ 371475 w 2197075"/>
                <a:gd name="connsiteY10" fmla="*/ 4059420 h 7250295"/>
                <a:gd name="connsiteX11" fmla="*/ 495300 w 2197075"/>
                <a:gd name="connsiteY11" fmla="*/ 4278495 h 7250295"/>
                <a:gd name="connsiteX12" fmla="*/ 476250 w 2197075"/>
                <a:gd name="connsiteY12" fmla="*/ 4735695 h 7250295"/>
                <a:gd name="connsiteX13" fmla="*/ 476250 w 2197075"/>
                <a:gd name="connsiteY13" fmla="*/ 5097645 h 7250295"/>
                <a:gd name="connsiteX14" fmla="*/ 371475 w 2197075"/>
                <a:gd name="connsiteY14" fmla="*/ 6145395 h 7250295"/>
                <a:gd name="connsiteX15" fmla="*/ 371475 w 2197075"/>
                <a:gd name="connsiteY15" fmla="*/ 6621645 h 7250295"/>
                <a:gd name="connsiteX16" fmla="*/ 400050 w 2197075"/>
                <a:gd name="connsiteY16" fmla="*/ 6821670 h 7250295"/>
                <a:gd name="connsiteX17" fmla="*/ 323850 w 2197075"/>
                <a:gd name="connsiteY17" fmla="*/ 7002645 h 7250295"/>
                <a:gd name="connsiteX18" fmla="*/ 533400 w 2197075"/>
                <a:gd name="connsiteY18" fmla="*/ 7250295 h 7250295"/>
                <a:gd name="connsiteX19" fmla="*/ 952500 w 2197075"/>
                <a:gd name="connsiteY19" fmla="*/ 7240770 h 7250295"/>
                <a:gd name="connsiteX20" fmla="*/ 733425 w 2197075"/>
                <a:gd name="connsiteY20" fmla="*/ 6821670 h 7250295"/>
                <a:gd name="connsiteX21" fmla="*/ 790575 w 2197075"/>
                <a:gd name="connsiteY21" fmla="*/ 6574020 h 7250295"/>
                <a:gd name="connsiteX22" fmla="*/ 762000 w 2197075"/>
                <a:gd name="connsiteY22" fmla="*/ 6250170 h 7250295"/>
                <a:gd name="connsiteX23" fmla="*/ 885825 w 2197075"/>
                <a:gd name="connsiteY23" fmla="*/ 5411970 h 7250295"/>
                <a:gd name="connsiteX24" fmla="*/ 866775 w 2197075"/>
                <a:gd name="connsiteY24" fmla="*/ 5326245 h 7250295"/>
                <a:gd name="connsiteX25" fmla="*/ 971550 w 2197075"/>
                <a:gd name="connsiteY25" fmla="*/ 5211945 h 7250295"/>
                <a:gd name="connsiteX26" fmla="*/ 962025 w 2197075"/>
                <a:gd name="connsiteY26" fmla="*/ 5069070 h 7250295"/>
                <a:gd name="connsiteX27" fmla="*/ 1104900 w 2197075"/>
                <a:gd name="connsiteY27" fmla="*/ 4526145 h 7250295"/>
                <a:gd name="connsiteX28" fmla="*/ 1123950 w 2197075"/>
                <a:gd name="connsiteY28" fmla="*/ 4392795 h 7250295"/>
                <a:gd name="connsiteX29" fmla="*/ 1276350 w 2197075"/>
                <a:gd name="connsiteY29" fmla="*/ 4649970 h 7250295"/>
                <a:gd name="connsiteX30" fmla="*/ 1352550 w 2197075"/>
                <a:gd name="connsiteY30" fmla="*/ 4926195 h 7250295"/>
                <a:gd name="connsiteX31" fmla="*/ 1333500 w 2197075"/>
                <a:gd name="connsiteY31" fmla="*/ 5069070 h 7250295"/>
                <a:gd name="connsiteX32" fmla="*/ 1371600 w 2197075"/>
                <a:gd name="connsiteY32" fmla="*/ 5078595 h 7250295"/>
                <a:gd name="connsiteX33" fmla="*/ 1247775 w 2197075"/>
                <a:gd name="connsiteY33" fmla="*/ 5516745 h 7250295"/>
                <a:gd name="connsiteX34" fmla="*/ 1257300 w 2197075"/>
                <a:gd name="connsiteY34" fmla="*/ 6469245 h 7250295"/>
                <a:gd name="connsiteX35" fmla="*/ 1333500 w 2197075"/>
                <a:gd name="connsiteY35" fmla="*/ 6583545 h 7250295"/>
                <a:gd name="connsiteX36" fmla="*/ 1314450 w 2197075"/>
                <a:gd name="connsiteY36" fmla="*/ 6735945 h 7250295"/>
                <a:gd name="connsiteX37" fmla="*/ 1323975 w 2197075"/>
                <a:gd name="connsiteY37" fmla="*/ 6859770 h 7250295"/>
                <a:gd name="connsiteX38" fmla="*/ 1304925 w 2197075"/>
                <a:gd name="connsiteY38" fmla="*/ 7012170 h 7250295"/>
                <a:gd name="connsiteX39" fmla="*/ 1704975 w 2197075"/>
                <a:gd name="connsiteY39" fmla="*/ 7212195 h 7250295"/>
                <a:gd name="connsiteX40" fmla="*/ 2152650 w 2197075"/>
                <a:gd name="connsiteY40" fmla="*/ 7212195 h 7250295"/>
                <a:gd name="connsiteX41" fmla="*/ 2189006 w 2197075"/>
                <a:gd name="connsiteY41" fmla="*/ 7199125 h 7250295"/>
                <a:gd name="connsiteX42" fmla="*/ 2171850 w 2197075"/>
                <a:gd name="connsiteY42" fmla="*/ 7046786 h 7250295"/>
                <a:gd name="connsiteX43" fmla="*/ 1687247 w 2197075"/>
                <a:gd name="connsiteY43" fmla="*/ 6680449 h 7250295"/>
                <a:gd name="connsiteX44" fmla="*/ 1708130 w 2197075"/>
                <a:gd name="connsiteY44" fmla="*/ 6550072 h 7250295"/>
                <a:gd name="connsiteX45" fmla="*/ 1668617 w 2197075"/>
                <a:gd name="connsiteY45" fmla="*/ 6451067 h 7250295"/>
                <a:gd name="connsiteX46" fmla="*/ 1657350 w 2197075"/>
                <a:gd name="connsiteY46" fmla="*/ 6250170 h 7250295"/>
                <a:gd name="connsiteX47" fmla="*/ 1679014 w 2197075"/>
                <a:gd name="connsiteY47" fmla="*/ 5979714 h 7250295"/>
                <a:gd name="connsiteX48" fmla="*/ 1727631 w 2197075"/>
                <a:gd name="connsiteY48" fmla="*/ 5512209 h 7250295"/>
                <a:gd name="connsiteX49" fmla="*/ 1739049 w 2197075"/>
                <a:gd name="connsiteY49" fmla="*/ 5363804 h 7250295"/>
                <a:gd name="connsiteX50" fmla="*/ 1797611 w 2197075"/>
                <a:gd name="connsiteY50" fmla="*/ 5317321 h 7250295"/>
                <a:gd name="connsiteX51" fmla="*/ 1884207 w 2197075"/>
                <a:gd name="connsiteY51" fmla="*/ 5097645 h 7250295"/>
                <a:gd name="connsiteX52" fmla="*/ 1909357 w 2197075"/>
                <a:gd name="connsiteY52" fmla="*/ 4805496 h 7250295"/>
                <a:gd name="connsiteX53" fmla="*/ 1900373 w 2197075"/>
                <a:gd name="connsiteY53" fmla="*/ 4348776 h 7250295"/>
                <a:gd name="connsiteX54" fmla="*/ 1881052 w 2197075"/>
                <a:gd name="connsiteY54" fmla="*/ 3902573 h 7250295"/>
                <a:gd name="connsiteX55" fmla="*/ 1855362 w 2197075"/>
                <a:gd name="connsiteY55" fmla="*/ 3584643 h 7250295"/>
                <a:gd name="connsiteX56" fmla="*/ 2056257 w 2197075"/>
                <a:gd name="connsiteY56" fmla="*/ 2654077 h 7250295"/>
                <a:gd name="connsiteX57" fmla="*/ 2042707 w 2197075"/>
                <a:gd name="connsiteY57" fmla="*/ 2404684 h 7250295"/>
                <a:gd name="connsiteX58" fmla="*/ 1981200 w 2197075"/>
                <a:gd name="connsiteY58" fmla="*/ 1864914 h 7250295"/>
                <a:gd name="connsiteX59" fmla="*/ 1936459 w 2197075"/>
                <a:gd name="connsiteY59" fmla="*/ 1677029 h 7250295"/>
                <a:gd name="connsiteX60" fmla="*/ 1922037 w 2197075"/>
                <a:gd name="connsiteY60" fmla="*/ 1432534 h 7250295"/>
                <a:gd name="connsiteX61" fmla="*/ 1874412 w 2197075"/>
                <a:gd name="connsiteY61" fmla="*/ 1302338 h 7250295"/>
                <a:gd name="connsiteX62" fmla="*/ 1407687 w 2197075"/>
                <a:gd name="connsiteY62" fmla="*/ 1134975 h 7250295"/>
                <a:gd name="connsiteX63" fmla="*/ 1309221 w 2197075"/>
                <a:gd name="connsiteY63" fmla="*/ 1020075 h 7250295"/>
                <a:gd name="connsiteX64" fmla="*/ 1365230 w 2197075"/>
                <a:gd name="connsiteY64" fmla="*/ 821521 h 7250295"/>
                <a:gd name="connsiteX65" fmla="*/ 1433407 w 2197075"/>
                <a:gd name="connsiteY65" fmla="*/ 622909 h 7250295"/>
                <a:gd name="connsiteX66" fmla="*/ 1444916 w 2197075"/>
                <a:gd name="connsiteY66" fmla="*/ 380757 h 7250295"/>
                <a:gd name="connsiteX67" fmla="*/ 1330946 w 2197075"/>
                <a:gd name="connsiteY67" fmla="*/ 143773 h 7250295"/>
                <a:gd name="connsiteX68" fmla="*/ 1063645 w 2197075"/>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2152650 w 2213217"/>
                <a:gd name="connsiteY40" fmla="*/ 7212195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985347 w 2213217"/>
                <a:gd name="connsiteY40" fmla="*/ 722661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800736 w 2213217"/>
                <a:gd name="connsiteY40" fmla="*/ 719488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800736 w 2213217"/>
                <a:gd name="connsiteY40" fmla="*/ 719488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800736 w 2213217"/>
                <a:gd name="connsiteY40" fmla="*/ 719488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797852 w 2213217"/>
                <a:gd name="connsiteY40" fmla="*/ 7174696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797852 w 2213217"/>
                <a:gd name="connsiteY40" fmla="*/ 7174696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482866 w 2213217"/>
                <a:gd name="connsiteY39" fmla="*/ 7114120 h 7250295"/>
                <a:gd name="connsiteX40" fmla="*/ 1797852 w 2213217"/>
                <a:gd name="connsiteY40" fmla="*/ 7174696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97852 w 2213217"/>
                <a:gd name="connsiteY39" fmla="*/ 7174696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38131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38131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77491 w 2213217"/>
                <a:gd name="connsiteY34" fmla="*/ 6365402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77491 w 2213217"/>
                <a:gd name="connsiteY34" fmla="*/ 6365402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77491 w 2213217"/>
                <a:gd name="connsiteY34" fmla="*/ 6365402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63220 w 2213217"/>
                <a:gd name="connsiteY34" fmla="*/ 6360264 h 7250295"/>
                <a:gd name="connsiteX35" fmla="*/ 1277491 w 2213217"/>
                <a:gd name="connsiteY35" fmla="*/ 6365402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277491 w 2213217"/>
                <a:gd name="connsiteY35" fmla="*/ 6365402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277491 w 2213217"/>
                <a:gd name="connsiteY35" fmla="*/ 6365402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277491 w 2213217"/>
                <a:gd name="connsiteY35" fmla="*/ 6374056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87593 w 2213217"/>
                <a:gd name="connsiteY27" fmla="*/ 4482877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70285 w 2213217"/>
                <a:gd name="connsiteY27" fmla="*/ 4725178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70285 w 2213217"/>
                <a:gd name="connsiteY27" fmla="*/ 4725178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09709 w 2213217"/>
                <a:gd name="connsiteY27" fmla="*/ 4955941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914671 w 2213217"/>
                <a:gd name="connsiteY23" fmla="*/ 538024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914671 w 2213217"/>
                <a:gd name="connsiteY23" fmla="*/ 538024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914671 w 2213217"/>
                <a:gd name="connsiteY23" fmla="*/ 538024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94902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94902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65153 w 2213217"/>
                <a:gd name="connsiteY23" fmla="*/ 5529516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65153 w 2213217"/>
                <a:gd name="connsiteY23" fmla="*/ 5529516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65153 w 2213217"/>
                <a:gd name="connsiteY23" fmla="*/ 5529516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44526"/>
                <a:gd name="connsiteX1" fmla="*/ 809625 w 2213217"/>
                <a:gd name="connsiteY1" fmla="*/ 116070 h 7244526"/>
                <a:gd name="connsiteX2" fmla="*/ 685800 w 2213217"/>
                <a:gd name="connsiteY2" fmla="*/ 297045 h 7244526"/>
                <a:gd name="connsiteX3" fmla="*/ 704850 w 2213217"/>
                <a:gd name="connsiteY3" fmla="*/ 620895 h 7244526"/>
                <a:gd name="connsiteX4" fmla="*/ 838200 w 2213217"/>
                <a:gd name="connsiteY4" fmla="*/ 897120 h 7244526"/>
                <a:gd name="connsiteX5" fmla="*/ 742950 w 2213217"/>
                <a:gd name="connsiteY5" fmla="*/ 1011420 h 7244526"/>
                <a:gd name="connsiteX6" fmla="*/ 133350 w 2213217"/>
                <a:gd name="connsiteY6" fmla="*/ 1220970 h 7244526"/>
                <a:gd name="connsiteX7" fmla="*/ 0 w 2213217"/>
                <a:gd name="connsiteY7" fmla="*/ 2211570 h 7244526"/>
                <a:gd name="connsiteX8" fmla="*/ 333375 w 2213217"/>
                <a:gd name="connsiteY8" fmla="*/ 3106920 h 7244526"/>
                <a:gd name="connsiteX9" fmla="*/ 247650 w 2213217"/>
                <a:gd name="connsiteY9" fmla="*/ 3840345 h 7244526"/>
                <a:gd name="connsiteX10" fmla="*/ 371475 w 2213217"/>
                <a:gd name="connsiteY10" fmla="*/ 4059420 h 7244526"/>
                <a:gd name="connsiteX11" fmla="*/ 495300 w 2213217"/>
                <a:gd name="connsiteY11" fmla="*/ 4278495 h 7244526"/>
                <a:gd name="connsiteX12" fmla="*/ 476250 w 2213217"/>
                <a:gd name="connsiteY12" fmla="*/ 4735695 h 7244526"/>
                <a:gd name="connsiteX13" fmla="*/ 476250 w 2213217"/>
                <a:gd name="connsiteY13" fmla="*/ 5097645 h 7244526"/>
                <a:gd name="connsiteX14" fmla="*/ 371475 w 2213217"/>
                <a:gd name="connsiteY14" fmla="*/ 6145395 h 7244526"/>
                <a:gd name="connsiteX15" fmla="*/ 371475 w 2213217"/>
                <a:gd name="connsiteY15" fmla="*/ 6621645 h 7244526"/>
                <a:gd name="connsiteX16" fmla="*/ 400050 w 2213217"/>
                <a:gd name="connsiteY16" fmla="*/ 6821670 h 7244526"/>
                <a:gd name="connsiteX17" fmla="*/ 323850 w 2213217"/>
                <a:gd name="connsiteY17" fmla="*/ 7002645 h 7244526"/>
                <a:gd name="connsiteX18" fmla="*/ 605514 w 2213217"/>
                <a:gd name="connsiteY18" fmla="*/ 7244526 h 7244526"/>
                <a:gd name="connsiteX19" fmla="*/ 958269 w 2213217"/>
                <a:gd name="connsiteY19" fmla="*/ 7136926 h 7244526"/>
                <a:gd name="connsiteX20" fmla="*/ 724772 w 2213217"/>
                <a:gd name="connsiteY20" fmla="*/ 6844746 h 7244526"/>
                <a:gd name="connsiteX21" fmla="*/ 753076 w 2213217"/>
                <a:gd name="connsiteY21" fmla="*/ 6579789 h 7244526"/>
                <a:gd name="connsiteX22" fmla="*/ 738924 w 2213217"/>
                <a:gd name="connsiteY22" fmla="*/ 6250170 h 7244526"/>
                <a:gd name="connsiteX23" fmla="*/ 856500 w 2213217"/>
                <a:gd name="connsiteY23" fmla="*/ 5489132 h 7244526"/>
                <a:gd name="connsiteX24" fmla="*/ 906017 w 2213217"/>
                <a:gd name="connsiteY24" fmla="*/ 5380240 h 7244526"/>
                <a:gd name="connsiteX25" fmla="*/ 898504 w 2213217"/>
                <a:gd name="connsiteY25" fmla="*/ 5308938 h 7244526"/>
                <a:gd name="connsiteX26" fmla="*/ 971550 w 2213217"/>
                <a:gd name="connsiteY26" fmla="*/ 5211945 h 7244526"/>
                <a:gd name="connsiteX27" fmla="*/ 973564 w 2213217"/>
                <a:gd name="connsiteY27" fmla="*/ 5069070 h 7244526"/>
                <a:gd name="connsiteX28" fmla="*/ 1129719 w 2213217"/>
                <a:gd name="connsiteY28" fmla="*/ 4378373 h 7244526"/>
                <a:gd name="connsiteX29" fmla="*/ 1276350 w 2213217"/>
                <a:gd name="connsiteY29" fmla="*/ 4649970 h 7244526"/>
                <a:gd name="connsiteX30" fmla="*/ 1341012 w 2213217"/>
                <a:gd name="connsiteY30" fmla="*/ 4880042 h 7244526"/>
                <a:gd name="connsiteX31" fmla="*/ 1310424 w 2213217"/>
                <a:gd name="connsiteY31" fmla="*/ 4973880 h 7244526"/>
                <a:gd name="connsiteX32" fmla="*/ 1354293 w 2213217"/>
                <a:gd name="connsiteY32" fmla="*/ 5113209 h 7244526"/>
                <a:gd name="connsiteX33" fmla="*/ 1262198 w 2213217"/>
                <a:gd name="connsiteY33" fmla="*/ 5554244 h 7244526"/>
                <a:gd name="connsiteX34" fmla="*/ 1263220 w 2213217"/>
                <a:gd name="connsiteY34" fmla="*/ 6360264 h 7244526"/>
                <a:gd name="connsiteX35" fmla="*/ 1336385 w 2213217"/>
                <a:gd name="connsiteY35" fmla="*/ 6540277 h 7244526"/>
                <a:gd name="connsiteX36" fmla="*/ 1285605 w 2213217"/>
                <a:gd name="connsiteY36" fmla="*/ 6741714 h 7244526"/>
                <a:gd name="connsiteX37" fmla="*/ 1303783 w 2213217"/>
                <a:gd name="connsiteY37" fmla="*/ 6828040 h 7244526"/>
                <a:gd name="connsiteX38" fmla="*/ 1313579 w 2213217"/>
                <a:gd name="connsiteY38" fmla="*/ 7020824 h 7244526"/>
                <a:gd name="connsiteX39" fmla="*/ 1760353 w 2213217"/>
                <a:gd name="connsiteY39" fmla="*/ 7189119 h 7244526"/>
                <a:gd name="connsiteX40" fmla="*/ 2189006 w 2213217"/>
                <a:gd name="connsiteY40" fmla="*/ 7199125 h 7244526"/>
                <a:gd name="connsiteX41" fmla="*/ 2171850 w 2213217"/>
                <a:gd name="connsiteY41" fmla="*/ 7046786 h 7244526"/>
                <a:gd name="connsiteX42" fmla="*/ 1687247 w 2213217"/>
                <a:gd name="connsiteY42" fmla="*/ 6680449 h 7244526"/>
                <a:gd name="connsiteX43" fmla="*/ 1708130 w 2213217"/>
                <a:gd name="connsiteY43" fmla="*/ 6550072 h 7244526"/>
                <a:gd name="connsiteX44" fmla="*/ 1668617 w 2213217"/>
                <a:gd name="connsiteY44" fmla="*/ 6451067 h 7244526"/>
                <a:gd name="connsiteX45" fmla="*/ 1657350 w 2213217"/>
                <a:gd name="connsiteY45" fmla="*/ 6250170 h 7244526"/>
                <a:gd name="connsiteX46" fmla="*/ 1679014 w 2213217"/>
                <a:gd name="connsiteY46" fmla="*/ 5979714 h 7244526"/>
                <a:gd name="connsiteX47" fmla="*/ 1727631 w 2213217"/>
                <a:gd name="connsiteY47" fmla="*/ 5512209 h 7244526"/>
                <a:gd name="connsiteX48" fmla="*/ 1739049 w 2213217"/>
                <a:gd name="connsiteY48" fmla="*/ 5363804 h 7244526"/>
                <a:gd name="connsiteX49" fmla="*/ 1797611 w 2213217"/>
                <a:gd name="connsiteY49" fmla="*/ 5317321 h 7244526"/>
                <a:gd name="connsiteX50" fmla="*/ 1884207 w 2213217"/>
                <a:gd name="connsiteY50" fmla="*/ 5097645 h 7244526"/>
                <a:gd name="connsiteX51" fmla="*/ 1909357 w 2213217"/>
                <a:gd name="connsiteY51" fmla="*/ 4805496 h 7244526"/>
                <a:gd name="connsiteX52" fmla="*/ 1900373 w 2213217"/>
                <a:gd name="connsiteY52" fmla="*/ 4348776 h 7244526"/>
                <a:gd name="connsiteX53" fmla="*/ 1881052 w 2213217"/>
                <a:gd name="connsiteY53" fmla="*/ 3902573 h 7244526"/>
                <a:gd name="connsiteX54" fmla="*/ 1855362 w 2213217"/>
                <a:gd name="connsiteY54" fmla="*/ 3584643 h 7244526"/>
                <a:gd name="connsiteX55" fmla="*/ 2056257 w 2213217"/>
                <a:gd name="connsiteY55" fmla="*/ 2654077 h 7244526"/>
                <a:gd name="connsiteX56" fmla="*/ 2042707 w 2213217"/>
                <a:gd name="connsiteY56" fmla="*/ 2404684 h 7244526"/>
                <a:gd name="connsiteX57" fmla="*/ 1981200 w 2213217"/>
                <a:gd name="connsiteY57" fmla="*/ 1864914 h 7244526"/>
                <a:gd name="connsiteX58" fmla="*/ 1936459 w 2213217"/>
                <a:gd name="connsiteY58" fmla="*/ 1677029 h 7244526"/>
                <a:gd name="connsiteX59" fmla="*/ 1922037 w 2213217"/>
                <a:gd name="connsiteY59" fmla="*/ 1432534 h 7244526"/>
                <a:gd name="connsiteX60" fmla="*/ 1874412 w 2213217"/>
                <a:gd name="connsiteY60" fmla="*/ 1302338 h 7244526"/>
                <a:gd name="connsiteX61" fmla="*/ 1407687 w 2213217"/>
                <a:gd name="connsiteY61" fmla="*/ 1134975 h 7244526"/>
                <a:gd name="connsiteX62" fmla="*/ 1309221 w 2213217"/>
                <a:gd name="connsiteY62" fmla="*/ 1020075 h 7244526"/>
                <a:gd name="connsiteX63" fmla="*/ 1365230 w 2213217"/>
                <a:gd name="connsiteY63" fmla="*/ 821521 h 7244526"/>
                <a:gd name="connsiteX64" fmla="*/ 1433407 w 2213217"/>
                <a:gd name="connsiteY64" fmla="*/ 622909 h 7244526"/>
                <a:gd name="connsiteX65" fmla="*/ 1444916 w 2213217"/>
                <a:gd name="connsiteY65" fmla="*/ 380757 h 7244526"/>
                <a:gd name="connsiteX66" fmla="*/ 1330946 w 2213217"/>
                <a:gd name="connsiteY66" fmla="*/ 143773 h 7244526"/>
                <a:gd name="connsiteX67" fmla="*/ 1063645 w 2213217"/>
                <a:gd name="connsiteY67" fmla="*/ 568 h 7244526"/>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23850 w 2213217"/>
                <a:gd name="connsiteY17" fmla="*/ 7002645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23850 w 2213217"/>
                <a:gd name="connsiteY17" fmla="*/ 7002645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0672 w 2213217"/>
                <a:gd name="connsiteY12" fmla="*/ 4980881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0672 w 2213217"/>
                <a:gd name="connsiteY12" fmla="*/ 4980881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0672 w 2213217"/>
                <a:gd name="connsiteY12" fmla="*/ 4980881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504586 w 2213217"/>
                <a:gd name="connsiteY12" fmla="*/ 4793958 h 7252515"/>
                <a:gd name="connsiteX13" fmla="*/ 490672 w 2213217"/>
                <a:gd name="connsiteY13" fmla="*/ 4980881 h 7252515"/>
                <a:gd name="connsiteX14" fmla="*/ 458942 w 2213217"/>
                <a:gd name="connsiteY14" fmla="*/ 5126491 h 7252515"/>
                <a:gd name="connsiteX15" fmla="*/ 383013 w 2213217"/>
                <a:gd name="connsiteY15" fmla="*/ 6154049 h 7252515"/>
                <a:gd name="connsiteX16" fmla="*/ 348398 w 2213217"/>
                <a:gd name="connsiteY16" fmla="*/ 6604338 h 7252515"/>
                <a:gd name="connsiteX17" fmla="*/ 420242 w 2213217"/>
                <a:gd name="connsiteY17" fmla="*/ 6827439 h 7252515"/>
                <a:gd name="connsiteX18" fmla="*/ 367118 w 2213217"/>
                <a:gd name="connsiteY18" fmla="*/ 6982453 h 7252515"/>
                <a:gd name="connsiteX19" fmla="*/ 605514 w 2213217"/>
                <a:gd name="connsiteY19" fmla="*/ 7244526 h 7252515"/>
                <a:gd name="connsiteX20" fmla="*/ 958269 w 2213217"/>
                <a:gd name="connsiteY20" fmla="*/ 7136926 h 7252515"/>
                <a:gd name="connsiteX21" fmla="*/ 724772 w 2213217"/>
                <a:gd name="connsiteY21" fmla="*/ 6844746 h 7252515"/>
                <a:gd name="connsiteX22" fmla="*/ 753076 w 2213217"/>
                <a:gd name="connsiteY22" fmla="*/ 6579789 h 7252515"/>
                <a:gd name="connsiteX23" fmla="*/ 738924 w 2213217"/>
                <a:gd name="connsiteY23" fmla="*/ 6250170 h 7252515"/>
                <a:gd name="connsiteX24" fmla="*/ 856500 w 2213217"/>
                <a:gd name="connsiteY24" fmla="*/ 5489132 h 7252515"/>
                <a:gd name="connsiteX25" fmla="*/ 906017 w 2213217"/>
                <a:gd name="connsiteY25" fmla="*/ 5380240 h 7252515"/>
                <a:gd name="connsiteX26" fmla="*/ 898504 w 2213217"/>
                <a:gd name="connsiteY26" fmla="*/ 5308938 h 7252515"/>
                <a:gd name="connsiteX27" fmla="*/ 971550 w 2213217"/>
                <a:gd name="connsiteY27" fmla="*/ 5211945 h 7252515"/>
                <a:gd name="connsiteX28" fmla="*/ 973564 w 2213217"/>
                <a:gd name="connsiteY28" fmla="*/ 5069070 h 7252515"/>
                <a:gd name="connsiteX29" fmla="*/ 1129719 w 2213217"/>
                <a:gd name="connsiteY29" fmla="*/ 4378373 h 7252515"/>
                <a:gd name="connsiteX30" fmla="*/ 1276350 w 2213217"/>
                <a:gd name="connsiteY30" fmla="*/ 4649970 h 7252515"/>
                <a:gd name="connsiteX31" fmla="*/ 1341012 w 2213217"/>
                <a:gd name="connsiteY31" fmla="*/ 4880042 h 7252515"/>
                <a:gd name="connsiteX32" fmla="*/ 1310424 w 2213217"/>
                <a:gd name="connsiteY32" fmla="*/ 4973880 h 7252515"/>
                <a:gd name="connsiteX33" fmla="*/ 1354293 w 2213217"/>
                <a:gd name="connsiteY33" fmla="*/ 5113209 h 7252515"/>
                <a:gd name="connsiteX34" fmla="*/ 1262198 w 2213217"/>
                <a:gd name="connsiteY34" fmla="*/ 5554244 h 7252515"/>
                <a:gd name="connsiteX35" fmla="*/ 1263220 w 2213217"/>
                <a:gd name="connsiteY35" fmla="*/ 6360264 h 7252515"/>
                <a:gd name="connsiteX36" fmla="*/ 1336385 w 2213217"/>
                <a:gd name="connsiteY36" fmla="*/ 6540277 h 7252515"/>
                <a:gd name="connsiteX37" fmla="*/ 1285605 w 2213217"/>
                <a:gd name="connsiteY37" fmla="*/ 6741714 h 7252515"/>
                <a:gd name="connsiteX38" fmla="*/ 1303783 w 2213217"/>
                <a:gd name="connsiteY38" fmla="*/ 6828040 h 7252515"/>
                <a:gd name="connsiteX39" fmla="*/ 1313579 w 2213217"/>
                <a:gd name="connsiteY39" fmla="*/ 7020824 h 7252515"/>
                <a:gd name="connsiteX40" fmla="*/ 1760353 w 2213217"/>
                <a:gd name="connsiteY40" fmla="*/ 7189119 h 7252515"/>
                <a:gd name="connsiteX41" fmla="*/ 2189006 w 2213217"/>
                <a:gd name="connsiteY41" fmla="*/ 7199125 h 7252515"/>
                <a:gd name="connsiteX42" fmla="*/ 2171850 w 2213217"/>
                <a:gd name="connsiteY42" fmla="*/ 7046786 h 7252515"/>
                <a:gd name="connsiteX43" fmla="*/ 1687247 w 2213217"/>
                <a:gd name="connsiteY43" fmla="*/ 6680449 h 7252515"/>
                <a:gd name="connsiteX44" fmla="*/ 1708130 w 2213217"/>
                <a:gd name="connsiteY44" fmla="*/ 6550072 h 7252515"/>
                <a:gd name="connsiteX45" fmla="*/ 1668617 w 2213217"/>
                <a:gd name="connsiteY45" fmla="*/ 6451067 h 7252515"/>
                <a:gd name="connsiteX46" fmla="*/ 1657350 w 2213217"/>
                <a:gd name="connsiteY46" fmla="*/ 6250170 h 7252515"/>
                <a:gd name="connsiteX47" fmla="*/ 1679014 w 2213217"/>
                <a:gd name="connsiteY47" fmla="*/ 5979714 h 7252515"/>
                <a:gd name="connsiteX48" fmla="*/ 1727631 w 2213217"/>
                <a:gd name="connsiteY48" fmla="*/ 5512209 h 7252515"/>
                <a:gd name="connsiteX49" fmla="*/ 1739049 w 2213217"/>
                <a:gd name="connsiteY49" fmla="*/ 5363804 h 7252515"/>
                <a:gd name="connsiteX50" fmla="*/ 1797611 w 2213217"/>
                <a:gd name="connsiteY50" fmla="*/ 5317321 h 7252515"/>
                <a:gd name="connsiteX51" fmla="*/ 1884207 w 2213217"/>
                <a:gd name="connsiteY51" fmla="*/ 5097645 h 7252515"/>
                <a:gd name="connsiteX52" fmla="*/ 1909357 w 2213217"/>
                <a:gd name="connsiteY52" fmla="*/ 4805496 h 7252515"/>
                <a:gd name="connsiteX53" fmla="*/ 1900373 w 2213217"/>
                <a:gd name="connsiteY53" fmla="*/ 4348776 h 7252515"/>
                <a:gd name="connsiteX54" fmla="*/ 1881052 w 2213217"/>
                <a:gd name="connsiteY54" fmla="*/ 3902573 h 7252515"/>
                <a:gd name="connsiteX55" fmla="*/ 1855362 w 2213217"/>
                <a:gd name="connsiteY55" fmla="*/ 3584643 h 7252515"/>
                <a:gd name="connsiteX56" fmla="*/ 2056257 w 2213217"/>
                <a:gd name="connsiteY56" fmla="*/ 2654077 h 7252515"/>
                <a:gd name="connsiteX57" fmla="*/ 2042707 w 2213217"/>
                <a:gd name="connsiteY57" fmla="*/ 2404684 h 7252515"/>
                <a:gd name="connsiteX58" fmla="*/ 1981200 w 2213217"/>
                <a:gd name="connsiteY58" fmla="*/ 1864914 h 7252515"/>
                <a:gd name="connsiteX59" fmla="*/ 1936459 w 2213217"/>
                <a:gd name="connsiteY59" fmla="*/ 1677029 h 7252515"/>
                <a:gd name="connsiteX60" fmla="*/ 1922037 w 2213217"/>
                <a:gd name="connsiteY60" fmla="*/ 1432534 h 7252515"/>
                <a:gd name="connsiteX61" fmla="*/ 1874412 w 2213217"/>
                <a:gd name="connsiteY61" fmla="*/ 1302338 h 7252515"/>
                <a:gd name="connsiteX62" fmla="*/ 1407687 w 2213217"/>
                <a:gd name="connsiteY62" fmla="*/ 1134975 h 7252515"/>
                <a:gd name="connsiteX63" fmla="*/ 1309221 w 2213217"/>
                <a:gd name="connsiteY63" fmla="*/ 1020075 h 7252515"/>
                <a:gd name="connsiteX64" fmla="*/ 1365230 w 2213217"/>
                <a:gd name="connsiteY64" fmla="*/ 821521 h 7252515"/>
                <a:gd name="connsiteX65" fmla="*/ 1433407 w 2213217"/>
                <a:gd name="connsiteY65" fmla="*/ 622909 h 7252515"/>
                <a:gd name="connsiteX66" fmla="*/ 1444916 w 2213217"/>
                <a:gd name="connsiteY66" fmla="*/ 380757 h 7252515"/>
                <a:gd name="connsiteX67" fmla="*/ 1330946 w 2213217"/>
                <a:gd name="connsiteY67" fmla="*/ 143773 h 7252515"/>
                <a:gd name="connsiteX68" fmla="*/ 1063645 w 2213217"/>
                <a:gd name="connsiteY68"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504586 w 2213217"/>
                <a:gd name="connsiteY12" fmla="*/ 4793958 h 7252515"/>
                <a:gd name="connsiteX13" fmla="*/ 490672 w 2213217"/>
                <a:gd name="connsiteY13" fmla="*/ 4980881 h 7252515"/>
                <a:gd name="connsiteX14" fmla="*/ 458942 w 2213217"/>
                <a:gd name="connsiteY14" fmla="*/ 5126491 h 7252515"/>
                <a:gd name="connsiteX15" fmla="*/ 383013 w 2213217"/>
                <a:gd name="connsiteY15" fmla="*/ 6154049 h 7252515"/>
                <a:gd name="connsiteX16" fmla="*/ 348398 w 2213217"/>
                <a:gd name="connsiteY16" fmla="*/ 6604338 h 7252515"/>
                <a:gd name="connsiteX17" fmla="*/ 420242 w 2213217"/>
                <a:gd name="connsiteY17" fmla="*/ 6827439 h 7252515"/>
                <a:gd name="connsiteX18" fmla="*/ 367118 w 2213217"/>
                <a:gd name="connsiteY18" fmla="*/ 6982453 h 7252515"/>
                <a:gd name="connsiteX19" fmla="*/ 605514 w 2213217"/>
                <a:gd name="connsiteY19" fmla="*/ 7244526 h 7252515"/>
                <a:gd name="connsiteX20" fmla="*/ 958269 w 2213217"/>
                <a:gd name="connsiteY20" fmla="*/ 7136926 h 7252515"/>
                <a:gd name="connsiteX21" fmla="*/ 724772 w 2213217"/>
                <a:gd name="connsiteY21" fmla="*/ 6844746 h 7252515"/>
                <a:gd name="connsiteX22" fmla="*/ 753076 w 2213217"/>
                <a:gd name="connsiteY22" fmla="*/ 6579789 h 7252515"/>
                <a:gd name="connsiteX23" fmla="*/ 738924 w 2213217"/>
                <a:gd name="connsiteY23" fmla="*/ 6250170 h 7252515"/>
                <a:gd name="connsiteX24" fmla="*/ 856500 w 2213217"/>
                <a:gd name="connsiteY24" fmla="*/ 5489132 h 7252515"/>
                <a:gd name="connsiteX25" fmla="*/ 906017 w 2213217"/>
                <a:gd name="connsiteY25" fmla="*/ 5380240 h 7252515"/>
                <a:gd name="connsiteX26" fmla="*/ 898504 w 2213217"/>
                <a:gd name="connsiteY26" fmla="*/ 5308938 h 7252515"/>
                <a:gd name="connsiteX27" fmla="*/ 971550 w 2213217"/>
                <a:gd name="connsiteY27" fmla="*/ 5211945 h 7252515"/>
                <a:gd name="connsiteX28" fmla="*/ 973564 w 2213217"/>
                <a:gd name="connsiteY28" fmla="*/ 5069070 h 7252515"/>
                <a:gd name="connsiteX29" fmla="*/ 1129719 w 2213217"/>
                <a:gd name="connsiteY29" fmla="*/ 4378373 h 7252515"/>
                <a:gd name="connsiteX30" fmla="*/ 1276350 w 2213217"/>
                <a:gd name="connsiteY30" fmla="*/ 4649970 h 7252515"/>
                <a:gd name="connsiteX31" fmla="*/ 1341012 w 2213217"/>
                <a:gd name="connsiteY31" fmla="*/ 4880042 h 7252515"/>
                <a:gd name="connsiteX32" fmla="*/ 1310424 w 2213217"/>
                <a:gd name="connsiteY32" fmla="*/ 4973880 h 7252515"/>
                <a:gd name="connsiteX33" fmla="*/ 1354293 w 2213217"/>
                <a:gd name="connsiteY33" fmla="*/ 5113209 h 7252515"/>
                <a:gd name="connsiteX34" fmla="*/ 1262198 w 2213217"/>
                <a:gd name="connsiteY34" fmla="*/ 5554244 h 7252515"/>
                <a:gd name="connsiteX35" fmla="*/ 1263220 w 2213217"/>
                <a:gd name="connsiteY35" fmla="*/ 6360264 h 7252515"/>
                <a:gd name="connsiteX36" fmla="*/ 1336385 w 2213217"/>
                <a:gd name="connsiteY36" fmla="*/ 6540277 h 7252515"/>
                <a:gd name="connsiteX37" fmla="*/ 1285605 w 2213217"/>
                <a:gd name="connsiteY37" fmla="*/ 6741714 h 7252515"/>
                <a:gd name="connsiteX38" fmla="*/ 1303783 w 2213217"/>
                <a:gd name="connsiteY38" fmla="*/ 6828040 h 7252515"/>
                <a:gd name="connsiteX39" fmla="*/ 1313579 w 2213217"/>
                <a:gd name="connsiteY39" fmla="*/ 7020824 h 7252515"/>
                <a:gd name="connsiteX40" fmla="*/ 1760353 w 2213217"/>
                <a:gd name="connsiteY40" fmla="*/ 7189119 h 7252515"/>
                <a:gd name="connsiteX41" fmla="*/ 2189006 w 2213217"/>
                <a:gd name="connsiteY41" fmla="*/ 7199125 h 7252515"/>
                <a:gd name="connsiteX42" fmla="*/ 2171850 w 2213217"/>
                <a:gd name="connsiteY42" fmla="*/ 7046786 h 7252515"/>
                <a:gd name="connsiteX43" fmla="*/ 1687247 w 2213217"/>
                <a:gd name="connsiteY43" fmla="*/ 6680449 h 7252515"/>
                <a:gd name="connsiteX44" fmla="*/ 1708130 w 2213217"/>
                <a:gd name="connsiteY44" fmla="*/ 6550072 h 7252515"/>
                <a:gd name="connsiteX45" fmla="*/ 1668617 w 2213217"/>
                <a:gd name="connsiteY45" fmla="*/ 6451067 h 7252515"/>
                <a:gd name="connsiteX46" fmla="*/ 1657350 w 2213217"/>
                <a:gd name="connsiteY46" fmla="*/ 6250170 h 7252515"/>
                <a:gd name="connsiteX47" fmla="*/ 1679014 w 2213217"/>
                <a:gd name="connsiteY47" fmla="*/ 5979714 h 7252515"/>
                <a:gd name="connsiteX48" fmla="*/ 1727631 w 2213217"/>
                <a:gd name="connsiteY48" fmla="*/ 5512209 h 7252515"/>
                <a:gd name="connsiteX49" fmla="*/ 1739049 w 2213217"/>
                <a:gd name="connsiteY49" fmla="*/ 5363804 h 7252515"/>
                <a:gd name="connsiteX50" fmla="*/ 1797611 w 2213217"/>
                <a:gd name="connsiteY50" fmla="*/ 5317321 h 7252515"/>
                <a:gd name="connsiteX51" fmla="*/ 1884207 w 2213217"/>
                <a:gd name="connsiteY51" fmla="*/ 5097645 h 7252515"/>
                <a:gd name="connsiteX52" fmla="*/ 1909357 w 2213217"/>
                <a:gd name="connsiteY52" fmla="*/ 4805496 h 7252515"/>
                <a:gd name="connsiteX53" fmla="*/ 1900373 w 2213217"/>
                <a:gd name="connsiteY53" fmla="*/ 4348776 h 7252515"/>
                <a:gd name="connsiteX54" fmla="*/ 1881052 w 2213217"/>
                <a:gd name="connsiteY54" fmla="*/ 3902573 h 7252515"/>
                <a:gd name="connsiteX55" fmla="*/ 1855362 w 2213217"/>
                <a:gd name="connsiteY55" fmla="*/ 3584643 h 7252515"/>
                <a:gd name="connsiteX56" fmla="*/ 2056257 w 2213217"/>
                <a:gd name="connsiteY56" fmla="*/ 2654077 h 7252515"/>
                <a:gd name="connsiteX57" fmla="*/ 2042707 w 2213217"/>
                <a:gd name="connsiteY57" fmla="*/ 2404684 h 7252515"/>
                <a:gd name="connsiteX58" fmla="*/ 1981200 w 2213217"/>
                <a:gd name="connsiteY58" fmla="*/ 1864914 h 7252515"/>
                <a:gd name="connsiteX59" fmla="*/ 1936459 w 2213217"/>
                <a:gd name="connsiteY59" fmla="*/ 1677029 h 7252515"/>
                <a:gd name="connsiteX60" fmla="*/ 1922037 w 2213217"/>
                <a:gd name="connsiteY60" fmla="*/ 1432534 h 7252515"/>
                <a:gd name="connsiteX61" fmla="*/ 1874412 w 2213217"/>
                <a:gd name="connsiteY61" fmla="*/ 1302338 h 7252515"/>
                <a:gd name="connsiteX62" fmla="*/ 1407687 w 2213217"/>
                <a:gd name="connsiteY62" fmla="*/ 1134975 h 7252515"/>
                <a:gd name="connsiteX63" fmla="*/ 1309221 w 2213217"/>
                <a:gd name="connsiteY63" fmla="*/ 1020075 h 7252515"/>
                <a:gd name="connsiteX64" fmla="*/ 1365230 w 2213217"/>
                <a:gd name="connsiteY64" fmla="*/ 821521 h 7252515"/>
                <a:gd name="connsiteX65" fmla="*/ 1433407 w 2213217"/>
                <a:gd name="connsiteY65" fmla="*/ 622909 h 7252515"/>
                <a:gd name="connsiteX66" fmla="*/ 1444916 w 2213217"/>
                <a:gd name="connsiteY66" fmla="*/ 380757 h 7252515"/>
                <a:gd name="connsiteX67" fmla="*/ 1330946 w 2213217"/>
                <a:gd name="connsiteY67" fmla="*/ 143773 h 7252515"/>
                <a:gd name="connsiteX68" fmla="*/ 1063645 w 2213217"/>
                <a:gd name="connsiteY68"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504586 w 2213217"/>
                <a:gd name="connsiteY12" fmla="*/ 4793958 h 7252515"/>
                <a:gd name="connsiteX13" fmla="*/ 490672 w 2213217"/>
                <a:gd name="connsiteY13" fmla="*/ 4980881 h 7252515"/>
                <a:gd name="connsiteX14" fmla="*/ 458942 w 2213217"/>
                <a:gd name="connsiteY14" fmla="*/ 5126491 h 7252515"/>
                <a:gd name="connsiteX15" fmla="*/ 383013 w 2213217"/>
                <a:gd name="connsiteY15" fmla="*/ 6154049 h 7252515"/>
                <a:gd name="connsiteX16" fmla="*/ 348398 w 2213217"/>
                <a:gd name="connsiteY16" fmla="*/ 6604338 h 7252515"/>
                <a:gd name="connsiteX17" fmla="*/ 420242 w 2213217"/>
                <a:gd name="connsiteY17" fmla="*/ 6827439 h 7252515"/>
                <a:gd name="connsiteX18" fmla="*/ 367118 w 2213217"/>
                <a:gd name="connsiteY18" fmla="*/ 6982453 h 7252515"/>
                <a:gd name="connsiteX19" fmla="*/ 605514 w 2213217"/>
                <a:gd name="connsiteY19" fmla="*/ 7244526 h 7252515"/>
                <a:gd name="connsiteX20" fmla="*/ 958269 w 2213217"/>
                <a:gd name="connsiteY20" fmla="*/ 7136926 h 7252515"/>
                <a:gd name="connsiteX21" fmla="*/ 724772 w 2213217"/>
                <a:gd name="connsiteY21" fmla="*/ 6844746 h 7252515"/>
                <a:gd name="connsiteX22" fmla="*/ 753076 w 2213217"/>
                <a:gd name="connsiteY22" fmla="*/ 6579789 h 7252515"/>
                <a:gd name="connsiteX23" fmla="*/ 738924 w 2213217"/>
                <a:gd name="connsiteY23" fmla="*/ 6250170 h 7252515"/>
                <a:gd name="connsiteX24" fmla="*/ 856500 w 2213217"/>
                <a:gd name="connsiteY24" fmla="*/ 5489132 h 7252515"/>
                <a:gd name="connsiteX25" fmla="*/ 906017 w 2213217"/>
                <a:gd name="connsiteY25" fmla="*/ 5380240 h 7252515"/>
                <a:gd name="connsiteX26" fmla="*/ 898504 w 2213217"/>
                <a:gd name="connsiteY26" fmla="*/ 5308938 h 7252515"/>
                <a:gd name="connsiteX27" fmla="*/ 971550 w 2213217"/>
                <a:gd name="connsiteY27" fmla="*/ 5211945 h 7252515"/>
                <a:gd name="connsiteX28" fmla="*/ 973564 w 2213217"/>
                <a:gd name="connsiteY28" fmla="*/ 5069070 h 7252515"/>
                <a:gd name="connsiteX29" fmla="*/ 1129719 w 2213217"/>
                <a:gd name="connsiteY29" fmla="*/ 4378373 h 7252515"/>
                <a:gd name="connsiteX30" fmla="*/ 1276350 w 2213217"/>
                <a:gd name="connsiteY30" fmla="*/ 4649970 h 7252515"/>
                <a:gd name="connsiteX31" fmla="*/ 1341012 w 2213217"/>
                <a:gd name="connsiteY31" fmla="*/ 4880042 h 7252515"/>
                <a:gd name="connsiteX32" fmla="*/ 1310424 w 2213217"/>
                <a:gd name="connsiteY32" fmla="*/ 4973880 h 7252515"/>
                <a:gd name="connsiteX33" fmla="*/ 1354293 w 2213217"/>
                <a:gd name="connsiteY33" fmla="*/ 5113209 h 7252515"/>
                <a:gd name="connsiteX34" fmla="*/ 1262198 w 2213217"/>
                <a:gd name="connsiteY34" fmla="*/ 5554244 h 7252515"/>
                <a:gd name="connsiteX35" fmla="*/ 1263220 w 2213217"/>
                <a:gd name="connsiteY35" fmla="*/ 6360264 h 7252515"/>
                <a:gd name="connsiteX36" fmla="*/ 1336385 w 2213217"/>
                <a:gd name="connsiteY36" fmla="*/ 6540277 h 7252515"/>
                <a:gd name="connsiteX37" fmla="*/ 1285605 w 2213217"/>
                <a:gd name="connsiteY37" fmla="*/ 6741714 h 7252515"/>
                <a:gd name="connsiteX38" fmla="*/ 1303783 w 2213217"/>
                <a:gd name="connsiteY38" fmla="*/ 6828040 h 7252515"/>
                <a:gd name="connsiteX39" fmla="*/ 1313579 w 2213217"/>
                <a:gd name="connsiteY39" fmla="*/ 7020824 h 7252515"/>
                <a:gd name="connsiteX40" fmla="*/ 1760353 w 2213217"/>
                <a:gd name="connsiteY40" fmla="*/ 7189119 h 7252515"/>
                <a:gd name="connsiteX41" fmla="*/ 2189006 w 2213217"/>
                <a:gd name="connsiteY41" fmla="*/ 7199125 h 7252515"/>
                <a:gd name="connsiteX42" fmla="*/ 2171850 w 2213217"/>
                <a:gd name="connsiteY42" fmla="*/ 7046786 h 7252515"/>
                <a:gd name="connsiteX43" fmla="*/ 1687247 w 2213217"/>
                <a:gd name="connsiteY43" fmla="*/ 6680449 h 7252515"/>
                <a:gd name="connsiteX44" fmla="*/ 1708130 w 2213217"/>
                <a:gd name="connsiteY44" fmla="*/ 6550072 h 7252515"/>
                <a:gd name="connsiteX45" fmla="*/ 1668617 w 2213217"/>
                <a:gd name="connsiteY45" fmla="*/ 6451067 h 7252515"/>
                <a:gd name="connsiteX46" fmla="*/ 1657350 w 2213217"/>
                <a:gd name="connsiteY46" fmla="*/ 6250170 h 7252515"/>
                <a:gd name="connsiteX47" fmla="*/ 1679014 w 2213217"/>
                <a:gd name="connsiteY47" fmla="*/ 5979714 h 7252515"/>
                <a:gd name="connsiteX48" fmla="*/ 1727631 w 2213217"/>
                <a:gd name="connsiteY48" fmla="*/ 5512209 h 7252515"/>
                <a:gd name="connsiteX49" fmla="*/ 1739049 w 2213217"/>
                <a:gd name="connsiteY49" fmla="*/ 5363804 h 7252515"/>
                <a:gd name="connsiteX50" fmla="*/ 1797611 w 2213217"/>
                <a:gd name="connsiteY50" fmla="*/ 5317321 h 7252515"/>
                <a:gd name="connsiteX51" fmla="*/ 1884207 w 2213217"/>
                <a:gd name="connsiteY51" fmla="*/ 5097645 h 7252515"/>
                <a:gd name="connsiteX52" fmla="*/ 1909357 w 2213217"/>
                <a:gd name="connsiteY52" fmla="*/ 4805496 h 7252515"/>
                <a:gd name="connsiteX53" fmla="*/ 1900373 w 2213217"/>
                <a:gd name="connsiteY53" fmla="*/ 4348776 h 7252515"/>
                <a:gd name="connsiteX54" fmla="*/ 1881052 w 2213217"/>
                <a:gd name="connsiteY54" fmla="*/ 3902573 h 7252515"/>
                <a:gd name="connsiteX55" fmla="*/ 1855362 w 2213217"/>
                <a:gd name="connsiteY55" fmla="*/ 3584643 h 7252515"/>
                <a:gd name="connsiteX56" fmla="*/ 2056257 w 2213217"/>
                <a:gd name="connsiteY56" fmla="*/ 2654077 h 7252515"/>
                <a:gd name="connsiteX57" fmla="*/ 2042707 w 2213217"/>
                <a:gd name="connsiteY57" fmla="*/ 2404684 h 7252515"/>
                <a:gd name="connsiteX58" fmla="*/ 1981200 w 2213217"/>
                <a:gd name="connsiteY58" fmla="*/ 1864914 h 7252515"/>
                <a:gd name="connsiteX59" fmla="*/ 1936459 w 2213217"/>
                <a:gd name="connsiteY59" fmla="*/ 1677029 h 7252515"/>
                <a:gd name="connsiteX60" fmla="*/ 1922037 w 2213217"/>
                <a:gd name="connsiteY60" fmla="*/ 1432534 h 7252515"/>
                <a:gd name="connsiteX61" fmla="*/ 1874412 w 2213217"/>
                <a:gd name="connsiteY61" fmla="*/ 1302338 h 7252515"/>
                <a:gd name="connsiteX62" fmla="*/ 1407687 w 2213217"/>
                <a:gd name="connsiteY62" fmla="*/ 1134975 h 7252515"/>
                <a:gd name="connsiteX63" fmla="*/ 1309221 w 2213217"/>
                <a:gd name="connsiteY63" fmla="*/ 1020075 h 7252515"/>
                <a:gd name="connsiteX64" fmla="*/ 1365230 w 2213217"/>
                <a:gd name="connsiteY64" fmla="*/ 821521 h 7252515"/>
                <a:gd name="connsiteX65" fmla="*/ 1433407 w 2213217"/>
                <a:gd name="connsiteY65" fmla="*/ 622909 h 7252515"/>
                <a:gd name="connsiteX66" fmla="*/ 1444916 w 2213217"/>
                <a:gd name="connsiteY66" fmla="*/ 380757 h 7252515"/>
                <a:gd name="connsiteX67" fmla="*/ 1330946 w 2213217"/>
                <a:gd name="connsiteY67" fmla="*/ 143773 h 7252515"/>
                <a:gd name="connsiteX68" fmla="*/ 1063645 w 2213217"/>
                <a:gd name="connsiteY68"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84394 w 2213217"/>
                <a:gd name="connsiteY12" fmla="*/ 4600693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20302 w 2213217"/>
                <a:gd name="connsiteY11" fmla="*/ 4194843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20302 w 2213217"/>
                <a:gd name="connsiteY11" fmla="*/ 4194843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20302 w 2213217"/>
                <a:gd name="connsiteY11" fmla="*/ 4194843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287222 w 2213217"/>
                <a:gd name="connsiteY8" fmla="*/ 3112689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13183 w 2213217"/>
                <a:gd name="connsiteY8" fmla="*/ 301750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13183 w 2213217"/>
                <a:gd name="connsiteY8" fmla="*/ 301750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13183 w 2213217"/>
                <a:gd name="connsiteY8" fmla="*/ 301750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72753 w 2222325"/>
                <a:gd name="connsiteY0" fmla="*/ 568 h 7252515"/>
                <a:gd name="connsiteX1" fmla="*/ 818733 w 2222325"/>
                <a:gd name="connsiteY1" fmla="*/ 116070 h 7252515"/>
                <a:gd name="connsiteX2" fmla="*/ 694908 w 2222325"/>
                <a:gd name="connsiteY2" fmla="*/ 297045 h 7252515"/>
                <a:gd name="connsiteX3" fmla="*/ 713958 w 2222325"/>
                <a:gd name="connsiteY3" fmla="*/ 620895 h 7252515"/>
                <a:gd name="connsiteX4" fmla="*/ 847308 w 2222325"/>
                <a:gd name="connsiteY4" fmla="*/ 897120 h 7252515"/>
                <a:gd name="connsiteX5" fmla="*/ 752058 w 2222325"/>
                <a:gd name="connsiteY5" fmla="*/ 1011420 h 7252515"/>
                <a:gd name="connsiteX6" fmla="*/ 142458 w 2222325"/>
                <a:gd name="connsiteY6" fmla="*/ 1220970 h 7252515"/>
                <a:gd name="connsiteX7" fmla="*/ 9108 w 2222325"/>
                <a:gd name="connsiteY7" fmla="*/ 2211570 h 7252515"/>
                <a:gd name="connsiteX8" fmla="*/ 322291 w 2222325"/>
                <a:gd name="connsiteY8" fmla="*/ 3017500 h 7252515"/>
                <a:gd name="connsiteX9" fmla="*/ 250989 w 2222325"/>
                <a:gd name="connsiteY9" fmla="*/ 3814384 h 7252515"/>
                <a:gd name="connsiteX10" fmla="*/ 386352 w 2222325"/>
                <a:gd name="connsiteY10" fmla="*/ 3984422 h 7252515"/>
                <a:gd name="connsiteX11" fmla="*/ 443833 w 2222325"/>
                <a:gd name="connsiteY11" fmla="*/ 4229457 h 7252515"/>
                <a:gd name="connsiteX12" fmla="*/ 505040 w 2222325"/>
                <a:gd name="connsiteY12" fmla="*/ 4629539 h 7252515"/>
                <a:gd name="connsiteX13" fmla="*/ 513694 w 2222325"/>
                <a:gd name="connsiteY13" fmla="*/ 4793958 h 7252515"/>
                <a:gd name="connsiteX14" fmla="*/ 499780 w 2222325"/>
                <a:gd name="connsiteY14" fmla="*/ 4980881 h 7252515"/>
                <a:gd name="connsiteX15" fmla="*/ 468050 w 2222325"/>
                <a:gd name="connsiteY15" fmla="*/ 5126491 h 7252515"/>
                <a:gd name="connsiteX16" fmla="*/ 392121 w 2222325"/>
                <a:gd name="connsiteY16" fmla="*/ 6154049 h 7252515"/>
                <a:gd name="connsiteX17" fmla="*/ 357506 w 2222325"/>
                <a:gd name="connsiteY17" fmla="*/ 6604338 h 7252515"/>
                <a:gd name="connsiteX18" fmla="*/ 429350 w 2222325"/>
                <a:gd name="connsiteY18" fmla="*/ 6827439 h 7252515"/>
                <a:gd name="connsiteX19" fmla="*/ 376226 w 2222325"/>
                <a:gd name="connsiteY19" fmla="*/ 6982453 h 7252515"/>
                <a:gd name="connsiteX20" fmla="*/ 614622 w 2222325"/>
                <a:gd name="connsiteY20" fmla="*/ 7244526 h 7252515"/>
                <a:gd name="connsiteX21" fmla="*/ 967377 w 2222325"/>
                <a:gd name="connsiteY21" fmla="*/ 7136926 h 7252515"/>
                <a:gd name="connsiteX22" fmla="*/ 733880 w 2222325"/>
                <a:gd name="connsiteY22" fmla="*/ 6844746 h 7252515"/>
                <a:gd name="connsiteX23" fmla="*/ 762184 w 2222325"/>
                <a:gd name="connsiteY23" fmla="*/ 6579789 h 7252515"/>
                <a:gd name="connsiteX24" fmla="*/ 748032 w 2222325"/>
                <a:gd name="connsiteY24" fmla="*/ 6250170 h 7252515"/>
                <a:gd name="connsiteX25" fmla="*/ 865608 w 2222325"/>
                <a:gd name="connsiteY25" fmla="*/ 5489132 h 7252515"/>
                <a:gd name="connsiteX26" fmla="*/ 915125 w 2222325"/>
                <a:gd name="connsiteY26" fmla="*/ 5380240 h 7252515"/>
                <a:gd name="connsiteX27" fmla="*/ 907612 w 2222325"/>
                <a:gd name="connsiteY27" fmla="*/ 5308938 h 7252515"/>
                <a:gd name="connsiteX28" fmla="*/ 980658 w 2222325"/>
                <a:gd name="connsiteY28" fmla="*/ 5211945 h 7252515"/>
                <a:gd name="connsiteX29" fmla="*/ 982672 w 2222325"/>
                <a:gd name="connsiteY29" fmla="*/ 5069070 h 7252515"/>
                <a:gd name="connsiteX30" fmla="*/ 1138827 w 2222325"/>
                <a:gd name="connsiteY30" fmla="*/ 4378373 h 7252515"/>
                <a:gd name="connsiteX31" fmla="*/ 1285458 w 2222325"/>
                <a:gd name="connsiteY31" fmla="*/ 4649970 h 7252515"/>
                <a:gd name="connsiteX32" fmla="*/ 1350120 w 2222325"/>
                <a:gd name="connsiteY32" fmla="*/ 4880042 h 7252515"/>
                <a:gd name="connsiteX33" fmla="*/ 1319532 w 2222325"/>
                <a:gd name="connsiteY33" fmla="*/ 4973880 h 7252515"/>
                <a:gd name="connsiteX34" fmla="*/ 1363401 w 2222325"/>
                <a:gd name="connsiteY34" fmla="*/ 5113209 h 7252515"/>
                <a:gd name="connsiteX35" fmla="*/ 1271306 w 2222325"/>
                <a:gd name="connsiteY35" fmla="*/ 5554244 h 7252515"/>
                <a:gd name="connsiteX36" fmla="*/ 1272328 w 2222325"/>
                <a:gd name="connsiteY36" fmla="*/ 6360264 h 7252515"/>
                <a:gd name="connsiteX37" fmla="*/ 1345493 w 2222325"/>
                <a:gd name="connsiteY37" fmla="*/ 6540277 h 7252515"/>
                <a:gd name="connsiteX38" fmla="*/ 1294713 w 2222325"/>
                <a:gd name="connsiteY38" fmla="*/ 6741714 h 7252515"/>
                <a:gd name="connsiteX39" fmla="*/ 1312891 w 2222325"/>
                <a:gd name="connsiteY39" fmla="*/ 6828040 h 7252515"/>
                <a:gd name="connsiteX40" fmla="*/ 1322687 w 2222325"/>
                <a:gd name="connsiteY40" fmla="*/ 7020824 h 7252515"/>
                <a:gd name="connsiteX41" fmla="*/ 1769461 w 2222325"/>
                <a:gd name="connsiteY41" fmla="*/ 7189119 h 7252515"/>
                <a:gd name="connsiteX42" fmla="*/ 2198114 w 2222325"/>
                <a:gd name="connsiteY42" fmla="*/ 7199125 h 7252515"/>
                <a:gd name="connsiteX43" fmla="*/ 2180958 w 2222325"/>
                <a:gd name="connsiteY43" fmla="*/ 7046786 h 7252515"/>
                <a:gd name="connsiteX44" fmla="*/ 1696355 w 2222325"/>
                <a:gd name="connsiteY44" fmla="*/ 6680449 h 7252515"/>
                <a:gd name="connsiteX45" fmla="*/ 1717238 w 2222325"/>
                <a:gd name="connsiteY45" fmla="*/ 6550072 h 7252515"/>
                <a:gd name="connsiteX46" fmla="*/ 1677725 w 2222325"/>
                <a:gd name="connsiteY46" fmla="*/ 6451067 h 7252515"/>
                <a:gd name="connsiteX47" fmla="*/ 1666458 w 2222325"/>
                <a:gd name="connsiteY47" fmla="*/ 6250170 h 7252515"/>
                <a:gd name="connsiteX48" fmla="*/ 1688122 w 2222325"/>
                <a:gd name="connsiteY48" fmla="*/ 5979714 h 7252515"/>
                <a:gd name="connsiteX49" fmla="*/ 1736739 w 2222325"/>
                <a:gd name="connsiteY49" fmla="*/ 5512209 h 7252515"/>
                <a:gd name="connsiteX50" fmla="*/ 1748157 w 2222325"/>
                <a:gd name="connsiteY50" fmla="*/ 5363804 h 7252515"/>
                <a:gd name="connsiteX51" fmla="*/ 1806719 w 2222325"/>
                <a:gd name="connsiteY51" fmla="*/ 5317321 h 7252515"/>
                <a:gd name="connsiteX52" fmla="*/ 1893315 w 2222325"/>
                <a:gd name="connsiteY52" fmla="*/ 5097645 h 7252515"/>
                <a:gd name="connsiteX53" fmla="*/ 1918465 w 2222325"/>
                <a:gd name="connsiteY53" fmla="*/ 4805496 h 7252515"/>
                <a:gd name="connsiteX54" fmla="*/ 1909481 w 2222325"/>
                <a:gd name="connsiteY54" fmla="*/ 4348776 h 7252515"/>
                <a:gd name="connsiteX55" fmla="*/ 1890160 w 2222325"/>
                <a:gd name="connsiteY55" fmla="*/ 3902573 h 7252515"/>
                <a:gd name="connsiteX56" fmla="*/ 1864470 w 2222325"/>
                <a:gd name="connsiteY56" fmla="*/ 3584643 h 7252515"/>
                <a:gd name="connsiteX57" fmla="*/ 2065365 w 2222325"/>
                <a:gd name="connsiteY57" fmla="*/ 2654077 h 7252515"/>
                <a:gd name="connsiteX58" fmla="*/ 2051815 w 2222325"/>
                <a:gd name="connsiteY58" fmla="*/ 2404684 h 7252515"/>
                <a:gd name="connsiteX59" fmla="*/ 1990308 w 2222325"/>
                <a:gd name="connsiteY59" fmla="*/ 1864914 h 7252515"/>
                <a:gd name="connsiteX60" fmla="*/ 1945567 w 2222325"/>
                <a:gd name="connsiteY60" fmla="*/ 1677029 h 7252515"/>
                <a:gd name="connsiteX61" fmla="*/ 1931145 w 2222325"/>
                <a:gd name="connsiteY61" fmla="*/ 1432534 h 7252515"/>
                <a:gd name="connsiteX62" fmla="*/ 1883520 w 2222325"/>
                <a:gd name="connsiteY62" fmla="*/ 1302338 h 7252515"/>
                <a:gd name="connsiteX63" fmla="*/ 1416795 w 2222325"/>
                <a:gd name="connsiteY63" fmla="*/ 1134975 h 7252515"/>
                <a:gd name="connsiteX64" fmla="*/ 1318329 w 2222325"/>
                <a:gd name="connsiteY64" fmla="*/ 1020075 h 7252515"/>
                <a:gd name="connsiteX65" fmla="*/ 1374338 w 2222325"/>
                <a:gd name="connsiteY65" fmla="*/ 821521 h 7252515"/>
                <a:gd name="connsiteX66" fmla="*/ 1442515 w 2222325"/>
                <a:gd name="connsiteY66" fmla="*/ 622909 h 7252515"/>
                <a:gd name="connsiteX67" fmla="*/ 1454024 w 2222325"/>
                <a:gd name="connsiteY67" fmla="*/ 380757 h 7252515"/>
                <a:gd name="connsiteX68" fmla="*/ 1340054 w 2222325"/>
                <a:gd name="connsiteY68" fmla="*/ 143773 h 7252515"/>
                <a:gd name="connsiteX69" fmla="*/ 1072753 w 2222325"/>
                <a:gd name="connsiteY69" fmla="*/ 568 h 7252515"/>
                <a:gd name="connsiteX0" fmla="*/ 1074836 w 2224408"/>
                <a:gd name="connsiteY0" fmla="*/ 568 h 7252515"/>
                <a:gd name="connsiteX1" fmla="*/ 820816 w 2224408"/>
                <a:gd name="connsiteY1" fmla="*/ 116070 h 7252515"/>
                <a:gd name="connsiteX2" fmla="*/ 696991 w 2224408"/>
                <a:gd name="connsiteY2" fmla="*/ 297045 h 7252515"/>
                <a:gd name="connsiteX3" fmla="*/ 716041 w 2224408"/>
                <a:gd name="connsiteY3" fmla="*/ 620895 h 7252515"/>
                <a:gd name="connsiteX4" fmla="*/ 849391 w 2224408"/>
                <a:gd name="connsiteY4" fmla="*/ 897120 h 7252515"/>
                <a:gd name="connsiteX5" fmla="*/ 754141 w 2224408"/>
                <a:gd name="connsiteY5" fmla="*/ 1011420 h 7252515"/>
                <a:gd name="connsiteX6" fmla="*/ 112811 w 2224408"/>
                <a:gd name="connsiteY6" fmla="*/ 1267123 h 7252515"/>
                <a:gd name="connsiteX7" fmla="*/ 11191 w 2224408"/>
                <a:gd name="connsiteY7" fmla="*/ 2211570 h 7252515"/>
                <a:gd name="connsiteX8" fmla="*/ 324374 w 2224408"/>
                <a:gd name="connsiteY8" fmla="*/ 3017500 h 7252515"/>
                <a:gd name="connsiteX9" fmla="*/ 253072 w 2224408"/>
                <a:gd name="connsiteY9" fmla="*/ 3814384 h 7252515"/>
                <a:gd name="connsiteX10" fmla="*/ 388435 w 2224408"/>
                <a:gd name="connsiteY10" fmla="*/ 3984422 h 7252515"/>
                <a:gd name="connsiteX11" fmla="*/ 445916 w 2224408"/>
                <a:gd name="connsiteY11" fmla="*/ 4229457 h 7252515"/>
                <a:gd name="connsiteX12" fmla="*/ 507123 w 2224408"/>
                <a:gd name="connsiteY12" fmla="*/ 4629539 h 7252515"/>
                <a:gd name="connsiteX13" fmla="*/ 515777 w 2224408"/>
                <a:gd name="connsiteY13" fmla="*/ 4793958 h 7252515"/>
                <a:gd name="connsiteX14" fmla="*/ 501863 w 2224408"/>
                <a:gd name="connsiteY14" fmla="*/ 4980881 h 7252515"/>
                <a:gd name="connsiteX15" fmla="*/ 470133 w 2224408"/>
                <a:gd name="connsiteY15" fmla="*/ 5126491 h 7252515"/>
                <a:gd name="connsiteX16" fmla="*/ 394204 w 2224408"/>
                <a:gd name="connsiteY16" fmla="*/ 6154049 h 7252515"/>
                <a:gd name="connsiteX17" fmla="*/ 359589 w 2224408"/>
                <a:gd name="connsiteY17" fmla="*/ 6604338 h 7252515"/>
                <a:gd name="connsiteX18" fmla="*/ 431433 w 2224408"/>
                <a:gd name="connsiteY18" fmla="*/ 6827439 h 7252515"/>
                <a:gd name="connsiteX19" fmla="*/ 378309 w 2224408"/>
                <a:gd name="connsiteY19" fmla="*/ 6982453 h 7252515"/>
                <a:gd name="connsiteX20" fmla="*/ 616705 w 2224408"/>
                <a:gd name="connsiteY20" fmla="*/ 7244526 h 7252515"/>
                <a:gd name="connsiteX21" fmla="*/ 969460 w 2224408"/>
                <a:gd name="connsiteY21" fmla="*/ 7136926 h 7252515"/>
                <a:gd name="connsiteX22" fmla="*/ 735963 w 2224408"/>
                <a:gd name="connsiteY22" fmla="*/ 6844746 h 7252515"/>
                <a:gd name="connsiteX23" fmla="*/ 764267 w 2224408"/>
                <a:gd name="connsiteY23" fmla="*/ 6579789 h 7252515"/>
                <a:gd name="connsiteX24" fmla="*/ 750115 w 2224408"/>
                <a:gd name="connsiteY24" fmla="*/ 6250170 h 7252515"/>
                <a:gd name="connsiteX25" fmla="*/ 867691 w 2224408"/>
                <a:gd name="connsiteY25" fmla="*/ 5489132 h 7252515"/>
                <a:gd name="connsiteX26" fmla="*/ 917208 w 2224408"/>
                <a:gd name="connsiteY26" fmla="*/ 5380240 h 7252515"/>
                <a:gd name="connsiteX27" fmla="*/ 909695 w 2224408"/>
                <a:gd name="connsiteY27" fmla="*/ 5308938 h 7252515"/>
                <a:gd name="connsiteX28" fmla="*/ 982741 w 2224408"/>
                <a:gd name="connsiteY28" fmla="*/ 5211945 h 7252515"/>
                <a:gd name="connsiteX29" fmla="*/ 984755 w 2224408"/>
                <a:gd name="connsiteY29" fmla="*/ 5069070 h 7252515"/>
                <a:gd name="connsiteX30" fmla="*/ 1140910 w 2224408"/>
                <a:gd name="connsiteY30" fmla="*/ 4378373 h 7252515"/>
                <a:gd name="connsiteX31" fmla="*/ 1287541 w 2224408"/>
                <a:gd name="connsiteY31" fmla="*/ 4649970 h 7252515"/>
                <a:gd name="connsiteX32" fmla="*/ 1352203 w 2224408"/>
                <a:gd name="connsiteY32" fmla="*/ 4880042 h 7252515"/>
                <a:gd name="connsiteX33" fmla="*/ 1321615 w 2224408"/>
                <a:gd name="connsiteY33" fmla="*/ 4973880 h 7252515"/>
                <a:gd name="connsiteX34" fmla="*/ 1365484 w 2224408"/>
                <a:gd name="connsiteY34" fmla="*/ 5113209 h 7252515"/>
                <a:gd name="connsiteX35" fmla="*/ 1273389 w 2224408"/>
                <a:gd name="connsiteY35" fmla="*/ 5554244 h 7252515"/>
                <a:gd name="connsiteX36" fmla="*/ 1274411 w 2224408"/>
                <a:gd name="connsiteY36" fmla="*/ 6360264 h 7252515"/>
                <a:gd name="connsiteX37" fmla="*/ 1347576 w 2224408"/>
                <a:gd name="connsiteY37" fmla="*/ 6540277 h 7252515"/>
                <a:gd name="connsiteX38" fmla="*/ 1296796 w 2224408"/>
                <a:gd name="connsiteY38" fmla="*/ 6741714 h 7252515"/>
                <a:gd name="connsiteX39" fmla="*/ 1314974 w 2224408"/>
                <a:gd name="connsiteY39" fmla="*/ 6828040 h 7252515"/>
                <a:gd name="connsiteX40" fmla="*/ 1324770 w 2224408"/>
                <a:gd name="connsiteY40" fmla="*/ 7020824 h 7252515"/>
                <a:gd name="connsiteX41" fmla="*/ 1771544 w 2224408"/>
                <a:gd name="connsiteY41" fmla="*/ 7189119 h 7252515"/>
                <a:gd name="connsiteX42" fmla="*/ 2200197 w 2224408"/>
                <a:gd name="connsiteY42" fmla="*/ 7199125 h 7252515"/>
                <a:gd name="connsiteX43" fmla="*/ 2183041 w 2224408"/>
                <a:gd name="connsiteY43" fmla="*/ 7046786 h 7252515"/>
                <a:gd name="connsiteX44" fmla="*/ 1698438 w 2224408"/>
                <a:gd name="connsiteY44" fmla="*/ 6680449 h 7252515"/>
                <a:gd name="connsiteX45" fmla="*/ 1719321 w 2224408"/>
                <a:gd name="connsiteY45" fmla="*/ 6550072 h 7252515"/>
                <a:gd name="connsiteX46" fmla="*/ 1679808 w 2224408"/>
                <a:gd name="connsiteY46" fmla="*/ 6451067 h 7252515"/>
                <a:gd name="connsiteX47" fmla="*/ 1668541 w 2224408"/>
                <a:gd name="connsiteY47" fmla="*/ 6250170 h 7252515"/>
                <a:gd name="connsiteX48" fmla="*/ 1690205 w 2224408"/>
                <a:gd name="connsiteY48" fmla="*/ 5979714 h 7252515"/>
                <a:gd name="connsiteX49" fmla="*/ 1738822 w 2224408"/>
                <a:gd name="connsiteY49" fmla="*/ 5512209 h 7252515"/>
                <a:gd name="connsiteX50" fmla="*/ 1750240 w 2224408"/>
                <a:gd name="connsiteY50" fmla="*/ 5363804 h 7252515"/>
                <a:gd name="connsiteX51" fmla="*/ 1808802 w 2224408"/>
                <a:gd name="connsiteY51" fmla="*/ 5317321 h 7252515"/>
                <a:gd name="connsiteX52" fmla="*/ 1895398 w 2224408"/>
                <a:gd name="connsiteY52" fmla="*/ 5097645 h 7252515"/>
                <a:gd name="connsiteX53" fmla="*/ 1920548 w 2224408"/>
                <a:gd name="connsiteY53" fmla="*/ 4805496 h 7252515"/>
                <a:gd name="connsiteX54" fmla="*/ 1911564 w 2224408"/>
                <a:gd name="connsiteY54" fmla="*/ 4348776 h 7252515"/>
                <a:gd name="connsiteX55" fmla="*/ 1892243 w 2224408"/>
                <a:gd name="connsiteY55" fmla="*/ 3902573 h 7252515"/>
                <a:gd name="connsiteX56" fmla="*/ 1866553 w 2224408"/>
                <a:gd name="connsiteY56" fmla="*/ 3584643 h 7252515"/>
                <a:gd name="connsiteX57" fmla="*/ 2067448 w 2224408"/>
                <a:gd name="connsiteY57" fmla="*/ 2654077 h 7252515"/>
                <a:gd name="connsiteX58" fmla="*/ 2053898 w 2224408"/>
                <a:gd name="connsiteY58" fmla="*/ 2404684 h 7252515"/>
                <a:gd name="connsiteX59" fmla="*/ 1992391 w 2224408"/>
                <a:gd name="connsiteY59" fmla="*/ 1864914 h 7252515"/>
                <a:gd name="connsiteX60" fmla="*/ 1947650 w 2224408"/>
                <a:gd name="connsiteY60" fmla="*/ 1677029 h 7252515"/>
                <a:gd name="connsiteX61" fmla="*/ 1933228 w 2224408"/>
                <a:gd name="connsiteY61" fmla="*/ 1432534 h 7252515"/>
                <a:gd name="connsiteX62" fmla="*/ 1885603 w 2224408"/>
                <a:gd name="connsiteY62" fmla="*/ 1302338 h 7252515"/>
                <a:gd name="connsiteX63" fmla="*/ 1418878 w 2224408"/>
                <a:gd name="connsiteY63" fmla="*/ 1134975 h 7252515"/>
                <a:gd name="connsiteX64" fmla="*/ 1320412 w 2224408"/>
                <a:gd name="connsiteY64" fmla="*/ 1020075 h 7252515"/>
                <a:gd name="connsiteX65" fmla="*/ 1376421 w 2224408"/>
                <a:gd name="connsiteY65" fmla="*/ 821521 h 7252515"/>
                <a:gd name="connsiteX66" fmla="*/ 1444598 w 2224408"/>
                <a:gd name="connsiteY66" fmla="*/ 622909 h 7252515"/>
                <a:gd name="connsiteX67" fmla="*/ 1456107 w 2224408"/>
                <a:gd name="connsiteY67" fmla="*/ 380757 h 7252515"/>
                <a:gd name="connsiteX68" fmla="*/ 1342137 w 2224408"/>
                <a:gd name="connsiteY68" fmla="*/ 143773 h 7252515"/>
                <a:gd name="connsiteX69" fmla="*/ 1074836 w 2224408"/>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53526 w 2223793"/>
                <a:gd name="connsiteY5" fmla="*/ 1011420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53526 w 2223793"/>
                <a:gd name="connsiteY5" fmla="*/ 1011420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53526 w 2223793"/>
                <a:gd name="connsiteY5" fmla="*/ 1011420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698118 w 2223793"/>
                <a:gd name="connsiteY3" fmla="*/ 58916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710799 w 2223793"/>
                <a:gd name="connsiteY2" fmla="*/ 299930 h 7252515"/>
                <a:gd name="connsiteX3" fmla="*/ 698118 w 2223793"/>
                <a:gd name="connsiteY3" fmla="*/ 58916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08662 w 2223793"/>
                <a:gd name="connsiteY1" fmla="*/ 133377 h 7252515"/>
                <a:gd name="connsiteX2" fmla="*/ 710799 w 2223793"/>
                <a:gd name="connsiteY2" fmla="*/ 299930 h 7252515"/>
                <a:gd name="connsiteX3" fmla="*/ 698118 w 2223793"/>
                <a:gd name="connsiteY3" fmla="*/ 58916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59799 w 2223793"/>
                <a:gd name="connsiteY0" fmla="*/ 683 h 7238207"/>
                <a:gd name="connsiteX1" fmla="*/ 808662 w 2223793"/>
                <a:gd name="connsiteY1" fmla="*/ 119069 h 7238207"/>
                <a:gd name="connsiteX2" fmla="*/ 710799 w 2223793"/>
                <a:gd name="connsiteY2" fmla="*/ 285622 h 7238207"/>
                <a:gd name="connsiteX3" fmla="*/ 698118 w 2223793"/>
                <a:gd name="connsiteY3" fmla="*/ 574857 h 7238207"/>
                <a:gd name="connsiteX4" fmla="*/ 868967 w 2223793"/>
                <a:gd name="connsiteY4" fmla="*/ 885696 h 7238207"/>
                <a:gd name="connsiteX5" fmla="*/ 744872 w 2223793"/>
                <a:gd name="connsiteY5" fmla="*/ 1025957 h 7238207"/>
                <a:gd name="connsiteX6" fmla="*/ 112196 w 2223793"/>
                <a:gd name="connsiteY6" fmla="*/ 1252815 h 7238207"/>
                <a:gd name="connsiteX7" fmla="*/ 10576 w 2223793"/>
                <a:gd name="connsiteY7" fmla="*/ 2197262 h 7238207"/>
                <a:gd name="connsiteX8" fmla="*/ 323759 w 2223793"/>
                <a:gd name="connsiteY8" fmla="*/ 3003192 h 7238207"/>
                <a:gd name="connsiteX9" fmla="*/ 252457 w 2223793"/>
                <a:gd name="connsiteY9" fmla="*/ 3800076 h 7238207"/>
                <a:gd name="connsiteX10" fmla="*/ 387820 w 2223793"/>
                <a:gd name="connsiteY10" fmla="*/ 3970114 h 7238207"/>
                <a:gd name="connsiteX11" fmla="*/ 445301 w 2223793"/>
                <a:gd name="connsiteY11" fmla="*/ 4215149 h 7238207"/>
                <a:gd name="connsiteX12" fmla="*/ 506508 w 2223793"/>
                <a:gd name="connsiteY12" fmla="*/ 4615231 h 7238207"/>
                <a:gd name="connsiteX13" fmla="*/ 515162 w 2223793"/>
                <a:gd name="connsiteY13" fmla="*/ 4779650 h 7238207"/>
                <a:gd name="connsiteX14" fmla="*/ 501248 w 2223793"/>
                <a:gd name="connsiteY14" fmla="*/ 4966573 h 7238207"/>
                <a:gd name="connsiteX15" fmla="*/ 469518 w 2223793"/>
                <a:gd name="connsiteY15" fmla="*/ 5112183 h 7238207"/>
                <a:gd name="connsiteX16" fmla="*/ 393589 w 2223793"/>
                <a:gd name="connsiteY16" fmla="*/ 6139741 h 7238207"/>
                <a:gd name="connsiteX17" fmla="*/ 358974 w 2223793"/>
                <a:gd name="connsiteY17" fmla="*/ 6590030 h 7238207"/>
                <a:gd name="connsiteX18" fmla="*/ 430818 w 2223793"/>
                <a:gd name="connsiteY18" fmla="*/ 6813131 h 7238207"/>
                <a:gd name="connsiteX19" fmla="*/ 377694 w 2223793"/>
                <a:gd name="connsiteY19" fmla="*/ 6968145 h 7238207"/>
                <a:gd name="connsiteX20" fmla="*/ 616090 w 2223793"/>
                <a:gd name="connsiteY20" fmla="*/ 7230218 h 7238207"/>
                <a:gd name="connsiteX21" fmla="*/ 968845 w 2223793"/>
                <a:gd name="connsiteY21" fmla="*/ 7122618 h 7238207"/>
                <a:gd name="connsiteX22" fmla="*/ 735348 w 2223793"/>
                <a:gd name="connsiteY22" fmla="*/ 6830438 h 7238207"/>
                <a:gd name="connsiteX23" fmla="*/ 763652 w 2223793"/>
                <a:gd name="connsiteY23" fmla="*/ 6565481 h 7238207"/>
                <a:gd name="connsiteX24" fmla="*/ 749500 w 2223793"/>
                <a:gd name="connsiteY24" fmla="*/ 6235862 h 7238207"/>
                <a:gd name="connsiteX25" fmla="*/ 867076 w 2223793"/>
                <a:gd name="connsiteY25" fmla="*/ 5474824 h 7238207"/>
                <a:gd name="connsiteX26" fmla="*/ 916593 w 2223793"/>
                <a:gd name="connsiteY26" fmla="*/ 5365932 h 7238207"/>
                <a:gd name="connsiteX27" fmla="*/ 909080 w 2223793"/>
                <a:gd name="connsiteY27" fmla="*/ 5294630 h 7238207"/>
                <a:gd name="connsiteX28" fmla="*/ 982126 w 2223793"/>
                <a:gd name="connsiteY28" fmla="*/ 5197637 h 7238207"/>
                <a:gd name="connsiteX29" fmla="*/ 984140 w 2223793"/>
                <a:gd name="connsiteY29" fmla="*/ 5054762 h 7238207"/>
                <a:gd name="connsiteX30" fmla="*/ 1140295 w 2223793"/>
                <a:gd name="connsiteY30" fmla="*/ 4364065 h 7238207"/>
                <a:gd name="connsiteX31" fmla="*/ 1286926 w 2223793"/>
                <a:gd name="connsiteY31" fmla="*/ 4635662 h 7238207"/>
                <a:gd name="connsiteX32" fmla="*/ 1351588 w 2223793"/>
                <a:gd name="connsiteY32" fmla="*/ 4865734 h 7238207"/>
                <a:gd name="connsiteX33" fmla="*/ 1321000 w 2223793"/>
                <a:gd name="connsiteY33" fmla="*/ 4959572 h 7238207"/>
                <a:gd name="connsiteX34" fmla="*/ 1364869 w 2223793"/>
                <a:gd name="connsiteY34" fmla="*/ 5098901 h 7238207"/>
                <a:gd name="connsiteX35" fmla="*/ 1272774 w 2223793"/>
                <a:gd name="connsiteY35" fmla="*/ 5539936 h 7238207"/>
                <a:gd name="connsiteX36" fmla="*/ 1273796 w 2223793"/>
                <a:gd name="connsiteY36" fmla="*/ 6345956 h 7238207"/>
                <a:gd name="connsiteX37" fmla="*/ 1346961 w 2223793"/>
                <a:gd name="connsiteY37" fmla="*/ 6525969 h 7238207"/>
                <a:gd name="connsiteX38" fmla="*/ 1296181 w 2223793"/>
                <a:gd name="connsiteY38" fmla="*/ 6727406 h 7238207"/>
                <a:gd name="connsiteX39" fmla="*/ 1314359 w 2223793"/>
                <a:gd name="connsiteY39" fmla="*/ 6813732 h 7238207"/>
                <a:gd name="connsiteX40" fmla="*/ 1324155 w 2223793"/>
                <a:gd name="connsiteY40" fmla="*/ 7006516 h 7238207"/>
                <a:gd name="connsiteX41" fmla="*/ 1770929 w 2223793"/>
                <a:gd name="connsiteY41" fmla="*/ 7174811 h 7238207"/>
                <a:gd name="connsiteX42" fmla="*/ 2199582 w 2223793"/>
                <a:gd name="connsiteY42" fmla="*/ 7184817 h 7238207"/>
                <a:gd name="connsiteX43" fmla="*/ 2182426 w 2223793"/>
                <a:gd name="connsiteY43" fmla="*/ 7032478 h 7238207"/>
                <a:gd name="connsiteX44" fmla="*/ 1697823 w 2223793"/>
                <a:gd name="connsiteY44" fmla="*/ 6666141 h 7238207"/>
                <a:gd name="connsiteX45" fmla="*/ 1718706 w 2223793"/>
                <a:gd name="connsiteY45" fmla="*/ 6535764 h 7238207"/>
                <a:gd name="connsiteX46" fmla="*/ 1679193 w 2223793"/>
                <a:gd name="connsiteY46" fmla="*/ 6436759 h 7238207"/>
                <a:gd name="connsiteX47" fmla="*/ 1667926 w 2223793"/>
                <a:gd name="connsiteY47" fmla="*/ 6235862 h 7238207"/>
                <a:gd name="connsiteX48" fmla="*/ 1689590 w 2223793"/>
                <a:gd name="connsiteY48" fmla="*/ 5965406 h 7238207"/>
                <a:gd name="connsiteX49" fmla="*/ 1738207 w 2223793"/>
                <a:gd name="connsiteY49" fmla="*/ 5497901 h 7238207"/>
                <a:gd name="connsiteX50" fmla="*/ 1749625 w 2223793"/>
                <a:gd name="connsiteY50" fmla="*/ 5349496 h 7238207"/>
                <a:gd name="connsiteX51" fmla="*/ 1808187 w 2223793"/>
                <a:gd name="connsiteY51" fmla="*/ 5303013 h 7238207"/>
                <a:gd name="connsiteX52" fmla="*/ 1894783 w 2223793"/>
                <a:gd name="connsiteY52" fmla="*/ 5083337 h 7238207"/>
                <a:gd name="connsiteX53" fmla="*/ 1919933 w 2223793"/>
                <a:gd name="connsiteY53" fmla="*/ 4791188 h 7238207"/>
                <a:gd name="connsiteX54" fmla="*/ 1910949 w 2223793"/>
                <a:gd name="connsiteY54" fmla="*/ 4334468 h 7238207"/>
                <a:gd name="connsiteX55" fmla="*/ 1891628 w 2223793"/>
                <a:gd name="connsiteY55" fmla="*/ 3888265 h 7238207"/>
                <a:gd name="connsiteX56" fmla="*/ 1865938 w 2223793"/>
                <a:gd name="connsiteY56" fmla="*/ 3570335 h 7238207"/>
                <a:gd name="connsiteX57" fmla="*/ 2066833 w 2223793"/>
                <a:gd name="connsiteY57" fmla="*/ 2639769 h 7238207"/>
                <a:gd name="connsiteX58" fmla="*/ 2053283 w 2223793"/>
                <a:gd name="connsiteY58" fmla="*/ 2390376 h 7238207"/>
                <a:gd name="connsiteX59" fmla="*/ 1991776 w 2223793"/>
                <a:gd name="connsiteY59" fmla="*/ 1850606 h 7238207"/>
                <a:gd name="connsiteX60" fmla="*/ 1947035 w 2223793"/>
                <a:gd name="connsiteY60" fmla="*/ 1662721 h 7238207"/>
                <a:gd name="connsiteX61" fmla="*/ 1932613 w 2223793"/>
                <a:gd name="connsiteY61" fmla="*/ 1418226 h 7238207"/>
                <a:gd name="connsiteX62" fmla="*/ 1884988 w 2223793"/>
                <a:gd name="connsiteY62" fmla="*/ 1288030 h 7238207"/>
                <a:gd name="connsiteX63" fmla="*/ 1418263 w 2223793"/>
                <a:gd name="connsiteY63" fmla="*/ 1120667 h 7238207"/>
                <a:gd name="connsiteX64" fmla="*/ 1319797 w 2223793"/>
                <a:gd name="connsiteY64" fmla="*/ 1005767 h 7238207"/>
                <a:gd name="connsiteX65" fmla="*/ 1375806 w 2223793"/>
                <a:gd name="connsiteY65" fmla="*/ 807213 h 7238207"/>
                <a:gd name="connsiteX66" fmla="*/ 1443983 w 2223793"/>
                <a:gd name="connsiteY66" fmla="*/ 608601 h 7238207"/>
                <a:gd name="connsiteX67" fmla="*/ 1455492 w 2223793"/>
                <a:gd name="connsiteY67" fmla="*/ 366449 h 7238207"/>
                <a:gd name="connsiteX68" fmla="*/ 1341522 w 2223793"/>
                <a:gd name="connsiteY68" fmla="*/ 129465 h 7238207"/>
                <a:gd name="connsiteX69" fmla="*/ 1059799 w 2223793"/>
                <a:gd name="connsiteY69" fmla="*/ 683 h 7238207"/>
                <a:gd name="connsiteX0" fmla="*/ 1059799 w 2223793"/>
                <a:gd name="connsiteY0" fmla="*/ 632 h 7238156"/>
                <a:gd name="connsiteX1" fmla="*/ 808662 w 2223793"/>
                <a:gd name="connsiteY1" fmla="*/ 119018 h 7238156"/>
                <a:gd name="connsiteX2" fmla="*/ 710799 w 2223793"/>
                <a:gd name="connsiteY2" fmla="*/ 285571 h 7238156"/>
                <a:gd name="connsiteX3" fmla="*/ 698118 w 2223793"/>
                <a:gd name="connsiteY3" fmla="*/ 574806 h 7238156"/>
                <a:gd name="connsiteX4" fmla="*/ 868967 w 2223793"/>
                <a:gd name="connsiteY4" fmla="*/ 885645 h 7238156"/>
                <a:gd name="connsiteX5" fmla="*/ 744872 w 2223793"/>
                <a:gd name="connsiteY5" fmla="*/ 1025906 h 7238156"/>
                <a:gd name="connsiteX6" fmla="*/ 112196 w 2223793"/>
                <a:gd name="connsiteY6" fmla="*/ 1252764 h 7238156"/>
                <a:gd name="connsiteX7" fmla="*/ 10576 w 2223793"/>
                <a:gd name="connsiteY7" fmla="*/ 2197211 h 7238156"/>
                <a:gd name="connsiteX8" fmla="*/ 323759 w 2223793"/>
                <a:gd name="connsiteY8" fmla="*/ 3003141 h 7238156"/>
                <a:gd name="connsiteX9" fmla="*/ 252457 w 2223793"/>
                <a:gd name="connsiteY9" fmla="*/ 3800025 h 7238156"/>
                <a:gd name="connsiteX10" fmla="*/ 387820 w 2223793"/>
                <a:gd name="connsiteY10" fmla="*/ 3970063 h 7238156"/>
                <a:gd name="connsiteX11" fmla="*/ 445301 w 2223793"/>
                <a:gd name="connsiteY11" fmla="*/ 4215098 h 7238156"/>
                <a:gd name="connsiteX12" fmla="*/ 506508 w 2223793"/>
                <a:gd name="connsiteY12" fmla="*/ 4615180 h 7238156"/>
                <a:gd name="connsiteX13" fmla="*/ 515162 w 2223793"/>
                <a:gd name="connsiteY13" fmla="*/ 4779599 h 7238156"/>
                <a:gd name="connsiteX14" fmla="*/ 501248 w 2223793"/>
                <a:gd name="connsiteY14" fmla="*/ 4966522 h 7238156"/>
                <a:gd name="connsiteX15" fmla="*/ 469518 w 2223793"/>
                <a:gd name="connsiteY15" fmla="*/ 5112132 h 7238156"/>
                <a:gd name="connsiteX16" fmla="*/ 393589 w 2223793"/>
                <a:gd name="connsiteY16" fmla="*/ 6139690 h 7238156"/>
                <a:gd name="connsiteX17" fmla="*/ 358974 w 2223793"/>
                <a:gd name="connsiteY17" fmla="*/ 6589979 h 7238156"/>
                <a:gd name="connsiteX18" fmla="*/ 430818 w 2223793"/>
                <a:gd name="connsiteY18" fmla="*/ 6813080 h 7238156"/>
                <a:gd name="connsiteX19" fmla="*/ 377694 w 2223793"/>
                <a:gd name="connsiteY19" fmla="*/ 6968094 h 7238156"/>
                <a:gd name="connsiteX20" fmla="*/ 616090 w 2223793"/>
                <a:gd name="connsiteY20" fmla="*/ 7230167 h 7238156"/>
                <a:gd name="connsiteX21" fmla="*/ 968845 w 2223793"/>
                <a:gd name="connsiteY21" fmla="*/ 7122567 h 7238156"/>
                <a:gd name="connsiteX22" fmla="*/ 735348 w 2223793"/>
                <a:gd name="connsiteY22" fmla="*/ 6830387 h 7238156"/>
                <a:gd name="connsiteX23" fmla="*/ 763652 w 2223793"/>
                <a:gd name="connsiteY23" fmla="*/ 6565430 h 7238156"/>
                <a:gd name="connsiteX24" fmla="*/ 749500 w 2223793"/>
                <a:gd name="connsiteY24" fmla="*/ 6235811 h 7238156"/>
                <a:gd name="connsiteX25" fmla="*/ 867076 w 2223793"/>
                <a:gd name="connsiteY25" fmla="*/ 5474773 h 7238156"/>
                <a:gd name="connsiteX26" fmla="*/ 916593 w 2223793"/>
                <a:gd name="connsiteY26" fmla="*/ 5365881 h 7238156"/>
                <a:gd name="connsiteX27" fmla="*/ 909080 w 2223793"/>
                <a:gd name="connsiteY27" fmla="*/ 5294579 h 7238156"/>
                <a:gd name="connsiteX28" fmla="*/ 982126 w 2223793"/>
                <a:gd name="connsiteY28" fmla="*/ 5197586 h 7238156"/>
                <a:gd name="connsiteX29" fmla="*/ 984140 w 2223793"/>
                <a:gd name="connsiteY29" fmla="*/ 5054711 h 7238156"/>
                <a:gd name="connsiteX30" fmla="*/ 1140295 w 2223793"/>
                <a:gd name="connsiteY30" fmla="*/ 4364014 h 7238156"/>
                <a:gd name="connsiteX31" fmla="*/ 1286926 w 2223793"/>
                <a:gd name="connsiteY31" fmla="*/ 4635611 h 7238156"/>
                <a:gd name="connsiteX32" fmla="*/ 1351588 w 2223793"/>
                <a:gd name="connsiteY32" fmla="*/ 4865683 h 7238156"/>
                <a:gd name="connsiteX33" fmla="*/ 1321000 w 2223793"/>
                <a:gd name="connsiteY33" fmla="*/ 4959521 h 7238156"/>
                <a:gd name="connsiteX34" fmla="*/ 1364869 w 2223793"/>
                <a:gd name="connsiteY34" fmla="*/ 5098850 h 7238156"/>
                <a:gd name="connsiteX35" fmla="*/ 1272774 w 2223793"/>
                <a:gd name="connsiteY35" fmla="*/ 5539885 h 7238156"/>
                <a:gd name="connsiteX36" fmla="*/ 1273796 w 2223793"/>
                <a:gd name="connsiteY36" fmla="*/ 6345905 h 7238156"/>
                <a:gd name="connsiteX37" fmla="*/ 1346961 w 2223793"/>
                <a:gd name="connsiteY37" fmla="*/ 6525918 h 7238156"/>
                <a:gd name="connsiteX38" fmla="*/ 1296181 w 2223793"/>
                <a:gd name="connsiteY38" fmla="*/ 6727355 h 7238156"/>
                <a:gd name="connsiteX39" fmla="*/ 1314359 w 2223793"/>
                <a:gd name="connsiteY39" fmla="*/ 6813681 h 7238156"/>
                <a:gd name="connsiteX40" fmla="*/ 1324155 w 2223793"/>
                <a:gd name="connsiteY40" fmla="*/ 7006465 h 7238156"/>
                <a:gd name="connsiteX41" fmla="*/ 1770929 w 2223793"/>
                <a:gd name="connsiteY41" fmla="*/ 7174760 h 7238156"/>
                <a:gd name="connsiteX42" fmla="*/ 2199582 w 2223793"/>
                <a:gd name="connsiteY42" fmla="*/ 7184766 h 7238156"/>
                <a:gd name="connsiteX43" fmla="*/ 2182426 w 2223793"/>
                <a:gd name="connsiteY43" fmla="*/ 7032427 h 7238156"/>
                <a:gd name="connsiteX44" fmla="*/ 1697823 w 2223793"/>
                <a:gd name="connsiteY44" fmla="*/ 6666090 h 7238156"/>
                <a:gd name="connsiteX45" fmla="*/ 1718706 w 2223793"/>
                <a:gd name="connsiteY45" fmla="*/ 6535713 h 7238156"/>
                <a:gd name="connsiteX46" fmla="*/ 1679193 w 2223793"/>
                <a:gd name="connsiteY46" fmla="*/ 6436708 h 7238156"/>
                <a:gd name="connsiteX47" fmla="*/ 1667926 w 2223793"/>
                <a:gd name="connsiteY47" fmla="*/ 6235811 h 7238156"/>
                <a:gd name="connsiteX48" fmla="*/ 1689590 w 2223793"/>
                <a:gd name="connsiteY48" fmla="*/ 5965355 h 7238156"/>
                <a:gd name="connsiteX49" fmla="*/ 1738207 w 2223793"/>
                <a:gd name="connsiteY49" fmla="*/ 5497850 h 7238156"/>
                <a:gd name="connsiteX50" fmla="*/ 1749625 w 2223793"/>
                <a:gd name="connsiteY50" fmla="*/ 5349445 h 7238156"/>
                <a:gd name="connsiteX51" fmla="*/ 1808187 w 2223793"/>
                <a:gd name="connsiteY51" fmla="*/ 5302962 h 7238156"/>
                <a:gd name="connsiteX52" fmla="*/ 1894783 w 2223793"/>
                <a:gd name="connsiteY52" fmla="*/ 5083286 h 7238156"/>
                <a:gd name="connsiteX53" fmla="*/ 1919933 w 2223793"/>
                <a:gd name="connsiteY53" fmla="*/ 4791137 h 7238156"/>
                <a:gd name="connsiteX54" fmla="*/ 1910949 w 2223793"/>
                <a:gd name="connsiteY54" fmla="*/ 4334417 h 7238156"/>
                <a:gd name="connsiteX55" fmla="*/ 1891628 w 2223793"/>
                <a:gd name="connsiteY55" fmla="*/ 3888214 h 7238156"/>
                <a:gd name="connsiteX56" fmla="*/ 1865938 w 2223793"/>
                <a:gd name="connsiteY56" fmla="*/ 3570284 h 7238156"/>
                <a:gd name="connsiteX57" fmla="*/ 2066833 w 2223793"/>
                <a:gd name="connsiteY57" fmla="*/ 2639718 h 7238156"/>
                <a:gd name="connsiteX58" fmla="*/ 2053283 w 2223793"/>
                <a:gd name="connsiteY58" fmla="*/ 2390325 h 7238156"/>
                <a:gd name="connsiteX59" fmla="*/ 1991776 w 2223793"/>
                <a:gd name="connsiteY59" fmla="*/ 1850555 h 7238156"/>
                <a:gd name="connsiteX60" fmla="*/ 1947035 w 2223793"/>
                <a:gd name="connsiteY60" fmla="*/ 1662670 h 7238156"/>
                <a:gd name="connsiteX61" fmla="*/ 1932613 w 2223793"/>
                <a:gd name="connsiteY61" fmla="*/ 1418175 h 7238156"/>
                <a:gd name="connsiteX62" fmla="*/ 1884988 w 2223793"/>
                <a:gd name="connsiteY62" fmla="*/ 1287979 h 7238156"/>
                <a:gd name="connsiteX63" fmla="*/ 1418263 w 2223793"/>
                <a:gd name="connsiteY63" fmla="*/ 1120616 h 7238156"/>
                <a:gd name="connsiteX64" fmla="*/ 1319797 w 2223793"/>
                <a:gd name="connsiteY64" fmla="*/ 1005716 h 7238156"/>
                <a:gd name="connsiteX65" fmla="*/ 1375806 w 2223793"/>
                <a:gd name="connsiteY65" fmla="*/ 807162 h 7238156"/>
                <a:gd name="connsiteX66" fmla="*/ 1443983 w 2223793"/>
                <a:gd name="connsiteY66" fmla="*/ 608550 h 7238156"/>
                <a:gd name="connsiteX67" fmla="*/ 1455492 w 2223793"/>
                <a:gd name="connsiteY67" fmla="*/ 366398 h 7238156"/>
                <a:gd name="connsiteX68" fmla="*/ 1379021 w 2223793"/>
                <a:gd name="connsiteY68" fmla="*/ 135183 h 7238156"/>
                <a:gd name="connsiteX69" fmla="*/ 1059799 w 2223793"/>
                <a:gd name="connsiteY69" fmla="*/ 632 h 7238156"/>
                <a:gd name="connsiteX0" fmla="*/ 1059799 w 2223793"/>
                <a:gd name="connsiteY0" fmla="*/ 551 h 7238075"/>
                <a:gd name="connsiteX1" fmla="*/ 808662 w 2223793"/>
                <a:gd name="connsiteY1" fmla="*/ 118937 h 7238075"/>
                <a:gd name="connsiteX2" fmla="*/ 710799 w 2223793"/>
                <a:gd name="connsiteY2" fmla="*/ 285490 h 7238075"/>
                <a:gd name="connsiteX3" fmla="*/ 698118 w 2223793"/>
                <a:gd name="connsiteY3" fmla="*/ 574725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698118 w 2223793"/>
                <a:gd name="connsiteY3" fmla="*/ 574725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698118 w 2223793"/>
                <a:gd name="connsiteY3" fmla="*/ 574725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715425 w 2223793"/>
                <a:gd name="connsiteY3" fmla="*/ 566071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715425 w 2223793"/>
                <a:gd name="connsiteY3" fmla="*/ 566071 h 7238075"/>
                <a:gd name="connsiteX4" fmla="*/ 854544 w 2223793"/>
                <a:gd name="connsiteY4" fmla="*/ 882679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364475 w 2264509"/>
                <a:gd name="connsiteY8" fmla="*/ 3003060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364475 w 2264509"/>
                <a:gd name="connsiteY8" fmla="*/ 3003060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805624 w 2264509"/>
                <a:gd name="connsiteY57" fmla="*/ 2631010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805624 w 2264509"/>
                <a:gd name="connsiteY57" fmla="*/ 2631010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10171 w 2264509"/>
                <a:gd name="connsiteY56" fmla="*/ 369959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10171 w 2264509"/>
                <a:gd name="connsiteY56" fmla="*/ 369959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61930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61930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61930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95683 w 2264509"/>
                <a:gd name="connsiteY56" fmla="*/ 3828242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6634"/>
                <a:gd name="connsiteX1" fmla="*/ 849378 w 2264509"/>
                <a:gd name="connsiteY1" fmla="*/ 118937 h 7236634"/>
                <a:gd name="connsiteX2" fmla="*/ 751515 w 2264509"/>
                <a:gd name="connsiteY2" fmla="*/ 285490 h 7236634"/>
                <a:gd name="connsiteX3" fmla="*/ 756141 w 2264509"/>
                <a:gd name="connsiteY3" fmla="*/ 566071 h 7236634"/>
                <a:gd name="connsiteX4" fmla="*/ 895260 w 2264509"/>
                <a:gd name="connsiteY4" fmla="*/ 882679 h 7236634"/>
                <a:gd name="connsiteX5" fmla="*/ 785588 w 2264509"/>
                <a:gd name="connsiteY5" fmla="*/ 1025825 h 7236634"/>
                <a:gd name="connsiteX6" fmla="*/ 152912 w 2264509"/>
                <a:gd name="connsiteY6" fmla="*/ 1252683 h 7236634"/>
                <a:gd name="connsiteX7" fmla="*/ 8160 w 2264509"/>
                <a:gd name="connsiteY7" fmla="*/ 2283394 h 7236634"/>
                <a:gd name="connsiteX8" fmla="*/ 416233 w 2264509"/>
                <a:gd name="connsiteY8" fmla="*/ 2735641 h 7236634"/>
                <a:gd name="connsiteX9" fmla="*/ 293173 w 2264509"/>
                <a:gd name="connsiteY9" fmla="*/ 3799944 h 7236634"/>
                <a:gd name="connsiteX10" fmla="*/ 428536 w 2264509"/>
                <a:gd name="connsiteY10" fmla="*/ 3969982 h 7236634"/>
                <a:gd name="connsiteX11" fmla="*/ 486017 w 2264509"/>
                <a:gd name="connsiteY11" fmla="*/ 4215017 h 7236634"/>
                <a:gd name="connsiteX12" fmla="*/ 547224 w 2264509"/>
                <a:gd name="connsiteY12" fmla="*/ 4615099 h 7236634"/>
                <a:gd name="connsiteX13" fmla="*/ 555878 w 2264509"/>
                <a:gd name="connsiteY13" fmla="*/ 4779518 h 7236634"/>
                <a:gd name="connsiteX14" fmla="*/ 541964 w 2264509"/>
                <a:gd name="connsiteY14" fmla="*/ 4966441 h 7236634"/>
                <a:gd name="connsiteX15" fmla="*/ 510234 w 2264509"/>
                <a:gd name="connsiteY15" fmla="*/ 5112051 h 7236634"/>
                <a:gd name="connsiteX16" fmla="*/ 434305 w 2264509"/>
                <a:gd name="connsiteY16" fmla="*/ 6139609 h 7236634"/>
                <a:gd name="connsiteX17" fmla="*/ 399690 w 2264509"/>
                <a:gd name="connsiteY17" fmla="*/ 6589898 h 7236634"/>
                <a:gd name="connsiteX18" fmla="*/ 471534 w 2264509"/>
                <a:gd name="connsiteY18" fmla="*/ 6812999 h 7236634"/>
                <a:gd name="connsiteX19" fmla="*/ 436821 w 2264509"/>
                <a:gd name="connsiteY19" fmla="*/ 7004834 h 7236634"/>
                <a:gd name="connsiteX20" fmla="*/ 656806 w 2264509"/>
                <a:gd name="connsiteY20" fmla="*/ 7230086 h 7236634"/>
                <a:gd name="connsiteX21" fmla="*/ 1018766 w 2264509"/>
                <a:gd name="connsiteY21" fmla="*/ 7101007 h 7236634"/>
                <a:gd name="connsiteX22" fmla="*/ 776064 w 2264509"/>
                <a:gd name="connsiteY22" fmla="*/ 6830306 h 7236634"/>
                <a:gd name="connsiteX23" fmla="*/ 804368 w 2264509"/>
                <a:gd name="connsiteY23" fmla="*/ 6565349 h 7236634"/>
                <a:gd name="connsiteX24" fmla="*/ 790216 w 2264509"/>
                <a:gd name="connsiteY24" fmla="*/ 6235730 h 7236634"/>
                <a:gd name="connsiteX25" fmla="*/ 907792 w 2264509"/>
                <a:gd name="connsiteY25" fmla="*/ 5474692 h 7236634"/>
                <a:gd name="connsiteX26" fmla="*/ 957309 w 2264509"/>
                <a:gd name="connsiteY26" fmla="*/ 5365800 h 7236634"/>
                <a:gd name="connsiteX27" fmla="*/ 949796 w 2264509"/>
                <a:gd name="connsiteY27" fmla="*/ 5294498 h 7236634"/>
                <a:gd name="connsiteX28" fmla="*/ 1022842 w 2264509"/>
                <a:gd name="connsiteY28" fmla="*/ 5197505 h 7236634"/>
                <a:gd name="connsiteX29" fmla="*/ 1024856 w 2264509"/>
                <a:gd name="connsiteY29" fmla="*/ 5054630 h 7236634"/>
                <a:gd name="connsiteX30" fmla="*/ 1250022 w 2264509"/>
                <a:gd name="connsiteY30" fmla="*/ 4234537 h 7236634"/>
                <a:gd name="connsiteX31" fmla="*/ 1388027 w 2264509"/>
                <a:gd name="connsiteY31" fmla="*/ 4644157 h 7236634"/>
                <a:gd name="connsiteX32" fmla="*/ 1392304 w 2264509"/>
                <a:gd name="connsiteY32" fmla="*/ 4865602 h 7236634"/>
                <a:gd name="connsiteX33" fmla="*/ 1361716 w 2264509"/>
                <a:gd name="connsiteY33" fmla="*/ 4959440 h 7236634"/>
                <a:gd name="connsiteX34" fmla="*/ 1405585 w 2264509"/>
                <a:gd name="connsiteY34" fmla="*/ 5098769 h 7236634"/>
                <a:gd name="connsiteX35" fmla="*/ 1313490 w 2264509"/>
                <a:gd name="connsiteY35" fmla="*/ 5539804 h 7236634"/>
                <a:gd name="connsiteX36" fmla="*/ 1314512 w 2264509"/>
                <a:gd name="connsiteY36" fmla="*/ 6345824 h 7236634"/>
                <a:gd name="connsiteX37" fmla="*/ 1387677 w 2264509"/>
                <a:gd name="connsiteY37" fmla="*/ 6525837 h 7236634"/>
                <a:gd name="connsiteX38" fmla="*/ 1336897 w 2264509"/>
                <a:gd name="connsiteY38" fmla="*/ 6727274 h 7236634"/>
                <a:gd name="connsiteX39" fmla="*/ 1355075 w 2264509"/>
                <a:gd name="connsiteY39" fmla="*/ 6813600 h 7236634"/>
                <a:gd name="connsiteX40" fmla="*/ 1364871 w 2264509"/>
                <a:gd name="connsiteY40" fmla="*/ 7006384 h 7236634"/>
                <a:gd name="connsiteX41" fmla="*/ 1811645 w 2264509"/>
                <a:gd name="connsiteY41" fmla="*/ 7174679 h 7236634"/>
                <a:gd name="connsiteX42" fmla="*/ 2240298 w 2264509"/>
                <a:gd name="connsiteY42" fmla="*/ 7184685 h 7236634"/>
                <a:gd name="connsiteX43" fmla="*/ 2223142 w 2264509"/>
                <a:gd name="connsiteY43" fmla="*/ 7032346 h 7236634"/>
                <a:gd name="connsiteX44" fmla="*/ 1738539 w 2264509"/>
                <a:gd name="connsiteY44" fmla="*/ 6666009 h 7236634"/>
                <a:gd name="connsiteX45" fmla="*/ 1759422 w 2264509"/>
                <a:gd name="connsiteY45" fmla="*/ 6535632 h 7236634"/>
                <a:gd name="connsiteX46" fmla="*/ 1719909 w 2264509"/>
                <a:gd name="connsiteY46" fmla="*/ 6436627 h 7236634"/>
                <a:gd name="connsiteX47" fmla="*/ 1708642 w 2264509"/>
                <a:gd name="connsiteY47" fmla="*/ 6235730 h 7236634"/>
                <a:gd name="connsiteX48" fmla="*/ 1730306 w 2264509"/>
                <a:gd name="connsiteY48" fmla="*/ 5965274 h 7236634"/>
                <a:gd name="connsiteX49" fmla="*/ 1778923 w 2264509"/>
                <a:gd name="connsiteY49" fmla="*/ 5497769 h 7236634"/>
                <a:gd name="connsiteX50" fmla="*/ 1790341 w 2264509"/>
                <a:gd name="connsiteY50" fmla="*/ 5349364 h 7236634"/>
                <a:gd name="connsiteX51" fmla="*/ 1848903 w 2264509"/>
                <a:gd name="connsiteY51" fmla="*/ 5302881 h 7236634"/>
                <a:gd name="connsiteX52" fmla="*/ 1935499 w 2264509"/>
                <a:gd name="connsiteY52" fmla="*/ 5083205 h 7236634"/>
                <a:gd name="connsiteX53" fmla="*/ 1960649 w 2264509"/>
                <a:gd name="connsiteY53" fmla="*/ 4791056 h 7236634"/>
                <a:gd name="connsiteX54" fmla="*/ 1951665 w 2264509"/>
                <a:gd name="connsiteY54" fmla="*/ 4334336 h 7236634"/>
                <a:gd name="connsiteX55" fmla="*/ 1932344 w 2264509"/>
                <a:gd name="connsiteY55" fmla="*/ 3888133 h 7236634"/>
                <a:gd name="connsiteX56" fmla="*/ 2114094 w 2264509"/>
                <a:gd name="connsiteY56" fmla="*/ 3794489 h 7236634"/>
                <a:gd name="connsiteX57" fmla="*/ 1762492 w 2264509"/>
                <a:gd name="connsiteY57" fmla="*/ 2682768 h 7236634"/>
                <a:gd name="connsiteX58" fmla="*/ 2171636 w 2264509"/>
                <a:gd name="connsiteY58" fmla="*/ 2450629 h 7236634"/>
                <a:gd name="connsiteX59" fmla="*/ 2032492 w 2264509"/>
                <a:gd name="connsiteY59" fmla="*/ 1850474 h 7236634"/>
                <a:gd name="connsiteX60" fmla="*/ 1987751 w 2264509"/>
                <a:gd name="connsiteY60" fmla="*/ 1662589 h 7236634"/>
                <a:gd name="connsiteX61" fmla="*/ 1973329 w 2264509"/>
                <a:gd name="connsiteY61" fmla="*/ 1418094 h 7236634"/>
                <a:gd name="connsiteX62" fmla="*/ 1925704 w 2264509"/>
                <a:gd name="connsiteY62" fmla="*/ 1287898 h 7236634"/>
                <a:gd name="connsiteX63" fmla="*/ 1458979 w 2264509"/>
                <a:gd name="connsiteY63" fmla="*/ 1120535 h 7236634"/>
                <a:gd name="connsiteX64" fmla="*/ 1360513 w 2264509"/>
                <a:gd name="connsiteY64" fmla="*/ 1005635 h 7236634"/>
                <a:gd name="connsiteX65" fmla="*/ 1416522 w 2264509"/>
                <a:gd name="connsiteY65" fmla="*/ 807081 h 7236634"/>
                <a:gd name="connsiteX66" fmla="*/ 1484699 w 2264509"/>
                <a:gd name="connsiteY66" fmla="*/ 608469 h 7236634"/>
                <a:gd name="connsiteX67" fmla="*/ 1496208 w 2264509"/>
                <a:gd name="connsiteY67" fmla="*/ 366317 h 7236634"/>
                <a:gd name="connsiteX68" fmla="*/ 1413968 w 2264509"/>
                <a:gd name="connsiteY68" fmla="*/ 146640 h 7236634"/>
                <a:gd name="connsiteX69" fmla="*/ 1100515 w 2264509"/>
                <a:gd name="connsiteY69" fmla="*/ 551 h 7236634"/>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60721 w 2264509"/>
                <a:gd name="connsiteY22" fmla="*/ 6842580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60721 w 2264509"/>
                <a:gd name="connsiteY22" fmla="*/ 6842580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09205 w 2264509"/>
                <a:gd name="connsiteY19" fmla="*/ 6986424 h 7237152"/>
                <a:gd name="connsiteX20" fmla="*/ 656806 w 2264509"/>
                <a:gd name="connsiteY20" fmla="*/ 7230086 h 7237152"/>
                <a:gd name="connsiteX21" fmla="*/ 1018766 w 2264509"/>
                <a:gd name="connsiteY21" fmla="*/ 7101007 h 7237152"/>
                <a:gd name="connsiteX22" fmla="*/ 760721 w 2264509"/>
                <a:gd name="connsiteY22" fmla="*/ 6842580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03705"/>
                <a:gd name="connsiteX1" fmla="*/ 849378 w 2264509"/>
                <a:gd name="connsiteY1" fmla="*/ 118937 h 7203705"/>
                <a:gd name="connsiteX2" fmla="*/ 751515 w 2264509"/>
                <a:gd name="connsiteY2" fmla="*/ 285490 h 7203705"/>
                <a:gd name="connsiteX3" fmla="*/ 756141 w 2264509"/>
                <a:gd name="connsiteY3" fmla="*/ 566071 h 7203705"/>
                <a:gd name="connsiteX4" fmla="*/ 895260 w 2264509"/>
                <a:gd name="connsiteY4" fmla="*/ 882679 h 7203705"/>
                <a:gd name="connsiteX5" fmla="*/ 785588 w 2264509"/>
                <a:gd name="connsiteY5" fmla="*/ 1025825 h 7203705"/>
                <a:gd name="connsiteX6" fmla="*/ 152912 w 2264509"/>
                <a:gd name="connsiteY6" fmla="*/ 1252683 h 7203705"/>
                <a:gd name="connsiteX7" fmla="*/ 8160 w 2264509"/>
                <a:gd name="connsiteY7" fmla="*/ 2283394 h 7203705"/>
                <a:gd name="connsiteX8" fmla="*/ 416233 w 2264509"/>
                <a:gd name="connsiteY8" fmla="*/ 2735641 h 7203705"/>
                <a:gd name="connsiteX9" fmla="*/ 293173 w 2264509"/>
                <a:gd name="connsiteY9" fmla="*/ 3799944 h 7203705"/>
                <a:gd name="connsiteX10" fmla="*/ 428536 w 2264509"/>
                <a:gd name="connsiteY10" fmla="*/ 3969982 h 7203705"/>
                <a:gd name="connsiteX11" fmla="*/ 486017 w 2264509"/>
                <a:gd name="connsiteY11" fmla="*/ 4215017 h 7203705"/>
                <a:gd name="connsiteX12" fmla="*/ 547224 w 2264509"/>
                <a:gd name="connsiteY12" fmla="*/ 4615099 h 7203705"/>
                <a:gd name="connsiteX13" fmla="*/ 555878 w 2264509"/>
                <a:gd name="connsiteY13" fmla="*/ 4779518 h 7203705"/>
                <a:gd name="connsiteX14" fmla="*/ 541964 w 2264509"/>
                <a:gd name="connsiteY14" fmla="*/ 4966441 h 7203705"/>
                <a:gd name="connsiteX15" fmla="*/ 510234 w 2264509"/>
                <a:gd name="connsiteY15" fmla="*/ 5112051 h 7203705"/>
                <a:gd name="connsiteX16" fmla="*/ 434305 w 2264509"/>
                <a:gd name="connsiteY16" fmla="*/ 6139609 h 7203705"/>
                <a:gd name="connsiteX17" fmla="*/ 399690 w 2264509"/>
                <a:gd name="connsiteY17" fmla="*/ 6589898 h 7203705"/>
                <a:gd name="connsiteX18" fmla="*/ 471534 w 2264509"/>
                <a:gd name="connsiteY18" fmla="*/ 6812999 h 7203705"/>
                <a:gd name="connsiteX19" fmla="*/ 409205 w 2264509"/>
                <a:gd name="connsiteY19" fmla="*/ 6986424 h 7203705"/>
                <a:gd name="connsiteX20" fmla="*/ 727381 w 2264509"/>
                <a:gd name="connsiteY20" fmla="*/ 7193264 h 7203705"/>
                <a:gd name="connsiteX21" fmla="*/ 1018766 w 2264509"/>
                <a:gd name="connsiteY21" fmla="*/ 7101007 h 7203705"/>
                <a:gd name="connsiteX22" fmla="*/ 760721 w 2264509"/>
                <a:gd name="connsiteY22" fmla="*/ 6842580 h 7203705"/>
                <a:gd name="connsiteX23" fmla="*/ 804368 w 2264509"/>
                <a:gd name="connsiteY23" fmla="*/ 6565349 h 7203705"/>
                <a:gd name="connsiteX24" fmla="*/ 790216 w 2264509"/>
                <a:gd name="connsiteY24" fmla="*/ 6235730 h 7203705"/>
                <a:gd name="connsiteX25" fmla="*/ 907792 w 2264509"/>
                <a:gd name="connsiteY25" fmla="*/ 5474692 h 7203705"/>
                <a:gd name="connsiteX26" fmla="*/ 957309 w 2264509"/>
                <a:gd name="connsiteY26" fmla="*/ 5365800 h 7203705"/>
                <a:gd name="connsiteX27" fmla="*/ 949796 w 2264509"/>
                <a:gd name="connsiteY27" fmla="*/ 5294498 h 7203705"/>
                <a:gd name="connsiteX28" fmla="*/ 1022842 w 2264509"/>
                <a:gd name="connsiteY28" fmla="*/ 5197505 h 7203705"/>
                <a:gd name="connsiteX29" fmla="*/ 1024856 w 2264509"/>
                <a:gd name="connsiteY29" fmla="*/ 5054630 h 7203705"/>
                <a:gd name="connsiteX30" fmla="*/ 1250022 w 2264509"/>
                <a:gd name="connsiteY30" fmla="*/ 4234537 h 7203705"/>
                <a:gd name="connsiteX31" fmla="*/ 1388027 w 2264509"/>
                <a:gd name="connsiteY31" fmla="*/ 4644157 h 7203705"/>
                <a:gd name="connsiteX32" fmla="*/ 1392304 w 2264509"/>
                <a:gd name="connsiteY32" fmla="*/ 4865602 h 7203705"/>
                <a:gd name="connsiteX33" fmla="*/ 1361716 w 2264509"/>
                <a:gd name="connsiteY33" fmla="*/ 4959440 h 7203705"/>
                <a:gd name="connsiteX34" fmla="*/ 1405585 w 2264509"/>
                <a:gd name="connsiteY34" fmla="*/ 5098769 h 7203705"/>
                <a:gd name="connsiteX35" fmla="*/ 1313490 w 2264509"/>
                <a:gd name="connsiteY35" fmla="*/ 5539804 h 7203705"/>
                <a:gd name="connsiteX36" fmla="*/ 1314512 w 2264509"/>
                <a:gd name="connsiteY36" fmla="*/ 6345824 h 7203705"/>
                <a:gd name="connsiteX37" fmla="*/ 1387677 w 2264509"/>
                <a:gd name="connsiteY37" fmla="*/ 6525837 h 7203705"/>
                <a:gd name="connsiteX38" fmla="*/ 1336897 w 2264509"/>
                <a:gd name="connsiteY38" fmla="*/ 6727274 h 7203705"/>
                <a:gd name="connsiteX39" fmla="*/ 1355075 w 2264509"/>
                <a:gd name="connsiteY39" fmla="*/ 6813600 h 7203705"/>
                <a:gd name="connsiteX40" fmla="*/ 1364871 w 2264509"/>
                <a:gd name="connsiteY40" fmla="*/ 7006384 h 7203705"/>
                <a:gd name="connsiteX41" fmla="*/ 1811645 w 2264509"/>
                <a:gd name="connsiteY41" fmla="*/ 7174679 h 7203705"/>
                <a:gd name="connsiteX42" fmla="*/ 2240298 w 2264509"/>
                <a:gd name="connsiteY42" fmla="*/ 7184685 h 7203705"/>
                <a:gd name="connsiteX43" fmla="*/ 2223142 w 2264509"/>
                <a:gd name="connsiteY43" fmla="*/ 7032346 h 7203705"/>
                <a:gd name="connsiteX44" fmla="*/ 1738539 w 2264509"/>
                <a:gd name="connsiteY44" fmla="*/ 6666009 h 7203705"/>
                <a:gd name="connsiteX45" fmla="*/ 1759422 w 2264509"/>
                <a:gd name="connsiteY45" fmla="*/ 6535632 h 7203705"/>
                <a:gd name="connsiteX46" fmla="*/ 1719909 w 2264509"/>
                <a:gd name="connsiteY46" fmla="*/ 6436627 h 7203705"/>
                <a:gd name="connsiteX47" fmla="*/ 1708642 w 2264509"/>
                <a:gd name="connsiteY47" fmla="*/ 6235730 h 7203705"/>
                <a:gd name="connsiteX48" fmla="*/ 1730306 w 2264509"/>
                <a:gd name="connsiteY48" fmla="*/ 5965274 h 7203705"/>
                <a:gd name="connsiteX49" fmla="*/ 1778923 w 2264509"/>
                <a:gd name="connsiteY49" fmla="*/ 5497769 h 7203705"/>
                <a:gd name="connsiteX50" fmla="*/ 1790341 w 2264509"/>
                <a:gd name="connsiteY50" fmla="*/ 5349364 h 7203705"/>
                <a:gd name="connsiteX51" fmla="*/ 1848903 w 2264509"/>
                <a:gd name="connsiteY51" fmla="*/ 5302881 h 7203705"/>
                <a:gd name="connsiteX52" fmla="*/ 1935499 w 2264509"/>
                <a:gd name="connsiteY52" fmla="*/ 5083205 h 7203705"/>
                <a:gd name="connsiteX53" fmla="*/ 1960649 w 2264509"/>
                <a:gd name="connsiteY53" fmla="*/ 4791056 h 7203705"/>
                <a:gd name="connsiteX54" fmla="*/ 1951665 w 2264509"/>
                <a:gd name="connsiteY54" fmla="*/ 4334336 h 7203705"/>
                <a:gd name="connsiteX55" fmla="*/ 1932344 w 2264509"/>
                <a:gd name="connsiteY55" fmla="*/ 3888133 h 7203705"/>
                <a:gd name="connsiteX56" fmla="*/ 2114094 w 2264509"/>
                <a:gd name="connsiteY56" fmla="*/ 3794489 h 7203705"/>
                <a:gd name="connsiteX57" fmla="*/ 1762492 w 2264509"/>
                <a:gd name="connsiteY57" fmla="*/ 2682768 h 7203705"/>
                <a:gd name="connsiteX58" fmla="*/ 2171636 w 2264509"/>
                <a:gd name="connsiteY58" fmla="*/ 2450629 h 7203705"/>
                <a:gd name="connsiteX59" fmla="*/ 2032492 w 2264509"/>
                <a:gd name="connsiteY59" fmla="*/ 1850474 h 7203705"/>
                <a:gd name="connsiteX60" fmla="*/ 1987751 w 2264509"/>
                <a:gd name="connsiteY60" fmla="*/ 1662589 h 7203705"/>
                <a:gd name="connsiteX61" fmla="*/ 1973329 w 2264509"/>
                <a:gd name="connsiteY61" fmla="*/ 1418094 h 7203705"/>
                <a:gd name="connsiteX62" fmla="*/ 1925704 w 2264509"/>
                <a:gd name="connsiteY62" fmla="*/ 1287898 h 7203705"/>
                <a:gd name="connsiteX63" fmla="*/ 1458979 w 2264509"/>
                <a:gd name="connsiteY63" fmla="*/ 1120535 h 7203705"/>
                <a:gd name="connsiteX64" fmla="*/ 1360513 w 2264509"/>
                <a:gd name="connsiteY64" fmla="*/ 1005635 h 7203705"/>
                <a:gd name="connsiteX65" fmla="*/ 1416522 w 2264509"/>
                <a:gd name="connsiteY65" fmla="*/ 807081 h 7203705"/>
                <a:gd name="connsiteX66" fmla="*/ 1484699 w 2264509"/>
                <a:gd name="connsiteY66" fmla="*/ 608469 h 7203705"/>
                <a:gd name="connsiteX67" fmla="*/ 1496208 w 2264509"/>
                <a:gd name="connsiteY67" fmla="*/ 366317 h 7203705"/>
                <a:gd name="connsiteX68" fmla="*/ 1413968 w 2264509"/>
                <a:gd name="connsiteY68" fmla="*/ 146640 h 7203705"/>
                <a:gd name="connsiteX69" fmla="*/ 1100515 w 2264509"/>
                <a:gd name="connsiteY69" fmla="*/ 551 h 7203705"/>
                <a:gd name="connsiteX0" fmla="*/ 1100515 w 2264509"/>
                <a:gd name="connsiteY0" fmla="*/ 551 h 7203705"/>
                <a:gd name="connsiteX1" fmla="*/ 849378 w 2264509"/>
                <a:gd name="connsiteY1" fmla="*/ 118937 h 7203705"/>
                <a:gd name="connsiteX2" fmla="*/ 751515 w 2264509"/>
                <a:gd name="connsiteY2" fmla="*/ 285490 h 7203705"/>
                <a:gd name="connsiteX3" fmla="*/ 756141 w 2264509"/>
                <a:gd name="connsiteY3" fmla="*/ 566071 h 7203705"/>
                <a:gd name="connsiteX4" fmla="*/ 895260 w 2264509"/>
                <a:gd name="connsiteY4" fmla="*/ 882679 h 7203705"/>
                <a:gd name="connsiteX5" fmla="*/ 785588 w 2264509"/>
                <a:gd name="connsiteY5" fmla="*/ 1025825 h 7203705"/>
                <a:gd name="connsiteX6" fmla="*/ 152912 w 2264509"/>
                <a:gd name="connsiteY6" fmla="*/ 1252683 h 7203705"/>
                <a:gd name="connsiteX7" fmla="*/ 8160 w 2264509"/>
                <a:gd name="connsiteY7" fmla="*/ 2283394 h 7203705"/>
                <a:gd name="connsiteX8" fmla="*/ 416233 w 2264509"/>
                <a:gd name="connsiteY8" fmla="*/ 2735641 h 7203705"/>
                <a:gd name="connsiteX9" fmla="*/ 293173 w 2264509"/>
                <a:gd name="connsiteY9" fmla="*/ 3799944 h 7203705"/>
                <a:gd name="connsiteX10" fmla="*/ 428536 w 2264509"/>
                <a:gd name="connsiteY10" fmla="*/ 3969982 h 7203705"/>
                <a:gd name="connsiteX11" fmla="*/ 486017 w 2264509"/>
                <a:gd name="connsiteY11" fmla="*/ 4215017 h 7203705"/>
                <a:gd name="connsiteX12" fmla="*/ 547224 w 2264509"/>
                <a:gd name="connsiteY12" fmla="*/ 4615099 h 7203705"/>
                <a:gd name="connsiteX13" fmla="*/ 555878 w 2264509"/>
                <a:gd name="connsiteY13" fmla="*/ 4779518 h 7203705"/>
                <a:gd name="connsiteX14" fmla="*/ 541964 w 2264509"/>
                <a:gd name="connsiteY14" fmla="*/ 4966441 h 7203705"/>
                <a:gd name="connsiteX15" fmla="*/ 510234 w 2264509"/>
                <a:gd name="connsiteY15" fmla="*/ 5112051 h 7203705"/>
                <a:gd name="connsiteX16" fmla="*/ 434305 w 2264509"/>
                <a:gd name="connsiteY16" fmla="*/ 6139609 h 7203705"/>
                <a:gd name="connsiteX17" fmla="*/ 399690 w 2264509"/>
                <a:gd name="connsiteY17" fmla="*/ 6589898 h 7203705"/>
                <a:gd name="connsiteX18" fmla="*/ 471534 w 2264509"/>
                <a:gd name="connsiteY18" fmla="*/ 6812999 h 7203705"/>
                <a:gd name="connsiteX19" fmla="*/ 409205 w 2264509"/>
                <a:gd name="connsiteY19" fmla="*/ 6995629 h 7203705"/>
                <a:gd name="connsiteX20" fmla="*/ 727381 w 2264509"/>
                <a:gd name="connsiteY20" fmla="*/ 7193264 h 7203705"/>
                <a:gd name="connsiteX21" fmla="*/ 1018766 w 2264509"/>
                <a:gd name="connsiteY21" fmla="*/ 7101007 h 7203705"/>
                <a:gd name="connsiteX22" fmla="*/ 760721 w 2264509"/>
                <a:gd name="connsiteY22" fmla="*/ 6842580 h 7203705"/>
                <a:gd name="connsiteX23" fmla="*/ 804368 w 2264509"/>
                <a:gd name="connsiteY23" fmla="*/ 6565349 h 7203705"/>
                <a:gd name="connsiteX24" fmla="*/ 790216 w 2264509"/>
                <a:gd name="connsiteY24" fmla="*/ 6235730 h 7203705"/>
                <a:gd name="connsiteX25" fmla="*/ 907792 w 2264509"/>
                <a:gd name="connsiteY25" fmla="*/ 5474692 h 7203705"/>
                <a:gd name="connsiteX26" fmla="*/ 957309 w 2264509"/>
                <a:gd name="connsiteY26" fmla="*/ 5365800 h 7203705"/>
                <a:gd name="connsiteX27" fmla="*/ 949796 w 2264509"/>
                <a:gd name="connsiteY27" fmla="*/ 5294498 h 7203705"/>
                <a:gd name="connsiteX28" fmla="*/ 1022842 w 2264509"/>
                <a:gd name="connsiteY28" fmla="*/ 5197505 h 7203705"/>
                <a:gd name="connsiteX29" fmla="*/ 1024856 w 2264509"/>
                <a:gd name="connsiteY29" fmla="*/ 5054630 h 7203705"/>
                <a:gd name="connsiteX30" fmla="*/ 1250022 w 2264509"/>
                <a:gd name="connsiteY30" fmla="*/ 4234537 h 7203705"/>
                <a:gd name="connsiteX31" fmla="*/ 1388027 w 2264509"/>
                <a:gd name="connsiteY31" fmla="*/ 4644157 h 7203705"/>
                <a:gd name="connsiteX32" fmla="*/ 1392304 w 2264509"/>
                <a:gd name="connsiteY32" fmla="*/ 4865602 h 7203705"/>
                <a:gd name="connsiteX33" fmla="*/ 1361716 w 2264509"/>
                <a:gd name="connsiteY33" fmla="*/ 4959440 h 7203705"/>
                <a:gd name="connsiteX34" fmla="*/ 1405585 w 2264509"/>
                <a:gd name="connsiteY34" fmla="*/ 5098769 h 7203705"/>
                <a:gd name="connsiteX35" fmla="*/ 1313490 w 2264509"/>
                <a:gd name="connsiteY35" fmla="*/ 5539804 h 7203705"/>
                <a:gd name="connsiteX36" fmla="*/ 1314512 w 2264509"/>
                <a:gd name="connsiteY36" fmla="*/ 6345824 h 7203705"/>
                <a:gd name="connsiteX37" fmla="*/ 1387677 w 2264509"/>
                <a:gd name="connsiteY37" fmla="*/ 6525837 h 7203705"/>
                <a:gd name="connsiteX38" fmla="*/ 1336897 w 2264509"/>
                <a:gd name="connsiteY38" fmla="*/ 6727274 h 7203705"/>
                <a:gd name="connsiteX39" fmla="*/ 1355075 w 2264509"/>
                <a:gd name="connsiteY39" fmla="*/ 6813600 h 7203705"/>
                <a:gd name="connsiteX40" fmla="*/ 1364871 w 2264509"/>
                <a:gd name="connsiteY40" fmla="*/ 7006384 h 7203705"/>
                <a:gd name="connsiteX41" fmla="*/ 1811645 w 2264509"/>
                <a:gd name="connsiteY41" fmla="*/ 7174679 h 7203705"/>
                <a:gd name="connsiteX42" fmla="*/ 2240298 w 2264509"/>
                <a:gd name="connsiteY42" fmla="*/ 7184685 h 7203705"/>
                <a:gd name="connsiteX43" fmla="*/ 2223142 w 2264509"/>
                <a:gd name="connsiteY43" fmla="*/ 7032346 h 7203705"/>
                <a:gd name="connsiteX44" fmla="*/ 1738539 w 2264509"/>
                <a:gd name="connsiteY44" fmla="*/ 6666009 h 7203705"/>
                <a:gd name="connsiteX45" fmla="*/ 1759422 w 2264509"/>
                <a:gd name="connsiteY45" fmla="*/ 6535632 h 7203705"/>
                <a:gd name="connsiteX46" fmla="*/ 1719909 w 2264509"/>
                <a:gd name="connsiteY46" fmla="*/ 6436627 h 7203705"/>
                <a:gd name="connsiteX47" fmla="*/ 1708642 w 2264509"/>
                <a:gd name="connsiteY47" fmla="*/ 6235730 h 7203705"/>
                <a:gd name="connsiteX48" fmla="*/ 1730306 w 2264509"/>
                <a:gd name="connsiteY48" fmla="*/ 5965274 h 7203705"/>
                <a:gd name="connsiteX49" fmla="*/ 1778923 w 2264509"/>
                <a:gd name="connsiteY49" fmla="*/ 5497769 h 7203705"/>
                <a:gd name="connsiteX50" fmla="*/ 1790341 w 2264509"/>
                <a:gd name="connsiteY50" fmla="*/ 5349364 h 7203705"/>
                <a:gd name="connsiteX51" fmla="*/ 1848903 w 2264509"/>
                <a:gd name="connsiteY51" fmla="*/ 5302881 h 7203705"/>
                <a:gd name="connsiteX52" fmla="*/ 1935499 w 2264509"/>
                <a:gd name="connsiteY52" fmla="*/ 5083205 h 7203705"/>
                <a:gd name="connsiteX53" fmla="*/ 1960649 w 2264509"/>
                <a:gd name="connsiteY53" fmla="*/ 4791056 h 7203705"/>
                <a:gd name="connsiteX54" fmla="*/ 1951665 w 2264509"/>
                <a:gd name="connsiteY54" fmla="*/ 4334336 h 7203705"/>
                <a:gd name="connsiteX55" fmla="*/ 1932344 w 2264509"/>
                <a:gd name="connsiteY55" fmla="*/ 3888133 h 7203705"/>
                <a:gd name="connsiteX56" fmla="*/ 2114094 w 2264509"/>
                <a:gd name="connsiteY56" fmla="*/ 3794489 h 7203705"/>
                <a:gd name="connsiteX57" fmla="*/ 1762492 w 2264509"/>
                <a:gd name="connsiteY57" fmla="*/ 2682768 h 7203705"/>
                <a:gd name="connsiteX58" fmla="*/ 2171636 w 2264509"/>
                <a:gd name="connsiteY58" fmla="*/ 2450629 h 7203705"/>
                <a:gd name="connsiteX59" fmla="*/ 2032492 w 2264509"/>
                <a:gd name="connsiteY59" fmla="*/ 1850474 h 7203705"/>
                <a:gd name="connsiteX60" fmla="*/ 1987751 w 2264509"/>
                <a:gd name="connsiteY60" fmla="*/ 1662589 h 7203705"/>
                <a:gd name="connsiteX61" fmla="*/ 1973329 w 2264509"/>
                <a:gd name="connsiteY61" fmla="*/ 1418094 h 7203705"/>
                <a:gd name="connsiteX62" fmla="*/ 1925704 w 2264509"/>
                <a:gd name="connsiteY62" fmla="*/ 1287898 h 7203705"/>
                <a:gd name="connsiteX63" fmla="*/ 1458979 w 2264509"/>
                <a:gd name="connsiteY63" fmla="*/ 1120535 h 7203705"/>
                <a:gd name="connsiteX64" fmla="*/ 1360513 w 2264509"/>
                <a:gd name="connsiteY64" fmla="*/ 1005635 h 7203705"/>
                <a:gd name="connsiteX65" fmla="*/ 1416522 w 2264509"/>
                <a:gd name="connsiteY65" fmla="*/ 807081 h 7203705"/>
                <a:gd name="connsiteX66" fmla="*/ 1484699 w 2264509"/>
                <a:gd name="connsiteY66" fmla="*/ 608469 h 7203705"/>
                <a:gd name="connsiteX67" fmla="*/ 1496208 w 2264509"/>
                <a:gd name="connsiteY67" fmla="*/ 366317 h 7203705"/>
                <a:gd name="connsiteX68" fmla="*/ 1413968 w 2264509"/>
                <a:gd name="connsiteY68" fmla="*/ 146640 h 7203705"/>
                <a:gd name="connsiteX69" fmla="*/ 1100515 w 2264509"/>
                <a:gd name="connsiteY69" fmla="*/ 551 h 7203705"/>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90819 w 2264509"/>
                <a:gd name="connsiteY60" fmla="*/ 1650316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90819 w 2264509"/>
                <a:gd name="connsiteY60" fmla="*/ 1650316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264509" h="7217346">
                  <a:moveTo>
                    <a:pt x="1100515" y="551"/>
                  </a:moveTo>
                  <a:cubicBezTo>
                    <a:pt x="956227" y="12130"/>
                    <a:pt x="938859" y="78513"/>
                    <a:pt x="849378" y="118937"/>
                  </a:cubicBezTo>
                  <a:lnTo>
                    <a:pt x="751515" y="285490"/>
                  </a:lnTo>
                  <a:cubicBezTo>
                    <a:pt x="752096" y="382863"/>
                    <a:pt x="735368" y="474467"/>
                    <a:pt x="756141" y="566071"/>
                  </a:cubicBezTo>
                  <a:cubicBezTo>
                    <a:pt x="839051" y="656223"/>
                    <a:pt x="861387" y="780989"/>
                    <a:pt x="895260" y="882679"/>
                  </a:cubicBezTo>
                  <a:cubicBezTo>
                    <a:pt x="860625" y="930394"/>
                    <a:pt x="851952" y="995418"/>
                    <a:pt x="785588" y="1025825"/>
                  </a:cubicBezTo>
                  <a:cubicBezTo>
                    <a:pt x="571811" y="1111059"/>
                    <a:pt x="311147" y="1083246"/>
                    <a:pt x="152912" y="1252683"/>
                  </a:cubicBezTo>
                  <a:cubicBezTo>
                    <a:pt x="117116" y="1305967"/>
                    <a:pt x="-36811" y="1976270"/>
                    <a:pt x="8160" y="2283394"/>
                  </a:cubicBezTo>
                  <a:cubicBezTo>
                    <a:pt x="74946" y="2644124"/>
                    <a:pt x="199451" y="2599388"/>
                    <a:pt x="416233" y="2735641"/>
                  </a:cubicBezTo>
                  <a:cubicBezTo>
                    <a:pt x="378043" y="2987808"/>
                    <a:pt x="305402" y="3596814"/>
                    <a:pt x="293173" y="3799944"/>
                  </a:cubicBezTo>
                  <a:cubicBezTo>
                    <a:pt x="303163" y="3909481"/>
                    <a:pt x="451194" y="3871613"/>
                    <a:pt x="428536" y="3969982"/>
                  </a:cubicBezTo>
                  <a:cubicBezTo>
                    <a:pt x="367409" y="4161754"/>
                    <a:pt x="494289" y="4163739"/>
                    <a:pt x="486017" y="4215017"/>
                  </a:cubicBezTo>
                  <a:cubicBezTo>
                    <a:pt x="446666" y="4442245"/>
                    <a:pt x="558870" y="4554782"/>
                    <a:pt x="547224" y="4615099"/>
                  </a:cubicBezTo>
                  <a:cubicBezTo>
                    <a:pt x="499734" y="4714755"/>
                    <a:pt x="576381" y="4760555"/>
                    <a:pt x="555878" y="4779518"/>
                  </a:cubicBezTo>
                  <a:cubicBezTo>
                    <a:pt x="497416" y="4853314"/>
                    <a:pt x="584173" y="4940219"/>
                    <a:pt x="541964" y="4966441"/>
                  </a:cubicBezTo>
                  <a:cubicBezTo>
                    <a:pt x="485235" y="5009209"/>
                    <a:pt x="536153" y="5069650"/>
                    <a:pt x="510234" y="5112051"/>
                  </a:cubicBezTo>
                  <a:cubicBezTo>
                    <a:pt x="386849" y="5389188"/>
                    <a:pt x="370194" y="5876895"/>
                    <a:pt x="434305" y="6139609"/>
                  </a:cubicBezTo>
                  <a:cubicBezTo>
                    <a:pt x="459079" y="6235267"/>
                    <a:pt x="377433" y="6489390"/>
                    <a:pt x="399690" y="6589898"/>
                  </a:cubicBezTo>
                  <a:cubicBezTo>
                    <a:pt x="435770" y="6685927"/>
                    <a:pt x="436189" y="6732311"/>
                    <a:pt x="471534" y="6812999"/>
                  </a:cubicBezTo>
                  <a:cubicBezTo>
                    <a:pt x="488173" y="6860456"/>
                    <a:pt x="399805" y="6945471"/>
                    <a:pt x="409205" y="6995629"/>
                  </a:cubicBezTo>
                  <a:cubicBezTo>
                    <a:pt x="442517" y="7119524"/>
                    <a:pt x="574205" y="7160756"/>
                    <a:pt x="712039" y="7208607"/>
                  </a:cubicBezTo>
                  <a:cubicBezTo>
                    <a:pt x="997889" y="7240046"/>
                    <a:pt x="1125087" y="7182616"/>
                    <a:pt x="1018766" y="7101007"/>
                  </a:cubicBezTo>
                  <a:cubicBezTo>
                    <a:pt x="882408" y="6986307"/>
                    <a:pt x="865108" y="6968450"/>
                    <a:pt x="760721" y="6842580"/>
                  </a:cubicBezTo>
                  <a:cubicBezTo>
                    <a:pt x="746528" y="6774595"/>
                    <a:pt x="754550" y="6666168"/>
                    <a:pt x="804368" y="6565349"/>
                  </a:cubicBezTo>
                  <a:cubicBezTo>
                    <a:pt x="828823" y="6456110"/>
                    <a:pt x="768773" y="6288448"/>
                    <a:pt x="790216" y="6235730"/>
                  </a:cubicBezTo>
                  <a:cubicBezTo>
                    <a:pt x="853381" y="6041579"/>
                    <a:pt x="928500" y="5651410"/>
                    <a:pt x="907792" y="5474692"/>
                  </a:cubicBezTo>
                  <a:cubicBezTo>
                    <a:pt x="898623" y="5424894"/>
                    <a:pt x="967135" y="5402562"/>
                    <a:pt x="957309" y="5365800"/>
                  </a:cubicBezTo>
                  <a:cubicBezTo>
                    <a:pt x="941343" y="5331456"/>
                    <a:pt x="934032" y="5317304"/>
                    <a:pt x="949796" y="5294498"/>
                  </a:cubicBezTo>
                  <a:cubicBezTo>
                    <a:pt x="959313" y="5253146"/>
                    <a:pt x="997985" y="5250763"/>
                    <a:pt x="1022842" y="5197505"/>
                  </a:cubicBezTo>
                  <a:cubicBezTo>
                    <a:pt x="1034090" y="5145340"/>
                    <a:pt x="999185" y="5110908"/>
                    <a:pt x="1024856" y="5054630"/>
                  </a:cubicBezTo>
                  <a:cubicBezTo>
                    <a:pt x="1158637" y="4659979"/>
                    <a:pt x="1173932" y="4239775"/>
                    <a:pt x="1250022" y="4234537"/>
                  </a:cubicBezTo>
                  <a:cubicBezTo>
                    <a:pt x="1366949" y="4225072"/>
                    <a:pt x="1304762" y="4516209"/>
                    <a:pt x="1388027" y="4644157"/>
                  </a:cubicBezTo>
                  <a:cubicBezTo>
                    <a:pt x="1423878" y="4693049"/>
                    <a:pt x="1347674" y="4797565"/>
                    <a:pt x="1392304" y="4865602"/>
                  </a:cubicBezTo>
                  <a:cubicBezTo>
                    <a:pt x="1434272" y="4906086"/>
                    <a:pt x="1362708" y="4925093"/>
                    <a:pt x="1364785" y="4971714"/>
                  </a:cubicBezTo>
                  <a:cubicBezTo>
                    <a:pt x="1369180" y="5026340"/>
                    <a:pt x="1419601" y="5044142"/>
                    <a:pt x="1405585" y="5098769"/>
                  </a:cubicBezTo>
                  <a:cubicBezTo>
                    <a:pt x="1360464" y="5208282"/>
                    <a:pt x="1344188" y="5392792"/>
                    <a:pt x="1313490" y="5539804"/>
                  </a:cubicBezTo>
                  <a:cubicBezTo>
                    <a:pt x="1285330" y="5690352"/>
                    <a:pt x="1328109" y="6161294"/>
                    <a:pt x="1314512" y="6345824"/>
                  </a:cubicBezTo>
                  <a:cubicBezTo>
                    <a:pt x="1318223" y="6455358"/>
                    <a:pt x="1397139" y="6492211"/>
                    <a:pt x="1369266" y="6519700"/>
                  </a:cubicBezTo>
                  <a:cubicBezTo>
                    <a:pt x="1281188" y="6581076"/>
                    <a:pt x="1395947" y="6650005"/>
                    <a:pt x="1336897" y="6727274"/>
                  </a:cubicBezTo>
                  <a:cubicBezTo>
                    <a:pt x="1318409" y="6752980"/>
                    <a:pt x="1364359" y="6784825"/>
                    <a:pt x="1355075" y="6813600"/>
                  </a:cubicBezTo>
                  <a:cubicBezTo>
                    <a:pt x="1351610" y="6867285"/>
                    <a:pt x="1310646" y="6977246"/>
                    <a:pt x="1364871" y="7006384"/>
                  </a:cubicBezTo>
                  <a:cubicBezTo>
                    <a:pt x="1539756" y="7079790"/>
                    <a:pt x="1633875" y="7147426"/>
                    <a:pt x="1811645" y="7174679"/>
                  </a:cubicBezTo>
                  <a:cubicBezTo>
                    <a:pt x="1978566" y="7193397"/>
                    <a:pt x="2174335" y="7209234"/>
                    <a:pt x="2240298" y="7184685"/>
                  </a:cubicBezTo>
                  <a:cubicBezTo>
                    <a:pt x="2281478" y="7150868"/>
                    <a:pt x="2266384" y="7065428"/>
                    <a:pt x="2223142" y="7032346"/>
                  </a:cubicBezTo>
                  <a:cubicBezTo>
                    <a:pt x="1975096" y="6878113"/>
                    <a:pt x="1692271" y="6731007"/>
                    <a:pt x="1738539" y="6666009"/>
                  </a:cubicBezTo>
                  <a:cubicBezTo>
                    <a:pt x="1810883" y="6566781"/>
                    <a:pt x="1784291" y="6555321"/>
                    <a:pt x="1759422" y="6535632"/>
                  </a:cubicBezTo>
                  <a:cubicBezTo>
                    <a:pt x="1705868" y="6511283"/>
                    <a:pt x="1696994" y="6484236"/>
                    <a:pt x="1719909" y="6436627"/>
                  </a:cubicBezTo>
                  <a:cubicBezTo>
                    <a:pt x="1750767" y="6369661"/>
                    <a:pt x="1744128" y="6311349"/>
                    <a:pt x="1708642" y="6235730"/>
                  </a:cubicBezTo>
                  <a:cubicBezTo>
                    <a:pt x="1690396" y="6162701"/>
                    <a:pt x="1701055" y="6090225"/>
                    <a:pt x="1730306" y="5965274"/>
                  </a:cubicBezTo>
                  <a:cubicBezTo>
                    <a:pt x="1746827" y="5849492"/>
                    <a:pt x="1802089" y="5632109"/>
                    <a:pt x="1778923" y="5513111"/>
                  </a:cubicBezTo>
                  <a:cubicBezTo>
                    <a:pt x="1767295" y="5469112"/>
                    <a:pt x="1844612" y="5453494"/>
                    <a:pt x="1790341" y="5349364"/>
                  </a:cubicBezTo>
                  <a:cubicBezTo>
                    <a:pt x="1779178" y="5318527"/>
                    <a:pt x="1850862" y="5303033"/>
                    <a:pt x="1855040" y="5272196"/>
                  </a:cubicBezTo>
                  <a:cubicBezTo>
                    <a:pt x="1869298" y="5159406"/>
                    <a:pt x="1881958" y="5150887"/>
                    <a:pt x="1920156" y="5046384"/>
                  </a:cubicBezTo>
                  <a:cubicBezTo>
                    <a:pt x="1951126" y="4944734"/>
                    <a:pt x="1903824" y="4812887"/>
                    <a:pt x="1939169" y="4760372"/>
                  </a:cubicBezTo>
                  <a:cubicBezTo>
                    <a:pt x="1959229" y="4644398"/>
                    <a:pt x="1951575" y="4503573"/>
                    <a:pt x="1951665" y="4334336"/>
                  </a:cubicBezTo>
                  <a:cubicBezTo>
                    <a:pt x="1952181" y="4141966"/>
                    <a:pt x="1965707" y="4071482"/>
                    <a:pt x="1932344" y="3888133"/>
                  </a:cubicBezTo>
                  <a:cubicBezTo>
                    <a:pt x="2024530" y="3828015"/>
                    <a:pt x="2138927" y="3872631"/>
                    <a:pt x="2114094" y="3794489"/>
                  </a:cubicBezTo>
                  <a:cubicBezTo>
                    <a:pt x="2004573" y="3440309"/>
                    <a:pt x="1785909" y="2841037"/>
                    <a:pt x="1762492" y="2682768"/>
                  </a:cubicBezTo>
                  <a:cubicBezTo>
                    <a:pt x="1895117" y="2668567"/>
                    <a:pt x="2125465" y="2666041"/>
                    <a:pt x="2171636" y="2450629"/>
                  </a:cubicBezTo>
                  <a:cubicBezTo>
                    <a:pt x="2199124" y="2230322"/>
                    <a:pt x="2151580" y="2090442"/>
                    <a:pt x="2032492" y="1850474"/>
                  </a:cubicBezTo>
                  <a:cubicBezTo>
                    <a:pt x="1985848" y="1799467"/>
                    <a:pt x="2047772" y="1723110"/>
                    <a:pt x="1990819" y="1650316"/>
                  </a:cubicBezTo>
                  <a:cubicBezTo>
                    <a:pt x="1967685" y="1637100"/>
                    <a:pt x="2025493" y="1537968"/>
                    <a:pt x="1973329" y="1418094"/>
                  </a:cubicBezTo>
                  <a:cubicBezTo>
                    <a:pt x="1961710" y="1378726"/>
                    <a:pt x="1998634" y="1322234"/>
                    <a:pt x="1913430" y="1284830"/>
                  </a:cubicBezTo>
                  <a:cubicBezTo>
                    <a:pt x="1742471" y="1205966"/>
                    <a:pt x="1546285" y="1161900"/>
                    <a:pt x="1458979" y="1120535"/>
                  </a:cubicBezTo>
                  <a:cubicBezTo>
                    <a:pt x="1405004" y="1081274"/>
                    <a:pt x="1379873" y="1053550"/>
                    <a:pt x="1360513" y="1005635"/>
                  </a:cubicBezTo>
                  <a:cubicBezTo>
                    <a:pt x="1340722" y="948104"/>
                    <a:pt x="1398814" y="867496"/>
                    <a:pt x="1416522" y="807081"/>
                  </a:cubicBezTo>
                  <a:cubicBezTo>
                    <a:pt x="1435777" y="734637"/>
                    <a:pt x="1435362" y="682410"/>
                    <a:pt x="1484699" y="608469"/>
                  </a:cubicBezTo>
                  <a:cubicBezTo>
                    <a:pt x="1473461" y="517220"/>
                    <a:pt x="1500304" y="458673"/>
                    <a:pt x="1496208" y="366317"/>
                  </a:cubicBezTo>
                  <a:cubicBezTo>
                    <a:pt x="1497641" y="303667"/>
                    <a:pt x="1487534" y="203520"/>
                    <a:pt x="1413968" y="146640"/>
                  </a:cubicBezTo>
                  <a:cubicBezTo>
                    <a:pt x="1384481" y="73906"/>
                    <a:pt x="1248267" y="-7481"/>
                    <a:pt x="1100515" y="5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 name="Freeform 8">
              <a:extLst>
                <a:ext uri="{FF2B5EF4-FFF2-40B4-BE49-F238E27FC236}">
                  <a16:creationId xmlns:a16="http://schemas.microsoft.com/office/drawing/2014/main" id="{2AF47E17-5DA0-4047-94DA-9D8D4EFDFCC7}"/>
                </a:ext>
              </a:extLst>
            </p:cNvPr>
            <p:cNvSpPr>
              <a:spLocks noChangeAspect="1"/>
            </p:cNvSpPr>
            <p:nvPr/>
          </p:nvSpPr>
          <p:spPr>
            <a:xfrm>
              <a:off x="2929866" y="1389705"/>
              <a:ext cx="989222" cy="3999743"/>
            </a:xfrm>
            <a:custGeom>
              <a:avLst/>
              <a:gdLst/>
              <a:ahLst/>
              <a:cxnLst/>
              <a:rect l="l" t="t" r="r" b="b"/>
              <a:pathLst>
                <a:path w="1700581" h="6876000">
                  <a:moveTo>
                    <a:pt x="878607" y="5728536"/>
                  </a:moveTo>
                  <a:lnTo>
                    <a:pt x="1213038" y="5728536"/>
                  </a:lnTo>
                  <a:cubicBezTo>
                    <a:pt x="1191114" y="5878770"/>
                    <a:pt x="1166919" y="6038257"/>
                    <a:pt x="1136360" y="6221609"/>
                  </a:cubicBezTo>
                  <a:cubicBezTo>
                    <a:pt x="1143018" y="6556144"/>
                    <a:pt x="1429288" y="6641027"/>
                    <a:pt x="1376029" y="6715924"/>
                  </a:cubicBezTo>
                  <a:cubicBezTo>
                    <a:pt x="1327762" y="6799140"/>
                    <a:pt x="1164654" y="6747547"/>
                    <a:pt x="1026513" y="6735896"/>
                  </a:cubicBezTo>
                  <a:cubicBezTo>
                    <a:pt x="996554" y="6629376"/>
                    <a:pt x="976582" y="6462941"/>
                    <a:pt x="936637" y="6461276"/>
                  </a:cubicBezTo>
                  <a:cubicBezTo>
                    <a:pt x="901685" y="6449625"/>
                    <a:pt x="926652" y="6562802"/>
                    <a:pt x="911672" y="6641026"/>
                  </a:cubicBezTo>
                  <a:lnTo>
                    <a:pt x="836775" y="6656007"/>
                  </a:lnTo>
                  <a:cubicBezTo>
                    <a:pt x="813474" y="6507878"/>
                    <a:pt x="765208" y="6364743"/>
                    <a:pt x="766873" y="6211623"/>
                  </a:cubicBezTo>
                  <a:cubicBezTo>
                    <a:pt x="770201" y="6148377"/>
                    <a:pt x="803489" y="6145049"/>
                    <a:pt x="856748" y="6081803"/>
                  </a:cubicBezTo>
                  <a:cubicBezTo>
                    <a:pt x="894429" y="6019813"/>
                    <a:pt x="886836" y="5883254"/>
                    <a:pt x="878607" y="5728536"/>
                  </a:cubicBezTo>
                  <a:close/>
                  <a:moveTo>
                    <a:pt x="291280" y="5728536"/>
                  </a:moveTo>
                  <a:lnTo>
                    <a:pt x="617128" y="5728536"/>
                  </a:lnTo>
                  <a:cubicBezTo>
                    <a:pt x="607671" y="5759643"/>
                    <a:pt x="597428" y="5790682"/>
                    <a:pt x="587121" y="5822163"/>
                  </a:cubicBezTo>
                  <a:cubicBezTo>
                    <a:pt x="595442" y="5913703"/>
                    <a:pt x="518883" y="6125076"/>
                    <a:pt x="552169" y="6171678"/>
                  </a:cubicBezTo>
                  <a:cubicBezTo>
                    <a:pt x="582127" y="6219945"/>
                    <a:pt x="612087" y="6258225"/>
                    <a:pt x="622073" y="6321471"/>
                  </a:cubicBezTo>
                  <a:cubicBezTo>
                    <a:pt x="612086" y="6489570"/>
                    <a:pt x="581294" y="6627747"/>
                    <a:pt x="582128" y="6770847"/>
                  </a:cubicBezTo>
                  <a:cubicBezTo>
                    <a:pt x="542184" y="6772511"/>
                    <a:pt x="541200" y="6783894"/>
                    <a:pt x="502239" y="6780832"/>
                  </a:cubicBezTo>
                  <a:cubicBezTo>
                    <a:pt x="487260" y="6709265"/>
                    <a:pt x="515554" y="6675978"/>
                    <a:pt x="477273" y="6621054"/>
                  </a:cubicBezTo>
                  <a:cubicBezTo>
                    <a:pt x="452307" y="6692623"/>
                    <a:pt x="407370" y="6689294"/>
                    <a:pt x="402376" y="6835757"/>
                  </a:cubicBezTo>
                  <a:cubicBezTo>
                    <a:pt x="344478" y="6846528"/>
                    <a:pt x="258804" y="6865470"/>
                    <a:pt x="181318" y="6876000"/>
                  </a:cubicBezTo>
                  <a:lnTo>
                    <a:pt x="22668" y="6876000"/>
                  </a:lnTo>
                  <a:cubicBezTo>
                    <a:pt x="325" y="6867219"/>
                    <a:pt x="-7264" y="6849920"/>
                    <a:pt x="7923" y="6820777"/>
                  </a:cubicBezTo>
                  <a:cubicBezTo>
                    <a:pt x="91141" y="6682635"/>
                    <a:pt x="249255" y="6509542"/>
                    <a:pt x="292529" y="6226601"/>
                  </a:cubicBezTo>
                  <a:lnTo>
                    <a:pt x="292529" y="6121748"/>
                  </a:lnTo>
                  <a:lnTo>
                    <a:pt x="277550" y="6051844"/>
                  </a:lnTo>
                  <a:lnTo>
                    <a:pt x="297522" y="5922024"/>
                  </a:lnTo>
                  <a:close/>
                  <a:moveTo>
                    <a:pt x="357997" y="3433607"/>
                  </a:moveTo>
                  <a:lnTo>
                    <a:pt x="1564298" y="3433607"/>
                  </a:lnTo>
                  <a:cubicBezTo>
                    <a:pt x="1526982" y="3820040"/>
                    <a:pt x="1389157" y="4196631"/>
                    <a:pt x="1307467" y="4581071"/>
                  </a:cubicBezTo>
                  <a:lnTo>
                    <a:pt x="1307466" y="4581071"/>
                  </a:lnTo>
                  <a:cubicBezTo>
                    <a:pt x="1296887" y="4621614"/>
                    <a:pt x="1288623" y="4662612"/>
                    <a:pt x="1281159" y="4703713"/>
                  </a:cubicBezTo>
                  <a:cubicBezTo>
                    <a:pt x="1256194" y="4795252"/>
                    <a:pt x="1316111" y="4916752"/>
                    <a:pt x="1311119" y="5063215"/>
                  </a:cubicBezTo>
                  <a:cubicBezTo>
                    <a:pt x="1274117" y="5297224"/>
                    <a:pt x="1246129" y="5502391"/>
                    <a:pt x="1213038" y="5728535"/>
                  </a:cubicBezTo>
                  <a:lnTo>
                    <a:pt x="878608" y="5728535"/>
                  </a:lnTo>
                  <a:cubicBezTo>
                    <a:pt x="875701" y="5671395"/>
                    <a:pt x="872625" y="5611785"/>
                    <a:pt x="871727" y="5552536"/>
                  </a:cubicBezTo>
                  <a:lnTo>
                    <a:pt x="856748" y="5402743"/>
                  </a:lnTo>
                  <a:lnTo>
                    <a:pt x="856748" y="4938388"/>
                  </a:lnTo>
                  <a:lnTo>
                    <a:pt x="906679" y="4693727"/>
                  </a:lnTo>
                  <a:lnTo>
                    <a:pt x="888339" y="4581071"/>
                  </a:lnTo>
                  <a:lnTo>
                    <a:pt x="888340" y="4581071"/>
                  </a:lnTo>
                  <a:lnTo>
                    <a:pt x="871728" y="4479025"/>
                  </a:lnTo>
                  <a:cubicBezTo>
                    <a:pt x="862264" y="4512577"/>
                    <a:pt x="850467" y="4546796"/>
                    <a:pt x="837952" y="4581071"/>
                  </a:cubicBezTo>
                  <a:lnTo>
                    <a:pt x="837951" y="4581071"/>
                  </a:lnTo>
                  <a:cubicBezTo>
                    <a:pt x="802120" y="4679442"/>
                    <a:pt x="760533" y="4778331"/>
                    <a:pt x="751893" y="4863490"/>
                  </a:cubicBezTo>
                  <a:cubicBezTo>
                    <a:pt x="763709" y="5248980"/>
                    <a:pt x="696884" y="5485051"/>
                    <a:pt x="617128" y="5728535"/>
                  </a:cubicBezTo>
                  <a:lnTo>
                    <a:pt x="291281" y="5728535"/>
                  </a:lnTo>
                  <a:lnTo>
                    <a:pt x="287536" y="5612453"/>
                  </a:lnTo>
                  <a:cubicBezTo>
                    <a:pt x="265900" y="5206349"/>
                    <a:pt x="304180" y="4960024"/>
                    <a:pt x="397384" y="4618831"/>
                  </a:cubicBezTo>
                  <a:lnTo>
                    <a:pt x="397033" y="4581071"/>
                  </a:lnTo>
                  <a:lnTo>
                    <a:pt x="397034" y="4581071"/>
                  </a:lnTo>
                  <a:cubicBezTo>
                    <a:pt x="400543" y="4198569"/>
                    <a:pt x="344626" y="3816062"/>
                    <a:pt x="357997" y="3433607"/>
                  </a:cubicBezTo>
                  <a:close/>
                  <a:moveTo>
                    <a:pt x="1000299" y="1643"/>
                  </a:moveTo>
                  <a:cubicBezTo>
                    <a:pt x="1142290" y="17714"/>
                    <a:pt x="1233725" y="147534"/>
                    <a:pt x="1266180" y="209948"/>
                  </a:cubicBezTo>
                  <a:cubicBezTo>
                    <a:pt x="1337749" y="388035"/>
                    <a:pt x="1289481" y="646010"/>
                    <a:pt x="1306126" y="898993"/>
                  </a:cubicBezTo>
                  <a:cubicBezTo>
                    <a:pt x="1341077" y="1017161"/>
                    <a:pt x="1336084" y="1055442"/>
                    <a:pt x="1296139" y="1048785"/>
                  </a:cubicBezTo>
                  <a:cubicBezTo>
                    <a:pt x="1304964" y="1086489"/>
                    <a:pt x="1295227" y="1111434"/>
                    <a:pt x="1298096" y="1138678"/>
                  </a:cubicBezTo>
                  <a:lnTo>
                    <a:pt x="1298097" y="1138678"/>
                  </a:lnTo>
                  <a:cubicBezTo>
                    <a:pt x="1300323" y="1168033"/>
                    <a:pt x="1317044" y="1200049"/>
                    <a:pt x="1386014" y="1253500"/>
                  </a:cubicBezTo>
                  <a:lnTo>
                    <a:pt x="1291146" y="1328397"/>
                  </a:lnTo>
                  <a:cubicBezTo>
                    <a:pt x="1326098" y="1446567"/>
                    <a:pt x="1381023" y="1589701"/>
                    <a:pt x="1445932" y="1692891"/>
                  </a:cubicBezTo>
                  <a:lnTo>
                    <a:pt x="1381022" y="1757801"/>
                  </a:lnTo>
                  <a:cubicBezTo>
                    <a:pt x="1405988" y="1786095"/>
                    <a:pt x="1480883" y="1809396"/>
                    <a:pt x="1455918" y="1842683"/>
                  </a:cubicBezTo>
                  <a:cubicBezTo>
                    <a:pt x="1427624" y="1945873"/>
                    <a:pt x="1369372" y="2059050"/>
                    <a:pt x="1326098" y="2167233"/>
                  </a:cubicBezTo>
                  <a:cubicBezTo>
                    <a:pt x="1386015" y="2173890"/>
                    <a:pt x="1415974" y="2180547"/>
                    <a:pt x="1505849" y="2187205"/>
                  </a:cubicBezTo>
                  <a:cubicBezTo>
                    <a:pt x="1532134" y="2216917"/>
                    <a:pt x="1563125" y="2251336"/>
                    <a:pt x="1592182" y="2286142"/>
                  </a:cubicBezTo>
                  <a:lnTo>
                    <a:pt x="1592184" y="2286142"/>
                  </a:lnTo>
                  <a:cubicBezTo>
                    <a:pt x="1648871" y="2351776"/>
                    <a:pt x="1699489" y="2417957"/>
                    <a:pt x="1700581" y="2451838"/>
                  </a:cubicBezTo>
                  <a:cubicBezTo>
                    <a:pt x="1677280" y="2570007"/>
                    <a:pt x="1614033" y="2708149"/>
                    <a:pt x="1525823" y="2806346"/>
                  </a:cubicBezTo>
                  <a:cubicBezTo>
                    <a:pt x="1582604" y="3019952"/>
                    <a:pt x="1588783" y="3228287"/>
                    <a:pt x="1564298" y="3433606"/>
                  </a:cubicBezTo>
                  <a:lnTo>
                    <a:pt x="357997" y="3433606"/>
                  </a:lnTo>
                  <a:cubicBezTo>
                    <a:pt x="361606" y="3257771"/>
                    <a:pt x="381219" y="3081989"/>
                    <a:pt x="427343" y="2906207"/>
                  </a:cubicBezTo>
                  <a:lnTo>
                    <a:pt x="312503" y="2781381"/>
                  </a:lnTo>
                  <a:lnTo>
                    <a:pt x="502240" y="2441852"/>
                  </a:lnTo>
                  <a:cubicBezTo>
                    <a:pt x="445692" y="2397654"/>
                    <a:pt x="398283" y="2345651"/>
                    <a:pt x="360181" y="2286142"/>
                  </a:cubicBezTo>
                  <a:lnTo>
                    <a:pt x="360181" y="2286142"/>
                  </a:lnTo>
                  <a:cubicBezTo>
                    <a:pt x="191427" y="2049061"/>
                    <a:pt x="144185" y="1710010"/>
                    <a:pt x="67840" y="1403293"/>
                  </a:cubicBezTo>
                  <a:cubicBezTo>
                    <a:pt x="51782" y="1311963"/>
                    <a:pt x="90192" y="1206108"/>
                    <a:pt x="144160" y="1138678"/>
                  </a:cubicBezTo>
                  <a:lnTo>
                    <a:pt x="144160" y="1138678"/>
                  </a:lnTo>
                  <a:cubicBezTo>
                    <a:pt x="178854" y="1093626"/>
                    <a:pt x="220576" y="1065454"/>
                    <a:pt x="257578" y="1068757"/>
                  </a:cubicBezTo>
                  <a:lnTo>
                    <a:pt x="227619" y="903986"/>
                  </a:lnTo>
                  <a:cubicBezTo>
                    <a:pt x="508895" y="707591"/>
                    <a:pt x="630395" y="86785"/>
                    <a:pt x="841769" y="30197"/>
                  </a:cubicBezTo>
                  <a:cubicBezTo>
                    <a:pt x="900021" y="3568"/>
                    <a:pt x="952969" y="-3714"/>
                    <a:pt x="1000299" y="164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8" name="Freeform 9">
              <a:extLst>
                <a:ext uri="{FF2B5EF4-FFF2-40B4-BE49-F238E27FC236}">
                  <a16:creationId xmlns:a16="http://schemas.microsoft.com/office/drawing/2014/main" id="{4B1F5878-9F45-435B-B0B1-0FC7B1A14777}"/>
                </a:ext>
              </a:extLst>
            </p:cNvPr>
            <p:cNvSpPr>
              <a:spLocks noChangeAspect="1"/>
            </p:cNvSpPr>
            <p:nvPr/>
          </p:nvSpPr>
          <p:spPr>
            <a:xfrm>
              <a:off x="5098388" y="1352808"/>
              <a:ext cx="1255596" cy="4001786"/>
            </a:xfrm>
            <a:custGeom>
              <a:avLst/>
              <a:gdLst>
                <a:gd name="connsiteX0" fmla="*/ 1095375 w 2171700"/>
                <a:gd name="connsiteY0" fmla="*/ 0 h 7324725"/>
                <a:gd name="connsiteX1" fmla="*/ 809625 w 2171700"/>
                <a:gd name="connsiteY1" fmla="*/ 190500 h 7324725"/>
                <a:gd name="connsiteX2" fmla="*/ 685800 w 2171700"/>
                <a:gd name="connsiteY2" fmla="*/ 371475 h 7324725"/>
                <a:gd name="connsiteX3" fmla="*/ 704850 w 2171700"/>
                <a:gd name="connsiteY3" fmla="*/ 695325 h 7324725"/>
                <a:gd name="connsiteX4" fmla="*/ 838200 w 2171700"/>
                <a:gd name="connsiteY4" fmla="*/ 971550 h 7324725"/>
                <a:gd name="connsiteX5" fmla="*/ 742950 w 2171700"/>
                <a:gd name="connsiteY5" fmla="*/ 1085850 h 7324725"/>
                <a:gd name="connsiteX6" fmla="*/ 133350 w 2171700"/>
                <a:gd name="connsiteY6" fmla="*/ 1295400 h 7324725"/>
                <a:gd name="connsiteX7" fmla="*/ 0 w 2171700"/>
                <a:gd name="connsiteY7" fmla="*/ 2286000 h 7324725"/>
                <a:gd name="connsiteX8" fmla="*/ 333375 w 2171700"/>
                <a:gd name="connsiteY8" fmla="*/ 3181350 h 7324725"/>
                <a:gd name="connsiteX9" fmla="*/ 247650 w 2171700"/>
                <a:gd name="connsiteY9" fmla="*/ 3914775 h 7324725"/>
                <a:gd name="connsiteX10" fmla="*/ 371475 w 2171700"/>
                <a:gd name="connsiteY10" fmla="*/ 4133850 h 7324725"/>
                <a:gd name="connsiteX11" fmla="*/ 495300 w 2171700"/>
                <a:gd name="connsiteY11" fmla="*/ 4352925 h 7324725"/>
                <a:gd name="connsiteX12" fmla="*/ 476250 w 2171700"/>
                <a:gd name="connsiteY12" fmla="*/ 4810125 h 7324725"/>
                <a:gd name="connsiteX13" fmla="*/ 476250 w 2171700"/>
                <a:gd name="connsiteY13" fmla="*/ 5172075 h 7324725"/>
                <a:gd name="connsiteX14" fmla="*/ 371475 w 2171700"/>
                <a:gd name="connsiteY14" fmla="*/ 6219825 h 7324725"/>
                <a:gd name="connsiteX15" fmla="*/ 371475 w 2171700"/>
                <a:gd name="connsiteY15" fmla="*/ 6696075 h 7324725"/>
                <a:gd name="connsiteX16" fmla="*/ 400050 w 2171700"/>
                <a:gd name="connsiteY16" fmla="*/ 6896100 h 7324725"/>
                <a:gd name="connsiteX17" fmla="*/ 323850 w 2171700"/>
                <a:gd name="connsiteY17" fmla="*/ 7077075 h 7324725"/>
                <a:gd name="connsiteX18" fmla="*/ 533400 w 2171700"/>
                <a:gd name="connsiteY18" fmla="*/ 7324725 h 7324725"/>
                <a:gd name="connsiteX19" fmla="*/ 952500 w 2171700"/>
                <a:gd name="connsiteY19" fmla="*/ 7315200 h 7324725"/>
                <a:gd name="connsiteX20" fmla="*/ 733425 w 2171700"/>
                <a:gd name="connsiteY20" fmla="*/ 6896100 h 7324725"/>
                <a:gd name="connsiteX21" fmla="*/ 790575 w 2171700"/>
                <a:gd name="connsiteY21" fmla="*/ 6648450 h 7324725"/>
                <a:gd name="connsiteX22" fmla="*/ 762000 w 2171700"/>
                <a:gd name="connsiteY22" fmla="*/ 6324600 h 7324725"/>
                <a:gd name="connsiteX23" fmla="*/ 885825 w 2171700"/>
                <a:gd name="connsiteY23" fmla="*/ 5486400 h 7324725"/>
                <a:gd name="connsiteX24" fmla="*/ 866775 w 2171700"/>
                <a:gd name="connsiteY24" fmla="*/ 5400675 h 7324725"/>
                <a:gd name="connsiteX25" fmla="*/ 971550 w 2171700"/>
                <a:gd name="connsiteY25" fmla="*/ 5286375 h 7324725"/>
                <a:gd name="connsiteX26" fmla="*/ 962025 w 2171700"/>
                <a:gd name="connsiteY26" fmla="*/ 5143500 h 7324725"/>
                <a:gd name="connsiteX27" fmla="*/ 1104900 w 2171700"/>
                <a:gd name="connsiteY27" fmla="*/ 4600575 h 7324725"/>
                <a:gd name="connsiteX28" fmla="*/ 1123950 w 2171700"/>
                <a:gd name="connsiteY28" fmla="*/ 4467225 h 7324725"/>
                <a:gd name="connsiteX29" fmla="*/ 1276350 w 2171700"/>
                <a:gd name="connsiteY29" fmla="*/ 4724400 h 7324725"/>
                <a:gd name="connsiteX30" fmla="*/ 1352550 w 2171700"/>
                <a:gd name="connsiteY30" fmla="*/ 5000625 h 7324725"/>
                <a:gd name="connsiteX31" fmla="*/ 1333500 w 2171700"/>
                <a:gd name="connsiteY31" fmla="*/ 5143500 h 7324725"/>
                <a:gd name="connsiteX32" fmla="*/ 1371600 w 2171700"/>
                <a:gd name="connsiteY32" fmla="*/ 5153025 h 7324725"/>
                <a:gd name="connsiteX33" fmla="*/ 1247775 w 2171700"/>
                <a:gd name="connsiteY33" fmla="*/ 5591175 h 7324725"/>
                <a:gd name="connsiteX34" fmla="*/ 1257300 w 2171700"/>
                <a:gd name="connsiteY34" fmla="*/ 6543675 h 7324725"/>
                <a:gd name="connsiteX35" fmla="*/ 1333500 w 2171700"/>
                <a:gd name="connsiteY35" fmla="*/ 6657975 h 7324725"/>
                <a:gd name="connsiteX36" fmla="*/ 1314450 w 2171700"/>
                <a:gd name="connsiteY36" fmla="*/ 6810375 h 7324725"/>
                <a:gd name="connsiteX37" fmla="*/ 1323975 w 2171700"/>
                <a:gd name="connsiteY37" fmla="*/ 6934200 h 7324725"/>
                <a:gd name="connsiteX38" fmla="*/ 1304925 w 2171700"/>
                <a:gd name="connsiteY38" fmla="*/ 7086600 h 7324725"/>
                <a:gd name="connsiteX39" fmla="*/ 1704975 w 2171700"/>
                <a:gd name="connsiteY39" fmla="*/ 7286625 h 7324725"/>
                <a:gd name="connsiteX40" fmla="*/ 2152650 w 2171700"/>
                <a:gd name="connsiteY40" fmla="*/ 7286625 h 7324725"/>
                <a:gd name="connsiteX41" fmla="*/ 2171700 w 2171700"/>
                <a:gd name="connsiteY41" fmla="*/ 7143750 h 7324725"/>
                <a:gd name="connsiteX42" fmla="*/ 1676400 w 2171700"/>
                <a:gd name="connsiteY42" fmla="*/ 6638925 h 7324725"/>
                <a:gd name="connsiteX43" fmla="*/ 1685925 w 2171700"/>
                <a:gd name="connsiteY43" fmla="*/ 6534150 h 7324725"/>
                <a:gd name="connsiteX44" fmla="*/ 1657350 w 2171700"/>
                <a:gd name="connsiteY44" fmla="*/ 6324600 h 7324725"/>
                <a:gd name="connsiteX45" fmla="*/ 1704975 w 2171700"/>
                <a:gd name="connsiteY45" fmla="*/ 6048375 h 7324725"/>
                <a:gd name="connsiteX46" fmla="*/ 1762125 w 2171700"/>
                <a:gd name="connsiteY46" fmla="*/ 5495925 h 7324725"/>
                <a:gd name="connsiteX47" fmla="*/ 1771650 w 2171700"/>
                <a:gd name="connsiteY47" fmla="*/ 5429250 h 7324725"/>
                <a:gd name="connsiteX48" fmla="*/ 1866900 w 2171700"/>
                <a:gd name="connsiteY48" fmla="*/ 5172075 h 7324725"/>
                <a:gd name="connsiteX49" fmla="*/ 1885950 w 2171700"/>
                <a:gd name="connsiteY49" fmla="*/ 4648200 h 7324725"/>
                <a:gd name="connsiteX50" fmla="*/ 1895475 w 2171700"/>
                <a:gd name="connsiteY50" fmla="*/ 4248150 h 7324725"/>
                <a:gd name="connsiteX51" fmla="*/ 1866900 w 2171700"/>
                <a:gd name="connsiteY51" fmla="*/ 3705225 h 7324725"/>
                <a:gd name="connsiteX52" fmla="*/ 2076450 w 2171700"/>
                <a:gd name="connsiteY52" fmla="*/ 2771775 h 7324725"/>
                <a:gd name="connsiteX53" fmla="*/ 2085975 w 2171700"/>
                <a:gd name="connsiteY53" fmla="*/ 2505075 h 7324725"/>
                <a:gd name="connsiteX54" fmla="*/ 1981200 w 2171700"/>
                <a:gd name="connsiteY54" fmla="*/ 1933575 h 7324725"/>
                <a:gd name="connsiteX55" fmla="*/ 1933575 w 2171700"/>
                <a:gd name="connsiteY55" fmla="*/ 1771650 h 7324725"/>
                <a:gd name="connsiteX56" fmla="*/ 1933575 w 2171700"/>
                <a:gd name="connsiteY56" fmla="*/ 1495425 h 7324725"/>
                <a:gd name="connsiteX57" fmla="*/ 1885950 w 2171700"/>
                <a:gd name="connsiteY57" fmla="*/ 1333500 h 7324725"/>
                <a:gd name="connsiteX58" fmla="*/ 1419225 w 2171700"/>
                <a:gd name="connsiteY58" fmla="*/ 1238250 h 7324725"/>
                <a:gd name="connsiteX59" fmla="*/ 1257300 w 2171700"/>
                <a:gd name="connsiteY59" fmla="*/ 1085850 h 7324725"/>
                <a:gd name="connsiteX60" fmla="*/ 1333500 w 2171700"/>
                <a:gd name="connsiteY60" fmla="*/ 933450 h 7324725"/>
                <a:gd name="connsiteX61" fmla="*/ 1447800 w 2171700"/>
                <a:gd name="connsiteY61" fmla="*/ 466725 h 7324725"/>
                <a:gd name="connsiteX62" fmla="*/ 1400175 w 2171700"/>
                <a:gd name="connsiteY62" fmla="*/ 209550 h 7324725"/>
                <a:gd name="connsiteX63" fmla="*/ 1095375 w 2171700"/>
                <a:gd name="connsiteY63" fmla="*/ 0 h 7324725"/>
                <a:gd name="connsiteX0" fmla="*/ 1078068 w 2171700"/>
                <a:gd name="connsiteY0" fmla="*/ 0 h 7255496"/>
                <a:gd name="connsiteX1" fmla="*/ 809625 w 2171700"/>
                <a:gd name="connsiteY1" fmla="*/ 121271 h 7255496"/>
                <a:gd name="connsiteX2" fmla="*/ 685800 w 2171700"/>
                <a:gd name="connsiteY2" fmla="*/ 302246 h 7255496"/>
                <a:gd name="connsiteX3" fmla="*/ 704850 w 2171700"/>
                <a:gd name="connsiteY3" fmla="*/ 626096 h 7255496"/>
                <a:gd name="connsiteX4" fmla="*/ 838200 w 2171700"/>
                <a:gd name="connsiteY4" fmla="*/ 902321 h 7255496"/>
                <a:gd name="connsiteX5" fmla="*/ 742950 w 2171700"/>
                <a:gd name="connsiteY5" fmla="*/ 1016621 h 7255496"/>
                <a:gd name="connsiteX6" fmla="*/ 133350 w 2171700"/>
                <a:gd name="connsiteY6" fmla="*/ 1226171 h 7255496"/>
                <a:gd name="connsiteX7" fmla="*/ 0 w 2171700"/>
                <a:gd name="connsiteY7" fmla="*/ 2216771 h 7255496"/>
                <a:gd name="connsiteX8" fmla="*/ 333375 w 2171700"/>
                <a:gd name="connsiteY8" fmla="*/ 3112121 h 7255496"/>
                <a:gd name="connsiteX9" fmla="*/ 247650 w 2171700"/>
                <a:gd name="connsiteY9" fmla="*/ 3845546 h 7255496"/>
                <a:gd name="connsiteX10" fmla="*/ 371475 w 2171700"/>
                <a:gd name="connsiteY10" fmla="*/ 4064621 h 7255496"/>
                <a:gd name="connsiteX11" fmla="*/ 495300 w 2171700"/>
                <a:gd name="connsiteY11" fmla="*/ 4283696 h 7255496"/>
                <a:gd name="connsiteX12" fmla="*/ 476250 w 2171700"/>
                <a:gd name="connsiteY12" fmla="*/ 4740896 h 7255496"/>
                <a:gd name="connsiteX13" fmla="*/ 476250 w 2171700"/>
                <a:gd name="connsiteY13" fmla="*/ 5102846 h 7255496"/>
                <a:gd name="connsiteX14" fmla="*/ 371475 w 2171700"/>
                <a:gd name="connsiteY14" fmla="*/ 6150596 h 7255496"/>
                <a:gd name="connsiteX15" fmla="*/ 371475 w 2171700"/>
                <a:gd name="connsiteY15" fmla="*/ 6626846 h 7255496"/>
                <a:gd name="connsiteX16" fmla="*/ 400050 w 2171700"/>
                <a:gd name="connsiteY16" fmla="*/ 6826871 h 7255496"/>
                <a:gd name="connsiteX17" fmla="*/ 323850 w 2171700"/>
                <a:gd name="connsiteY17" fmla="*/ 7007846 h 7255496"/>
                <a:gd name="connsiteX18" fmla="*/ 533400 w 2171700"/>
                <a:gd name="connsiteY18" fmla="*/ 7255496 h 7255496"/>
                <a:gd name="connsiteX19" fmla="*/ 952500 w 2171700"/>
                <a:gd name="connsiteY19" fmla="*/ 7245971 h 7255496"/>
                <a:gd name="connsiteX20" fmla="*/ 733425 w 2171700"/>
                <a:gd name="connsiteY20" fmla="*/ 6826871 h 7255496"/>
                <a:gd name="connsiteX21" fmla="*/ 790575 w 2171700"/>
                <a:gd name="connsiteY21" fmla="*/ 6579221 h 7255496"/>
                <a:gd name="connsiteX22" fmla="*/ 762000 w 2171700"/>
                <a:gd name="connsiteY22" fmla="*/ 6255371 h 7255496"/>
                <a:gd name="connsiteX23" fmla="*/ 885825 w 2171700"/>
                <a:gd name="connsiteY23" fmla="*/ 5417171 h 7255496"/>
                <a:gd name="connsiteX24" fmla="*/ 866775 w 2171700"/>
                <a:gd name="connsiteY24" fmla="*/ 5331446 h 7255496"/>
                <a:gd name="connsiteX25" fmla="*/ 971550 w 2171700"/>
                <a:gd name="connsiteY25" fmla="*/ 5217146 h 7255496"/>
                <a:gd name="connsiteX26" fmla="*/ 962025 w 2171700"/>
                <a:gd name="connsiteY26" fmla="*/ 5074271 h 7255496"/>
                <a:gd name="connsiteX27" fmla="*/ 1104900 w 2171700"/>
                <a:gd name="connsiteY27" fmla="*/ 4531346 h 7255496"/>
                <a:gd name="connsiteX28" fmla="*/ 1123950 w 2171700"/>
                <a:gd name="connsiteY28" fmla="*/ 4397996 h 7255496"/>
                <a:gd name="connsiteX29" fmla="*/ 1276350 w 2171700"/>
                <a:gd name="connsiteY29" fmla="*/ 4655171 h 7255496"/>
                <a:gd name="connsiteX30" fmla="*/ 1352550 w 2171700"/>
                <a:gd name="connsiteY30" fmla="*/ 4931396 h 7255496"/>
                <a:gd name="connsiteX31" fmla="*/ 1333500 w 2171700"/>
                <a:gd name="connsiteY31" fmla="*/ 5074271 h 7255496"/>
                <a:gd name="connsiteX32" fmla="*/ 1371600 w 2171700"/>
                <a:gd name="connsiteY32" fmla="*/ 5083796 h 7255496"/>
                <a:gd name="connsiteX33" fmla="*/ 1247775 w 2171700"/>
                <a:gd name="connsiteY33" fmla="*/ 5521946 h 7255496"/>
                <a:gd name="connsiteX34" fmla="*/ 1257300 w 2171700"/>
                <a:gd name="connsiteY34" fmla="*/ 6474446 h 7255496"/>
                <a:gd name="connsiteX35" fmla="*/ 1333500 w 2171700"/>
                <a:gd name="connsiteY35" fmla="*/ 6588746 h 7255496"/>
                <a:gd name="connsiteX36" fmla="*/ 1314450 w 2171700"/>
                <a:gd name="connsiteY36" fmla="*/ 6741146 h 7255496"/>
                <a:gd name="connsiteX37" fmla="*/ 1323975 w 2171700"/>
                <a:gd name="connsiteY37" fmla="*/ 6864971 h 7255496"/>
                <a:gd name="connsiteX38" fmla="*/ 1304925 w 2171700"/>
                <a:gd name="connsiteY38" fmla="*/ 7017371 h 7255496"/>
                <a:gd name="connsiteX39" fmla="*/ 1704975 w 2171700"/>
                <a:gd name="connsiteY39" fmla="*/ 7217396 h 7255496"/>
                <a:gd name="connsiteX40" fmla="*/ 2152650 w 2171700"/>
                <a:gd name="connsiteY40" fmla="*/ 7217396 h 7255496"/>
                <a:gd name="connsiteX41" fmla="*/ 2171700 w 2171700"/>
                <a:gd name="connsiteY41" fmla="*/ 7074521 h 7255496"/>
                <a:gd name="connsiteX42" fmla="*/ 1676400 w 2171700"/>
                <a:gd name="connsiteY42" fmla="*/ 6569696 h 7255496"/>
                <a:gd name="connsiteX43" fmla="*/ 1685925 w 2171700"/>
                <a:gd name="connsiteY43" fmla="*/ 6464921 h 7255496"/>
                <a:gd name="connsiteX44" fmla="*/ 1657350 w 2171700"/>
                <a:gd name="connsiteY44" fmla="*/ 6255371 h 7255496"/>
                <a:gd name="connsiteX45" fmla="*/ 1704975 w 2171700"/>
                <a:gd name="connsiteY45" fmla="*/ 5979146 h 7255496"/>
                <a:gd name="connsiteX46" fmla="*/ 1762125 w 2171700"/>
                <a:gd name="connsiteY46" fmla="*/ 5426696 h 7255496"/>
                <a:gd name="connsiteX47" fmla="*/ 1771650 w 2171700"/>
                <a:gd name="connsiteY47" fmla="*/ 5360021 h 7255496"/>
                <a:gd name="connsiteX48" fmla="*/ 1866900 w 2171700"/>
                <a:gd name="connsiteY48" fmla="*/ 5102846 h 7255496"/>
                <a:gd name="connsiteX49" fmla="*/ 1885950 w 2171700"/>
                <a:gd name="connsiteY49" fmla="*/ 4578971 h 7255496"/>
                <a:gd name="connsiteX50" fmla="*/ 1895475 w 2171700"/>
                <a:gd name="connsiteY50" fmla="*/ 4178921 h 7255496"/>
                <a:gd name="connsiteX51" fmla="*/ 1866900 w 2171700"/>
                <a:gd name="connsiteY51" fmla="*/ 3635996 h 7255496"/>
                <a:gd name="connsiteX52" fmla="*/ 2076450 w 2171700"/>
                <a:gd name="connsiteY52" fmla="*/ 2702546 h 7255496"/>
                <a:gd name="connsiteX53" fmla="*/ 2085975 w 2171700"/>
                <a:gd name="connsiteY53" fmla="*/ 2435846 h 7255496"/>
                <a:gd name="connsiteX54" fmla="*/ 1981200 w 2171700"/>
                <a:gd name="connsiteY54" fmla="*/ 1864346 h 7255496"/>
                <a:gd name="connsiteX55" fmla="*/ 1933575 w 2171700"/>
                <a:gd name="connsiteY55" fmla="*/ 1702421 h 7255496"/>
                <a:gd name="connsiteX56" fmla="*/ 1933575 w 2171700"/>
                <a:gd name="connsiteY56" fmla="*/ 1426196 h 7255496"/>
                <a:gd name="connsiteX57" fmla="*/ 1885950 w 2171700"/>
                <a:gd name="connsiteY57" fmla="*/ 1264271 h 7255496"/>
                <a:gd name="connsiteX58" fmla="*/ 1419225 w 2171700"/>
                <a:gd name="connsiteY58" fmla="*/ 1169021 h 7255496"/>
                <a:gd name="connsiteX59" fmla="*/ 1257300 w 2171700"/>
                <a:gd name="connsiteY59" fmla="*/ 1016621 h 7255496"/>
                <a:gd name="connsiteX60" fmla="*/ 1333500 w 2171700"/>
                <a:gd name="connsiteY60" fmla="*/ 864221 h 7255496"/>
                <a:gd name="connsiteX61" fmla="*/ 1447800 w 2171700"/>
                <a:gd name="connsiteY61" fmla="*/ 397496 h 7255496"/>
                <a:gd name="connsiteX62" fmla="*/ 1400175 w 2171700"/>
                <a:gd name="connsiteY62" fmla="*/ 140321 h 7255496"/>
                <a:gd name="connsiteX63" fmla="*/ 1078068 w 2171700"/>
                <a:gd name="connsiteY63" fmla="*/ 0 h 7255496"/>
                <a:gd name="connsiteX0" fmla="*/ 1078068 w 2171700"/>
                <a:gd name="connsiteY0" fmla="*/ 0 h 7255496"/>
                <a:gd name="connsiteX1" fmla="*/ 809625 w 2171700"/>
                <a:gd name="connsiteY1" fmla="*/ 121271 h 7255496"/>
                <a:gd name="connsiteX2" fmla="*/ 685800 w 2171700"/>
                <a:gd name="connsiteY2" fmla="*/ 302246 h 7255496"/>
                <a:gd name="connsiteX3" fmla="*/ 704850 w 2171700"/>
                <a:gd name="connsiteY3" fmla="*/ 626096 h 7255496"/>
                <a:gd name="connsiteX4" fmla="*/ 838200 w 2171700"/>
                <a:gd name="connsiteY4" fmla="*/ 902321 h 7255496"/>
                <a:gd name="connsiteX5" fmla="*/ 742950 w 2171700"/>
                <a:gd name="connsiteY5" fmla="*/ 1016621 h 7255496"/>
                <a:gd name="connsiteX6" fmla="*/ 133350 w 2171700"/>
                <a:gd name="connsiteY6" fmla="*/ 1226171 h 7255496"/>
                <a:gd name="connsiteX7" fmla="*/ 0 w 2171700"/>
                <a:gd name="connsiteY7" fmla="*/ 2216771 h 7255496"/>
                <a:gd name="connsiteX8" fmla="*/ 333375 w 2171700"/>
                <a:gd name="connsiteY8" fmla="*/ 3112121 h 7255496"/>
                <a:gd name="connsiteX9" fmla="*/ 247650 w 2171700"/>
                <a:gd name="connsiteY9" fmla="*/ 3845546 h 7255496"/>
                <a:gd name="connsiteX10" fmla="*/ 371475 w 2171700"/>
                <a:gd name="connsiteY10" fmla="*/ 4064621 h 7255496"/>
                <a:gd name="connsiteX11" fmla="*/ 495300 w 2171700"/>
                <a:gd name="connsiteY11" fmla="*/ 4283696 h 7255496"/>
                <a:gd name="connsiteX12" fmla="*/ 476250 w 2171700"/>
                <a:gd name="connsiteY12" fmla="*/ 4740896 h 7255496"/>
                <a:gd name="connsiteX13" fmla="*/ 476250 w 2171700"/>
                <a:gd name="connsiteY13" fmla="*/ 5102846 h 7255496"/>
                <a:gd name="connsiteX14" fmla="*/ 371475 w 2171700"/>
                <a:gd name="connsiteY14" fmla="*/ 6150596 h 7255496"/>
                <a:gd name="connsiteX15" fmla="*/ 371475 w 2171700"/>
                <a:gd name="connsiteY15" fmla="*/ 6626846 h 7255496"/>
                <a:gd name="connsiteX16" fmla="*/ 400050 w 2171700"/>
                <a:gd name="connsiteY16" fmla="*/ 6826871 h 7255496"/>
                <a:gd name="connsiteX17" fmla="*/ 323850 w 2171700"/>
                <a:gd name="connsiteY17" fmla="*/ 7007846 h 7255496"/>
                <a:gd name="connsiteX18" fmla="*/ 533400 w 2171700"/>
                <a:gd name="connsiteY18" fmla="*/ 7255496 h 7255496"/>
                <a:gd name="connsiteX19" fmla="*/ 952500 w 2171700"/>
                <a:gd name="connsiteY19" fmla="*/ 7245971 h 7255496"/>
                <a:gd name="connsiteX20" fmla="*/ 733425 w 2171700"/>
                <a:gd name="connsiteY20" fmla="*/ 6826871 h 7255496"/>
                <a:gd name="connsiteX21" fmla="*/ 790575 w 2171700"/>
                <a:gd name="connsiteY21" fmla="*/ 6579221 h 7255496"/>
                <a:gd name="connsiteX22" fmla="*/ 762000 w 2171700"/>
                <a:gd name="connsiteY22" fmla="*/ 6255371 h 7255496"/>
                <a:gd name="connsiteX23" fmla="*/ 885825 w 2171700"/>
                <a:gd name="connsiteY23" fmla="*/ 5417171 h 7255496"/>
                <a:gd name="connsiteX24" fmla="*/ 866775 w 2171700"/>
                <a:gd name="connsiteY24" fmla="*/ 5331446 h 7255496"/>
                <a:gd name="connsiteX25" fmla="*/ 971550 w 2171700"/>
                <a:gd name="connsiteY25" fmla="*/ 5217146 h 7255496"/>
                <a:gd name="connsiteX26" fmla="*/ 962025 w 2171700"/>
                <a:gd name="connsiteY26" fmla="*/ 5074271 h 7255496"/>
                <a:gd name="connsiteX27" fmla="*/ 1104900 w 2171700"/>
                <a:gd name="connsiteY27" fmla="*/ 4531346 h 7255496"/>
                <a:gd name="connsiteX28" fmla="*/ 1123950 w 2171700"/>
                <a:gd name="connsiteY28" fmla="*/ 4397996 h 7255496"/>
                <a:gd name="connsiteX29" fmla="*/ 1276350 w 2171700"/>
                <a:gd name="connsiteY29" fmla="*/ 4655171 h 7255496"/>
                <a:gd name="connsiteX30" fmla="*/ 1352550 w 2171700"/>
                <a:gd name="connsiteY30" fmla="*/ 4931396 h 7255496"/>
                <a:gd name="connsiteX31" fmla="*/ 1333500 w 2171700"/>
                <a:gd name="connsiteY31" fmla="*/ 5074271 h 7255496"/>
                <a:gd name="connsiteX32" fmla="*/ 1371600 w 2171700"/>
                <a:gd name="connsiteY32" fmla="*/ 5083796 h 7255496"/>
                <a:gd name="connsiteX33" fmla="*/ 1247775 w 2171700"/>
                <a:gd name="connsiteY33" fmla="*/ 5521946 h 7255496"/>
                <a:gd name="connsiteX34" fmla="*/ 1257300 w 2171700"/>
                <a:gd name="connsiteY34" fmla="*/ 6474446 h 7255496"/>
                <a:gd name="connsiteX35" fmla="*/ 1333500 w 2171700"/>
                <a:gd name="connsiteY35" fmla="*/ 6588746 h 7255496"/>
                <a:gd name="connsiteX36" fmla="*/ 1314450 w 2171700"/>
                <a:gd name="connsiteY36" fmla="*/ 6741146 h 7255496"/>
                <a:gd name="connsiteX37" fmla="*/ 1323975 w 2171700"/>
                <a:gd name="connsiteY37" fmla="*/ 6864971 h 7255496"/>
                <a:gd name="connsiteX38" fmla="*/ 1304925 w 2171700"/>
                <a:gd name="connsiteY38" fmla="*/ 7017371 h 7255496"/>
                <a:gd name="connsiteX39" fmla="*/ 1704975 w 2171700"/>
                <a:gd name="connsiteY39" fmla="*/ 7217396 h 7255496"/>
                <a:gd name="connsiteX40" fmla="*/ 2152650 w 2171700"/>
                <a:gd name="connsiteY40" fmla="*/ 7217396 h 7255496"/>
                <a:gd name="connsiteX41" fmla="*/ 2171700 w 2171700"/>
                <a:gd name="connsiteY41" fmla="*/ 7074521 h 7255496"/>
                <a:gd name="connsiteX42" fmla="*/ 1676400 w 2171700"/>
                <a:gd name="connsiteY42" fmla="*/ 6569696 h 7255496"/>
                <a:gd name="connsiteX43" fmla="*/ 1685925 w 2171700"/>
                <a:gd name="connsiteY43" fmla="*/ 6464921 h 7255496"/>
                <a:gd name="connsiteX44" fmla="*/ 1657350 w 2171700"/>
                <a:gd name="connsiteY44" fmla="*/ 6255371 h 7255496"/>
                <a:gd name="connsiteX45" fmla="*/ 1704975 w 2171700"/>
                <a:gd name="connsiteY45" fmla="*/ 5979146 h 7255496"/>
                <a:gd name="connsiteX46" fmla="*/ 1762125 w 2171700"/>
                <a:gd name="connsiteY46" fmla="*/ 5426696 h 7255496"/>
                <a:gd name="connsiteX47" fmla="*/ 1771650 w 2171700"/>
                <a:gd name="connsiteY47" fmla="*/ 5360021 h 7255496"/>
                <a:gd name="connsiteX48" fmla="*/ 1866900 w 2171700"/>
                <a:gd name="connsiteY48" fmla="*/ 5102846 h 7255496"/>
                <a:gd name="connsiteX49" fmla="*/ 1885950 w 2171700"/>
                <a:gd name="connsiteY49" fmla="*/ 4578971 h 7255496"/>
                <a:gd name="connsiteX50" fmla="*/ 1895475 w 2171700"/>
                <a:gd name="connsiteY50" fmla="*/ 4178921 h 7255496"/>
                <a:gd name="connsiteX51" fmla="*/ 1866900 w 2171700"/>
                <a:gd name="connsiteY51" fmla="*/ 3635996 h 7255496"/>
                <a:gd name="connsiteX52" fmla="*/ 2076450 w 2171700"/>
                <a:gd name="connsiteY52" fmla="*/ 2702546 h 7255496"/>
                <a:gd name="connsiteX53" fmla="*/ 2085975 w 2171700"/>
                <a:gd name="connsiteY53" fmla="*/ 2435846 h 7255496"/>
                <a:gd name="connsiteX54" fmla="*/ 1981200 w 2171700"/>
                <a:gd name="connsiteY54" fmla="*/ 1864346 h 7255496"/>
                <a:gd name="connsiteX55" fmla="*/ 1933575 w 2171700"/>
                <a:gd name="connsiteY55" fmla="*/ 1702421 h 7255496"/>
                <a:gd name="connsiteX56" fmla="*/ 1933575 w 2171700"/>
                <a:gd name="connsiteY56" fmla="*/ 1426196 h 7255496"/>
                <a:gd name="connsiteX57" fmla="*/ 1885950 w 2171700"/>
                <a:gd name="connsiteY57" fmla="*/ 1264271 h 7255496"/>
                <a:gd name="connsiteX58" fmla="*/ 1419225 w 2171700"/>
                <a:gd name="connsiteY58" fmla="*/ 1169021 h 7255496"/>
                <a:gd name="connsiteX59" fmla="*/ 1257300 w 2171700"/>
                <a:gd name="connsiteY59" fmla="*/ 1016621 h 7255496"/>
                <a:gd name="connsiteX60" fmla="*/ 1333500 w 2171700"/>
                <a:gd name="connsiteY60" fmla="*/ 864221 h 7255496"/>
                <a:gd name="connsiteX61" fmla="*/ 1447800 w 2171700"/>
                <a:gd name="connsiteY61" fmla="*/ 397496 h 7255496"/>
                <a:gd name="connsiteX62" fmla="*/ 1400175 w 2171700"/>
                <a:gd name="connsiteY62" fmla="*/ 140321 h 7255496"/>
                <a:gd name="connsiteX63" fmla="*/ 1078068 w 2171700"/>
                <a:gd name="connsiteY63" fmla="*/ 0 h 7255496"/>
                <a:gd name="connsiteX0" fmla="*/ 1078068 w 2171700"/>
                <a:gd name="connsiteY0" fmla="*/ 193 h 7255689"/>
                <a:gd name="connsiteX1" fmla="*/ 809625 w 2171700"/>
                <a:gd name="connsiteY1" fmla="*/ 121464 h 7255689"/>
                <a:gd name="connsiteX2" fmla="*/ 685800 w 2171700"/>
                <a:gd name="connsiteY2" fmla="*/ 302439 h 7255689"/>
                <a:gd name="connsiteX3" fmla="*/ 704850 w 2171700"/>
                <a:gd name="connsiteY3" fmla="*/ 626289 h 7255689"/>
                <a:gd name="connsiteX4" fmla="*/ 838200 w 2171700"/>
                <a:gd name="connsiteY4" fmla="*/ 902514 h 7255689"/>
                <a:gd name="connsiteX5" fmla="*/ 742950 w 2171700"/>
                <a:gd name="connsiteY5" fmla="*/ 1016814 h 7255689"/>
                <a:gd name="connsiteX6" fmla="*/ 133350 w 2171700"/>
                <a:gd name="connsiteY6" fmla="*/ 1226364 h 7255689"/>
                <a:gd name="connsiteX7" fmla="*/ 0 w 2171700"/>
                <a:gd name="connsiteY7" fmla="*/ 2216964 h 7255689"/>
                <a:gd name="connsiteX8" fmla="*/ 333375 w 2171700"/>
                <a:gd name="connsiteY8" fmla="*/ 3112314 h 7255689"/>
                <a:gd name="connsiteX9" fmla="*/ 247650 w 2171700"/>
                <a:gd name="connsiteY9" fmla="*/ 3845739 h 7255689"/>
                <a:gd name="connsiteX10" fmla="*/ 371475 w 2171700"/>
                <a:gd name="connsiteY10" fmla="*/ 4064814 h 7255689"/>
                <a:gd name="connsiteX11" fmla="*/ 495300 w 2171700"/>
                <a:gd name="connsiteY11" fmla="*/ 4283889 h 7255689"/>
                <a:gd name="connsiteX12" fmla="*/ 476250 w 2171700"/>
                <a:gd name="connsiteY12" fmla="*/ 4741089 h 7255689"/>
                <a:gd name="connsiteX13" fmla="*/ 476250 w 2171700"/>
                <a:gd name="connsiteY13" fmla="*/ 5103039 h 7255689"/>
                <a:gd name="connsiteX14" fmla="*/ 371475 w 2171700"/>
                <a:gd name="connsiteY14" fmla="*/ 6150789 h 7255689"/>
                <a:gd name="connsiteX15" fmla="*/ 371475 w 2171700"/>
                <a:gd name="connsiteY15" fmla="*/ 6627039 h 7255689"/>
                <a:gd name="connsiteX16" fmla="*/ 400050 w 2171700"/>
                <a:gd name="connsiteY16" fmla="*/ 6827064 h 7255689"/>
                <a:gd name="connsiteX17" fmla="*/ 323850 w 2171700"/>
                <a:gd name="connsiteY17" fmla="*/ 7008039 h 7255689"/>
                <a:gd name="connsiteX18" fmla="*/ 533400 w 2171700"/>
                <a:gd name="connsiteY18" fmla="*/ 7255689 h 7255689"/>
                <a:gd name="connsiteX19" fmla="*/ 952500 w 2171700"/>
                <a:gd name="connsiteY19" fmla="*/ 7246164 h 7255689"/>
                <a:gd name="connsiteX20" fmla="*/ 733425 w 2171700"/>
                <a:gd name="connsiteY20" fmla="*/ 6827064 h 7255689"/>
                <a:gd name="connsiteX21" fmla="*/ 790575 w 2171700"/>
                <a:gd name="connsiteY21" fmla="*/ 6579414 h 7255689"/>
                <a:gd name="connsiteX22" fmla="*/ 762000 w 2171700"/>
                <a:gd name="connsiteY22" fmla="*/ 6255564 h 7255689"/>
                <a:gd name="connsiteX23" fmla="*/ 885825 w 2171700"/>
                <a:gd name="connsiteY23" fmla="*/ 5417364 h 7255689"/>
                <a:gd name="connsiteX24" fmla="*/ 866775 w 2171700"/>
                <a:gd name="connsiteY24" fmla="*/ 5331639 h 7255689"/>
                <a:gd name="connsiteX25" fmla="*/ 971550 w 2171700"/>
                <a:gd name="connsiteY25" fmla="*/ 5217339 h 7255689"/>
                <a:gd name="connsiteX26" fmla="*/ 962025 w 2171700"/>
                <a:gd name="connsiteY26" fmla="*/ 5074464 h 7255689"/>
                <a:gd name="connsiteX27" fmla="*/ 1104900 w 2171700"/>
                <a:gd name="connsiteY27" fmla="*/ 4531539 h 7255689"/>
                <a:gd name="connsiteX28" fmla="*/ 1123950 w 2171700"/>
                <a:gd name="connsiteY28" fmla="*/ 4398189 h 7255689"/>
                <a:gd name="connsiteX29" fmla="*/ 1276350 w 2171700"/>
                <a:gd name="connsiteY29" fmla="*/ 4655364 h 7255689"/>
                <a:gd name="connsiteX30" fmla="*/ 1352550 w 2171700"/>
                <a:gd name="connsiteY30" fmla="*/ 4931589 h 7255689"/>
                <a:gd name="connsiteX31" fmla="*/ 1333500 w 2171700"/>
                <a:gd name="connsiteY31" fmla="*/ 5074464 h 7255689"/>
                <a:gd name="connsiteX32" fmla="*/ 1371600 w 2171700"/>
                <a:gd name="connsiteY32" fmla="*/ 5083989 h 7255689"/>
                <a:gd name="connsiteX33" fmla="*/ 1247775 w 2171700"/>
                <a:gd name="connsiteY33" fmla="*/ 5522139 h 7255689"/>
                <a:gd name="connsiteX34" fmla="*/ 1257300 w 2171700"/>
                <a:gd name="connsiteY34" fmla="*/ 6474639 h 7255689"/>
                <a:gd name="connsiteX35" fmla="*/ 1333500 w 2171700"/>
                <a:gd name="connsiteY35" fmla="*/ 6588939 h 7255689"/>
                <a:gd name="connsiteX36" fmla="*/ 1314450 w 2171700"/>
                <a:gd name="connsiteY36" fmla="*/ 6741339 h 7255689"/>
                <a:gd name="connsiteX37" fmla="*/ 1323975 w 2171700"/>
                <a:gd name="connsiteY37" fmla="*/ 6865164 h 7255689"/>
                <a:gd name="connsiteX38" fmla="*/ 1304925 w 2171700"/>
                <a:gd name="connsiteY38" fmla="*/ 7017564 h 7255689"/>
                <a:gd name="connsiteX39" fmla="*/ 1704975 w 2171700"/>
                <a:gd name="connsiteY39" fmla="*/ 7217589 h 7255689"/>
                <a:gd name="connsiteX40" fmla="*/ 2152650 w 2171700"/>
                <a:gd name="connsiteY40" fmla="*/ 7217589 h 7255689"/>
                <a:gd name="connsiteX41" fmla="*/ 2171700 w 2171700"/>
                <a:gd name="connsiteY41" fmla="*/ 7074714 h 7255689"/>
                <a:gd name="connsiteX42" fmla="*/ 1676400 w 2171700"/>
                <a:gd name="connsiteY42" fmla="*/ 6569889 h 7255689"/>
                <a:gd name="connsiteX43" fmla="*/ 1685925 w 2171700"/>
                <a:gd name="connsiteY43" fmla="*/ 6465114 h 7255689"/>
                <a:gd name="connsiteX44" fmla="*/ 1657350 w 2171700"/>
                <a:gd name="connsiteY44" fmla="*/ 6255564 h 7255689"/>
                <a:gd name="connsiteX45" fmla="*/ 1704975 w 2171700"/>
                <a:gd name="connsiteY45" fmla="*/ 5979339 h 7255689"/>
                <a:gd name="connsiteX46" fmla="*/ 1762125 w 2171700"/>
                <a:gd name="connsiteY46" fmla="*/ 5426889 h 7255689"/>
                <a:gd name="connsiteX47" fmla="*/ 1771650 w 2171700"/>
                <a:gd name="connsiteY47" fmla="*/ 5360214 h 7255689"/>
                <a:gd name="connsiteX48" fmla="*/ 1866900 w 2171700"/>
                <a:gd name="connsiteY48" fmla="*/ 5103039 h 7255689"/>
                <a:gd name="connsiteX49" fmla="*/ 1885950 w 2171700"/>
                <a:gd name="connsiteY49" fmla="*/ 4579164 h 7255689"/>
                <a:gd name="connsiteX50" fmla="*/ 1895475 w 2171700"/>
                <a:gd name="connsiteY50" fmla="*/ 4179114 h 7255689"/>
                <a:gd name="connsiteX51" fmla="*/ 1866900 w 2171700"/>
                <a:gd name="connsiteY51" fmla="*/ 3636189 h 7255689"/>
                <a:gd name="connsiteX52" fmla="*/ 2076450 w 2171700"/>
                <a:gd name="connsiteY52" fmla="*/ 2702739 h 7255689"/>
                <a:gd name="connsiteX53" fmla="*/ 2085975 w 2171700"/>
                <a:gd name="connsiteY53" fmla="*/ 2436039 h 7255689"/>
                <a:gd name="connsiteX54" fmla="*/ 1981200 w 2171700"/>
                <a:gd name="connsiteY54" fmla="*/ 1864539 h 7255689"/>
                <a:gd name="connsiteX55" fmla="*/ 1933575 w 2171700"/>
                <a:gd name="connsiteY55" fmla="*/ 1702614 h 7255689"/>
                <a:gd name="connsiteX56" fmla="*/ 1933575 w 2171700"/>
                <a:gd name="connsiteY56" fmla="*/ 1426389 h 7255689"/>
                <a:gd name="connsiteX57" fmla="*/ 1885950 w 2171700"/>
                <a:gd name="connsiteY57" fmla="*/ 1264464 h 7255689"/>
                <a:gd name="connsiteX58" fmla="*/ 1419225 w 2171700"/>
                <a:gd name="connsiteY58" fmla="*/ 1169214 h 7255689"/>
                <a:gd name="connsiteX59" fmla="*/ 1257300 w 2171700"/>
                <a:gd name="connsiteY59" fmla="*/ 1016814 h 7255689"/>
                <a:gd name="connsiteX60" fmla="*/ 1333500 w 2171700"/>
                <a:gd name="connsiteY60" fmla="*/ 864414 h 7255689"/>
                <a:gd name="connsiteX61" fmla="*/ 1447800 w 2171700"/>
                <a:gd name="connsiteY61" fmla="*/ 397689 h 7255689"/>
                <a:gd name="connsiteX62" fmla="*/ 1400175 w 2171700"/>
                <a:gd name="connsiteY62" fmla="*/ 140514 h 7255689"/>
                <a:gd name="connsiteX63" fmla="*/ 1078068 w 2171700"/>
                <a:gd name="connsiteY63" fmla="*/ 193 h 7255689"/>
                <a:gd name="connsiteX0" fmla="*/ 1078068 w 2171700"/>
                <a:gd name="connsiteY0" fmla="*/ 175 h 7255671"/>
                <a:gd name="connsiteX1" fmla="*/ 809625 w 2171700"/>
                <a:gd name="connsiteY1" fmla="*/ 121446 h 7255671"/>
                <a:gd name="connsiteX2" fmla="*/ 685800 w 2171700"/>
                <a:gd name="connsiteY2" fmla="*/ 302421 h 7255671"/>
                <a:gd name="connsiteX3" fmla="*/ 704850 w 2171700"/>
                <a:gd name="connsiteY3" fmla="*/ 626271 h 7255671"/>
                <a:gd name="connsiteX4" fmla="*/ 838200 w 2171700"/>
                <a:gd name="connsiteY4" fmla="*/ 902496 h 7255671"/>
                <a:gd name="connsiteX5" fmla="*/ 742950 w 2171700"/>
                <a:gd name="connsiteY5" fmla="*/ 1016796 h 7255671"/>
                <a:gd name="connsiteX6" fmla="*/ 133350 w 2171700"/>
                <a:gd name="connsiteY6" fmla="*/ 1226346 h 7255671"/>
                <a:gd name="connsiteX7" fmla="*/ 0 w 2171700"/>
                <a:gd name="connsiteY7" fmla="*/ 2216946 h 7255671"/>
                <a:gd name="connsiteX8" fmla="*/ 333375 w 2171700"/>
                <a:gd name="connsiteY8" fmla="*/ 3112296 h 7255671"/>
                <a:gd name="connsiteX9" fmla="*/ 247650 w 2171700"/>
                <a:gd name="connsiteY9" fmla="*/ 3845721 h 7255671"/>
                <a:gd name="connsiteX10" fmla="*/ 371475 w 2171700"/>
                <a:gd name="connsiteY10" fmla="*/ 4064796 h 7255671"/>
                <a:gd name="connsiteX11" fmla="*/ 495300 w 2171700"/>
                <a:gd name="connsiteY11" fmla="*/ 4283871 h 7255671"/>
                <a:gd name="connsiteX12" fmla="*/ 476250 w 2171700"/>
                <a:gd name="connsiteY12" fmla="*/ 4741071 h 7255671"/>
                <a:gd name="connsiteX13" fmla="*/ 476250 w 2171700"/>
                <a:gd name="connsiteY13" fmla="*/ 5103021 h 7255671"/>
                <a:gd name="connsiteX14" fmla="*/ 371475 w 2171700"/>
                <a:gd name="connsiteY14" fmla="*/ 6150771 h 7255671"/>
                <a:gd name="connsiteX15" fmla="*/ 371475 w 2171700"/>
                <a:gd name="connsiteY15" fmla="*/ 6627021 h 7255671"/>
                <a:gd name="connsiteX16" fmla="*/ 400050 w 2171700"/>
                <a:gd name="connsiteY16" fmla="*/ 6827046 h 7255671"/>
                <a:gd name="connsiteX17" fmla="*/ 323850 w 2171700"/>
                <a:gd name="connsiteY17" fmla="*/ 7008021 h 7255671"/>
                <a:gd name="connsiteX18" fmla="*/ 533400 w 2171700"/>
                <a:gd name="connsiteY18" fmla="*/ 7255671 h 7255671"/>
                <a:gd name="connsiteX19" fmla="*/ 952500 w 2171700"/>
                <a:gd name="connsiteY19" fmla="*/ 7246146 h 7255671"/>
                <a:gd name="connsiteX20" fmla="*/ 733425 w 2171700"/>
                <a:gd name="connsiteY20" fmla="*/ 6827046 h 7255671"/>
                <a:gd name="connsiteX21" fmla="*/ 790575 w 2171700"/>
                <a:gd name="connsiteY21" fmla="*/ 6579396 h 7255671"/>
                <a:gd name="connsiteX22" fmla="*/ 762000 w 2171700"/>
                <a:gd name="connsiteY22" fmla="*/ 6255546 h 7255671"/>
                <a:gd name="connsiteX23" fmla="*/ 885825 w 2171700"/>
                <a:gd name="connsiteY23" fmla="*/ 5417346 h 7255671"/>
                <a:gd name="connsiteX24" fmla="*/ 866775 w 2171700"/>
                <a:gd name="connsiteY24" fmla="*/ 5331621 h 7255671"/>
                <a:gd name="connsiteX25" fmla="*/ 971550 w 2171700"/>
                <a:gd name="connsiteY25" fmla="*/ 5217321 h 7255671"/>
                <a:gd name="connsiteX26" fmla="*/ 962025 w 2171700"/>
                <a:gd name="connsiteY26" fmla="*/ 5074446 h 7255671"/>
                <a:gd name="connsiteX27" fmla="*/ 1104900 w 2171700"/>
                <a:gd name="connsiteY27" fmla="*/ 4531521 h 7255671"/>
                <a:gd name="connsiteX28" fmla="*/ 1123950 w 2171700"/>
                <a:gd name="connsiteY28" fmla="*/ 4398171 h 7255671"/>
                <a:gd name="connsiteX29" fmla="*/ 1276350 w 2171700"/>
                <a:gd name="connsiteY29" fmla="*/ 4655346 h 7255671"/>
                <a:gd name="connsiteX30" fmla="*/ 1352550 w 2171700"/>
                <a:gd name="connsiteY30" fmla="*/ 4931571 h 7255671"/>
                <a:gd name="connsiteX31" fmla="*/ 1333500 w 2171700"/>
                <a:gd name="connsiteY31" fmla="*/ 5074446 h 7255671"/>
                <a:gd name="connsiteX32" fmla="*/ 1371600 w 2171700"/>
                <a:gd name="connsiteY32" fmla="*/ 5083971 h 7255671"/>
                <a:gd name="connsiteX33" fmla="*/ 1247775 w 2171700"/>
                <a:gd name="connsiteY33" fmla="*/ 5522121 h 7255671"/>
                <a:gd name="connsiteX34" fmla="*/ 1257300 w 2171700"/>
                <a:gd name="connsiteY34" fmla="*/ 6474621 h 7255671"/>
                <a:gd name="connsiteX35" fmla="*/ 1333500 w 2171700"/>
                <a:gd name="connsiteY35" fmla="*/ 6588921 h 7255671"/>
                <a:gd name="connsiteX36" fmla="*/ 1314450 w 2171700"/>
                <a:gd name="connsiteY36" fmla="*/ 6741321 h 7255671"/>
                <a:gd name="connsiteX37" fmla="*/ 1323975 w 2171700"/>
                <a:gd name="connsiteY37" fmla="*/ 6865146 h 7255671"/>
                <a:gd name="connsiteX38" fmla="*/ 1304925 w 2171700"/>
                <a:gd name="connsiteY38" fmla="*/ 7017546 h 7255671"/>
                <a:gd name="connsiteX39" fmla="*/ 1704975 w 2171700"/>
                <a:gd name="connsiteY39" fmla="*/ 7217571 h 7255671"/>
                <a:gd name="connsiteX40" fmla="*/ 2152650 w 2171700"/>
                <a:gd name="connsiteY40" fmla="*/ 7217571 h 7255671"/>
                <a:gd name="connsiteX41" fmla="*/ 2171700 w 2171700"/>
                <a:gd name="connsiteY41" fmla="*/ 7074696 h 7255671"/>
                <a:gd name="connsiteX42" fmla="*/ 1676400 w 2171700"/>
                <a:gd name="connsiteY42" fmla="*/ 6569871 h 7255671"/>
                <a:gd name="connsiteX43" fmla="*/ 1685925 w 2171700"/>
                <a:gd name="connsiteY43" fmla="*/ 6465096 h 7255671"/>
                <a:gd name="connsiteX44" fmla="*/ 1657350 w 2171700"/>
                <a:gd name="connsiteY44" fmla="*/ 6255546 h 7255671"/>
                <a:gd name="connsiteX45" fmla="*/ 1704975 w 2171700"/>
                <a:gd name="connsiteY45" fmla="*/ 5979321 h 7255671"/>
                <a:gd name="connsiteX46" fmla="*/ 1762125 w 2171700"/>
                <a:gd name="connsiteY46" fmla="*/ 5426871 h 7255671"/>
                <a:gd name="connsiteX47" fmla="*/ 1771650 w 2171700"/>
                <a:gd name="connsiteY47" fmla="*/ 5360196 h 7255671"/>
                <a:gd name="connsiteX48" fmla="*/ 1866900 w 2171700"/>
                <a:gd name="connsiteY48" fmla="*/ 5103021 h 7255671"/>
                <a:gd name="connsiteX49" fmla="*/ 1885950 w 2171700"/>
                <a:gd name="connsiteY49" fmla="*/ 4579146 h 7255671"/>
                <a:gd name="connsiteX50" fmla="*/ 1895475 w 2171700"/>
                <a:gd name="connsiteY50" fmla="*/ 4179096 h 7255671"/>
                <a:gd name="connsiteX51" fmla="*/ 1866900 w 2171700"/>
                <a:gd name="connsiteY51" fmla="*/ 3636171 h 7255671"/>
                <a:gd name="connsiteX52" fmla="*/ 2076450 w 2171700"/>
                <a:gd name="connsiteY52" fmla="*/ 2702721 h 7255671"/>
                <a:gd name="connsiteX53" fmla="*/ 2085975 w 2171700"/>
                <a:gd name="connsiteY53" fmla="*/ 2436021 h 7255671"/>
                <a:gd name="connsiteX54" fmla="*/ 1981200 w 2171700"/>
                <a:gd name="connsiteY54" fmla="*/ 1864521 h 7255671"/>
                <a:gd name="connsiteX55" fmla="*/ 1933575 w 2171700"/>
                <a:gd name="connsiteY55" fmla="*/ 1702596 h 7255671"/>
                <a:gd name="connsiteX56" fmla="*/ 1933575 w 2171700"/>
                <a:gd name="connsiteY56" fmla="*/ 1426371 h 7255671"/>
                <a:gd name="connsiteX57" fmla="*/ 1885950 w 2171700"/>
                <a:gd name="connsiteY57" fmla="*/ 1264446 h 7255671"/>
                <a:gd name="connsiteX58" fmla="*/ 1419225 w 2171700"/>
                <a:gd name="connsiteY58" fmla="*/ 1169196 h 7255671"/>
                <a:gd name="connsiteX59" fmla="*/ 1257300 w 2171700"/>
                <a:gd name="connsiteY59" fmla="*/ 1016796 h 7255671"/>
                <a:gd name="connsiteX60" fmla="*/ 1333500 w 2171700"/>
                <a:gd name="connsiteY60" fmla="*/ 864396 h 7255671"/>
                <a:gd name="connsiteX61" fmla="*/ 1447800 w 2171700"/>
                <a:gd name="connsiteY61" fmla="*/ 397671 h 7255671"/>
                <a:gd name="connsiteX62" fmla="*/ 1339600 w 2171700"/>
                <a:gd name="connsiteY62" fmla="*/ 152034 h 7255671"/>
                <a:gd name="connsiteX63" fmla="*/ 1078068 w 2171700"/>
                <a:gd name="connsiteY63" fmla="*/ 175 h 7255671"/>
                <a:gd name="connsiteX0" fmla="*/ 1078068 w 2171700"/>
                <a:gd name="connsiteY0" fmla="*/ 224 h 7255720"/>
                <a:gd name="connsiteX1" fmla="*/ 809625 w 2171700"/>
                <a:gd name="connsiteY1" fmla="*/ 121495 h 7255720"/>
                <a:gd name="connsiteX2" fmla="*/ 685800 w 2171700"/>
                <a:gd name="connsiteY2" fmla="*/ 302470 h 7255720"/>
                <a:gd name="connsiteX3" fmla="*/ 704850 w 2171700"/>
                <a:gd name="connsiteY3" fmla="*/ 626320 h 7255720"/>
                <a:gd name="connsiteX4" fmla="*/ 838200 w 2171700"/>
                <a:gd name="connsiteY4" fmla="*/ 902545 h 7255720"/>
                <a:gd name="connsiteX5" fmla="*/ 742950 w 2171700"/>
                <a:gd name="connsiteY5" fmla="*/ 1016845 h 7255720"/>
                <a:gd name="connsiteX6" fmla="*/ 133350 w 2171700"/>
                <a:gd name="connsiteY6" fmla="*/ 1226395 h 7255720"/>
                <a:gd name="connsiteX7" fmla="*/ 0 w 2171700"/>
                <a:gd name="connsiteY7" fmla="*/ 2216995 h 7255720"/>
                <a:gd name="connsiteX8" fmla="*/ 333375 w 2171700"/>
                <a:gd name="connsiteY8" fmla="*/ 3112345 h 7255720"/>
                <a:gd name="connsiteX9" fmla="*/ 247650 w 2171700"/>
                <a:gd name="connsiteY9" fmla="*/ 3845770 h 7255720"/>
                <a:gd name="connsiteX10" fmla="*/ 371475 w 2171700"/>
                <a:gd name="connsiteY10" fmla="*/ 4064845 h 7255720"/>
                <a:gd name="connsiteX11" fmla="*/ 495300 w 2171700"/>
                <a:gd name="connsiteY11" fmla="*/ 4283920 h 7255720"/>
                <a:gd name="connsiteX12" fmla="*/ 476250 w 2171700"/>
                <a:gd name="connsiteY12" fmla="*/ 4741120 h 7255720"/>
                <a:gd name="connsiteX13" fmla="*/ 476250 w 2171700"/>
                <a:gd name="connsiteY13" fmla="*/ 5103070 h 7255720"/>
                <a:gd name="connsiteX14" fmla="*/ 371475 w 2171700"/>
                <a:gd name="connsiteY14" fmla="*/ 6150820 h 7255720"/>
                <a:gd name="connsiteX15" fmla="*/ 371475 w 2171700"/>
                <a:gd name="connsiteY15" fmla="*/ 6627070 h 7255720"/>
                <a:gd name="connsiteX16" fmla="*/ 400050 w 2171700"/>
                <a:gd name="connsiteY16" fmla="*/ 6827095 h 7255720"/>
                <a:gd name="connsiteX17" fmla="*/ 323850 w 2171700"/>
                <a:gd name="connsiteY17" fmla="*/ 7008070 h 7255720"/>
                <a:gd name="connsiteX18" fmla="*/ 533400 w 2171700"/>
                <a:gd name="connsiteY18" fmla="*/ 7255720 h 7255720"/>
                <a:gd name="connsiteX19" fmla="*/ 952500 w 2171700"/>
                <a:gd name="connsiteY19" fmla="*/ 7246195 h 7255720"/>
                <a:gd name="connsiteX20" fmla="*/ 733425 w 2171700"/>
                <a:gd name="connsiteY20" fmla="*/ 6827095 h 7255720"/>
                <a:gd name="connsiteX21" fmla="*/ 790575 w 2171700"/>
                <a:gd name="connsiteY21" fmla="*/ 6579445 h 7255720"/>
                <a:gd name="connsiteX22" fmla="*/ 762000 w 2171700"/>
                <a:gd name="connsiteY22" fmla="*/ 6255595 h 7255720"/>
                <a:gd name="connsiteX23" fmla="*/ 885825 w 2171700"/>
                <a:gd name="connsiteY23" fmla="*/ 5417395 h 7255720"/>
                <a:gd name="connsiteX24" fmla="*/ 866775 w 2171700"/>
                <a:gd name="connsiteY24" fmla="*/ 5331670 h 7255720"/>
                <a:gd name="connsiteX25" fmla="*/ 971550 w 2171700"/>
                <a:gd name="connsiteY25" fmla="*/ 5217370 h 7255720"/>
                <a:gd name="connsiteX26" fmla="*/ 962025 w 2171700"/>
                <a:gd name="connsiteY26" fmla="*/ 5074495 h 7255720"/>
                <a:gd name="connsiteX27" fmla="*/ 1104900 w 2171700"/>
                <a:gd name="connsiteY27" fmla="*/ 4531570 h 7255720"/>
                <a:gd name="connsiteX28" fmla="*/ 1123950 w 2171700"/>
                <a:gd name="connsiteY28" fmla="*/ 4398220 h 7255720"/>
                <a:gd name="connsiteX29" fmla="*/ 1276350 w 2171700"/>
                <a:gd name="connsiteY29" fmla="*/ 4655395 h 7255720"/>
                <a:gd name="connsiteX30" fmla="*/ 1352550 w 2171700"/>
                <a:gd name="connsiteY30" fmla="*/ 4931620 h 7255720"/>
                <a:gd name="connsiteX31" fmla="*/ 1333500 w 2171700"/>
                <a:gd name="connsiteY31" fmla="*/ 5074495 h 7255720"/>
                <a:gd name="connsiteX32" fmla="*/ 1371600 w 2171700"/>
                <a:gd name="connsiteY32" fmla="*/ 5084020 h 7255720"/>
                <a:gd name="connsiteX33" fmla="*/ 1247775 w 2171700"/>
                <a:gd name="connsiteY33" fmla="*/ 5522170 h 7255720"/>
                <a:gd name="connsiteX34" fmla="*/ 1257300 w 2171700"/>
                <a:gd name="connsiteY34" fmla="*/ 6474670 h 7255720"/>
                <a:gd name="connsiteX35" fmla="*/ 1333500 w 2171700"/>
                <a:gd name="connsiteY35" fmla="*/ 6588970 h 7255720"/>
                <a:gd name="connsiteX36" fmla="*/ 1314450 w 2171700"/>
                <a:gd name="connsiteY36" fmla="*/ 6741370 h 7255720"/>
                <a:gd name="connsiteX37" fmla="*/ 1323975 w 2171700"/>
                <a:gd name="connsiteY37" fmla="*/ 6865195 h 7255720"/>
                <a:gd name="connsiteX38" fmla="*/ 1304925 w 2171700"/>
                <a:gd name="connsiteY38" fmla="*/ 7017595 h 7255720"/>
                <a:gd name="connsiteX39" fmla="*/ 1704975 w 2171700"/>
                <a:gd name="connsiteY39" fmla="*/ 7217620 h 7255720"/>
                <a:gd name="connsiteX40" fmla="*/ 2152650 w 2171700"/>
                <a:gd name="connsiteY40" fmla="*/ 7217620 h 7255720"/>
                <a:gd name="connsiteX41" fmla="*/ 2171700 w 2171700"/>
                <a:gd name="connsiteY41" fmla="*/ 7074745 h 7255720"/>
                <a:gd name="connsiteX42" fmla="*/ 1676400 w 2171700"/>
                <a:gd name="connsiteY42" fmla="*/ 6569920 h 7255720"/>
                <a:gd name="connsiteX43" fmla="*/ 1685925 w 2171700"/>
                <a:gd name="connsiteY43" fmla="*/ 6465145 h 7255720"/>
                <a:gd name="connsiteX44" fmla="*/ 1657350 w 2171700"/>
                <a:gd name="connsiteY44" fmla="*/ 6255595 h 7255720"/>
                <a:gd name="connsiteX45" fmla="*/ 1704975 w 2171700"/>
                <a:gd name="connsiteY45" fmla="*/ 5979370 h 7255720"/>
                <a:gd name="connsiteX46" fmla="*/ 1762125 w 2171700"/>
                <a:gd name="connsiteY46" fmla="*/ 5426920 h 7255720"/>
                <a:gd name="connsiteX47" fmla="*/ 1771650 w 2171700"/>
                <a:gd name="connsiteY47" fmla="*/ 5360245 h 7255720"/>
                <a:gd name="connsiteX48" fmla="*/ 1866900 w 2171700"/>
                <a:gd name="connsiteY48" fmla="*/ 5103070 h 7255720"/>
                <a:gd name="connsiteX49" fmla="*/ 1885950 w 2171700"/>
                <a:gd name="connsiteY49" fmla="*/ 4579195 h 7255720"/>
                <a:gd name="connsiteX50" fmla="*/ 1895475 w 2171700"/>
                <a:gd name="connsiteY50" fmla="*/ 4179145 h 7255720"/>
                <a:gd name="connsiteX51" fmla="*/ 1866900 w 2171700"/>
                <a:gd name="connsiteY51" fmla="*/ 3636220 h 7255720"/>
                <a:gd name="connsiteX52" fmla="*/ 2076450 w 2171700"/>
                <a:gd name="connsiteY52" fmla="*/ 2702770 h 7255720"/>
                <a:gd name="connsiteX53" fmla="*/ 2085975 w 2171700"/>
                <a:gd name="connsiteY53" fmla="*/ 2436070 h 7255720"/>
                <a:gd name="connsiteX54" fmla="*/ 1981200 w 2171700"/>
                <a:gd name="connsiteY54" fmla="*/ 1864570 h 7255720"/>
                <a:gd name="connsiteX55" fmla="*/ 1933575 w 2171700"/>
                <a:gd name="connsiteY55" fmla="*/ 1702645 h 7255720"/>
                <a:gd name="connsiteX56" fmla="*/ 1933575 w 2171700"/>
                <a:gd name="connsiteY56" fmla="*/ 1426420 h 7255720"/>
                <a:gd name="connsiteX57" fmla="*/ 1885950 w 2171700"/>
                <a:gd name="connsiteY57" fmla="*/ 1264495 h 7255720"/>
                <a:gd name="connsiteX58" fmla="*/ 1419225 w 2171700"/>
                <a:gd name="connsiteY58" fmla="*/ 1169245 h 7255720"/>
                <a:gd name="connsiteX59" fmla="*/ 1257300 w 2171700"/>
                <a:gd name="connsiteY59" fmla="*/ 1016845 h 7255720"/>
                <a:gd name="connsiteX60" fmla="*/ 1333500 w 2171700"/>
                <a:gd name="connsiteY60" fmla="*/ 864445 h 7255720"/>
                <a:gd name="connsiteX61" fmla="*/ 1447800 w 2171700"/>
                <a:gd name="connsiteY61" fmla="*/ 397720 h 7255720"/>
                <a:gd name="connsiteX62" fmla="*/ 1339600 w 2171700"/>
                <a:gd name="connsiteY62" fmla="*/ 152083 h 7255720"/>
                <a:gd name="connsiteX63" fmla="*/ 1078068 w 2171700"/>
                <a:gd name="connsiteY63" fmla="*/ 224 h 7255720"/>
                <a:gd name="connsiteX0" fmla="*/ 1063645 w 2171700"/>
                <a:gd name="connsiteY0" fmla="*/ 241 h 7249968"/>
                <a:gd name="connsiteX1" fmla="*/ 809625 w 2171700"/>
                <a:gd name="connsiteY1" fmla="*/ 115743 h 7249968"/>
                <a:gd name="connsiteX2" fmla="*/ 685800 w 2171700"/>
                <a:gd name="connsiteY2" fmla="*/ 296718 h 7249968"/>
                <a:gd name="connsiteX3" fmla="*/ 704850 w 2171700"/>
                <a:gd name="connsiteY3" fmla="*/ 620568 h 7249968"/>
                <a:gd name="connsiteX4" fmla="*/ 838200 w 2171700"/>
                <a:gd name="connsiteY4" fmla="*/ 896793 h 7249968"/>
                <a:gd name="connsiteX5" fmla="*/ 742950 w 2171700"/>
                <a:gd name="connsiteY5" fmla="*/ 1011093 h 7249968"/>
                <a:gd name="connsiteX6" fmla="*/ 133350 w 2171700"/>
                <a:gd name="connsiteY6" fmla="*/ 1220643 h 7249968"/>
                <a:gd name="connsiteX7" fmla="*/ 0 w 2171700"/>
                <a:gd name="connsiteY7" fmla="*/ 2211243 h 7249968"/>
                <a:gd name="connsiteX8" fmla="*/ 333375 w 2171700"/>
                <a:gd name="connsiteY8" fmla="*/ 3106593 h 7249968"/>
                <a:gd name="connsiteX9" fmla="*/ 247650 w 2171700"/>
                <a:gd name="connsiteY9" fmla="*/ 3840018 h 7249968"/>
                <a:gd name="connsiteX10" fmla="*/ 371475 w 2171700"/>
                <a:gd name="connsiteY10" fmla="*/ 4059093 h 7249968"/>
                <a:gd name="connsiteX11" fmla="*/ 495300 w 2171700"/>
                <a:gd name="connsiteY11" fmla="*/ 4278168 h 7249968"/>
                <a:gd name="connsiteX12" fmla="*/ 476250 w 2171700"/>
                <a:gd name="connsiteY12" fmla="*/ 4735368 h 7249968"/>
                <a:gd name="connsiteX13" fmla="*/ 476250 w 2171700"/>
                <a:gd name="connsiteY13" fmla="*/ 5097318 h 7249968"/>
                <a:gd name="connsiteX14" fmla="*/ 371475 w 2171700"/>
                <a:gd name="connsiteY14" fmla="*/ 6145068 h 7249968"/>
                <a:gd name="connsiteX15" fmla="*/ 371475 w 2171700"/>
                <a:gd name="connsiteY15" fmla="*/ 6621318 h 7249968"/>
                <a:gd name="connsiteX16" fmla="*/ 400050 w 2171700"/>
                <a:gd name="connsiteY16" fmla="*/ 6821343 h 7249968"/>
                <a:gd name="connsiteX17" fmla="*/ 323850 w 2171700"/>
                <a:gd name="connsiteY17" fmla="*/ 7002318 h 7249968"/>
                <a:gd name="connsiteX18" fmla="*/ 533400 w 2171700"/>
                <a:gd name="connsiteY18" fmla="*/ 7249968 h 7249968"/>
                <a:gd name="connsiteX19" fmla="*/ 952500 w 2171700"/>
                <a:gd name="connsiteY19" fmla="*/ 7240443 h 7249968"/>
                <a:gd name="connsiteX20" fmla="*/ 733425 w 2171700"/>
                <a:gd name="connsiteY20" fmla="*/ 6821343 h 7249968"/>
                <a:gd name="connsiteX21" fmla="*/ 790575 w 2171700"/>
                <a:gd name="connsiteY21" fmla="*/ 6573693 h 7249968"/>
                <a:gd name="connsiteX22" fmla="*/ 762000 w 2171700"/>
                <a:gd name="connsiteY22" fmla="*/ 6249843 h 7249968"/>
                <a:gd name="connsiteX23" fmla="*/ 885825 w 2171700"/>
                <a:gd name="connsiteY23" fmla="*/ 5411643 h 7249968"/>
                <a:gd name="connsiteX24" fmla="*/ 866775 w 2171700"/>
                <a:gd name="connsiteY24" fmla="*/ 5325918 h 7249968"/>
                <a:gd name="connsiteX25" fmla="*/ 971550 w 2171700"/>
                <a:gd name="connsiteY25" fmla="*/ 5211618 h 7249968"/>
                <a:gd name="connsiteX26" fmla="*/ 962025 w 2171700"/>
                <a:gd name="connsiteY26" fmla="*/ 5068743 h 7249968"/>
                <a:gd name="connsiteX27" fmla="*/ 1104900 w 2171700"/>
                <a:gd name="connsiteY27" fmla="*/ 4525818 h 7249968"/>
                <a:gd name="connsiteX28" fmla="*/ 1123950 w 2171700"/>
                <a:gd name="connsiteY28" fmla="*/ 4392468 h 7249968"/>
                <a:gd name="connsiteX29" fmla="*/ 1276350 w 2171700"/>
                <a:gd name="connsiteY29" fmla="*/ 4649643 h 7249968"/>
                <a:gd name="connsiteX30" fmla="*/ 1352550 w 2171700"/>
                <a:gd name="connsiteY30" fmla="*/ 4925868 h 7249968"/>
                <a:gd name="connsiteX31" fmla="*/ 1333500 w 2171700"/>
                <a:gd name="connsiteY31" fmla="*/ 5068743 h 7249968"/>
                <a:gd name="connsiteX32" fmla="*/ 1371600 w 2171700"/>
                <a:gd name="connsiteY32" fmla="*/ 5078268 h 7249968"/>
                <a:gd name="connsiteX33" fmla="*/ 1247775 w 2171700"/>
                <a:gd name="connsiteY33" fmla="*/ 5516418 h 7249968"/>
                <a:gd name="connsiteX34" fmla="*/ 1257300 w 2171700"/>
                <a:gd name="connsiteY34" fmla="*/ 6468918 h 7249968"/>
                <a:gd name="connsiteX35" fmla="*/ 1333500 w 2171700"/>
                <a:gd name="connsiteY35" fmla="*/ 6583218 h 7249968"/>
                <a:gd name="connsiteX36" fmla="*/ 1314450 w 2171700"/>
                <a:gd name="connsiteY36" fmla="*/ 6735618 h 7249968"/>
                <a:gd name="connsiteX37" fmla="*/ 1323975 w 2171700"/>
                <a:gd name="connsiteY37" fmla="*/ 6859443 h 7249968"/>
                <a:gd name="connsiteX38" fmla="*/ 1304925 w 2171700"/>
                <a:gd name="connsiteY38" fmla="*/ 7011843 h 7249968"/>
                <a:gd name="connsiteX39" fmla="*/ 1704975 w 2171700"/>
                <a:gd name="connsiteY39" fmla="*/ 7211868 h 7249968"/>
                <a:gd name="connsiteX40" fmla="*/ 2152650 w 2171700"/>
                <a:gd name="connsiteY40" fmla="*/ 7211868 h 7249968"/>
                <a:gd name="connsiteX41" fmla="*/ 2171700 w 2171700"/>
                <a:gd name="connsiteY41" fmla="*/ 7068993 h 7249968"/>
                <a:gd name="connsiteX42" fmla="*/ 1676400 w 2171700"/>
                <a:gd name="connsiteY42" fmla="*/ 6564168 h 7249968"/>
                <a:gd name="connsiteX43" fmla="*/ 1685925 w 2171700"/>
                <a:gd name="connsiteY43" fmla="*/ 6459393 h 7249968"/>
                <a:gd name="connsiteX44" fmla="*/ 1657350 w 2171700"/>
                <a:gd name="connsiteY44" fmla="*/ 6249843 h 7249968"/>
                <a:gd name="connsiteX45" fmla="*/ 1704975 w 2171700"/>
                <a:gd name="connsiteY45" fmla="*/ 5973618 h 7249968"/>
                <a:gd name="connsiteX46" fmla="*/ 1762125 w 2171700"/>
                <a:gd name="connsiteY46" fmla="*/ 5421168 h 7249968"/>
                <a:gd name="connsiteX47" fmla="*/ 1771650 w 2171700"/>
                <a:gd name="connsiteY47" fmla="*/ 5354493 h 7249968"/>
                <a:gd name="connsiteX48" fmla="*/ 1866900 w 2171700"/>
                <a:gd name="connsiteY48" fmla="*/ 5097318 h 7249968"/>
                <a:gd name="connsiteX49" fmla="*/ 1885950 w 2171700"/>
                <a:gd name="connsiteY49" fmla="*/ 4573443 h 7249968"/>
                <a:gd name="connsiteX50" fmla="*/ 1895475 w 2171700"/>
                <a:gd name="connsiteY50" fmla="*/ 4173393 h 7249968"/>
                <a:gd name="connsiteX51" fmla="*/ 1866900 w 2171700"/>
                <a:gd name="connsiteY51" fmla="*/ 3630468 h 7249968"/>
                <a:gd name="connsiteX52" fmla="*/ 2076450 w 2171700"/>
                <a:gd name="connsiteY52" fmla="*/ 2697018 h 7249968"/>
                <a:gd name="connsiteX53" fmla="*/ 2085975 w 2171700"/>
                <a:gd name="connsiteY53" fmla="*/ 2430318 h 7249968"/>
                <a:gd name="connsiteX54" fmla="*/ 1981200 w 2171700"/>
                <a:gd name="connsiteY54" fmla="*/ 1858818 h 7249968"/>
                <a:gd name="connsiteX55" fmla="*/ 1933575 w 2171700"/>
                <a:gd name="connsiteY55" fmla="*/ 1696893 h 7249968"/>
                <a:gd name="connsiteX56" fmla="*/ 1933575 w 2171700"/>
                <a:gd name="connsiteY56" fmla="*/ 1420668 h 7249968"/>
                <a:gd name="connsiteX57" fmla="*/ 1885950 w 2171700"/>
                <a:gd name="connsiteY57" fmla="*/ 1258743 h 7249968"/>
                <a:gd name="connsiteX58" fmla="*/ 1419225 w 2171700"/>
                <a:gd name="connsiteY58" fmla="*/ 1163493 h 7249968"/>
                <a:gd name="connsiteX59" fmla="*/ 1257300 w 2171700"/>
                <a:gd name="connsiteY59" fmla="*/ 1011093 h 7249968"/>
                <a:gd name="connsiteX60" fmla="*/ 1333500 w 2171700"/>
                <a:gd name="connsiteY60" fmla="*/ 858693 h 7249968"/>
                <a:gd name="connsiteX61" fmla="*/ 1447800 w 2171700"/>
                <a:gd name="connsiteY61" fmla="*/ 391968 h 7249968"/>
                <a:gd name="connsiteX62" fmla="*/ 1339600 w 2171700"/>
                <a:gd name="connsiteY62" fmla="*/ 146331 h 7249968"/>
                <a:gd name="connsiteX63" fmla="*/ 1063645 w 2171700"/>
                <a:gd name="connsiteY63" fmla="*/ 241 h 7249968"/>
                <a:gd name="connsiteX0" fmla="*/ 1063645 w 2171700"/>
                <a:gd name="connsiteY0" fmla="*/ 550 h 7250277"/>
                <a:gd name="connsiteX1" fmla="*/ 809625 w 2171700"/>
                <a:gd name="connsiteY1" fmla="*/ 116052 h 7250277"/>
                <a:gd name="connsiteX2" fmla="*/ 685800 w 2171700"/>
                <a:gd name="connsiteY2" fmla="*/ 297027 h 7250277"/>
                <a:gd name="connsiteX3" fmla="*/ 704850 w 2171700"/>
                <a:gd name="connsiteY3" fmla="*/ 620877 h 7250277"/>
                <a:gd name="connsiteX4" fmla="*/ 838200 w 2171700"/>
                <a:gd name="connsiteY4" fmla="*/ 897102 h 7250277"/>
                <a:gd name="connsiteX5" fmla="*/ 742950 w 2171700"/>
                <a:gd name="connsiteY5" fmla="*/ 1011402 h 7250277"/>
                <a:gd name="connsiteX6" fmla="*/ 133350 w 2171700"/>
                <a:gd name="connsiteY6" fmla="*/ 1220952 h 7250277"/>
                <a:gd name="connsiteX7" fmla="*/ 0 w 2171700"/>
                <a:gd name="connsiteY7" fmla="*/ 2211552 h 7250277"/>
                <a:gd name="connsiteX8" fmla="*/ 333375 w 2171700"/>
                <a:gd name="connsiteY8" fmla="*/ 3106902 h 7250277"/>
                <a:gd name="connsiteX9" fmla="*/ 247650 w 2171700"/>
                <a:gd name="connsiteY9" fmla="*/ 3840327 h 7250277"/>
                <a:gd name="connsiteX10" fmla="*/ 371475 w 2171700"/>
                <a:gd name="connsiteY10" fmla="*/ 4059402 h 7250277"/>
                <a:gd name="connsiteX11" fmla="*/ 495300 w 2171700"/>
                <a:gd name="connsiteY11" fmla="*/ 4278477 h 7250277"/>
                <a:gd name="connsiteX12" fmla="*/ 476250 w 2171700"/>
                <a:gd name="connsiteY12" fmla="*/ 4735677 h 7250277"/>
                <a:gd name="connsiteX13" fmla="*/ 476250 w 2171700"/>
                <a:gd name="connsiteY13" fmla="*/ 5097627 h 7250277"/>
                <a:gd name="connsiteX14" fmla="*/ 371475 w 2171700"/>
                <a:gd name="connsiteY14" fmla="*/ 6145377 h 7250277"/>
                <a:gd name="connsiteX15" fmla="*/ 371475 w 2171700"/>
                <a:gd name="connsiteY15" fmla="*/ 6621627 h 7250277"/>
                <a:gd name="connsiteX16" fmla="*/ 400050 w 2171700"/>
                <a:gd name="connsiteY16" fmla="*/ 6821652 h 7250277"/>
                <a:gd name="connsiteX17" fmla="*/ 323850 w 2171700"/>
                <a:gd name="connsiteY17" fmla="*/ 7002627 h 7250277"/>
                <a:gd name="connsiteX18" fmla="*/ 533400 w 2171700"/>
                <a:gd name="connsiteY18" fmla="*/ 7250277 h 7250277"/>
                <a:gd name="connsiteX19" fmla="*/ 952500 w 2171700"/>
                <a:gd name="connsiteY19" fmla="*/ 7240752 h 7250277"/>
                <a:gd name="connsiteX20" fmla="*/ 733425 w 2171700"/>
                <a:gd name="connsiteY20" fmla="*/ 6821652 h 7250277"/>
                <a:gd name="connsiteX21" fmla="*/ 790575 w 2171700"/>
                <a:gd name="connsiteY21" fmla="*/ 6574002 h 7250277"/>
                <a:gd name="connsiteX22" fmla="*/ 762000 w 2171700"/>
                <a:gd name="connsiteY22" fmla="*/ 6250152 h 7250277"/>
                <a:gd name="connsiteX23" fmla="*/ 885825 w 2171700"/>
                <a:gd name="connsiteY23" fmla="*/ 5411952 h 7250277"/>
                <a:gd name="connsiteX24" fmla="*/ 866775 w 2171700"/>
                <a:gd name="connsiteY24" fmla="*/ 5326227 h 7250277"/>
                <a:gd name="connsiteX25" fmla="*/ 971550 w 2171700"/>
                <a:gd name="connsiteY25" fmla="*/ 5211927 h 7250277"/>
                <a:gd name="connsiteX26" fmla="*/ 962025 w 2171700"/>
                <a:gd name="connsiteY26" fmla="*/ 5069052 h 7250277"/>
                <a:gd name="connsiteX27" fmla="*/ 1104900 w 2171700"/>
                <a:gd name="connsiteY27" fmla="*/ 4526127 h 7250277"/>
                <a:gd name="connsiteX28" fmla="*/ 1123950 w 2171700"/>
                <a:gd name="connsiteY28" fmla="*/ 4392777 h 7250277"/>
                <a:gd name="connsiteX29" fmla="*/ 1276350 w 2171700"/>
                <a:gd name="connsiteY29" fmla="*/ 4649952 h 7250277"/>
                <a:gd name="connsiteX30" fmla="*/ 1352550 w 2171700"/>
                <a:gd name="connsiteY30" fmla="*/ 4926177 h 7250277"/>
                <a:gd name="connsiteX31" fmla="*/ 1333500 w 2171700"/>
                <a:gd name="connsiteY31" fmla="*/ 5069052 h 7250277"/>
                <a:gd name="connsiteX32" fmla="*/ 1371600 w 2171700"/>
                <a:gd name="connsiteY32" fmla="*/ 5078577 h 7250277"/>
                <a:gd name="connsiteX33" fmla="*/ 1247775 w 2171700"/>
                <a:gd name="connsiteY33" fmla="*/ 5516727 h 7250277"/>
                <a:gd name="connsiteX34" fmla="*/ 1257300 w 2171700"/>
                <a:gd name="connsiteY34" fmla="*/ 6469227 h 7250277"/>
                <a:gd name="connsiteX35" fmla="*/ 1333500 w 2171700"/>
                <a:gd name="connsiteY35" fmla="*/ 6583527 h 7250277"/>
                <a:gd name="connsiteX36" fmla="*/ 1314450 w 2171700"/>
                <a:gd name="connsiteY36" fmla="*/ 6735927 h 7250277"/>
                <a:gd name="connsiteX37" fmla="*/ 1323975 w 2171700"/>
                <a:gd name="connsiteY37" fmla="*/ 6859752 h 7250277"/>
                <a:gd name="connsiteX38" fmla="*/ 1304925 w 2171700"/>
                <a:gd name="connsiteY38" fmla="*/ 7012152 h 7250277"/>
                <a:gd name="connsiteX39" fmla="*/ 1704975 w 2171700"/>
                <a:gd name="connsiteY39" fmla="*/ 7212177 h 7250277"/>
                <a:gd name="connsiteX40" fmla="*/ 2152650 w 2171700"/>
                <a:gd name="connsiteY40" fmla="*/ 7212177 h 7250277"/>
                <a:gd name="connsiteX41" fmla="*/ 2171700 w 2171700"/>
                <a:gd name="connsiteY41" fmla="*/ 7069302 h 7250277"/>
                <a:gd name="connsiteX42" fmla="*/ 1676400 w 2171700"/>
                <a:gd name="connsiteY42" fmla="*/ 6564477 h 7250277"/>
                <a:gd name="connsiteX43" fmla="*/ 1685925 w 2171700"/>
                <a:gd name="connsiteY43" fmla="*/ 6459702 h 7250277"/>
                <a:gd name="connsiteX44" fmla="*/ 1657350 w 2171700"/>
                <a:gd name="connsiteY44" fmla="*/ 6250152 h 7250277"/>
                <a:gd name="connsiteX45" fmla="*/ 1704975 w 2171700"/>
                <a:gd name="connsiteY45" fmla="*/ 5973927 h 7250277"/>
                <a:gd name="connsiteX46" fmla="*/ 1762125 w 2171700"/>
                <a:gd name="connsiteY46" fmla="*/ 5421477 h 7250277"/>
                <a:gd name="connsiteX47" fmla="*/ 1771650 w 2171700"/>
                <a:gd name="connsiteY47" fmla="*/ 5354802 h 7250277"/>
                <a:gd name="connsiteX48" fmla="*/ 1866900 w 2171700"/>
                <a:gd name="connsiteY48" fmla="*/ 5097627 h 7250277"/>
                <a:gd name="connsiteX49" fmla="*/ 1885950 w 2171700"/>
                <a:gd name="connsiteY49" fmla="*/ 4573752 h 7250277"/>
                <a:gd name="connsiteX50" fmla="*/ 1895475 w 2171700"/>
                <a:gd name="connsiteY50" fmla="*/ 4173702 h 7250277"/>
                <a:gd name="connsiteX51" fmla="*/ 1866900 w 2171700"/>
                <a:gd name="connsiteY51" fmla="*/ 3630777 h 7250277"/>
                <a:gd name="connsiteX52" fmla="*/ 2076450 w 2171700"/>
                <a:gd name="connsiteY52" fmla="*/ 2697327 h 7250277"/>
                <a:gd name="connsiteX53" fmla="*/ 2085975 w 2171700"/>
                <a:gd name="connsiteY53" fmla="*/ 2430627 h 7250277"/>
                <a:gd name="connsiteX54" fmla="*/ 1981200 w 2171700"/>
                <a:gd name="connsiteY54" fmla="*/ 1859127 h 7250277"/>
                <a:gd name="connsiteX55" fmla="*/ 1933575 w 2171700"/>
                <a:gd name="connsiteY55" fmla="*/ 1697202 h 7250277"/>
                <a:gd name="connsiteX56" fmla="*/ 1933575 w 2171700"/>
                <a:gd name="connsiteY56" fmla="*/ 1420977 h 7250277"/>
                <a:gd name="connsiteX57" fmla="*/ 1885950 w 2171700"/>
                <a:gd name="connsiteY57" fmla="*/ 1259052 h 7250277"/>
                <a:gd name="connsiteX58" fmla="*/ 1419225 w 2171700"/>
                <a:gd name="connsiteY58" fmla="*/ 1163802 h 7250277"/>
                <a:gd name="connsiteX59" fmla="*/ 1257300 w 2171700"/>
                <a:gd name="connsiteY59" fmla="*/ 1011402 h 7250277"/>
                <a:gd name="connsiteX60" fmla="*/ 1333500 w 2171700"/>
                <a:gd name="connsiteY60" fmla="*/ 859002 h 7250277"/>
                <a:gd name="connsiteX61" fmla="*/ 1447800 w 2171700"/>
                <a:gd name="connsiteY61" fmla="*/ 392277 h 7250277"/>
                <a:gd name="connsiteX62" fmla="*/ 1339600 w 2171700"/>
                <a:gd name="connsiteY62" fmla="*/ 146640 h 7250277"/>
                <a:gd name="connsiteX63" fmla="*/ 1063645 w 2171700"/>
                <a:gd name="connsiteY63" fmla="*/ 550 h 7250277"/>
                <a:gd name="connsiteX0" fmla="*/ 1063645 w 2171700"/>
                <a:gd name="connsiteY0" fmla="*/ 550 h 7250277"/>
                <a:gd name="connsiteX1" fmla="*/ 809625 w 2171700"/>
                <a:gd name="connsiteY1" fmla="*/ 116052 h 7250277"/>
                <a:gd name="connsiteX2" fmla="*/ 685800 w 2171700"/>
                <a:gd name="connsiteY2" fmla="*/ 297027 h 7250277"/>
                <a:gd name="connsiteX3" fmla="*/ 704850 w 2171700"/>
                <a:gd name="connsiteY3" fmla="*/ 620877 h 7250277"/>
                <a:gd name="connsiteX4" fmla="*/ 838200 w 2171700"/>
                <a:gd name="connsiteY4" fmla="*/ 897102 h 7250277"/>
                <a:gd name="connsiteX5" fmla="*/ 742950 w 2171700"/>
                <a:gd name="connsiteY5" fmla="*/ 1011402 h 7250277"/>
                <a:gd name="connsiteX6" fmla="*/ 133350 w 2171700"/>
                <a:gd name="connsiteY6" fmla="*/ 1220952 h 7250277"/>
                <a:gd name="connsiteX7" fmla="*/ 0 w 2171700"/>
                <a:gd name="connsiteY7" fmla="*/ 2211552 h 7250277"/>
                <a:gd name="connsiteX8" fmla="*/ 333375 w 2171700"/>
                <a:gd name="connsiteY8" fmla="*/ 3106902 h 7250277"/>
                <a:gd name="connsiteX9" fmla="*/ 247650 w 2171700"/>
                <a:gd name="connsiteY9" fmla="*/ 3840327 h 7250277"/>
                <a:gd name="connsiteX10" fmla="*/ 371475 w 2171700"/>
                <a:gd name="connsiteY10" fmla="*/ 4059402 h 7250277"/>
                <a:gd name="connsiteX11" fmla="*/ 495300 w 2171700"/>
                <a:gd name="connsiteY11" fmla="*/ 4278477 h 7250277"/>
                <a:gd name="connsiteX12" fmla="*/ 476250 w 2171700"/>
                <a:gd name="connsiteY12" fmla="*/ 4735677 h 7250277"/>
                <a:gd name="connsiteX13" fmla="*/ 476250 w 2171700"/>
                <a:gd name="connsiteY13" fmla="*/ 5097627 h 7250277"/>
                <a:gd name="connsiteX14" fmla="*/ 371475 w 2171700"/>
                <a:gd name="connsiteY14" fmla="*/ 6145377 h 7250277"/>
                <a:gd name="connsiteX15" fmla="*/ 371475 w 2171700"/>
                <a:gd name="connsiteY15" fmla="*/ 6621627 h 7250277"/>
                <a:gd name="connsiteX16" fmla="*/ 400050 w 2171700"/>
                <a:gd name="connsiteY16" fmla="*/ 6821652 h 7250277"/>
                <a:gd name="connsiteX17" fmla="*/ 323850 w 2171700"/>
                <a:gd name="connsiteY17" fmla="*/ 7002627 h 7250277"/>
                <a:gd name="connsiteX18" fmla="*/ 533400 w 2171700"/>
                <a:gd name="connsiteY18" fmla="*/ 7250277 h 7250277"/>
                <a:gd name="connsiteX19" fmla="*/ 952500 w 2171700"/>
                <a:gd name="connsiteY19" fmla="*/ 7240752 h 7250277"/>
                <a:gd name="connsiteX20" fmla="*/ 733425 w 2171700"/>
                <a:gd name="connsiteY20" fmla="*/ 6821652 h 7250277"/>
                <a:gd name="connsiteX21" fmla="*/ 790575 w 2171700"/>
                <a:gd name="connsiteY21" fmla="*/ 6574002 h 7250277"/>
                <a:gd name="connsiteX22" fmla="*/ 762000 w 2171700"/>
                <a:gd name="connsiteY22" fmla="*/ 6250152 h 7250277"/>
                <a:gd name="connsiteX23" fmla="*/ 885825 w 2171700"/>
                <a:gd name="connsiteY23" fmla="*/ 5411952 h 7250277"/>
                <a:gd name="connsiteX24" fmla="*/ 866775 w 2171700"/>
                <a:gd name="connsiteY24" fmla="*/ 5326227 h 7250277"/>
                <a:gd name="connsiteX25" fmla="*/ 971550 w 2171700"/>
                <a:gd name="connsiteY25" fmla="*/ 5211927 h 7250277"/>
                <a:gd name="connsiteX26" fmla="*/ 962025 w 2171700"/>
                <a:gd name="connsiteY26" fmla="*/ 5069052 h 7250277"/>
                <a:gd name="connsiteX27" fmla="*/ 1104900 w 2171700"/>
                <a:gd name="connsiteY27" fmla="*/ 4526127 h 7250277"/>
                <a:gd name="connsiteX28" fmla="*/ 1123950 w 2171700"/>
                <a:gd name="connsiteY28" fmla="*/ 4392777 h 7250277"/>
                <a:gd name="connsiteX29" fmla="*/ 1276350 w 2171700"/>
                <a:gd name="connsiteY29" fmla="*/ 4649952 h 7250277"/>
                <a:gd name="connsiteX30" fmla="*/ 1352550 w 2171700"/>
                <a:gd name="connsiteY30" fmla="*/ 4926177 h 7250277"/>
                <a:gd name="connsiteX31" fmla="*/ 1333500 w 2171700"/>
                <a:gd name="connsiteY31" fmla="*/ 5069052 h 7250277"/>
                <a:gd name="connsiteX32" fmla="*/ 1371600 w 2171700"/>
                <a:gd name="connsiteY32" fmla="*/ 5078577 h 7250277"/>
                <a:gd name="connsiteX33" fmla="*/ 1247775 w 2171700"/>
                <a:gd name="connsiteY33" fmla="*/ 5516727 h 7250277"/>
                <a:gd name="connsiteX34" fmla="*/ 1257300 w 2171700"/>
                <a:gd name="connsiteY34" fmla="*/ 6469227 h 7250277"/>
                <a:gd name="connsiteX35" fmla="*/ 1333500 w 2171700"/>
                <a:gd name="connsiteY35" fmla="*/ 6583527 h 7250277"/>
                <a:gd name="connsiteX36" fmla="*/ 1314450 w 2171700"/>
                <a:gd name="connsiteY36" fmla="*/ 6735927 h 7250277"/>
                <a:gd name="connsiteX37" fmla="*/ 1323975 w 2171700"/>
                <a:gd name="connsiteY37" fmla="*/ 6859752 h 7250277"/>
                <a:gd name="connsiteX38" fmla="*/ 1304925 w 2171700"/>
                <a:gd name="connsiteY38" fmla="*/ 7012152 h 7250277"/>
                <a:gd name="connsiteX39" fmla="*/ 1704975 w 2171700"/>
                <a:gd name="connsiteY39" fmla="*/ 7212177 h 7250277"/>
                <a:gd name="connsiteX40" fmla="*/ 2152650 w 2171700"/>
                <a:gd name="connsiteY40" fmla="*/ 7212177 h 7250277"/>
                <a:gd name="connsiteX41" fmla="*/ 2171700 w 2171700"/>
                <a:gd name="connsiteY41" fmla="*/ 7069302 h 7250277"/>
                <a:gd name="connsiteX42" fmla="*/ 1676400 w 2171700"/>
                <a:gd name="connsiteY42" fmla="*/ 6564477 h 7250277"/>
                <a:gd name="connsiteX43" fmla="*/ 1685925 w 2171700"/>
                <a:gd name="connsiteY43" fmla="*/ 6459702 h 7250277"/>
                <a:gd name="connsiteX44" fmla="*/ 1657350 w 2171700"/>
                <a:gd name="connsiteY44" fmla="*/ 6250152 h 7250277"/>
                <a:gd name="connsiteX45" fmla="*/ 1704975 w 2171700"/>
                <a:gd name="connsiteY45" fmla="*/ 5973927 h 7250277"/>
                <a:gd name="connsiteX46" fmla="*/ 1762125 w 2171700"/>
                <a:gd name="connsiteY46" fmla="*/ 5421477 h 7250277"/>
                <a:gd name="connsiteX47" fmla="*/ 1771650 w 2171700"/>
                <a:gd name="connsiteY47" fmla="*/ 5354802 h 7250277"/>
                <a:gd name="connsiteX48" fmla="*/ 1866900 w 2171700"/>
                <a:gd name="connsiteY48" fmla="*/ 5097627 h 7250277"/>
                <a:gd name="connsiteX49" fmla="*/ 1885950 w 2171700"/>
                <a:gd name="connsiteY49" fmla="*/ 4573752 h 7250277"/>
                <a:gd name="connsiteX50" fmla="*/ 1895475 w 2171700"/>
                <a:gd name="connsiteY50" fmla="*/ 4173702 h 7250277"/>
                <a:gd name="connsiteX51" fmla="*/ 1866900 w 2171700"/>
                <a:gd name="connsiteY51" fmla="*/ 3630777 h 7250277"/>
                <a:gd name="connsiteX52" fmla="*/ 2076450 w 2171700"/>
                <a:gd name="connsiteY52" fmla="*/ 2697327 h 7250277"/>
                <a:gd name="connsiteX53" fmla="*/ 2085975 w 2171700"/>
                <a:gd name="connsiteY53" fmla="*/ 2430627 h 7250277"/>
                <a:gd name="connsiteX54" fmla="*/ 1981200 w 2171700"/>
                <a:gd name="connsiteY54" fmla="*/ 1859127 h 7250277"/>
                <a:gd name="connsiteX55" fmla="*/ 1933575 w 2171700"/>
                <a:gd name="connsiteY55" fmla="*/ 1697202 h 7250277"/>
                <a:gd name="connsiteX56" fmla="*/ 1933575 w 2171700"/>
                <a:gd name="connsiteY56" fmla="*/ 1420977 h 7250277"/>
                <a:gd name="connsiteX57" fmla="*/ 1885950 w 2171700"/>
                <a:gd name="connsiteY57" fmla="*/ 1259052 h 7250277"/>
                <a:gd name="connsiteX58" fmla="*/ 1419225 w 2171700"/>
                <a:gd name="connsiteY58" fmla="*/ 1163802 h 7250277"/>
                <a:gd name="connsiteX59" fmla="*/ 1257300 w 2171700"/>
                <a:gd name="connsiteY59" fmla="*/ 1011402 h 7250277"/>
                <a:gd name="connsiteX60" fmla="*/ 1333500 w 2171700"/>
                <a:gd name="connsiteY60" fmla="*/ 859002 h 7250277"/>
                <a:gd name="connsiteX61" fmla="*/ 1447800 w 2171700"/>
                <a:gd name="connsiteY61" fmla="*/ 392277 h 7250277"/>
                <a:gd name="connsiteX62" fmla="*/ 1339600 w 2171700"/>
                <a:gd name="connsiteY62" fmla="*/ 146640 h 7250277"/>
                <a:gd name="connsiteX63" fmla="*/ 1063645 w 2171700"/>
                <a:gd name="connsiteY63" fmla="*/ 550 h 7250277"/>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47800 w 2171700"/>
                <a:gd name="connsiteY61" fmla="*/ 392295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47800 w 2171700"/>
                <a:gd name="connsiteY61" fmla="*/ 392295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56454 w 2171700"/>
                <a:gd name="connsiteY61" fmla="*/ 363449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56454 w 2171700"/>
                <a:gd name="connsiteY61" fmla="*/ 363449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56454 w 2171700"/>
                <a:gd name="connsiteY61" fmla="*/ 363449 h 7250295"/>
                <a:gd name="connsiteX62" fmla="*/ 1330946 w 2171700"/>
                <a:gd name="connsiteY62" fmla="*/ 143773 h 7250295"/>
                <a:gd name="connsiteX63" fmla="*/ 1063645 w 2171700"/>
                <a:gd name="connsiteY63"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33500 w 2171700"/>
                <a:gd name="connsiteY60" fmla="*/ 859020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56454 w 2171700"/>
                <a:gd name="connsiteY62" fmla="*/ 363449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8115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257300 w 2171700"/>
                <a:gd name="connsiteY59" fmla="*/ 1011420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12106 w 2171700"/>
                <a:gd name="connsiteY59" fmla="*/ 1002767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12106 w 2171700"/>
                <a:gd name="connsiteY59" fmla="*/ 1002767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19225 w 2171700"/>
                <a:gd name="connsiteY58" fmla="*/ 1163820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85950 w 2171700"/>
                <a:gd name="connsiteY57" fmla="*/ 1259070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33575 w 2171700"/>
                <a:gd name="connsiteY56" fmla="*/ 1420995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3575 w 2171700"/>
                <a:gd name="connsiteY55" fmla="*/ 1697220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22036 w 2171700"/>
                <a:gd name="connsiteY55" fmla="*/ 1700105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22036 w 2171700"/>
                <a:gd name="connsiteY55" fmla="*/ 1700105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59145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85975 w 2171700"/>
                <a:gd name="connsiteY53" fmla="*/ 2430645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60015 w 2171700"/>
                <a:gd name="connsiteY53" fmla="*/ 2447952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60015 w 2171700"/>
                <a:gd name="connsiteY53" fmla="*/ 2447952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6450 w 2171700"/>
                <a:gd name="connsiteY52" fmla="*/ 269734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3373 w 2171700"/>
                <a:gd name="connsiteY52" fmla="*/ 2694460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3373 w 2171700"/>
                <a:gd name="connsiteY52" fmla="*/ 2694460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70680 w 2171700"/>
                <a:gd name="connsiteY52" fmla="*/ 2723305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47604 w 2171700"/>
                <a:gd name="connsiteY52" fmla="*/ 2685806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47604 w 2171700"/>
                <a:gd name="connsiteY52" fmla="*/ 2685806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66900 w 2171700"/>
                <a:gd name="connsiteY51" fmla="*/ 3630795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95475 w 2171700"/>
                <a:gd name="connsiteY50" fmla="*/ 4173720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885950 w 2171700"/>
                <a:gd name="connsiteY49" fmla="*/ 4573770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0373 w 2171700"/>
                <a:gd name="connsiteY49" fmla="*/ 4348776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0373 w 2171700"/>
                <a:gd name="connsiteY49" fmla="*/ 4348776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0373 w 2171700"/>
                <a:gd name="connsiteY49" fmla="*/ 4348776 h 7250295"/>
                <a:gd name="connsiteX50" fmla="*/ 1881052 w 2171700"/>
                <a:gd name="connsiteY50" fmla="*/ 3902573 h 7250295"/>
                <a:gd name="connsiteX51" fmla="*/ 1855362 w 2171700"/>
                <a:gd name="connsiteY51" fmla="*/ 3584643 h 7250295"/>
                <a:gd name="connsiteX52" fmla="*/ 2056257 w 2171700"/>
                <a:gd name="connsiteY52" fmla="*/ 2654077 h 7250295"/>
                <a:gd name="connsiteX53" fmla="*/ 2042707 w 2171700"/>
                <a:gd name="connsiteY53" fmla="*/ 2404684 h 7250295"/>
                <a:gd name="connsiteX54" fmla="*/ 1981200 w 2171700"/>
                <a:gd name="connsiteY54" fmla="*/ 1864914 h 7250295"/>
                <a:gd name="connsiteX55" fmla="*/ 1936459 w 2171700"/>
                <a:gd name="connsiteY55" fmla="*/ 1677029 h 7250295"/>
                <a:gd name="connsiteX56" fmla="*/ 1922037 w 2171700"/>
                <a:gd name="connsiteY56" fmla="*/ 1432534 h 7250295"/>
                <a:gd name="connsiteX57" fmla="*/ 1874412 w 2171700"/>
                <a:gd name="connsiteY57" fmla="*/ 1302338 h 7250295"/>
                <a:gd name="connsiteX58" fmla="*/ 1407687 w 2171700"/>
                <a:gd name="connsiteY58" fmla="*/ 1134975 h 7250295"/>
                <a:gd name="connsiteX59" fmla="*/ 1309221 w 2171700"/>
                <a:gd name="connsiteY59" fmla="*/ 1020075 h 7250295"/>
                <a:gd name="connsiteX60" fmla="*/ 1365230 w 2171700"/>
                <a:gd name="connsiteY60" fmla="*/ 821521 h 7250295"/>
                <a:gd name="connsiteX61" fmla="*/ 1433407 w 2171700"/>
                <a:gd name="connsiteY61" fmla="*/ 622909 h 7250295"/>
                <a:gd name="connsiteX62" fmla="*/ 1444916 w 2171700"/>
                <a:gd name="connsiteY62" fmla="*/ 380757 h 7250295"/>
                <a:gd name="connsiteX63" fmla="*/ 1330946 w 2171700"/>
                <a:gd name="connsiteY63" fmla="*/ 143773 h 7250295"/>
                <a:gd name="connsiteX64" fmla="*/ 1063645 w 2171700"/>
                <a:gd name="connsiteY64"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66900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71650 w 2171700"/>
                <a:gd name="connsiteY47" fmla="*/ 5354820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62125 w 2171700"/>
                <a:gd name="connsiteY46" fmla="*/ 5421495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39049 w 2171700"/>
                <a:gd name="connsiteY46" fmla="*/ 5363804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39049 w 2171700"/>
                <a:gd name="connsiteY46" fmla="*/ 5363804 h 7250295"/>
                <a:gd name="connsiteX47" fmla="*/ 1797611 w 2171700"/>
                <a:gd name="connsiteY47" fmla="*/ 5317321 h 7250295"/>
                <a:gd name="connsiteX48" fmla="*/ 1884207 w 2171700"/>
                <a:gd name="connsiteY48" fmla="*/ 5097645 h 7250295"/>
                <a:gd name="connsiteX49" fmla="*/ 1909357 w 2171700"/>
                <a:gd name="connsiteY49" fmla="*/ 4805496 h 7250295"/>
                <a:gd name="connsiteX50" fmla="*/ 1900373 w 2171700"/>
                <a:gd name="connsiteY50" fmla="*/ 4348776 h 7250295"/>
                <a:gd name="connsiteX51" fmla="*/ 1881052 w 2171700"/>
                <a:gd name="connsiteY51" fmla="*/ 3902573 h 7250295"/>
                <a:gd name="connsiteX52" fmla="*/ 1855362 w 2171700"/>
                <a:gd name="connsiteY52" fmla="*/ 3584643 h 7250295"/>
                <a:gd name="connsiteX53" fmla="*/ 2056257 w 2171700"/>
                <a:gd name="connsiteY53" fmla="*/ 2654077 h 7250295"/>
                <a:gd name="connsiteX54" fmla="*/ 2042707 w 2171700"/>
                <a:gd name="connsiteY54" fmla="*/ 2404684 h 7250295"/>
                <a:gd name="connsiteX55" fmla="*/ 1981200 w 2171700"/>
                <a:gd name="connsiteY55" fmla="*/ 1864914 h 7250295"/>
                <a:gd name="connsiteX56" fmla="*/ 1936459 w 2171700"/>
                <a:gd name="connsiteY56" fmla="*/ 1677029 h 7250295"/>
                <a:gd name="connsiteX57" fmla="*/ 1922037 w 2171700"/>
                <a:gd name="connsiteY57" fmla="*/ 1432534 h 7250295"/>
                <a:gd name="connsiteX58" fmla="*/ 1874412 w 2171700"/>
                <a:gd name="connsiteY58" fmla="*/ 1302338 h 7250295"/>
                <a:gd name="connsiteX59" fmla="*/ 1407687 w 2171700"/>
                <a:gd name="connsiteY59" fmla="*/ 1134975 h 7250295"/>
                <a:gd name="connsiteX60" fmla="*/ 1309221 w 2171700"/>
                <a:gd name="connsiteY60" fmla="*/ 1020075 h 7250295"/>
                <a:gd name="connsiteX61" fmla="*/ 1365230 w 2171700"/>
                <a:gd name="connsiteY61" fmla="*/ 821521 h 7250295"/>
                <a:gd name="connsiteX62" fmla="*/ 1433407 w 2171700"/>
                <a:gd name="connsiteY62" fmla="*/ 622909 h 7250295"/>
                <a:gd name="connsiteX63" fmla="*/ 1444916 w 2171700"/>
                <a:gd name="connsiteY63" fmla="*/ 380757 h 7250295"/>
                <a:gd name="connsiteX64" fmla="*/ 1330946 w 2171700"/>
                <a:gd name="connsiteY64" fmla="*/ 143773 h 7250295"/>
                <a:gd name="connsiteX65" fmla="*/ 1063645 w 2171700"/>
                <a:gd name="connsiteY65"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704975 w 2171700"/>
                <a:gd name="connsiteY45" fmla="*/ 5973945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85925 w 2171700"/>
                <a:gd name="connsiteY43" fmla="*/ 6459720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76400 w 2171700"/>
                <a:gd name="connsiteY42" fmla="*/ 6564495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708130 w 2171700"/>
                <a:gd name="connsiteY42" fmla="*/ 6550072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708130 w 2171700"/>
                <a:gd name="connsiteY42" fmla="*/ 6550072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708130 w 2171700"/>
                <a:gd name="connsiteY42" fmla="*/ 6550072 h 7250295"/>
                <a:gd name="connsiteX43" fmla="*/ 1668617 w 2171700"/>
                <a:gd name="connsiteY43" fmla="*/ 6451067 h 7250295"/>
                <a:gd name="connsiteX44" fmla="*/ 1657350 w 2171700"/>
                <a:gd name="connsiteY44" fmla="*/ 6250170 h 7250295"/>
                <a:gd name="connsiteX45" fmla="*/ 1679014 w 2171700"/>
                <a:gd name="connsiteY45" fmla="*/ 5979714 h 7250295"/>
                <a:gd name="connsiteX46" fmla="*/ 1727631 w 2171700"/>
                <a:gd name="connsiteY46" fmla="*/ 5512209 h 7250295"/>
                <a:gd name="connsiteX47" fmla="*/ 1739049 w 2171700"/>
                <a:gd name="connsiteY47" fmla="*/ 5363804 h 7250295"/>
                <a:gd name="connsiteX48" fmla="*/ 1797611 w 2171700"/>
                <a:gd name="connsiteY48" fmla="*/ 5317321 h 7250295"/>
                <a:gd name="connsiteX49" fmla="*/ 1884207 w 2171700"/>
                <a:gd name="connsiteY49" fmla="*/ 5097645 h 7250295"/>
                <a:gd name="connsiteX50" fmla="*/ 1909357 w 2171700"/>
                <a:gd name="connsiteY50" fmla="*/ 4805496 h 7250295"/>
                <a:gd name="connsiteX51" fmla="*/ 1900373 w 2171700"/>
                <a:gd name="connsiteY51" fmla="*/ 4348776 h 7250295"/>
                <a:gd name="connsiteX52" fmla="*/ 1881052 w 2171700"/>
                <a:gd name="connsiteY52" fmla="*/ 3902573 h 7250295"/>
                <a:gd name="connsiteX53" fmla="*/ 1855362 w 2171700"/>
                <a:gd name="connsiteY53" fmla="*/ 3584643 h 7250295"/>
                <a:gd name="connsiteX54" fmla="*/ 2056257 w 2171700"/>
                <a:gd name="connsiteY54" fmla="*/ 2654077 h 7250295"/>
                <a:gd name="connsiteX55" fmla="*/ 2042707 w 2171700"/>
                <a:gd name="connsiteY55" fmla="*/ 2404684 h 7250295"/>
                <a:gd name="connsiteX56" fmla="*/ 1981200 w 2171700"/>
                <a:gd name="connsiteY56" fmla="*/ 1864914 h 7250295"/>
                <a:gd name="connsiteX57" fmla="*/ 1936459 w 2171700"/>
                <a:gd name="connsiteY57" fmla="*/ 1677029 h 7250295"/>
                <a:gd name="connsiteX58" fmla="*/ 1922037 w 2171700"/>
                <a:gd name="connsiteY58" fmla="*/ 1432534 h 7250295"/>
                <a:gd name="connsiteX59" fmla="*/ 1874412 w 2171700"/>
                <a:gd name="connsiteY59" fmla="*/ 1302338 h 7250295"/>
                <a:gd name="connsiteX60" fmla="*/ 1407687 w 2171700"/>
                <a:gd name="connsiteY60" fmla="*/ 1134975 h 7250295"/>
                <a:gd name="connsiteX61" fmla="*/ 1309221 w 2171700"/>
                <a:gd name="connsiteY61" fmla="*/ 1020075 h 7250295"/>
                <a:gd name="connsiteX62" fmla="*/ 1365230 w 2171700"/>
                <a:gd name="connsiteY62" fmla="*/ 821521 h 7250295"/>
                <a:gd name="connsiteX63" fmla="*/ 1433407 w 2171700"/>
                <a:gd name="connsiteY63" fmla="*/ 622909 h 7250295"/>
                <a:gd name="connsiteX64" fmla="*/ 1444916 w 2171700"/>
                <a:gd name="connsiteY64" fmla="*/ 380757 h 7250295"/>
                <a:gd name="connsiteX65" fmla="*/ 1330946 w 2171700"/>
                <a:gd name="connsiteY65" fmla="*/ 143773 h 7250295"/>
                <a:gd name="connsiteX66" fmla="*/ 1063645 w 2171700"/>
                <a:gd name="connsiteY66"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1478 w 2171700"/>
                <a:gd name="connsiteY42" fmla="*/ 6691987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98785 w 2171700"/>
                <a:gd name="connsiteY42" fmla="*/ 6689103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98785 w 2171700"/>
                <a:gd name="connsiteY42" fmla="*/ 6689103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171700"/>
                <a:gd name="connsiteY0" fmla="*/ 568 h 7250295"/>
                <a:gd name="connsiteX1" fmla="*/ 809625 w 2171700"/>
                <a:gd name="connsiteY1" fmla="*/ 116070 h 7250295"/>
                <a:gd name="connsiteX2" fmla="*/ 685800 w 2171700"/>
                <a:gd name="connsiteY2" fmla="*/ 297045 h 7250295"/>
                <a:gd name="connsiteX3" fmla="*/ 704850 w 2171700"/>
                <a:gd name="connsiteY3" fmla="*/ 620895 h 7250295"/>
                <a:gd name="connsiteX4" fmla="*/ 838200 w 2171700"/>
                <a:gd name="connsiteY4" fmla="*/ 897120 h 7250295"/>
                <a:gd name="connsiteX5" fmla="*/ 742950 w 2171700"/>
                <a:gd name="connsiteY5" fmla="*/ 1011420 h 7250295"/>
                <a:gd name="connsiteX6" fmla="*/ 133350 w 2171700"/>
                <a:gd name="connsiteY6" fmla="*/ 1220970 h 7250295"/>
                <a:gd name="connsiteX7" fmla="*/ 0 w 2171700"/>
                <a:gd name="connsiteY7" fmla="*/ 2211570 h 7250295"/>
                <a:gd name="connsiteX8" fmla="*/ 333375 w 2171700"/>
                <a:gd name="connsiteY8" fmla="*/ 3106920 h 7250295"/>
                <a:gd name="connsiteX9" fmla="*/ 247650 w 2171700"/>
                <a:gd name="connsiteY9" fmla="*/ 3840345 h 7250295"/>
                <a:gd name="connsiteX10" fmla="*/ 371475 w 2171700"/>
                <a:gd name="connsiteY10" fmla="*/ 4059420 h 7250295"/>
                <a:gd name="connsiteX11" fmla="*/ 495300 w 2171700"/>
                <a:gd name="connsiteY11" fmla="*/ 4278495 h 7250295"/>
                <a:gd name="connsiteX12" fmla="*/ 476250 w 2171700"/>
                <a:gd name="connsiteY12" fmla="*/ 4735695 h 7250295"/>
                <a:gd name="connsiteX13" fmla="*/ 476250 w 2171700"/>
                <a:gd name="connsiteY13" fmla="*/ 5097645 h 7250295"/>
                <a:gd name="connsiteX14" fmla="*/ 371475 w 2171700"/>
                <a:gd name="connsiteY14" fmla="*/ 6145395 h 7250295"/>
                <a:gd name="connsiteX15" fmla="*/ 371475 w 2171700"/>
                <a:gd name="connsiteY15" fmla="*/ 6621645 h 7250295"/>
                <a:gd name="connsiteX16" fmla="*/ 400050 w 2171700"/>
                <a:gd name="connsiteY16" fmla="*/ 6821670 h 7250295"/>
                <a:gd name="connsiteX17" fmla="*/ 323850 w 2171700"/>
                <a:gd name="connsiteY17" fmla="*/ 7002645 h 7250295"/>
                <a:gd name="connsiteX18" fmla="*/ 533400 w 2171700"/>
                <a:gd name="connsiteY18" fmla="*/ 7250295 h 7250295"/>
                <a:gd name="connsiteX19" fmla="*/ 952500 w 2171700"/>
                <a:gd name="connsiteY19" fmla="*/ 7240770 h 7250295"/>
                <a:gd name="connsiteX20" fmla="*/ 733425 w 2171700"/>
                <a:gd name="connsiteY20" fmla="*/ 6821670 h 7250295"/>
                <a:gd name="connsiteX21" fmla="*/ 790575 w 2171700"/>
                <a:gd name="connsiteY21" fmla="*/ 6574020 h 7250295"/>
                <a:gd name="connsiteX22" fmla="*/ 762000 w 2171700"/>
                <a:gd name="connsiteY22" fmla="*/ 6250170 h 7250295"/>
                <a:gd name="connsiteX23" fmla="*/ 885825 w 2171700"/>
                <a:gd name="connsiteY23" fmla="*/ 5411970 h 7250295"/>
                <a:gd name="connsiteX24" fmla="*/ 866775 w 2171700"/>
                <a:gd name="connsiteY24" fmla="*/ 5326245 h 7250295"/>
                <a:gd name="connsiteX25" fmla="*/ 971550 w 2171700"/>
                <a:gd name="connsiteY25" fmla="*/ 5211945 h 7250295"/>
                <a:gd name="connsiteX26" fmla="*/ 962025 w 2171700"/>
                <a:gd name="connsiteY26" fmla="*/ 5069070 h 7250295"/>
                <a:gd name="connsiteX27" fmla="*/ 1104900 w 2171700"/>
                <a:gd name="connsiteY27" fmla="*/ 4526145 h 7250295"/>
                <a:gd name="connsiteX28" fmla="*/ 1123950 w 2171700"/>
                <a:gd name="connsiteY28" fmla="*/ 4392795 h 7250295"/>
                <a:gd name="connsiteX29" fmla="*/ 1276350 w 2171700"/>
                <a:gd name="connsiteY29" fmla="*/ 4649970 h 7250295"/>
                <a:gd name="connsiteX30" fmla="*/ 1352550 w 2171700"/>
                <a:gd name="connsiteY30" fmla="*/ 4926195 h 7250295"/>
                <a:gd name="connsiteX31" fmla="*/ 1333500 w 2171700"/>
                <a:gd name="connsiteY31" fmla="*/ 5069070 h 7250295"/>
                <a:gd name="connsiteX32" fmla="*/ 1371600 w 2171700"/>
                <a:gd name="connsiteY32" fmla="*/ 5078595 h 7250295"/>
                <a:gd name="connsiteX33" fmla="*/ 1247775 w 2171700"/>
                <a:gd name="connsiteY33" fmla="*/ 5516745 h 7250295"/>
                <a:gd name="connsiteX34" fmla="*/ 1257300 w 2171700"/>
                <a:gd name="connsiteY34" fmla="*/ 6469245 h 7250295"/>
                <a:gd name="connsiteX35" fmla="*/ 1333500 w 2171700"/>
                <a:gd name="connsiteY35" fmla="*/ 6583545 h 7250295"/>
                <a:gd name="connsiteX36" fmla="*/ 1314450 w 2171700"/>
                <a:gd name="connsiteY36" fmla="*/ 6735945 h 7250295"/>
                <a:gd name="connsiteX37" fmla="*/ 1323975 w 2171700"/>
                <a:gd name="connsiteY37" fmla="*/ 6859770 h 7250295"/>
                <a:gd name="connsiteX38" fmla="*/ 1304925 w 2171700"/>
                <a:gd name="connsiteY38" fmla="*/ 7012170 h 7250295"/>
                <a:gd name="connsiteX39" fmla="*/ 1704975 w 2171700"/>
                <a:gd name="connsiteY39" fmla="*/ 7212195 h 7250295"/>
                <a:gd name="connsiteX40" fmla="*/ 2152650 w 2171700"/>
                <a:gd name="connsiteY40" fmla="*/ 7212195 h 7250295"/>
                <a:gd name="connsiteX41" fmla="*/ 2171700 w 2171700"/>
                <a:gd name="connsiteY41" fmla="*/ 7069320 h 7250295"/>
                <a:gd name="connsiteX42" fmla="*/ 1687247 w 2171700"/>
                <a:gd name="connsiteY42" fmla="*/ 6680449 h 7250295"/>
                <a:gd name="connsiteX43" fmla="*/ 1708130 w 2171700"/>
                <a:gd name="connsiteY43" fmla="*/ 6550072 h 7250295"/>
                <a:gd name="connsiteX44" fmla="*/ 1668617 w 2171700"/>
                <a:gd name="connsiteY44" fmla="*/ 6451067 h 7250295"/>
                <a:gd name="connsiteX45" fmla="*/ 1657350 w 2171700"/>
                <a:gd name="connsiteY45" fmla="*/ 6250170 h 7250295"/>
                <a:gd name="connsiteX46" fmla="*/ 1679014 w 2171700"/>
                <a:gd name="connsiteY46" fmla="*/ 5979714 h 7250295"/>
                <a:gd name="connsiteX47" fmla="*/ 1727631 w 2171700"/>
                <a:gd name="connsiteY47" fmla="*/ 5512209 h 7250295"/>
                <a:gd name="connsiteX48" fmla="*/ 1739049 w 2171700"/>
                <a:gd name="connsiteY48" fmla="*/ 5363804 h 7250295"/>
                <a:gd name="connsiteX49" fmla="*/ 1797611 w 2171700"/>
                <a:gd name="connsiteY49" fmla="*/ 5317321 h 7250295"/>
                <a:gd name="connsiteX50" fmla="*/ 1884207 w 2171700"/>
                <a:gd name="connsiteY50" fmla="*/ 5097645 h 7250295"/>
                <a:gd name="connsiteX51" fmla="*/ 1909357 w 2171700"/>
                <a:gd name="connsiteY51" fmla="*/ 4805496 h 7250295"/>
                <a:gd name="connsiteX52" fmla="*/ 1900373 w 2171700"/>
                <a:gd name="connsiteY52" fmla="*/ 4348776 h 7250295"/>
                <a:gd name="connsiteX53" fmla="*/ 1881052 w 2171700"/>
                <a:gd name="connsiteY53" fmla="*/ 3902573 h 7250295"/>
                <a:gd name="connsiteX54" fmla="*/ 1855362 w 2171700"/>
                <a:gd name="connsiteY54" fmla="*/ 3584643 h 7250295"/>
                <a:gd name="connsiteX55" fmla="*/ 2056257 w 2171700"/>
                <a:gd name="connsiteY55" fmla="*/ 2654077 h 7250295"/>
                <a:gd name="connsiteX56" fmla="*/ 2042707 w 2171700"/>
                <a:gd name="connsiteY56" fmla="*/ 2404684 h 7250295"/>
                <a:gd name="connsiteX57" fmla="*/ 1981200 w 2171700"/>
                <a:gd name="connsiteY57" fmla="*/ 1864914 h 7250295"/>
                <a:gd name="connsiteX58" fmla="*/ 1936459 w 2171700"/>
                <a:gd name="connsiteY58" fmla="*/ 1677029 h 7250295"/>
                <a:gd name="connsiteX59" fmla="*/ 1922037 w 2171700"/>
                <a:gd name="connsiteY59" fmla="*/ 1432534 h 7250295"/>
                <a:gd name="connsiteX60" fmla="*/ 1874412 w 2171700"/>
                <a:gd name="connsiteY60" fmla="*/ 1302338 h 7250295"/>
                <a:gd name="connsiteX61" fmla="*/ 1407687 w 2171700"/>
                <a:gd name="connsiteY61" fmla="*/ 1134975 h 7250295"/>
                <a:gd name="connsiteX62" fmla="*/ 1309221 w 2171700"/>
                <a:gd name="connsiteY62" fmla="*/ 1020075 h 7250295"/>
                <a:gd name="connsiteX63" fmla="*/ 1365230 w 2171700"/>
                <a:gd name="connsiteY63" fmla="*/ 821521 h 7250295"/>
                <a:gd name="connsiteX64" fmla="*/ 1433407 w 2171700"/>
                <a:gd name="connsiteY64" fmla="*/ 622909 h 7250295"/>
                <a:gd name="connsiteX65" fmla="*/ 1444916 w 2171700"/>
                <a:gd name="connsiteY65" fmla="*/ 380757 h 7250295"/>
                <a:gd name="connsiteX66" fmla="*/ 1330946 w 2171700"/>
                <a:gd name="connsiteY66" fmla="*/ 143773 h 7250295"/>
                <a:gd name="connsiteX67" fmla="*/ 1063645 w 2171700"/>
                <a:gd name="connsiteY67" fmla="*/ 568 h 7250295"/>
                <a:gd name="connsiteX0" fmla="*/ 1063645 w 2212196"/>
                <a:gd name="connsiteY0" fmla="*/ 568 h 7250295"/>
                <a:gd name="connsiteX1" fmla="*/ 809625 w 2212196"/>
                <a:gd name="connsiteY1" fmla="*/ 116070 h 7250295"/>
                <a:gd name="connsiteX2" fmla="*/ 685800 w 2212196"/>
                <a:gd name="connsiteY2" fmla="*/ 297045 h 7250295"/>
                <a:gd name="connsiteX3" fmla="*/ 704850 w 2212196"/>
                <a:gd name="connsiteY3" fmla="*/ 620895 h 7250295"/>
                <a:gd name="connsiteX4" fmla="*/ 838200 w 2212196"/>
                <a:gd name="connsiteY4" fmla="*/ 897120 h 7250295"/>
                <a:gd name="connsiteX5" fmla="*/ 742950 w 2212196"/>
                <a:gd name="connsiteY5" fmla="*/ 1011420 h 7250295"/>
                <a:gd name="connsiteX6" fmla="*/ 133350 w 2212196"/>
                <a:gd name="connsiteY6" fmla="*/ 1220970 h 7250295"/>
                <a:gd name="connsiteX7" fmla="*/ 0 w 2212196"/>
                <a:gd name="connsiteY7" fmla="*/ 2211570 h 7250295"/>
                <a:gd name="connsiteX8" fmla="*/ 333375 w 2212196"/>
                <a:gd name="connsiteY8" fmla="*/ 3106920 h 7250295"/>
                <a:gd name="connsiteX9" fmla="*/ 247650 w 2212196"/>
                <a:gd name="connsiteY9" fmla="*/ 3840345 h 7250295"/>
                <a:gd name="connsiteX10" fmla="*/ 371475 w 2212196"/>
                <a:gd name="connsiteY10" fmla="*/ 4059420 h 7250295"/>
                <a:gd name="connsiteX11" fmla="*/ 495300 w 2212196"/>
                <a:gd name="connsiteY11" fmla="*/ 4278495 h 7250295"/>
                <a:gd name="connsiteX12" fmla="*/ 476250 w 2212196"/>
                <a:gd name="connsiteY12" fmla="*/ 4735695 h 7250295"/>
                <a:gd name="connsiteX13" fmla="*/ 476250 w 2212196"/>
                <a:gd name="connsiteY13" fmla="*/ 5097645 h 7250295"/>
                <a:gd name="connsiteX14" fmla="*/ 371475 w 2212196"/>
                <a:gd name="connsiteY14" fmla="*/ 6145395 h 7250295"/>
                <a:gd name="connsiteX15" fmla="*/ 371475 w 2212196"/>
                <a:gd name="connsiteY15" fmla="*/ 6621645 h 7250295"/>
                <a:gd name="connsiteX16" fmla="*/ 400050 w 2212196"/>
                <a:gd name="connsiteY16" fmla="*/ 6821670 h 7250295"/>
                <a:gd name="connsiteX17" fmla="*/ 323850 w 2212196"/>
                <a:gd name="connsiteY17" fmla="*/ 7002645 h 7250295"/>
                <a:gd name="connsiteX18" fmla="*/ 533400 w 2212196"/>
                <a:gd name="connsiteY18" fmla="*/ 7250295 h 7250295"/>
                <a:gd name="connsiteX19" fmla="*/ 952500 w 2212196"/>
                <a:gd name="connsiteY19" fmla="*/ 7240770 h 7250295"/>
                <a:gd name="connsiteX20" fmla="*/ 733425 w 2212196"/>
                <a:gd name="connsiteY20" fmla="*/ 6821670 h 7250295"/>
                <a:gd name="connsiteX21" fmla="*/ 790575 w 2212196"/>
                <a:gd name="connsiteY21" fmla="*/ 6574020 h 7250295"/>
                <a:gd name="connsiteX22" fmla="*/ 762000 w 2212196"/>
                <a:gd name="connsiteY22" fmla="*/ 6250170 h 7250295"/>
                <a:gd name="connsiteX23" fmla="*/ 885825 w 2212196"/>
                <a:gd name="connsiteY23" fmla="*/ 5411970 h 7250295"/>
                <a:gd name="connsiteX24" fmla="*/ 866775 w 2212196"/>
                <a:gd name="connsiteY24" fmla="*/ 5326245 h 7250295"/>
                <a:gd name="connsiteX25" fmla="*/ 971550 w 2212196"/>
                <a:gd name="connsiteY25" fmla="*/ 5211945 h 7250295"/>
                <a:gd name="connsiteX26" fmla="*/ 962025 w 2212196"/>
                <a:gd name="connsiteY26" fmla="*/ 5069070 h 7250295"/>
                <a:gd name="connsiteX27" fmla="*/ 1104900 w 2212196"/>
                <a:gd name="connsiteY27" fmla="*/ 4526145 h 7250295"/>
                <a:gd name="connsiteX28" fmla="*/ 1123950 w 2212196"/>
                <a:gd name="connsiteY28" fmla="*/ 4392795 h 7250295"/>
                <a:gd name="connsiteX29" fmla="*/ 1276350 w 2212196"/>
                <a:gd name="connsiteY29" fmla="*/ 4649970 h 7250295"/>
                <a:gd name="connsiteX30" fmla="*/ 1352550 w 2212196"/>
                <a:gd name="connsiteY30" fmla="*/ 4926195 h 7250295"/>
                <a:gd name="connsiteX31" fmla="*/ 1333500 w 2212196"/>
                <a:gd name="connsiteY31" fmla="*/ 5069070 h 7250295"/>
                <a:gd name="connsiteX32" fmla="*/ 1371600 w 2212196"/>
                <a:gd name="connsiteY32" fmla="*/ 5078595 h 7250295"/>
                <a:gd name="connsiteX33" fmla="*/ 1247775 w 2212196"/>
                <a:gd name="connsiteY33" fmla="*/ 5516745 h 7250295"/>
                <a:gd name="connsiteX34" fmla="*/ 1257300 w 2212196"/>
                <a:gd name="connsiteY34" fmla="*/ 6469245 h 7250295"/>
                <a:gd name="connsiteX35" fmla="*/ 1333500 w 2212196"/>
                <a:gd name="connsiteY35" fmla="*/ 6583545 h 7250295"/>
                <a:gd name="connsiteX36" fmla="*/ 1314450 w 2212196"/>
                <a:gd name="connsiteY36" fmla="*/ 6735945 h 7250295"/>
                <a:gd name="connsiteX37" fmla="*/ 1323975 w 2212196"/>
                <a:gd name="connsiteY37" fmla="*/ 6859770 h 7250295"/>
                <a:gd name="connsiteX38" fmla="*/ 1304925 w 2212196"/>
                <a:gd name="connsiteY38" fmla="*/ 7012170 h 7250295"/>
                <a:gd name="connsiteX39" fmla="*/ 1704975 w 2212196"/>
                <a:gd name="connsiteY39" fmla="*/ 7212195 h 7250295"/>
                <a:gd name="connsiteX40" fmla="*/ 2152650 w 2212196"/>
                <a:gd name="connsiteY40" fmla="*/ 7212195 h 7250295"/>
                <a:gd name="connsiteX41" fmla="*/ 2171700 w 2212196"/>
                <a:gd name="connsiteY41" fmla="*/ 7069320 h 7250295"/>
                <a:gd name="connsiteX42" fmla="*/ 2177619 w 2212196"/>
                <a:gd name="connsiteY42" fmla="*/ 7066977 h 7250295"/>
                <a:gd name="connsiteX43" fmla="*/ 1687247 w 2212196"/>
                <a:gd name="connsiteY43" fmla="*/ 6680449 h 7250295"/>
                <a:gd name="connsiteX44" fmla="*/ 1708130 w 2212196"/>
                <a:gd name="connsiteY44" fmla="*/ 6550072 h 7250295"/>
                <a:gd name="connsiteX45" fmla="*/ 1668617 w 2212196"/>
                <a:gd name="connsiteY45" fmla="*/ 6451067 h 7250295"/>
                <a:gd name="connsiteX46" fmla="*/ 1657350 w 2212196"/>
                <a:gd name="connsiteY46" fmla="*/ 6250170 h 7250295"/>
                <a:gd name="connsiteX47" fmla="*/ 1679014 w 2212196"/>
                <a:gd name="connsiteY47" fmla="*/ 5979714 h 7250295"/>
                <a:gd name="connsiteX48" fmla="*/ 1727631 w 2212196"/>
                <a:gd name="connsiteY48" fmla="*/ 5512209 h 7250295"/>
                <a:gd name="connsiteX49" fmla="*/ 1739049 w 2212196"/>
                <a:gd name="connsiteY49" fmla="*/ 5363804 h 7250295"/>
                <a:gd name="connsiteX50" fmla="*/ 1797611 w 2212196"/>
                <a:gd name="connsiteY50" fmla="*/ 5317321 h 7250295"/>
                <a:gd name="connsiteX51" fmla="*/ 1884207 w 2212196"/>
                <a:gd name="connsiteY51" fmla="*/ 5097645 h 7250295"/>
                <a:gd name="connsiteX52" fmla="*/ 1909357 w 2212196"/>
                <a:gd name="connsiteY52" fmla="*/ 4805496 h 7250295"/>
                <a:gd name="connsiteX53" fmla="*/ 1900373 w 2212196"/>
                <a:gd name="connsiteY53" fmla="*/ 4348776 h 7250295"/>
                <a:gd name="connsiteX54" fmla="*/ 1881052 w 2212196"/>
                <a:gd name="connsiteY54" fmla="*/ 3902573 h 7250295"/>
                <a:gd name="connsiteX55" fmla="*/ 1855362 w 2212196"/>
                <a:gd name="connsiteY55" fmla="*/ 3584643 h 7250295"/>
                <a:gd name="connsiteX56" fmla="*/ 2056257 w 2212196"/>
                <a:gd name="connsiteY56" fmla="*/ 2654077 h 7250295"/>
                <a:gd name="connsiteX57" fmla="*/ 2042707 w 2212196"/>
                <a:gd name="connsiteY57" fmla="*/ 2404684 h 7250295"/>
                <a:gd name="connsiteX58" fmla="*/ 1981200 w 2212196"/>
                <a:gd name="connsiteY58" fmla="*/ 1864914 h 7250295"/>
                <a:gd name="connsiteX59" fmla="*/ 1936459 w 2212196"/>
                <a:gd name="connsiteY59" fmla="*/ 1677029 h 7250295"/>
                <a:gd name="connsiteX60" fmla="*/ 1922037 w 2212196"/>
                <a:gd name="connsiteY60" fmla="*/ 1432534 h 7250295"/>
                <a:gd name="connsiteX61" fmla="*/ 1874412 w 2212196"/>
                <a:gd name="connsiteY61" fmla="*/ 1302338 h 7250295"/>
                <a:gd name="connsiteX62" fmla="*/ 1407687 w 2212196"/>
                <a:gd name="connsiteY62" fmla="*/ 1134975 h 7250295"/>
                <a:gd name="connsiteX63" fmla="*/ 1309221 w 2212196"/>
                <a:gd name="connsiteY63" fmla="*/ 1020075 h 7250295"/>
                <a:gd name="connsiteX64" fmla="*/ 1365230 w 2212196"/>
                <a:gd name="connsiteY64" fmla="*/ 821521 h 7250295"/>
                <a:gd name="connsiteX65" fmla="*/ 1433407 w 2212196"/>
                <a:gd name="connsiteY65" fmla="*/ 622909 h 7250295"/>
                <a:gd name="connsiteX66" fmla="*/ 1444916 w 2212196"/>
                <a:gd name="connsiteY66" fmla="*/ 380757 h 7250295"/>
                <a:gd name="connsiteX67" fmla="*/ 1330946 w 2212196"/>
                <a:gd name="connsiteY67" fmla="*/ 143773 h 7250295"/>
                <a:gd name="connsiteX68" fmla="*/ 1063645 w 2212196"/>
                <a:gd name="connsiteY68" fmla="*/ 568 h 7250295"/>
                <a:gd name="connsiteX0" fmla="*/ 1063645 w 2212196"/>
                <a:gd name="connsiteY0" fmla="*/ 568 h 7250295"/>
                <a:gd name="connsiteX1" fmla="*/ 809625 w 2212196"/>
                <a:gd name="connsiteY1" fmla="*/ 116070 h 7250295"/>
                <a:gd name="connsiteX2" fmla="*/ 685800 w 2212196"/>
                <a:gd name="connsiteY2" fmla="*/ 297045 h 7250295"/>
                <a:gd name="connsiteX3" fmla="*/ 704850 w 2212196"/>
                <a:gd name="connsiteY3" fmla="*/ 620895 h 7250295"/>
                <a:gd name="connsiteX4" fmla="*/ 838200 w 2212196"/>
                <a:gd name="connsiteY4" fmla="*/ 897120 h 7250295"/>
                <a:gd name="connsiteX5" fmla="*/ 742950 w 2212196"/>
                <a:gd name="connsiteY5" fmla="*/ 1011420 h 7250295"/>
                <a:gd name="connsiteX6" fmla="*/ 133350 w 2212196"/>
                <a:gd name="connsiteY6" fmla="*/ 1220970 h 7250295"/>
                <a:gd name="connsiteX7" fmla="*/ 0 w 2212196"/>
                <a:gd name="connsiteY7" fmla="*/ 2211570 h 7250295"/>
                <a:gd name="connsiteX8" fmla="*/ 333375 w 2212196"/>
                <a:gd name="connsiteY8" fmla="*/ 3106920 h 7250295"/>
                <a:gd name="connsiteX9" fmla="*/ 247650 w 2212196"/>
                <a:gd name="connsiteY9" fmla="*/ 3840345 h 7250295"/>
                <a:gd name="connsiteX10" fmla="*/ 371475 w 2212196"/>
                <a:gd name="connsiteY10" fmla="*/ 4059420 h 7250295"/>
                <a:gd name="connsiteX11" fmla="*/ 495300 w 2212196"/>
                <a:gd name="connsiteY11" fmla="*/ 4278495 h 7250295"/>
                <a:gd name="connsiteX12" fmla="*/ 476250 w 2212196"/>
                <a:gd name="connsiteY12" fmla="*/ 4735695 h 7250295"/>
                <a:gd name="connsiteX13" fmla="*/ 476250 w 2212196"/>
                <a:gd name="connsiteY13" fmla="*/ 5097645 h 7250295"/>
                <a:gd name="connsiteX14" fmla="*/ 371475 w 2212196"/>
                <a:gd name="connsiteY14" fmla="*/ 6145395 h 7250295"/>
                <a:gd name="connsiteX15" fmla="*/ 371475 w 2212196"/>
                <a:gd name="connsiteY15" fmla="*/ 6621645 h 7250295"/>
                <a:gd name="connsiteX16" fmla="*/ 400050 w 2212196"/>
                <a:gd name="connsiteY16" fmla="*/ 6821670 h 7250295"/>
                <a:gd name="connsiteX17" fmla="*/ 323850 w 2212196"/>
                <a:gd name="connsiteY17" fmla="*/ 7002645 h 7250295"/>
                <a:gd name="connsiteX18" fmla="*/ 533400 w 2212196"/>
                <a:gd name="connsiteY18" fmla="*/ 7250295 h 7250295"/>
                <a:gd name="connsiteX19" fmla="*/ 952500 w 2212196"/>
                <a:gd name="connsiteY19" fmla="*/ 7240770 h 7250295"/>
                <a:gd name="connsiteX20" fmla="*/ 733425 w 2212196"/>
                <a:gd name="connsiteY20" fmla="*/ 6821670 h 7250295"/>
                <a:gd name="connsiteX21" fmla="*/ 790575 w 2212196"/>
                <a:gd name="connsiteY21" fmla="*/ 6574020 h 7250295"/>
                <a:gd name="connsiteX22" fmla="*/ 762000 w 2212196"/>
                <a:gd name="connsiteY22" fmla="*/ 6250170 h 7250295"/>
                <a:gd name="connsiteX23" fmla="*/ 885825 w 2212196"/>
                <a:gd name="connsiteY23" fmla="*/ 5411970 h 7250295"/>
                <a:gd name="connsiteX24" fmla="*/ 866775 w 2212196"/>
                <a:gd name="connsiteY24" fmla="*/ 5326245 h 7250295"/>
                <a:gd name="connsiteX25" fmla="*/ 971550 w 2212196"/>
                <a:gd name="connsiteY25" fmla="*/ 5211945 h 7250295"/>
                <a:gd name="connsiteX26" fmla="*/ 962025 w 2212196"/>
                <a:gd name="connsiteY26" fmla="*/ 5069070 h 7250295"/>
                <a:gd name="connsiteX27" fmla="*/ 1104900 w 2212196"/>
                <a:gd name="connsiteY27" fmla="*/ 4526145 h 7250295"/>
                <a:gd name="connsiteX28" fmla="*/ 1123950 w 2212196"/>
                <a:gd name="connsiteY28" fmla="*/ 4392795 h 7250295"/>
                <a:gd name="connsiteX29" fmla="*/ 1276350 w 2212196"/>
                <a:gd name="connsiteY29" fmla="*/ 4649970 h 7250295"/>
                <a:gd name="connsiteX30" fmla="*/ 1352550 w 2212196"/>
                <a:gd name="connsiteY30" fmla="*/ 4926195 h 7250295"/>
                <a:gd name="connsiteX31" fmla="*/ 1333500 w 2212196"/>
                <a:gd name="connsiteY31" fmla="*/ 5069070 h 7250295"/>
                <a:gd name="connsiteX32" fmla="*/ 1371600 w 2212196"/>
                <a:gd name="connsiteY32" fmla="*/ 5078595 h 7250295"/>
                <a:gd name="connsiteX33" fmla="*/ 1247775 w 2212196"/>
                <a:gd name="connsiteY33" fmla="*/ 5516745 h 7250295"/>
                <a:gd name="connsiteX34" fmla="*/ 1257300 w 2212196"/>
                <a:gd name="connsiteY34" fmla="*/ 6469245 h 7250295"/>
                <a:gd name="connsiteX35" fmla="*/ 1333500 w 2212196"/>
                <a:gd name="connsiteY35" fmla="*/ 6583545 h 7250295"/>
                <a:gd name="connsiteX36" fmla="*/ 1314450 w 2212196"/>
                <a:gd name="connsiteY36" fmla="*/ 6735945 h 7250295"/>
                <a:gd name="connsiteX37" fmla="*/ 1323975 w 2212196"/>
                <a:gd name="connsiteY37" fmla="*/ 6859770 h 7250295"/>
                <a:gd name="connsiteX38" fmla="*/ 1304925 w 2212196"/>
                <a:gd name="connsiteY38" fmla="*/ 7012170 h 7250295"/>
                <a:gd name="connsiteX39" fmla="*/ 1704975 w 2212196"/>
                <a:gd name="connsiteY39" fmla="*/ 7212195 h 7250295"/>
                <a:gd name="connsiteX40" fmla="*/ 2152650 w 2212196"/>
                <a:gd name="connsiteY40" fmla="*/ 7212195 h 7250295"/>
                <a:gd name="connsiteX41" fmla="*/ 2171700 w 2212196"/>
                <a:gd name="connsiteY41" fmla="*/ 7069320 h 7250295"/>
                <a:gd name="connsiteX42" fmla="*/ 2177619 w 2212196"/>
                <a:gd name="connsiteY42" fmla="*/ 7066977 h 7250295"/>
                <a:gd name="connsiteX43" fmla="*/ 1687247 w 2212196"/>
                <a:gd name="connsiteY43" fmla="*/ 6680449 h 7250295"/>
                <a:gd name="connsiteX44" fmla="*/ 1708130 w 2212196"/>
                <a:gd name="connsiteY44" fmla="*/ 6550072 h 7250295"/>
                <a:gd name="connsiteX45" fmla="*/ 1668617 w 2212196"/>
                <a:gd name="connsiteY45" fmla="*/ 6451067 h 7250295"/>
                <a:gd name="connsiteX46" fmla="*/ 1657350 w 2212196"/>
                <a:gd name="connsiteY46" fmla="*/ 6250170 h 7250295"/>
                <a:gd name="connsiteX47" fmla="*/ 1679014 w 2212196"/>
                <a:gd name="connsiteY47" fmla="*/ 5979714 h 7250295"/>
                <a:gd name="connsiteX48" fmla="*/ 1727631 w 2212196"/>
                <a:gd name="connsiteY48" fmla="*/ 5512209 h 7250295"/>
                <a:gd name="connsiteX49" fmla="*/ 1739049 w 2212196"/>
                <a:gd name="connsiteY49" fmla="*/ 5363804 h 7250295"/>
                <a:gd name="connsiteX50" fmla="*/ 1797611 w 2212196"/>
                <a:gd name="connsiteY50" fmla="*/ 5317321 h 7250295"/>
                <a:gd name="connsiteX51" fmla="*/ 1884207 w 2212196"/>
                <a:gd name="connsiteY51" fmla="*/ 5097645 h 7250295"/>
                <a:gd name="connsiteX52" fmla="*/ 1909357 w 2212196"/>
                <a:gd name="connsiteY52" fmla="*/ 4805496 h 7250295"/>
                <a:gd name="connsiteX53" fmla="*/ 1900373 w 2212196"/>
                <a:gd name="connsiteY53" fmla="*/ 4348776 h 7250295"/>
                <a:gd name="connsiteX54" fmla="*/ 1881052 w 2212196"/>
                <a:gd name="connsiteY54" fmla="*/ 3902573 h 7250295"/>
                <a:gd name="connsiteX55" fmla="*/ 1855362 w 2212196"/>
                <a:gd name="connsiteY55" fmla="*/ 3584643 h 7250295"/>
                <a:gd name="connsiteX56" fmla="*/ 2056257 w 2212196"/>
                <a:gd name="connsiteY56" fmla="*/ 2654077 h 7250295"/>
                <a:gd name="connsiteX57" fmla="*/ 2042707 w 2212196"/>
                <a:gd name="connsiteY57" fmla="*/ 2404684 h 7250295"/>
                <a:gd name="connsiteX58" fmla="*/ 1981200 w 2212196"/>
                <a:gd name="connsiteY58" fmla="*/ 1864914 h 7250295"/>
                <a:gd name="connsiteX59" fmla="*/ 1936459 w 2212196"/>
                <a:gd name="connsiteY59" fmla="*/ 1677029 h 7250295"/>
                <a:gd name="connsiteX60" fmla="*/ 1922037 w 2212196"/>
                <a:gd name="connsiteY60" fmla="*/ 1432534 h 7250295"/>
                <a:gd name="connsiteX61" fmla="*/ 1874412 w 2212196"/>
                <a:gd name="connsiteY61" fmla="*/ 1302338 h 7250295"/>
                <a:gd name="connsiteX62" fmla="*/ 1407687 w 2212196"/>
                <a:gd name="connsiteY62" fmla="*/ 1134975 h 7250295"/>
                <a:gd name="connsiteX63" fmla="*/ 1309221 w 2212196"/>
                <a:gd name="connsiteY63" fmla="*/ 1020075 h 7250295"/>
                <a:gd name="connsiteX64" fmla="*/ 1365230 w 2212196"/>
                <a:gd name="connsiteY64" fmla="*/ 821521 h 7250295"/>
                <a:gd name="connsiteX65" fmla="*/ 1433407 w 2212196"/>
                <a:gd name="connsiteY65" fmla="*/ 622909 h 7250295"/>
                <a:gd name="connsiteX66" fmla="*/ 1444916 w 2212196"/>
                <a:gd name="connsiteY66" fmla="*/ 380757 h 7250295"/>
                <a:gd name="connsiteX67" fmla="*/ 1330946 w 2212196"/>
                <a:gd name="connsiteY67" fmla="*/ 143773 h 7250295"/>
                <a:gd name="connsiteX68" fmla="*/ 1063645 w 2212196"/>
                <a:gd name="connsiteY68" fmla="*/ 568 h 7250295"/>
                <a:gd name="connsiteX0" fmla="*/ 1063645 w 2212196"/>
                <a:gd name="connsiteY0" fmla="*/ 568 h 7250295"/>
                <a:gd name="connsiteX1" fmla="*/ 809625 w 2212196"/>
                <a:gd name="connsiteY1" fmla="*/ 116070 h 7250295"/>
                <a:gd name="connsiteX2" fmla="*/ 685800 w 2212196"/>
                <a:gd name="connsiteY2" fmla="*/ 297045 h 7250295"/>
                <a:gd name="connsiteX3" fmla="*/ 704850 w 2212196"/>
                <a:gd name="connsiteY3" fmla="*/ 620895 h 7250295"/>
                <a:gd name="connsiteX4" fmla="*/ 838200 w 2212196"/>
                <a:gd name="connsiteY4" fmla="*/ 897120 h 7250295"/>
                <a:gd name="connsiteX5" fmla="*/ 742950 w 2212196"/>
                <a:gd name="connsiteY5" fmla="*/ 1011420 h 7250295"/>
                <a:gd name="connsiteX6" fmla="*/ 133350 w 2212196"/>
                <a:gd name="connsiteY6" fmla="*/ 1220970 h 7250295"/>
                <a:gd name="connsiteX7" fmla="*/ 0 w 2212196"/>
                <a:gd name="connsiteY7" fmla="*/ 2211570 h 7250295"/>
                <a:gd name="connsiteX8" fmla="*/ 333375 w 2212196"/>
                <a:gd name="connsiteY8" fmla="*/ 3106920 h 7250295"/>
                <a:gd name="connsiteX9" fmla="*/ 247650 w 2212196"/>
                <a:gd name="connsiteY9" fmla="*/ 3840345 h 7250295"/>
                <a:gd name="connsiteX10" fmla="*/ 371475 w 2212196"/>
                <a:gd name="connsiteY10" fmla="*/ 4059420 h 7250295"/>
                <a:gd name="connsiteX11" fmla="*/ 495300 w 2212196"/>
                <a:gd name="connsiteY11" fmla="*/ 4278495 h 7250295"/>
                <a:gd name="connsiteX12" fmla="*/ 476250 w 2212196"/>
                <a:gd name="connsiteY12" fmla="*/ 4735695 h 7250295"/>
                <a:gd name="connsiteX13" fmla="*/ 476250 w 2212196"/>
                <a:gd name="connsiteY13" fmla="*/ 5097645 h 7250295"/>
                <a:gd name="connsiteX14" fmla="*/ 371475 w 2212196"/>
                <a:gd name="connsiteY14" fmla="*/ 6145395 h 7250295"/>
                <a:gd name="connsiteX15" fmla="*/ 371475 w 2212196"/>
                <a:gd name="connsiteY15" fmla="*/ 6621645 h 7250295"/>
                <a:gd name="connsiteX16" fmla="*/ 400050 w 2212196"/>
                <a:gd name="connsiteY16" fmla="*/ 6821670 h 7250295"/>
                <a:gd name="connsiteX17" fmla="*/ 323850 w 2212196"/>
                <a:gd name="connsiteY17" fmla="*/ 7002645 h 7250295"/>
                <a:gd name="connsiteX18" fmla="*/ 533400 w 2212196"/>
                <a:gd name="connsiteY18" fmla="*/ 7250295 h 7250295"/>
                <a:gd name="connsiteX19" fmla="*/ 952500 w 2212196"/>
                <a:gd name="connsiteY19" fmla="*/ 7240770 h 7250295"/>
                <a:gd name="connsiteX20" fmla="*/ 733425 w 2212196"/>
                <a:gd name="connsiteY20" fmla="*/ 6821670 h 7250295"/>
                <a:gd name="connsiteX21" fmla="*/ 790575 w 2212196"/>
                <a:gd name="connsiteY21" fmla="*/ 6574020 h 7250295"/>
                <a:gd name="connsiteX22" fmla="*/ 762000 w 2212196"/>
                <a:gd name="connsiteY22" fmla="*/ 6250170 h 7250295"/>
                <a:gd name="connsiteX23" fmla="*/ 885825 w 2212196"/>
                <a:gd name="connsiteY23" fmla="*/ 5411970 h 7250295"/>
                <a:gd name="connsiteX24" fmla="*/ 866775 w 2212196"/>
                <a:gd name="connsiteY24" fmla="*/ 5326245 h 7250295"/>
                <a:gd name="connsiteX25" fmla="*/ 971550 w 2212196"/>
                <a:gd name="connsiteY25" fmla="*/ 5211945 h 7250295"/>
                <a:gd name="connsiteX26" fmla="*/ 962025 w 2212196"/>
                <a:gd name="connsiteY26" fmla="*/ 5069070 h 7250295"/>
                <a:gd name="connsiteX27" fmla="*/ 1104900 w 2212196"/>
                <a:gd name="connsiteY27" fmla="*/ 4526145 h 7250295"/>
                <a:gd name="connsiteX28" fmla="*/ 1123950 w 2212196"/>
                <a:gd name="connsiteY28" fmla="*/ 4392795 h 7250295"/>
                <a:gd name="connsiteX29" fmla="*/ 1276350 w 2212196"/>
                <a:gd name="connsiteY29" fmla="*/ 4649970 h 7250295"/>
                <a:gd name="connsiteX30" fmla="*/ 1352550 w 2212196"/>
                <a:gd name="connsiteY30" fmla="*/ 4926195 h 7250295"/>
                <a:gd name="connsiteX31" fmla="*/ 1333500 w 2212196"/>
                <a:gd name="connsiteY31" fmla="*/ 5069070 h 7250295"/>
                <a:gd name="connsiteX32" fmla="*/ 1371600 w 2212196"/>
                <a:gd name="connsiteY32" fmla="*/ 5078595 h 7250295"/>
                <a:gd name="connsiteX33" fmla="*/ 1247775 w 2212196"/>
                <a:gd name="connsiteY33" fmla="*/ 5516745 h 7250295"/>
                <a:gd name="connsiteX34" fmla="*/ 1257300 w 2212196"/>
                <a:gd name="connsiteY34" fmla="*/ 6469245 h 7250295"/>
                <a:gd name="connsiteX35" fmla="*/ 1333500 w 2212196"/>
                <a:gd name="connsiteY35" fmla="*/ 6583545 h 7250295"/>
                <a:gd name="connsiteX36" fmla="*/ 1314450 w 2212196"/>
                <a:gd name="connsiteY36" fmla="*/ 6735945 h 7250295"/>
                <a:gd name="connsiteX37" fmla="*/ 1323975 w 2212196"/>
                <a:gd name="connsiteY37" fmla="*/ 6859770 h 7250295"/>
                <a:gd name="connsiteX38" fmla="*/ 1304925 w 2212196"/>
                <a:gd name="connsiteY38" fmla="*/ 7012170 h 7250295"/>
                <a:gd name="connsiteX39" fmla="*/ 1704975 w 2212196"/>
                <a:gd name="connsiteY39" fmla="*/ 7212195 h 7250295"/>
                <a:gd name="connsiteX40" fmla="*/ 2152650 w 2212196"/>
                <a:gd name="connsiteY40" fmla="*/ 7212195 h 7250295"/>
                <a:gd name="connsiteX41" fmla="*/ 2171700 w 2212196"/>
                <a:gd name="connsiteY41" fmla="*/ 7069320 h 7250295"/>
                <a:gd name="connsiteX42" fmla="*/ 2177619 w 2212196"/>
                <a:gd name="connsiteY42" fmla="*/ 7066977 h 7250295"/>
                <a:gd name="connsiteX43" fmla="*/ 1687247 w 2212196"/>
                <a:gd name="connsiteY43" fmla="*/ 6680449 h 7250295"/>
                <a:gd name="connsiteX44" fmla="*/ 1708130 w 2212196"/>
                <a:gd name="connsiteY44" fmla="*/ 6550072 h 7250295"/>
                <a:gd name="connsiteX45" fmla="*/ 1668617 w 2212196"/>
                <a:gd name="connsiteY45" fmla="*/ 6451067 h 7250295"/>
                <a:gd name="connsiteX46" fmla="*/ 1657350 w 2212196"/>
                <a:gd name="connsiteY46" fmla="*/ 6250170 h 7250295"/>
                <a:gd name="connsiteX47" fmla="*/ 1679014 w 2212196"/>
                <a:gd name="connsiteY47" fmla="*/ 5979714 h 7250295"/>
                <a:gd name="connsiteX48" fmla="*/ 1727631 w 2212196"/>
                <a:gd name="connsiteY48" fmla="*/ 5512209 h 7250295"/>
                <a:gd name="connsiteX49" fmla="*/ 1739049 w 2212196"/>
                <a:gd name="connsiteY49" fmla="*/ 5363804 h 7250295"/>
                <a:gd name="connsiteX50" fmla="*/ 1797611 w 2212196"/>
                <a:gd name="connsiteY50" fmla="*/ 5317321 h 7250295"/>
                <a:gd name="connsiteX51" fmla="*/ 1884207 w 2212196"/>
                <a:gd name="connsiteY51" fmla="*/ 5097645 h 7250295"/>
                <a:gd name="connsiteX52" fmla="*/ 1909357 w 2212196"/>
                <a:gd name="connsiteY52" fmla="*/ 4805496 h 7250295"/>
                <a:gd name="connsiteX53" fmla="*/ 1900373 w 2212196"/>
                <a:gd name="connsiteY53" fmla="*/ 4348776 h 7250295"/>
                <a:gd name="connsiteX54" fmla="*/ 1881052 w 2212196"/>
                <a:gd name="connsiteY54" fmla="*/ 3902573 h 7250295"/>
                <a:gd name="connsiteX55" fmla="*/ 1855362 w 2212196"/>
                <a:gd name="connsiteY55" fmla="*/ 3584643 h 7250295"/>
                <a:gd name="connsiteX56" fmla="*/ 2056257 w 2212196"/>
                <a:gd name="connsiteY56" fmla="*/ 2654077 h 7250295"/>
                <a:gd name="connsiteX57" fmla="*/ 2042707 w 2212196"/>
                <a:gd name="connsiteY57" fmla="*/ 2404684 h 7250295"/>
                <a:gd name="connsiteX58" fmla="*/ 1981200 w 2212196"/>
                <a:gd name="connsiteY58" fmla="*/ 1864914 h 7250295"/>
                <a:gd name="connsiteX59" fmla="*/ 1936459 w 2212196"/>
                <a:gd name="connsiteY59" fmla="*/ 1677029 h 7250295"/>
                <a:gd name="connsiteX60" fmla="*/ 1922037 w 2212196"/>
                <a:gd name="connsiteY60" fmla="*/ 1432534 h 7250295"/>
                <a:gd name="connsiteX61" fmla="*/ 1874412 w 2212196"/>
                <a:gd name="connsiteY61" fmla="*/ 1302338 h 7250295"/>
                <a:gd name="connsiteX62" fmla="*/ 1407687 w 2212196"/>
                <a:gd name="connsiteY62" fmla="*/ 1134975 h 7250295"/>
                <a:gd name="connsiteX63" fmla="*/ 1309221 w 2212196"/>
                <a:gd name="connsiteY63" fmla="*/ 1020075 h 7250295"/>
                <a:gd name="connsiteX64" fmla="*/ 1365230 w 2212196"/>
                <a:gd name="connsiteY64" fmla="*/ 821521 h 7250295"/>
                <a:gd name="connsiteX65" fmla="*/ 1433407 w 2212196"/>
                <a:gd name="connsiteY65" fmla="*/ 622909 h 7250295"/>
                <a:gd name="connsiteX66" fmla="*/ 1444916 w 2212196"/>
                <a:gd name="connsiteY66" fmla="*/ 380757 h 7250295"/>
                <a:gd name="connsiteX67" fmla="*/ 1330946 w 2212196"/>
                <a:gd name="connsiteY67" fmla="*/ 143773 h 7250295"/>
                <a:gd name="connsiteX68" fmla="*/ 1063645 w 2212196"/>
                <a:gd name="connsiteY68" fmla="*/ 568 h 7250295"/>
                <a:gd name="connsiteX0" fmla="*/ 1063645 w 2207873"/>
                <a:gd name="connsiteY0" fmla="*/ 568 h 7250295"/>
                <a:gd name="connsiteX1" fmla="*/ 809625 w 2207873"/>
                <a:gd name="connsiteY1" fmla="*/ 116070 h 7250295"/>
                <a:gd name="connsiteX2" fmla="*/ 685800 w 2207873"/>
                <a:gd name="connsiteY2" fmla="*/ 297045 h 7250295"/>
                <a:gd name="connsiteX3" fmla="*/ 704850 w 2207873"/>
                <a:gd name="connsiteY3" fmla="*/ 620895 h 7250295"/>
                <a:gd name="connsiteX4" fmla="*/ 838200 w 2207873"/>
                <a:gd name="connsiteY4" fmla="*/ 897120 h 7250295"/>
                <a:gd name="connsiteX5" fmla="*/ 742950 w 2207873"/>
                <a:gd name="connsiteY5" fmla="*/ 1011420 h 7250295"/>
                <a:gd name="connsiteX6" fmla="*/ 133350 w 2207873"/>
                <a:gd name="connsiteY6" fmla="*/ 1220970 h 7250295"/>
                <a:gd name="connsiteX7" fmla="*/ 0 w 2207873"/>
                <a:gd name="connsiteY7" fmla="*/ 2211570 h 7250295"/>
                <a:gd name="connsiteX8" fmla="*/ 333375 w 2207873"/>
                <a:gd name="connsiteY8" fmla="*/ 3106920 h 7250295"/>
                <a:gd name="connsiteX9" fmla="*/ 247650 w 2207873"/>
                <a:gd name="connsiteY9" fmla="*/ 3840345 h 7250295"/>
                <a:gd name="connsiteX10" fmla="*/ 371475 w 2207873"/>
                <a:gd name="connsiteY10" fmla="*/ 4059420 h 7250295"/>
                <a:gd name="connsiteX11" fmla="*/ 495300 w 2207873"/>
                <a:gd name="connsiteY11" fmla="*/ 4278495 h 7250295"/>
                <a:gd name="connsiteX12" fmla="*/ 476250 w 2207873"/>
                <a:gd name="connsiteY12" fmla="*/ 4735695 h 7250295"/>
                <a:gd name="connsiteX13" fmla="*/ 476250 w 2207873"/>
                <a:gd name="connsiteY13" fmla="*/ 5097645 h 7250295"/>
                <a:gd name="connsiteX14" fmla="*/ 371475 w 2207873"/>
                <a:gd name="connsiteY14" fmla="*/ 6145395 h 7250295"/>
                <a:gd name="connsiteX15" fmla="*/ 371475 w 2207873"/>
                <a:gd name="connsiteY15" fmla="*/ 6621645 h 7250295"/>
                <a:gd name="connsiteX16" fmla="*/ 400050 w 2207873"/>
                <a:gd name="connsiteY16" fmla="*/ 6821670 h 7250295"/>
                <a:gd name="connsiteX17" fmla="*/ 323850 w 2207873"/>
                <a:gd name="connsiteY17" fmla="*/ 7002645 h 7250295"/>
                <a:gd name="connsiteX18" fmla="*/ 533400 w 2207873"/>
                <a:gd name="connsiteY18" fmla="*/ 7250295 h 7250295"/>
                <a:gd name="connsiteX19" fmla="*/ 952500 w 2207873"/>
                <a:gd name="connsiteY19" fmla="*/ 7240770 h 7250295"/>
                <a:gd name="connsiteX20" fmla="*/ 733425 w 2207873"/>
                <a:gd name="connsiteY20" fmla="*/ 6821670 h 7250295"/>
                <a:gd name="connsiteX21" fmla="*/ 790575 w 2207873"/>
                <a:gd name="connsiteY21" fmla="*/ 6574020 h 7250295"/>
                <a:gd name="connsiteX22" fmla="*/ 762000 w 2207873"/>
                <a:gd name="connsiteY22" fmla="*/ 6250170 h 7250295"/>
                <a:gd name="connsiteX23" fmla="*/ 885825 w 2207873"/>
                <a:gd name="connsiteY23" fmla="*/ 5411970 h 7250295"/>
                <a:gd name="connsiteX24" fmla="*/ 866775 w 2207873"/>
                <a:gd name="connsiteY24" fmla="*/ 5326245 h 7250295"/>
                <a:gd name="connsiteX25" fmla="*/ 971550 w 2207873"/>
                <a:gd name="connsiteY25" fmla="*/ 5211945 h 7250295"/>
                <a:gd name="connsiteX26" fmla="*/ 962025 w 2207873"/>
                <a:gd name="connsiteY26" fmla="*/ 5069070 h 7250295"/>
                <a:gd name="connsiteX27" fmla="*/ 1104900 w 2207873"/>
                <a:gd name="connsiteY27" fmla="*/ 4526145 h 7250295"/>
                <a:gd name="connsiteX28" fmla="*/ 1123950 w 2207873"/>
                <a:gd name="connsiteY28" fmla="*/ 4392795 h 7250295"/>
                <a:gd name="connsiteX29" fmla="*/ 1276350 w 2207873"/>
                <a:gd name="connsiteY29" fmla="*/ 4649970 h 7250295"/>
                <a:gd name="connsiteX30" fmla="*/ 1352550 w 2207873"/>
                <a:gd name="connsiteY30" fmla="*/ 4926195 h 7250295"/>
                <a:gd name="connsiteX31" fmla="*/ 1333500 w 2207873"/>
                <a:gd name="connsiteY31" fmla="*/ 5069070 h 7250295"/>
                <a:gd name="connsiteX32" fmla="*/ 1371600 w 2207873"/>
                <a:gd name="connsiteY32" fmla="*/ 5078595 h 7250295"/>
                <a:gd name="connsiteX33" fmla="*/ 1247775 w 2207873"/>
                <a:gd name="connsiteY33" fmla="*/ 5516745 h 7250295"/>
                <a:gd name="connsiteX34" fmla="*/ 1257300 w 2207873"/>
                <a:gd name="connsiteY34" fmla="*/ 6469245 h 7250295"/>
                <a:gd name="connsiteX35" fmla="*/ 1333500 w 2207873"/>
                <a:gd name="connsiteY35" fmla="*/ 6583545 h 7250295"/>
                <a:gd name="connsiteX36" fmla="*/ 1314450 w 2207873"/>
                <a:gd name="connsiteY36" fmla="*/ 6735945 h 7250295"/>
                <a:gd name="connsiteX37" fmla="*/ 1323975 w 2207873"/>
                <a:gd name="connsiteY37" fmla="*/ 6859770 h 7250295"/>
                <a:gd name="connsiteX38" fmla="*/ 1304925 w 2207873"/>
                <a:gd name="connsiteY38" fmla="*/ 7012170 h 7250295"/>
                <a:gd name="connsiteX39" fmla="*/ 1704975 w 2207873"/>
                <a:gd name="connsiteY39" fmla="*/ 7212195 h 7250295"/>
                <a:gd name="connsiteX40" fmla="*/ 2152650 w 2207873"/>
                <a:gd name="connsiteY40" fmla="*/ 7212195 h 7250295"/>
                <a:gd name="connsiteX41" fmla="*/ 2171700 w 2207873"/>
                <a:gd name="connsiteY41" fmla="*/ 7069320 h 7250295"/>
                <a:gd name="connsiteX42" fmla="*/ 2171850 w 2207873"/>
                <a:gd name="connsiteY42" fmla="*/ 7046786 h 7250295"/>
                <a:gd name="connsiteX43" fmla="*/ 1687247 w 2207873"/>
                <a:gd name="connsiteY43" fmla="*/ 6680449 h 7250295"/>
                <a:gd name="connsiteX44" fmla="*/ 1708130 w 2207873"/>
                <a:gd name="connsiteY44" fmla="*/ 6550072 h 7250295"/>
                <a:gd name="connsiteX45" fmla="*/ 1668617 w 2207873"/>
                <a:gd name="connsiteY45" fmla="*/ 6451067 h 7250295"/>
                <a:gd name="connsiteX46" fmla="*/ 1657350 w 2207873"/>
                <a:gd name="connsiteY46" fmla="*/ 6250170 h 7250295"/>
                <a:gd name="connsiteX47" fmla="*/ 1679014 w 2207873"/>
                <a:gd name="connsiteY47" fmla="*/ 5979714 h 7250295"/>
                <a:gd name="connsiteX48" fmla="*/ 1727631 w 2207873"/>
                <a:gd name="connsiteY48" fmla="*/ 5512209 h 7250295"/>
                <a:gd name="connsiteX49" fmla="*/ 1739049 w 2207873"/>
                <a:gd name="connsiteY49" fmla="*/ 5363804 h 7250295"/>
                <a:gd name="connsiteX50" fmla="*/ 1797611 w 2207873"/>
                <a:gd name="connsiteY50" fmla="*/ 5317321 h 7250295"/>
                <a:gd name="connsiteX51" fmla="*/ 1884207 w 2207873"/>
                <a:gd name="connsiteY51" fmla="*/ 5097645 h 7250295"/>
                <a:gd name="connsiteX52" fmla="*/ 1909357 w 2207873"/>
                <a:gd name="connsiteY52" fmla="*/ 4805496 h 7250295"/>
                <a:gd name="connsiteX53" fmla="*/ 1900373 w 2207873"/>
                <a:gd name="connsiteY53" fmla="*/ 4348776 h 7250295"/>
                <a:gd name="connsiteX54" fmla="*/ 1881052 w 2207873"/>
                <a:gd name="connsiteY54" fmla="*/ 3902573 h 7250295"/>
                <a:gd name="connsiteX55" fmla="*/ 1855362 w 2207873"/>
                <a:gd name="connsiteY55" fmla="*/ 3584643 h 7250295"/>
                <a:gd name="connsiteX56" fmla="*/ 2056257 w 2207873"/>
                <a:gd name="connsiteY56" fmla="*/ 2654077 h 7250295"/>
                <a:gd name="connsiteX57" fmla="*/ 2042707 w 2207873"/>
                <a:gd name="connsiteY57" fmla="*/ 2404684 h 7250295"/>
                <a:gd name="connsiteX58" fmla="*/ 1981200 w 2207873"/>
                <a:gd name="connsiteY58" fmla="*/ 1864914 h 7250295"/>
                <a:gd name="connsiteX59" fmla="*/ 1936459 w 2207873"/>
                <a:gd name="connsiteY59" fmla="*/ 1677029 h 7250295"/>
                <a:gd name="connsiteX60" fmla="*/ 1922037 w 2207873"/>
                <a:gd name="connsiteY60" fmla="*/ 1432534 h 7250295"/>
                <a:gd name="connsiteX61" fmla="*/ 1874412 w 2207873"/>
                <a:gd name="connsiteY61" fmla="*/ 1302338 h 7250295"/>
                <a:gd name="connsiteX62" fmla="*/ 1407687 w 2207873"/>
                <a:gd name="connsiteY62" fmla="*/ 1134975 h 7250295"/>
                <a:gd name="connsiteX63" fmla="*/ 1309221 w 2207873"/>
                <a:gd name="connsiteY63" fmla="*/ 1020075 h 7250295"/>
                <a:gd name="connsiteX64" fmla="*/ 1365230 w 2207873"/>
                <a:gd name="connsiteY64" fmla="*/ 821521 h 7250295"/>
                <a:gd name="connsiteX65" fmla="*/ 1433407 w 2207873"/>
                <a:gd name="connsiteY65" fmla="*/ 622909 h 7250295"/>
                <a:gd name="connsiteX66" fmla="*/ 1444916 w 2207873"/>
                <a:gd name="connsiteY66" fmla="*/ 380757 h 7250295"/>
                <a:gd name="connsiteX67" fmla="*/ 1330946 w 2207873"/>
                <a:gd name="connsiteY67" fmla="*/ 143773 h 7250295"/>
                <a:gd name="connsiteX68" fmla="*/ 1063645 w 2207873"/>
                <a:gd name="connsiteY68" fmla="*/ 568 h 7250295"/>
                <a:gd name="connsiteX0" fmla="*/ 1063645 w 2207873"/>
                <a:gd name="connsiteY0" fmla="*/ 568 h 7250295"/>
                <a:gd name="connsiteX1" fmla="*/ 809625 w 2207873"/>
                <a:gd name="connsiteY1" fmla="*/ 116070 h 7250295"/>
                <a:gd name="connsiteX2" fmla="*/ 685800 w 2207873"/>
                <a:gd name="connsiteY2" fmla="*/ 297045 h 7250295"/>
                <a:gd name="connsiteX3" fmla="*/ 704850 w 2207873"/>
                <a:gd name="connsiteY3" fmla="*/ 620895 h 7250295"/>
                <a:gd name="connsiteX4" fmla="*/ 838200 w 2207873"/>
                <a:gd name="connsiteY4" fmla="*/ 897120 h 7250295"/>
                <a:gd name="connsiteX5" fmla="*/ 742950 w 2207873"/>
                <a:gd name="connsiteY5" fmla="*/ 1011420 h 7250295"/>
                <a:gd name="connsiteX6" fmla="*/ 133350 w 2207873"/>
                <a:gd name="connsiteY6" fmla="*/ 1220970 h 7250295"/>
                <a:gd name="connsiteX7" fmla="*/ 0 w 2207873"/>
                <a:gd name="connsiteY7" fmla="*/ 2211570 h 7250295"/>
                <a:gd name="connsiteX8" fmla="*/ 333375 w 2207873"/>
                <a:gd name="connsiteY8" fmla="*/ 3106920 h 7250295"/>
                <a:gd name="connsiteX9" fmla="*/ 247650 w 2207873"/>
                <a:gd name="connsiteY9" fmla="*/ 3840345 h 7250295"/>
                <a:gd name="connsiteX10" fmla="*/ 371475 w 2207873"/>
                <a:gd name="connsiteY10" fmla="*/ 4059420 h 7250295"/>
                <a:gd name="connsiteX11" fmla="*/ 495300 w 2207873"/>
                <a:gd name="connsiteY11" fmla="*/ 4278495 h 7250295"/>
                <a:gd name="connsiteX12" fmla="*/ 476250 w 2207873"/>
                <a:gd name="connsiteY12" fmla="*/ 4735695 h 7250295"/>
                <a:gd name="connsiteX13" fmla="*/ 476250 w 2207873"/>
                <a:gd name="connsiteY13" fmla="*/ 5097645 h 7250295"/>
                <a:gd name="connsiteX14" fmla="*/ 371475 w 2207873"/>
                <a:gd name="connsiteY14" fmla="*/ 6145395 h 7250295"/>
                <a:gd name="connsiteX15" fmla="*/ 371475 w 2207873"/>
                <a:gd name="connsiteY15" fmla="*/ 6621645 h 7250295"/>
                <a:gd name="connsiteX16" fmla="*/ 400050 w 2207873"/>
                <a:gd name="connsiteY16" fmla="*/ 6821670 h 7250295"/>
                <a:gd name="connsiteX17" fmla="*/ 323850 w 2207873"/>
                <a:gd name="connsiteY17" fmla="*/ 7002645 h 7250295"/>
                <a:gd name="connsiteX18" fmla="*/ 533400 w 2207873"/>
                <a:gd name="connsiteY18" fmla="*/ 7250295 h 7250295"/>
                <a:gd name="connsiteX19" fmla="*/ 952500 w 2207873"/>
                <a:gd name="connsiteY19" fmla="*/ 7240770 h 7250295"/>
                <a:gd name="connsiteX20" fmla="*/ 733425 w 2207873"/>
                <a:gd name="connsiteY20" fmla="*/ 6821670 h 7250295"/>
                <a:gd name="connsiteX21" fmla="*/ 790575 w 2207873"/>
                <a:gd name="connsiteY21" fmla="*/ 6574020 h 7250295"/>
                <a:gd name="connsiteX22" fmla="*/ 762000 w 2207873"/>
                <a:gd name="connsiteY22" fmla="*/ 6250170 h 7250295"/>
                <a:gd name="connsiteX23" fmla="*/ 885825 w 2207873"/>
                <a:gd name="connsiteY23" fmla="*/ 5411970 h 7250295"/>
                <a:gd name="connsiteX24" fmla="*/ 866775 w 2207873"/>
                <a:gd name="connsiteY24" fmla="*/ 5326245 h 7250295"/>
                <a:gd name="connsiteX25" fmla="*/ 971550 w 2207873"/>
                <a:gd name="connsiteY25" fmla="*/ 5211945 h 7250295"/>
                <a:gd name="connsiteX26" fmla="*/ 962025 w 2207873"/>
                <a:gd name="connsiteY26" fmla="*/ 5069070 h 7250295"/>
                <a:gd name="connsiteX27" fmla="*/ 1104900 w 2207873"/>
                <a:gd name="connsiteY27" fmla="*/ 4526145 h 7250295"/>
                <a:gd name="connsiteX28" fmla="*/ 1123950 w 2207873"/>
                <a:gd name="connsiteY28" fmla="*/ 4392795 h 7250295"/>
                <a:gd name="connsiteX29" fmla="*/ 1276350 w 2207873"/>
                <a:gd name="connsiteY29" fmla="*/ 4649970 h 7250295"/>
                <a:gd name="connsiteX30" fmla="*/ 1352550 w 2207873"/>
                <a:gd name="connsiteY30" fmla="*/ 4926195 h 7250295"/>
                <a:gd name="connsiteX31" fmla="*/ 1333500 w 2207873"/>
                <a:gd name="connsiteY31" fmla="*/ 5069070 h 7250295"/>
                <a:gd name="connsiteX32" fmla="*/ 1371600 w 2207873"/>
                <a:gd name="connsiteY32" fmla="*/ 5078595 h 7250295"/>
                <a:gd name="connsiteX33" fmla="*/ 1247775 w 2207873"/>
                <a:gd name="connsiteY33" fmla="*/ 5516745 h 7250295"/>
                <a:gd name="connsiteX34" fmla="*/ 1257300 w 2207873"/>
                <a:gd name="connsiteY34" fmla="*/ 6469245 h 7250295"/>
                <a:gd name="connsiteX35" fmla="*/ 1333500 w 2207873"/>
                <a:gd name="connsiteY35" fmla="*/ 6583545 h 7250295"/>
                <a:gd name="connsiteX36" fmla="*/ 1314450 w 2207873"/>
                <a:gd name="connsiteY36" fmla="*/ 6735945 h 7250295"/>
                <a:gd name="connsiteX37" fmla="*/ 1323975 w 2207873"/>
                <a:gd name="connsiteY37" fmla="*/ 6859770 h 7250295"/>
                <a:gd name="connsiteX38" fmla="*/ 1304925 w 2207873"/>
                <a:gd name="connsiteY38" fmla="*/ 7012170 h 7250295"/>
                <a:gd name="connsiteX39" fmla="*/ 1704975 w 2207873"/>
                <a:gd name="connsiteY39" fmla="*/ 7212195 h 7250295"/>
                <a:gd name="connsiteX40" fmla="*/ 2152650 w 2207873"/>
                <a:gd name="connsiteY40" fmla="*/ 7212195 h 7250295"/>
                <a:gd name="connsiteX41" fmla="*/ 2171700 w 2207873"/>
                <a:gd name="connsiteY41" fmla="*/ 7069320 h 7250295"/>
                <a:gd name="connsiteX42" fmla="*/ 2171850 w 2207873"/>
                <a:gd name="connsiteY42" fmla="*/ 7046786 h 7250295"/>
                <a:gd name="connsiteX43" fmla="*/ 1687247 w 2207873"/>
                <a:gd name="connsiteY43" fmla="*/ 6680449 h 7250295"/>
                <a:gd name="connsiteX44" fmla="*/ 1708130 w 2207873"/>
                <a:gd name="connsiteY44" fmla="*/ 6550072 h 7250295"/>
                <a:gd name="connsiteX45" fmla="*/ 1668617 w 2207873"/>
                <a:gd name="connsiteY45" fmla="*/ 6451067 h 7250295"/>
                <a:gd name="connsiteX46" fmla="*/ 1657350 w 2207873"/>
                <a:gd name="connsiteY46" fmla="*/ 6250170 h 7250295"/>
                <a:gd name="connsiteX47" fmla="*/ 1679014 w 2207873"/>
                <a:gd name="connsiteY47" fmla="*/ 5979714 h 7250295"/>
                <a:gd name="connsiteX48" fmla="*/ 1727631 w 2207873"/>
                <a:gd name="connsiteY48" fmla="*/ 5512209 h 7250295"/>
                <a:gd name="connsiteX49" fmla="*/ 1739049 w 2207873"/>
                <a:gd name="connsiteY49" fmla="*/ 5363804 h 7250295"/>
                <a:gd name="connsiteX50" fmla="*/ 1797611 w 2207873"/>
                <a:gd name="connsiteY50" fmla="*/ 5317321 h 7250295"/>
                <a:gd name="connsiteX51" fmla="*/ 1884207 w 2207873"/>
                <a:gd name="connsiteY51" fmla="*/ 5097645 h 7250295"/>
                <a:gd name="connsiteX52" fmla="*/ 1909357 w 2207873"/>
                <a:gd name="connsiteY52" fmla="*/ 4805496 h 7250295"/>
                <a:gd name="connsiteX53" fmla="*/ 1900373 w 2207873"/>
                <a:gd name="connsiteY53" fmla="*/ 4348776 h 7250295"/>
                <a:gd name="connsiteX54" fmla="*/ 1881052 w 2207873"/>
                <a:gd name="connsiteY54" fmla="*/ 3902573 h 7250295"/>
                <a:gd name="connsiteX55" fmla="*/ 1855362 w 2207873"/>
                <a:gd name="connsiteY55" fmla="*/ 3584643 h 7250295"/>
                <a:gd name="connsiteX56" fmla="*/ 2056257 w 2207873"/>
                <a:gd name="connsiteY56" fmla="*/ 2654077 h 7250295"/>
                <a:gd name="connsiteX57" fmla="*/ 2042707 w 2207873"/>
                <a:gd name="connsiteY57" fmla="*/ 2404684 h 7250295"/>
                <a:gd name="connsiteX58" fmla="*/ 1981200 w 2207873"/>
                <a:gd name="connsiteY58" fmla="*/ 1864914 h 7250295"/>
                <a:gd name="connsiteX59" fmla="*/ 1936459 w 2207873"/>
                <a:gd name="connsiteY59" fmla="*/ 1677029 h 7250295"/>
                <a:gd name="connsiteX60" fmla="*/ 1922037 w 2207873"/>
                <a:gd name="connsiteY60" fmla="*/ 1432534 h 7250295"/>
                <a:gd name="connsiteX61" fmla="*/ 1874412 w 2207873"/>
                <a:gd name="connsiteY61" fmla="*/ 1302338 h 7250295"/>
                <a:gd name="connsiteX62" fmla="*/ 1407687 w 2207873"/>
                <a:gd name="connsiteY62" fmla="*/ 1134975 h 7250295"/>
                <a:gd name="connsiteX63" fmla="*/ 1309221 w 2207873"/>
                <a:gd name="connsiteY63" fmla="*/ 1020075 h 7250295"/>
                <a:gd name="connsiteX64" fmla="*/ 1365230 w 2207873"/>
                <a:gd name="connsiteY64" fmla="*/ 821521 h 7250295"/>
                <a:gd name="connsiteX65" fmla="*/ 1433407 w 2207873"/>
                <a:gd name="connsiteY65" fmla="*/ 622909 h 7250295"/>
                <a:gd name="connsiteX66" fmla="*/ 1444916 w 2207873"/>
                <a:gd name="connsiteY66" fmla="*/ 380757 h 7250295"/>
                <a:gd name="connsiteX67" fmla="*/ 1330946 w 2207873"/>
                <a:gd name="connsiteY67" fmla="*/ 143773 h 7250295"/>
                <a:gd name="connsiteX68" fmla="*/ 1063645 w 2207873"/>
                <a:gd name="connsiteY68" fmla="*/ 568 h 7250295"/>
                <a:gd name="connsiteX0" fmla="*/ 1063645 w 2219792"/>
                <a:gd name="connsiteY0" fmla="*/ 568 h 7250295"/>
                <a:gd name="connsiteX1" fmla="*/ 809625 w 2219792"/>
                <a:gd name="connsiteY1" fmla="*/ 116070 h 7250295"/>
                <a:gd name="connsiteX2" fmla="*/ 685800 w 2219792"/>
                <a:gd name="connsiteY2" fmla="*/ 297045 h 7250295"/>
                <a:gd name="connsiteX3" fmla="*/ 704850 w 2219792"/>
                <a:gd name="connsiteY3" fmla="*/ 620895 h 7250295"/>
                <a:gd name="connsiteX4" fmla="*/ 838200 w 2219792"/>
                <a:gd name="connsiteY4" fmla="*/ 897120 h 7250295"/>
                <a:gd name="connsiteX5" fmla="*/ 742950 w 2219792"/>
                <a:gd name="connsiteY5" fmla="*/ 1011420 h 7250295"/>
                <a:gd name="connsiteX6" fmla="*/ 133350 w 2219792"/>
                <a:gd name="connsiteY6" fmla="*/ 1220970 h 7250295"/>
                <a:gd name="connsiteX7" fmla="*/ 0 w 2219792"/>
                <a:gd name="connsiteY7" fmla="*/ 2211570 h 7250295"/>
                <a:gd name="connsiteX8" fmla="*/ 333375 w 2219792"/>
                <a:gd name="connsiteY8" fmla="*/ 3106920 h 7250295"/>
                <a:gd name="connsiteX9" fmla="*/ 247650 w 2219792"/>
                <a:gd name="connsiteY9" fmla="*/ 3840345 h 7250295"/>
                <a:gd name="connsiteX10" fmla="*/ 371475 w 2219792"/>
                <a:gd name="connsiteY10" fmla="*/ 4059420 h 7250295"/>
                <a:gd name="connsiteX11" fmla="*/ 495300 w 2219792"/>
                <a:gd name="connsiteY11" fmla="*/ 4278495 h 7250295"/>
                <a:gd name="connsiteX12" fmla="*/ 476250 w 2219792"/>
                <a:gd name="connsiteY12" fmla="*/ 4735695 h 7250295"/>
                <a:gd name="connsiteX13" fmla="*/ 476250 w 2219792"/>
                <a:gd name="connsiteY13" fmla="*/ 5097645 h 7250295"/>
                <a:gd name="connsiteX14" fmla="*/ 371475 w 2219792"/>
                <a:gd name="connsiteY14" fmla="*/ 6145395 h 7250295"/>
                <a:gd name="connsiteX15" fmla="*/ 371475 w 2219792"/>
                <a:gd name="connsiteY15" fmla="*/ 6621645 h 7250295"/>
                <a:gd name="connsiteX16" fmla="*/ 400050 w 2219792"/>
                <a:gd name="connsiteY16" fmla="*/ 6821670 h 7250295"/>
                <a:gd name="connsiteX17" fmla="*/ 323850 w 2219792"/>
                <a:gd name="connsiteY17" fmla="*/ 7002645 h 7250295"/>
                <a:gd name="connsiteX18" fmla="*/ 533400 w 2219792"/>
                <a:gd name="connsiteY18" fmla="*/ 7250295 h 7250295"/>
                <a:gd name="connsiteX19" fmla="*/ 952500 w 2219792"/>
                <a:gd name="connsiteY19" fmla="*/ 7240770 h 7250295"/>
                <a:gd name="connsiteX20" fmla="*/ 733425 w 2219792"/>
                <a:gd name="connsiteY20" fmla="*/ 6821670 h 7250295"/>
                <a:gd name="connsiteX21" fmla="*/ 790575 w 2219792"/>
                <a:gd name="connsiteY21" fmla="*/ 6574020 h 7250295"/>
                <a:gd name="connsiteX22" fmla="*/ 762000 w 2219792"/>
                <a:gd name="connsiteY22" fmla="*/ 6250170 h 7250295"/>
                <a:gd name="connsiteX23" fmla="*/ 885825 w 2219792"/>
                <a:gd name="connsiteY23" fmla="*/ 5411970 h 7250295"/>
                <a:gd name="connsiteX24" fmla="*/ 866775 w 2219792"/>
                <a:gd name="connsiteY24" fmla="*/ 5326245 h 7250295"/>
                <a:gd name="connsiteX25" fmla="*/ 971550 w 2219792"/>
                <a:gd name="connsiteY25" fmla="*/ 5211945 h 7250295"/>
                <a:gd name="connsiteX26" fmla="*/ 962025 w 2219792"/>
                <a:gd name="connsiteY26" fmla="*/ 5069070 h 7250295"/>
                <a:gd name="connsiteX27" fmla="*/ 1104900 w 2219792"/>
                <a:gd name="connsiteY27" fmla="*/ 4526145 h 7250295"/>
                <a:gd name="connsiteX28" fmla="*/ 1123950 w 2219792"/>
                <a:gd name="connsiteY28" fmla="*/ 4392795 h 7250295"/>
                <a:gd name="connsiteX29" fmla="*/ 1276350 w 2219792"/>
                <a:gd name="connsiteY29" fmla="*/ 4649970 h 7250295"/>
                <a:gd name="connsiteX30" fmla="*/ 1352550 w 2219792"/>
                <a:gd name="connsiteY30" fmla="*/ 4926195 h 7250295"/>
                <a:gd name="connsiteX31" fmla="*/ 1333500 w 2219792"/>
                <a:gd name="connsiteY31" fmla="*/ 5069070 h 7250295"/>
                <a:gd name="connsiteX32" fmla="*/ 1371600 w 2219792"/>
                <a:gd name="connsiteY32" fmla="*/ 5078595 h 7250295"/>
                <a:gd name="connsiteX33" fmla="*/ 1247775 w 2219792"/>
                <a:gd name="connsiteY33" fmla="*/ 5516745 h 7250295"/>
                <a:gd name="connsiteX34" fmla="*/ 1257300 w 2219792"/>
                <a:gd name="connsiteY34" fmla="*/ 6469245 h 7250295"/>
                <a:gd name="connsiteX35" fmla="*/ 1333500 w 2219792"/>
                <a:gd name="connsiteY35" fmla="*/ 6583545 h 7250295"/>
                <a:gd name="connsiteX36" fmla="*/ 1314450 w 2219792"/>
                <a:gd name="connsiteY36" fmla="*/ 6735945 h 7250295"/>
                <a:gd name="connsiteX37" fmla="*/ 1323975 w 2219792"/>
                <a:gd name="connsiteY37" fmla="*/ 6859770 h 7250295"/>
                <a:gd name="connsiteX38" fmla="*/ 1304925 w 2219792"/>
                <a:gd name="connsiteY38" fmla="*/ 7012170 h 7250295"/>
                <a:gd name="connsiteX39" fmla="*/ 1704975 w 2219792"/>
                <a:gd name="connsiteY39" fmla="*/ 7212195 h 7250295"/>
                <a:gd name="connsiteX40" fmla="*/ 2152650 w 2219792"/>
                <a:gd name="connsiteY40" fmla="*/ 7212195 h 7250295"/>
                <a:gd name="connsiteX41" fmla="*/ 2206314 w 2219792"/>
                <a:gd name="connsiteY41" fmla="*/ 7184702 h 7250295"/>
                <a:gd name="connsiteX42" fmla="*/ 2171850 w 2219792"/>
                <a:gd name="connsiteY42" fmla="*/ 7046786 h 7250295"/>
                <a:gd name="connsiteX43" fmla="*/ 1687247 w 2219792"/>
                <a:gd name="connsiteY43" fmla="*/ 6680449 h 7250295"/>
                <a:gd name="connsiteX44" fmla="*/ 1708130 w 2219792"/>
                <a:gd name="connsiteY44" fmla="*/ 6550072 h 7250295"/>
                <a:gd name="connsiteX45" fmla="*/ 1668617 w 2219792"/>
                <a:gd name="connsiteY45" fmla="*/ 6451067 h 7250295"/>
                <a:gd name="connsiteX46" fmla="*/ 1657350 w 2219792"/>
                <a:gd name="connsiteY46" fmla="*/ 6250170 h 7250295"/>
                <a:gd name="connsiteX47" fmla="*/ 1679014 w 2219792"/>
                <a:gd name="connsiteY47" fmla="*/ 5979714 h 7250295"/>
                <a:gd name="connsiteX48" fmla="*/ 1727631 w 2219792"/>
                <a:gd name="connsiteY48" fmla="*/ 5512209 h 7250295"/>
                <a:gd name="connsiteX49" fmla="*/ 1739049 w 2219792"/>
                <a:gd name="connsiteY49" fmla="*/ 5363804 h 7250295"/>
                <a:gd name="connsiteX50" fmla="*/ 1797611 w 2219792"/>
                <a:gd name="connsiteY50" fmla="*/ 5317321 h 7250295"/>
                <a:gd name="connsiteX51" fmla="*/ 1884207 w 2219792"/>
                <a:gd name="connsiteY51" fmla="*/ 5097645 h 7250295"/>
                <a:gd name="connsiteX52" fmla="*/ 1909357 w 2219792"/>
                <a:gd name="connsiteY52" fmla="*/ 4805496 h 7250295"/>
                <a:gd name="connsiteX53" fmla="*/ 1900373 w 2219792"/>
                <a:gd name="connsiteY53" fmla="*/ 4348776 h 7250295"/>
                <a:gd name="connsiteX54" fmla="*/ 1881052 w 2219792"/>
                <a:gd name="connsiteY54" fmla="*/ 3902573 h 7250295"/>
                <a:gd name="connsiteX55" fmla="*/ 1855362 w 2219792"/>
                <a:gd name="connsiteY55" fmla="*/ 3584643 h 7250295"/>
                <a:gd name="connsiteX56" fmla="*/ 2056257 w 2219792"/>
                <a:gd name="connsiteY56" fmla="*/ 2654077 h 7250295"/>
                <a:gd name="connsiteX57" fmla="*/ 2042707 w 2219792"/>
                <a:gd name="connsiteY57" fmla="*/ 2404684 h 7250295"/>
                <a:gd name="connsiteX58" fmla="*/ 1981200 w 2219792"/>
                <a:gd name="connsiteY58" fmla="*/ 1864914 h 7250295"/>
                <a:gd name="connsiteX59" fmla="*/ 1936459 w 2219792"/>
                <a:gd name="connsiteY59" fmla="*/ 1677029 h 7250295"/>
                <a:gd name="connsiteX60" fmla="*/ 1922037 w 2219792"/>
                <a:gd name="connsiteY60" fmla="*/ 1432534 h 7250295"/>
                <a:gd name="connsiteX61" fmla="*/ 1874412 w 2219792"/>
                <a:gd name="connsiteY61" fmla="*/ 1302338 h 7250295"/>
                <a:gd name="connsiteX62" fmla="*/ 1407687 w 2219792"/>
                <a:gd name="connsiteY62" fmla="*/ 1134975 h 7250295"/>
                <a:gd name="connsiteX63" fmla="*/ 1309221 w 2219792"/>
                <a:gd name="connsiteY63" fmla="*/ 1020075 h 7250295"/>
                <a:gd name="connsiteX64" fmla="*/ 1365230 w 2219792"/>
                <a:gd name="connsiteY64" fmla="*/ 821521 h 7250295"/>
                <a:gd name="connsiteX65" fmla="*/ 1433407 w 2219792"/>
                <a:gd name="connsiteY65" fmla="*/ 622909 h 7250295"/>
                <a:gd name="connsiteX66" fmla="*/ 1444916 w 2219792"/>
                <a:gd name="connsiteY66" fmla="*/ 380757 h 7250295"/>
                <a:gd name="connsiteX67" fmla="*/ 1330946 w 2219792"/>
                <a:gd name="connsiteY67" fmla="*/ 143773 h 7250295"/>
                <a:gd name="connsiteX68" fmla="*/ 1063645 w 2219792"/>
                <a:gd name="connsiteY68" fmla="*/ 568 h 7250295"/>
                <a:gd name="connsiteX0" fmla="*/ 1063645 w 2207395"/>
                <a:gd name="connsiteY0" fmla="*/ 568 h 7250295"/>
                <a:gd name="connsiteX1" fmla="*/ 809625 w 2207395"/>
                <a:gd name="connsiteY1" fmla="*/ 116070 h 7250295"/>
                <a:gd name="connsiteX2" fmla="*/ 685800 w 2207395"/>
                <a:gd name="connsiteY2" fmla="*/ 297045 h 7250295"/>
                <a:gd name="connsiteX3" fmla="*/ 704850 w 2207395"/>
                <a:gd name="connsiteY3" fmla="*/ 620895 h 7250295"/>
                <a:gd name="connsiteX4" fmla="*/ 838200 w 2207395"/>
                <a:gd name="connsiteY4" fmla="*/ 897120 h 7250295"/>
                <a:gd name="connsiteX5" fmla="*/ 742950 w 2207395"/>
                <a:gd name="connsiteY5" fmla="*/ 1011420 h 7250295"/>
                <a:gd name="connsiteX6" fmla="*/ 133350 w 2207395"/>
                <a:gd name="connsiteY6" fmla="*/ 1220970 h 7250295"/>
                <a:gd name="connsiteX7" fmla="*/ 0 w 2207395"/>
                <a:gd name="connsiteY7" fmla="*/ 2211570 h 7250295"/>
                <a:gd name="connsiteX8" fmla="*/ 333375 w 2207395"/>
                <a:gd name="connsiteY8" fmla="*/ 3106920 h 7250295"/>
                <a:gd name="connsiteX9" fmla="*/ 247650 w 2207395"/>
                <a:gd name="connsiteY9" fmla="*/ 3840345 h 7250295"/>
                <a:gd name="connsiteX10" fmla="*/ 371475 w 2207395"/>
                <a:gd name="connsiteY10" fmla="*/ 4059420 h 7250295"/>
                <a:gd name="connsiteX11" fmla="*/ 495300 w 2207395"/>
                <a:gd name="connsiteY11" fmla="*/ 4278495 h 7250295"/>
                <a:gd name="connsiteX12" fmla="*/ 476250 w 2207395"/>
                <a:gd name="connsiteY12" fmla="*/ 4735695 h 7250295"/>
                <a:gd name="connsiteX13" fmla="*/ 476250 w 2207395"/>
                <a:gd name="connsiteY13" fmla="*/ 5097645 h 7250295"/>
                <a:gd name="connsiteX14" fmla="*/ 371475 w 2207395"/>
                <a:gd name="connsiteY14" fmla="*/ 6145395 h 7250295"/>
                <a:gd name="connsiteX15" fmla="*/ 371475 w 2207395"/>
                <a:gd name="connsiteY15" fmla="*/ 6621645 h 7250295"/>
                <a:gd name="connsiteX16" fmla="*/ 400050 w 2207395"/>
                <a:gd name="connsiteY16" fmla="*/ 6821670 h 7250295"/>
                <a:gd name="connsiteX17" fmla="*/ 323850 w 2207395"/>
                <a:gd name="connsiteY17" fmla="*/ 7002645 h 7250295"/>
                <a:gd name="connsiteX18" fmla="*/ 533400 w 2207395"/>
                <a:gd name="connsiteY18" fmla="*/ 7250295 h 7250295"/>
                <a:gd name="connsiteX19" fmla="*/ 952500 w 2207395"/>
                <a:gd name="connsiteY19" fmla="*/ 7240770 h 7250295"/>
                <a:gd name="connsiteX20" fmla="*/ 733425 w 2207395"/>
                <a:gd name="connsiteY20" fmla="*/ 6821670 h 7250295"/>
                <a:gd name="connsiteX21" fmla="*/ 790575 w 2207395"/>
                <a:gd name="connsiteY21" fmla="*/ 6574020 h 7250295"/>
                <a:gd name="connsiteX22" fmla="*/ 762000 w 2207395"/>
                <a:gd name="connsiteY22" fmla="*/ 6250170 h 7250295"/>
                <a:gd name="connsiteX23" fmla="*/ 885825 w 2207395"/>
                <a:gd name="connsiteY23" fmla="*/ 5411970 h 7250295"/>
                <a:gd name="connsiteX24" fmla="*/ 866775 w 2207395"/>
                <a:gd name="connsiteY24" fmla="*/ 5326245 h 7250295"/>
                <a:gd name="connsiteX25" fmla="*/ 971550 w 2207395"/>
                <a:gd name="connsiteY25" fmla="*/ 5211945 h 7250295"/>
                <a:gd name="connsiteX26" fmla="*/ 962025 w 2207395"/>
                <a:gd name="connsiteY26" fmla="*/ 5069070 h 7250295"/>
                <a:gd name="connsiteX27" fmla="*/ 1104900 w 2207395"/>
                <a:gd name="connsiteY27" fmla="*/ 4526145 h 7250295"/>
                <a:gd name="connsiteX28" fmla="*/ 1123950 w 2207395"/>
                <a:gd name="connsiteY28" fmla="*/ 4392795 h 7250295"/>
                <a:gd name="connsiteX29" fmla="*/ 1276350 w 2207395"/>
                <a:gd name="connsiteY29" fmla="*/ 4649970 h 7250295"/>
                <a:gd name="connsiteX30" fmla="*/ 1352550 w 2207395"/>
                <a:gd name="connsiteY30" fmla="*/ 4926195 h 7250295"/>
                <a:gd name="connsiteX31" fmla="*/ 1333500 w 2207395"/>
                <a:gd name="connsiteY31" fmla="*/ 5069070 h 7250295"/>
                <a:gd name="connsiteX32" fmla="*/ 1371600 w 2207395"/>
                <a:gd name="connsiteY32" fmla="*/ 5078595 h 7250295"/>
                <a:gd name="connsiteX33" fmla="*/ 1247775 w 2207395"/>
                <a:gd name="connsiteY33" fmla="*/ 5516745 h 7250295"/>
                <a:gd name="connsiteX34" fmla="*/ 1257300 w 2207395"/>
                <a:gd name="connsiteY34" fmla="*/ 6469245 h 7250295"/>
                <a:gd name="connsiteX35" fmla="*/ 1333500 w 2207395"/>
                <a:gd name="connsiteY35" fmla="*/ 6583545 h 7250295"/>
                <a:gd name="connsiteX36" fmla="*/ 1314450 w 2207395"/>
                <a:gd name="connsiteY36" fmla="*/ 6735945 h 7250295"/>
                <a:gd name="connsiteX37" fmla="*/ 1323975 w 2207395"/>
                <a:gd name="connsiteY37" fmla="*/ 6859770 h 7250295"/>
                <a:gd name="connsiteX38" fmla="*/ 1304925 w 2207395"/>
                <a:gd name="connsiteY38" fmla="*/ 7012170 h 7250295"/>
                <a:gd name="connsiteX39" fmla="*/ 1704975 w 2207395"/>
                <a:gd name="connsiteY39" fmla="*/ 7212195 h 7250295"/>
                <a:gd name="connsiteX40" fmla="*/ 2152650 w 2207395"/>
                <a:gd name="connsiteY40" fmla="*/ 7212195 h 7250295"/>
                <a:gd name="connsiteX41" fmla="*/ 2206314 w 2207395"/>
                <a:gd name="connsiteY41" fmla="*/ 7184702 h 7250295"/>
                <a:gd name="connsiteX42" fmla="*/ 2171850 w 2207395"/>
                <a:gd name="connsiteY42" fmla="*/ 7046786 h 7250295"/>
                <a:gd name="connsiteX43" fmla="*/ 1687247 w 2207395"/>
                <a:gd name="connsiteY43" fmla="*/ 6680449 h 7250295"/>
                <a:gd name="connsiteX44" fmla="*/ 1708130 w 2207395"/>
                <a:gd name="connsiteY44" fmla="*/ 6550072 h 7250295"/>
                <a:gd name="connsiteX45" fmla="*/ 1668617 w 2207395"/>
                <a:gd name="connsiteY45" fmla="*/ 6451067 h 7250295"/>
                <a:gd name="connsiteX46" fmla="*/ 1657350 w 2207395"/>
                <a:gd name="connsiteY46" fmla="*/ 6250170 h 7250295"/>
                <a:gd name="connsiteX47" fmla="*/ 1679014 w 2207395"/>
                <a:gd name="connsiteY47" fmla="*/ 5979714 h 7250295"/>
                <a:gd name="connsiteX48" fmla="*/ 1727631 w 2207395"/>
                <a:gd name="connsiteY48" fmla="*/ 5512209 h 7250295"/>
                <a:gd name="connsiteX49" fmla="*/ 1739049 w 2207395"/>
                <a:gd name="connsiteY49" fmla="*/ 5363804 h 7250295"/>
                <a:gd name="connsiteX50" fmla="*/ 1797611 w 2207395"/>
                <a:gd name="connsiteY50" fmla="*/ 5317321 h 7250295"/>
                <a:gd name="connsiteX51" fmla="*/ 1884207 w 2207395"/>
                <a:gd name="connsiteY51" fmla="*/ 5097645 h 7250295"/>
                <a:gd name="connsiteX52" fmla="*/ 1909357 w 2207395"/>
                <a:gd name="connsiteY52" fmla="*/ 4805496 h 7250295"/>
                <a:gd name="connsiteX53" fmla="*/ 1900373 w 2207395"/>
                <a:gd name="connsiteY53" fmla="*/ 4348776 h 7250295"/>
                <a:gd name="connsiteX54" fmla="*/ 1881052 w 2207395"/>
                <a:gd name="connsiteY54" fmla="*/ 3902573 h 7250295"/>
                <a:gd name="connsiteX55" fmla="*/ 1855362 w 2207395"/>
                <a:gd name="connsiteY55" fmla="*/ 3584643 h 7250295"/>
                <a:gd name="connsiteX56" fmla="*/ 2056257 w 2207395"/>
                <a:gd name="connsiteY56" fmla="*/ 2654077 h 7250295"/>
                <a:gd name="connsiteX57" fmla="*/ 2042707 w 2207395"/>
                <a:gd name="connsiteY57" fmla="*/ 2404684 h 7250295"/>
                <a:gd name="connsiteX58" fmla="*/ 1981200 w 2207395"/>
                <a:gd name="connsiteY58" fmla="*/ 1864914 h 7250295"/>
                <a:gd name="connsiteX59" fmla="*/ 1936459 w 2207395"/>
                <a:gd name="connsiteY59" fmla="*/ 1677029 h 7250295"/>
                <a:gd name="connsiteX60" fmla="*/ 1922037 w 2207395"/>
                <a:gd name="connsiteY60" fmla="*/ 1432534 h 7250295"/>
                <a:gd name="connsiteX61" fmla="*/ 1874412 w 2207395"/>
                <a:gd name="connsiteY61" fmla="*/ 1302338 h 7250295"/>
                <a:gd name="connsiteX62" fmla="*/ 1407687 w 2207395"/>
                <a:gd name="connsiteY62" fmla="*/ 1134975 h 7250295"/>
                <a:gd name="connsiteX63" fmla="*/ 1309221 w 2207395"/>
                <a:gd name="connsiteY63" fmla="*/ 1020075 h 7250295"/>
                <a:gd name="connsiteX64" fmla="*/ 1365230 w 2207395"/>
                <a:gd name="connsiteY64" fmla="*/ 821521 h 7250295"/>
                <a:gd name="connsiteX65" fmla="*/ 1433407 w 2207395"/>
                <a:gd name="connsiteY65" fmla="*/ 622909 h 7250295"/>
                <a:gd name="connsiteX66" fmla="*/ 1444916 w 2207395"/>
                <a:gd name="connsiteY66" fmla="*/ 380757 h 7250295"/>
                <a:gd name="connsiteX67" fmla="*/ 1330946 w 2207395"/>
                <a:gd name="connsiteY67" fmla="*/ 143773 h 7250295"/>
                <a:gd name="connsiteX68" fmla="*/ 1063645 w 2207395"/>
                <a:gd name="connsiteY68" fmla="*/ 568 h 7250295"/>
                <a:gd name="connsiteX0" fmla="*/ 1063645 w 2197075"/>
                <a:gd name="connsiteY0" fmla="*/ 568 h 7250295"/>
                <a:gd name="connsiteX1" fmla="*/ 809625 w 2197075"/>
                <a:gd name="connsiteY1" fmla="*/ 116070 h 7250295"/>
                <a:gd name="connsiteX2" fmla="*/ 685800 w 2197075"/>
                <a:gd name="connsiteY2" fmla="*/ 297045 h 7250295"/>
                <a:gd name="connsiteX3" fmla="*/ 704850 w 2197075"/>
                <a:gd name="connsiteY3" fmla="*/ 620895 h 7250295"/>
                <a:gd name="connsiteX4" fmla="*/ 838200 w 2197075"/>
                <a:gd name="connsiteY4" fmla="*/ 897120 h 7250295"/>
                <a:gd name="connsiteX5" fmla="*/ 742950 w 2197075"/>
                <a:gd name="connsiteY5" fmla="*/ 1011420 h 7250295"/>
                <a:gd name="connsiteX6" fmla="*/ 133350 w 2197075"/>
                <a:gd name="connsiteY6" fmla="*/ 1220970 h 7250295"/>
                <a:gd name="connsiteX7" fmla="*/ 0 w 2197075"/>
                <a:gd name="connsiteY7" fmla="*/ 2211570 h 7250295"/>
                <a:gd name="connsiteX8" fmla="*/ 333375 w 2197075"/>
                <a:gd name="connsiteY8" fmla="*/ 3106920 h 7250295"/>
                <a:gd name="connsiteX9" fmla="*/ 247650 w 2197075"/>
                <a:gd name="connsiteY9" fmla="*/ 3840345 h 7250295"/>
                <a:gd name="connsiteX10" fmla="*/ 371475 w 2197075"/>
                <a:gd name="connsiteY10" fmla="*/ 4059420 h 7250295"/>
                <a:gd name="connsiteX11" fmla="*/ 495300 w 2197075"/>
                <a:gd name="connsiteY11" fmla="*/ 4278495 h 7250295"/>
                <a:gd name="connsiteX12" fmla="*/ 476250 w 2197075"/>
                <a:gd name="connsiteY12" fmla="*/ 4735695 h 7250295"/>
                <a:gd name="connsiteX13" fmla="*/ 476250 w 2197075"/>
                <a:gd name="connsiteY13" fmla="*/ 5097645 h 7250295"/>
                <a:gd name="connsiteX14" fmla="*/ 371475 w 2197075"/>
                <a:gd name="connsiteY14" fmla="*/ 6145395 h 7250295"/>
                <a:gd name="connsiteX15" fmla="*/ 371475 w 2197075"/>
                <a:gd name="connsiteY15" fmla="*/ 6621645 h 7250295"/>
                <a:gd name="connsiteX16" fmla="*/ 400050 w 2197075"/>
                <a:gd name="connsiteY16" fmla="*/ 6821670 h 7250295"/>
                <a:gd name="connsiteX17" fmla="*/ 323850 w 2197075"/>
                <a:gd name="connsiteY17" fmla="*/ 7002645 h 7250295"/>
                <a:gd name="connsiteX18" fmla="*/ 533400 w 2197075"/>
                <a:gd name="connsiteY18" fmla="*/ 7250295 h 7250295"/>
                <a:gd name="connsiteX19" fmla="*/ 952500 w 2197075"/>
                <a:gd name="connsiteY19" fmla="*/ 7240770 h 7250295"/>
                <a:gd name="connsiteX20" fmla="*/ 733425 w 2197075"/>
                <a:gd name="connsiteY20" fmla="*/ 6821670 h 7250295"/>
                <a:gd name="connsiteX21" fmla="*/ 790575 w 2197075"/>
                <a:gd name="connsiteY21" fmla="*/ 6574020 h 7250295"/>
                <a:gd name="connsiteX22" fmla="*/ 762000 w 2197075"/>
                <a:gd name="connsiteY22" fmla="*/ 6250170 h 7250295"/>
                <a:gd name="connsiteX23" fmla="*/ 885825 w 2197075"/>
                <a:gd name="connsiteY23" fmla="*/ 5411970 h 7250295"/>
                <a:gd name="connsiteX24" fmla="*/ 866775 w 2197075"/>
                <a:gd name="connsiteY24" fmla="*/ 5326245 h 7250295"/>
                <a:gd name="connsiteX25" fmla="*/ 971550 w 2197075"/>
                <a:gd name="connsiteY25" fmla="*/ 5211945 h 7250295"/>
                <a:gd name="connsiteX26" fmla="*/ 962025 w 2197075"/>
                <a:gd name="connsiteY26" fmla="*/ 5069070 h 7250295"/>
                <a:gd name="connsiteX27" fmla="*/ 1104900 w 2197075"/>
                <a:gd name="connsiteY27" fmla="*/ 4526145 h 7250295"/>
                <a:gd name="connsiteX28" fmla="*/ 1123950 w 2197075"/>
                <a:gd name="connsiteY28" fmla="*/ 4392795 h 7250295"/>
                <a:gd name="connsiteX29" fmla="*/ 1276350 w 2197075"/>
                <a:gd name="connsiteY29" fmla="*/ 4649970 h 7250295"/>
                <a:gd name="connsiteX30" fmla="*/ 1352550 w 2197075"/>
                <a:gd name="connsiteY30" fmla="*/ 4926195 h 7250295"/>
                <a:gd name="connsiteX31" fmla="*/ 1333500 w 2197075"/>
                <a:gd name="connsiteY31" fmla="*/ 5069070 h 7250295"/>
                <a:gd name="connsiteX32" fmla="*/ 1371600 w 2197075"/>
                <a:gd name="connsiteY32" fmla="*/ 5078595 h 7250295"/>
                <a:gd name="connsiteX33" fmla="*/ 1247775 w 2197075"/>
                <a:gd name="connsiteY33" fmla="*/ 5516745 h 7250295"/>
                <a:gd name="connsiteX34" fmla="*/ 1257300 w 2197075"/>
                <a:gd name="connsiteY34" fmla="*/ 6469245 h 7250295"/>
                <a:gd name="connsiteX35" fmla="*/ 1333500 w 2197075"/>
                <a:gd name="connsiteY35" fmla="*/ 6583545 h 7250295"/>
                <a:gd name="connsiteX36" fmla="*/ 1314450 w 2197075"/>
                <a:gd name="connsiteY36" fmla="*/ 6735945 h 7250295"/>
                <a:gd name="connsiteX37" fmla="*/ 1323975 w 2197075"/>
                <a:gd name="connsiteY37" fmla="*/ 6859770 h 7250295"/>
                <a:gd name="connsiteX38" fmla="*/ 1304925 w 2197075"/>
                <a:gd name="connsiteY38" fmla="*/ 7012170 h 7250295"/>
                <a:gd name="connsiteX39" fmla="*/ 1704975 w 2197075"/>
                <a:gd name="connsiteY39" fmla="*/ 7212195 h 7250295"/>
                <a:gd name="connsiteX40" fmla="*/ 2152650 w 2197075"/>
                <a:gd name="connsiteY40" fmla="*/ 7212195 h 7250295"/>
                <a:gd name="connsiteX41" fmla="*/ 2189006 w 2197075"/>
                <a:gd name="connsiteY41" fmla="*/ 7199125 h 7250295"/>
                <a:gd name="connsiteX42" fmla="*/ 2171850 w 2197075"/>
                <a:gd name="connsiteY42" fmla="*/ 7046786 h 7250295"/>
                <a:gd name="connsiteX43" fmla="*/ 1687247 w 2197075"/>
                <a:gd name="connsiteY43" fmla="*/ 6680449 h 7250295"/>
                <a:gd name="connsiteX44" fmla="*/ 1708130 w 2197075"/>
                <a:gd name="connsiteY44" fmla="*/ 6550072 h 7250295"/>
                <a:gd name="connsiteX45" fmla="*/ 1668617 w 2197075"/>
                <a:gd name="connsiteY45" fmla="*/ 6451067 h 7250295"/>
                <a:gd name="connsiteX46" fmla="*/ 1657350 w 2197075"/>
                <a:gd name="connsiteY46" fmla="*/ 6250170 h 7250295"/>
                <a:gd name="connsiteX47" fmla="*/ 1679014 w 2197075"/>
                <a:gd name="connsiteY47" fmla="*/ 5979714 h 7250295"/>
                <a:gd name="connsiteX48" fmla="*/ 1727631 w 2197075"/>
                <a:gd name="connsiteY48" fmla="*/ 5512209 h 7250295"/>
                <a:gd name="connsiteX49" fmla="*/ 1739049 w 2197075"/>
                <a:gd name="connsiteY49" fmla="*/ 5363804 h 7250295"/>
                <a:gd name="connsiteX50" fmla="*/ 1797611 w 2197075"/>
                <a:gd name="connsiteY50" fmla="*/ 5317321 h 7250295"/>
                <a:gd name="connsiteX51" fmla="*/ 1884207 w 2197075"/>
                <a:gd name="connsiteY51" fmla="*/ 5097645 h 7250295"/>
                <a:gd name="connsiteX52" fmla="*/ 1909357 w 2197075"/>
                <a:gd name="connsiteY52" fmla="*/ 4805496 h 7250295"/>
                <a:gd name="connsiteX53" fmla="*/ 1900373 w 2197075"/>
                <a:gd name="connsiteY53" fmla="*/ 4348776 h 7250295"/>
                <a:gd name="connsiteX54" fmla="*/ 1881052 w 2197075"/>
                <a:gd name="connsiteY54" fmla="*/ 3902573 h 7250295"/>
                <a:gd name="connsiteX55" fmla="*/ 1855362 w 2197075"/>
                <a:gd name="connsiteY55" fmla="*/ 3584643 h 7250295"/>
                <a:gd name="connsiteX56" fmla="*/ 2056257 w 2197075"/>
                <a:gd name="connsiteY56" fmla="*/ 2654077 h 7250295"/>
                <a:gd name="connsiteX57" fmla="*/ 2042707 w 2197075"/>
                <a:gd name="connsiteY57" fmla="*/ 2404684 h 7250295"/>
                <a:gd name="connsiteX58" fmla="*/ 1981200 w 2197075"/>
                <a:gd name="connsiteY58" fmla="*/ 1864914 h 7250295"/>
                <a:gd name="connsiteX59" fmla="*/ 1936459 w 2197075"/>
                <a:gd name="connsiteY59" fmla="*/ 1677029 h 7250295"/>
                <a:gd name="connsiteX60" fmla="*/ 1922037 w 2197075"/>
                <a:gd name="connsiteY60" fmla="*/ 1432534 h 7250295"/>
                <a:gd name="connsiteX61" fmla="*/ 1874412 w 2197075"/>
                <a:gd name="connsiteY61" fmla="*/ 1302338 h 7250295"/>
                <a:gd name="connsiteX62" fmla="*/ 1407687 w 2197075"/>
                <a:gd name="connsiteY62" fmla="*/ 1134975 h 7250295"/>
                <a:gd name="connsiteX63" fmla="*/ 1309221 w 2197075"/>
                <a:gd name="connsiteY63" fmla="*/ 1020075 h 7250295"/>
                <a:gd name="connsiteX64" fmla="*/ 1365230 w 2197075"/>
                <a:gd name="connsiteY64" fmla="*/ 821521 h 7250295"/>
                <a:gd name="connsiteX65" fmla="*/ 1433407 w 2197075"/>
                <a:gd name="connsiteY65" fmla="*/ 622909 h 7250295"/>
                <a:gd name="connsiteX66" fmla="*/ 1444916 w 2197075"/>
                <a:gd name="connsiteY66" fmla="*/ 380757 h 7250295"/>
                <a:gd name="connsiteX67" fmla="*/ 1330946 w 2197075"/>
                <a:gd name="connsiteY67" fmla="*/ 143773 h 7250295"/>
                <a:gd name="connsiteX68" fmla="*/ 1063645 w 2197075"/>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2152650 w 2213217"/>
                <a:gd name="connsiteY40" fmla="*/ 7212195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985347 w 2213217"/>
                <a:gd name="connsiteY40" fmla="*/ 722661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800736 w 2213217"/>
                <a:gd name="connsiteY40" fmla="*/ 719488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800736 w 2213217"/>
                <a:gd name="connsiteY40" fmla="*/ 719488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800736 w 2213217"/>
                <a:gd name="connsiteY40" fmla="*/ 7194888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797852 w 2213217"/>
                <a:gd name="connsiteY40" fmla="*/ 7174696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04975 w 2213217"/>
                <a:gd name="connsiteY39" fmla="*/ 7212195 h 7250295"/>
                <a:gd name="connsiteX40" fmla="*/ 1797852 w 2213217"/>
                <a:gd name="connsiteY40" fmla="*/ 7174696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482866 w 2213217"/>
                <a:gd name="connsiteY39" fmla="*/ 7114120 h 7250295"/>
                <a:gd name="connsiteX40" fmla="*/ 1797852 w 2213217"/>
                <a:gd name="connsiteY40" fmla="*/ 7174696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97852 w 2213217"/>
                <a:gd name="connsiteY39" fmla="*/ 7174696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12170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38131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04925 w 2213217"/>
                <a:gd name="connsiteY38" fmla="*/ 7038131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23975 w 2213217"/>
                <a:gd name="connsiteY37" fmla="*/ 685977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314450 w 2213217"/>
                <a:gd name="connsiteY36" fmla="*/ 6735945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3500 w 2213217"/>
                <a:gd name="connsiteY35" fmla="*/ 6583545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57300 w 2213217"/>
                <a:gd name="connsiteY34" fmla="*/ 6469245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77491 w 2213217"/>
                <a:gd name="connsiteY34" fmla="*/ 6365402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77491 w 2213217"/>
                <a:gd name="connsiteY34" fmla="*/ 6365402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77491 w 2213217"/>
                <a:gd name="connsiteY34" fmla="*/ 6365402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47775 w 2213217"/>
                <a:gd name="connsiteY33" fmla="*/ 5516745 h 7250295"/>
                <a:gd name="connsiteX34" fmla="*/ 1263220 w 2213217"/>
                <a:gd name="connsiteY34" fmla="*/ 6360264 h 7250295"/>
                <a:gd name="connsiteX35" fmla="*/ 1277491 w 2213217"/>
                <a:gd name="connsiteY35" fmla="*/ 6365402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277491 w 2213217"/>
                <a:gd name="connsiteY35" fmla="*/ 6365402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277491 w 2213217"/>
                <a:gd name="connsiteY35" fmla="*/ 6365402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277491 w 2213217"/>
                <a:gd name="connsiteY35" fmla="*/ 6374056 h 7250295"/>
                <a:gd name="connsiteX36" fmla="*/ 1336385 w 2213217"/>
                <a:gd name="connsiteY36" fmla="*/ 6540277 h 7250295"/>
                <a:gd name="connsiteX37" fmla="*/ 1285605 w 2213217"/>
                <a:gd name="connsiteY37" fmla="*/ 6741714 h 7250295"/>
                <a:gd name="connsiteX38" fmla="*/ 1303783 w 2213217"/>
                <a:gd name="connsiteY38" fmla="*/ 6828040 h 7250295"/>
                <a:gd name="connsiteX39" fmla="*/ 1313579 w 2213217"/>
                <a:gd name="connsiteY39" fmla="*/ 7020824 h 7250295"/>
                <a:gd name="connsiteX40" fmla="*/ 1760353 w 2213217"/>
                <a:gd name="connsiteY40" fmla="*/ 7189119 h 7250295"/>
                <a:gd name="connsiteX41" fmla="*/ 2189006 w 2213217"/>
                <a:gd name="connsiteY41" fmla="*/ 7199125 h 7250295"/>
                <a:gd name="connsiteX42" fmla="*/ 2171850 w 2213217"/>
                <a:gd name="connsiteY42" fmla="*/ 7046786 h 7250295"/>
                <a:gd name="connsiteX43" fmla="*/ 1687247 w 2213217"/>
                <a:gd name="connsiteY43" fmla="*/ 6680449 h 7250295"/>
                <a:gd name="connsiteX44" fmla="*/ 1708130 w 2213217"/>
                <a:gd name="connsiteY44" fmla="*/ 6550072 h 7250295"/>
                <a:gd name="connsiteX45" fmla="*/ 1668617 w 2213217"/>
                <a:gd name="connsiteY45" fmla="*/ 6451067 h 7250295"/>
                <a:gd name="connsiteX46" fmla="*/ 1657350 w 2213217"/>
                <a:gd name="connsiteY46" fmla="*/ 6250170 h 7250295"/>
                <a:gd name="connsiteX47" fmla="*/ 1679014 w 2213217"/>
                <a:gd name="connsiteY47" fmla="*/ 5979714 h 7250295"/>
                <a:gd name="connsiteX48" fmla="*/ 1727631 w 2213217"/>
                <a:gd name="connsiteY48" fmla="*/ 5512209 h 7250295"/>
                <a:gd name="connsiteX49" fmla="*/ 1739049 w 2213217"/>
                <a:gd name="connsiteY49" fmla="*/ 5363804 h 7250295"/>
                <a:gd name="connsiteX50" fmla="*/ 1797611 w 2213217"/>
                <a:gd name="connsiteY50" fmla="*/ 5317321 h 7250295"/>
                <a:gd name="connsiteX51" fmla="*/ 1884207 w 2213217"/>
                <a:gd name="connsiteY51" fmla="*/ 5097645 h 7250295"/>
                <a:gd name="connsiteX52" fmla="*/ 1909357 w 2213217"/>
                <a:gd name="connsiteY52" fmla="*/ 4805496 h 7250295"/>
                <a:gd name="connsiteX53" fmla="*/ 1900373 w 2213217"/>
                <a:gd name="connsiteY53" fmla="*/ 4348776 h 7250295"/>
                <a:gd name="connsiteX54" fmla="*/ 1881052 w 2213217"/>
                <a:gd name="connsiteY54" fmla="*/ 3902573 h 7250295"/>
                <a:gd name="connsiteX55" fmla="*/ 1855362 w 2213217"/>
                <a:gd name="connsiteY55" fmla="*/ 3584643 h 7250295"/>
                <a:gd name="connsiteX56" fmla="*/ 2056257 w 2213217"/>
                <a:gd name="connsiteY56" fmla="*/ 2654077 h 7250295"/>
                <a:gd name="connsiteX57" fmla="*/ 2042707 w 2213217"/>
                <a:gd name="connsiteY57" fmla="*/ 2404684 h 7250295"/>
                <a:gd name="connsiteX58" fmla="*/ 1981200 w 2213217"/>
                <a:gd name="connsiteY58" fmla="*/ 1864914 h 7250295"/>
                <a:gd name="connsiteX59" fmla="*/ 1936459 w 2213217"/>
                <a:gd name="connsiteY59" fmla="*/ 1677029 h 7250295"/>
                <a:gd name="connsiteX60" fmla="*/ 1922037 w 2213217"/>
                <a:gd name="connsiteY60" fmla="*/ 1432534 h 7250295"/>
                <a:gd name="connsiteX61" fmla="*/ 1874412 w 2213217"/>
                <a:gd name="connsiteY61" fmla="*/ 1302338 h 7250295"/>
                <a:gd name="connsiteX62" fmla="*/ 1407687 w 2213217"/>
                <a:gd name="connsiteY62" fmla="*/ 1134975 h 7250295"/>
                <a:gd name="connsiteX63" fmla="*/ 1309221 w 2213217"/>
                <a:gd name="connsiteY63" fmla="*/ 1020075 h 7250295"/>
                <a:gd name="connsiteX64" fmla="*/ 1365230 w 2213217"/>
                <a:gd name="connsiteY64" fmla="*/ 821521 h 7250295"/>
                <a:gd name="connsiteX65" fmla="*/ 1433407 w 2213217"/>
                <a:gd name="connsiteY65" fmla="*/ 622909 h 7250295"/>
                <a:gd name="connsiteX66" fmla="*/ 1444916 w 2213217"/>
                <a:gd name="connsiteY66" fmla="*/ 380757 h 7250295"/>
                <a:gd name="connsiteX67" fmla="*/ 1330946 w 2213217"/>
                <a:gd name="connsiteY67" fmla="*/ 143773 h 7250295"/>
                <a:gd name="connsiteX68" fmla="*/ 1063645 w 2213217"/>
                <a:gd name="connsiteY68"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71600 w 2213217"/>
                <a:gd name="connsiteY32" fmla="*/ 5078595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33500 w 2213217"/>
                <a:gd name="connsiteY31" fmla="*/ 506907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52550 w 2213217"/>
                <a:gd name="connsiteY30" fmla="*/ 4926195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3950 w 2213217"/>
                <a:gd name="connsiteY28" fmla="*/ 4392795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04900 w 2213217"/>
                <a:gd name="connsiteY27" fmla="*/ 4526145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87593 w 2213217"/>
                <a:gd name="connsiteY27" fmla="*/ 4482877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70285 w 2213217"/>
                <a:gd name="connsiteY27" fmla="*/ 4725178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70285 w 2213217"/>
                <a:gd name="connsiteY27" fmla="*/ 4725178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009709 w 2213217"/>
                <a:gd name="connsiteY27" fmla="*/ 4955941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62025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66775 w 2213217"/>
                <a:gd name="connsiteY24" fmla="*/ 5326245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85825 w 2213217"/>
                <a:gd name="connsiteY23" fmla="*/ 541197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914671 w 2213217"/>
                <a:gd name="connsiteY23" fmla="*/ 538024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914671 w 2213217"/>
                <a:gd name="connsiteY23" fmla="*/ 538024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914671 w 2213217"/>
                <a:gd name="connsiteY23" fmla="*/ 5380240 h 7250295"/>
                <a:gd name="connsiteX24" fmla="*/ 898504 w 2213217"/>
                <a:gd name="connsiteY24" fmla="*/ 5308938 h 7250295"/>
                <a:gd name="connsiteX25" fmla="*/ 971550 w 2213217"/>
                <a:gd name="connsiteY25" fmla="*/ 5211945 h 7250295"/>
                <a:gd name="connsiteX26" fmla="*/ 973564 w 2213217"/>
                <a:gd name="connsiteY26" fmla="*/ 5069070 h 7250295"/>
                <a:gd name="connsiteX27" fmla="*/ 1129719 w 2213217"/>
                <a:gd name="connsiteY27" fmla="*/ 4378373 h 7250295"/>
                <a:gd name="connsiteX28" fmla="*/ 1276350 w 2213217"/>
                <a:gd name="connsiteY28" fmla="*/ 4649970 h 7250295"/>
                <a:gd name="connsiteX29" fmla="*/ 1341012 w 2213217"/>
                <a:gd name="connsiteY29" fmla="*/ 4880042 h 7250295"/>
                <a:gd name="connsiteX30" fmla="*/ 1310424 w 2213217"/>
                <a:gd name="connsiteY30" fmla="*/ 4973880 h 7250295"/>
                <a:gd name="connsiteX31" fmla="*/ 1354293 w 2213217"/>
                <a:gd name="connsiteY31" fmla="*/ 5113209 h 7250295"/>
                <a:gd name="connsiteX32" fmla="*/ 1262198 w 2213217"/>
                <a:gd name="connsiteY32" fmla="*/ 5554244 h 7250295"/>
                <a:gd name="connsiteX33" fmla="*/ 1263220 w 2213217"/>
                <a:gd name="connsiteY33" fmla="*/ 6360264 h 7250295"/>
                <a:gd name="connsiteX34" fmla="*/ 1336385 w 2213217"/>
                <a:gd name="connsiteY34" fmla="*/ 6540277 h 7250295"/>
                <a:gd name="connsiteX35" fmla="*/ 1285605 w 2213217"/>
                <a:gd name="connsiteY35" fmla="*/ 6741714 h 7250295"/>
                <a:gd name="connsiteX36" fmla="*/ 1303783 w 2213217"/>
                <a:gd name="connsiteY36" fmla="*/ 6828040 h 7250295"/>
                <a:gd name="connsiteX37" fmla="*/ 1313579 w 2213217"/>
                <a:gd name="connsiteY37" fmla="*/ 7020824 h 7250295"/>
                <a:gd name="connsiteX38" fmla="*/ 1760353 w 2213217"/>
                <a:gd name="connsiteY38" fmla="*/ 7189119 h 7250295"/>
                <a:gd name="connsiteX39" fmla="*/ 2189006 w 2213217"/>
                <a:gd name="connsiteY39" fmla="*/ 7199125 h 7250295"/>
                <a:gd name="connsiteX40" fmla="*/ 2171850 w 2213217"/>
                <a:gd name="connsiteY40" fmla="*/ 7046786 h 7250295"/>
                <a:gd name="connsiteX41" fmla="*/ 1687247 w 2213217"/>
                <a:gd name="connsiteY41" fmla="*/ 6680449 h 7250295"/>
                <a:gd name="connsiteX42" fmla="*/ 1708130 w 2213217"/>
                <a:gd name="connsiteY42" fmla="*/ 6550072 h 7250295"/>
                <a:gd name="connsiteX43" fmla="*/ 1668617 w 2213217"/>
                <a:gd name="connsiteY43" fmla="*/ 6451067 h 7250295"/>
                <a:gd name="connsiteX44" fmla="*/ 1657350 w 2213217"/>
                <a:gd name="connsiteY44" fmla="*/ 6250170 h 7250295"/>
                <a:gd name="connsiteX45" fmla="*/ 1679014 w 2213217"/>
                <a:gd name="connsiteY45" fmla="*/ 5979714 h 7250295"/>
                <a:gd name="connsiteX46" fmla="*/ 1727631 w 2213217"/>
                <a:gd name="connsiteY46" fmla="*/ 5512209 h 7250295"/>
                <a:gd name="connsiteX47" fmla="*/ 1739049 w 2213217"/>
                <a:gd name="connsiteY47" fmla="*/ 5363804 h 7250295"/>
                <a:gd name="connsiteX48" fmla="*/ 1797611 w 2213217"/>
                <a:gd name="connsiteY48" fmla="*/ 5317321 h 7250295"/>
                <a:gd name="connsiteX49" fmla="*/ 1884207 w 2213217"/>
                <a:gd name="connsiteY49" fmla="*/ 5097645 h 7250295"/>
                <a:gd name="connsiteX50" fmla="*/ 1909357 w 2213217"/>
                <a:gd name="connsiteY50" fmla="*/ 4805496 h 7250295"/>
                <a:gd name="connsiteX51" fmla="*/ 1900373 w 2213217"/>
                <a:gd name="connsiteY51" fmla="*/ 4348776 h 7250295"/>
                <a:gd name="connsiteX52" fmla="*/ 1881052 w 2213217"/>
                <a:gd name="connsiteY52" fmla="*/ 3902573 h 7250295"/>
                <a:gd name="connsiteX53" fmla="*/ 1855362 w 2213217"/>
                <a:gd name="connsiteY53" fmla="*/ 3584643 h 7250295"/>
                <a:gd name="connsiteX54" fmla="*/ 2056257 w 2213217"/>
                <a:gd name="connsiteY54" fmla="*/ 2654077 h 7250295"/>
                <a:gd name="connsiteX55" fmla="*/ 2042707 w 2213217"/>
                <a:gd name="connsiteY55" fmla="*/ 2404684 h 7250295"/>
                <a:gd name="connsiteX56" fmla="*/ 1981200 w 2213217"/>
                <a:gd name="connsiteY56" fmla="*/ 1864914 h 7250295"/>
                <a:gd name="connsiteX57" fmla="*/ 1936459 w 2213217"/>
                <a:gd name="connsiteY57" fmla="*/ 1677029 h 7250295"/>
                <a:gd name="connsiteX58" fmla="*/ 1922037 w 2213217"/>
                <a:gd name="connsiteY58" fmla="*/ 1432534 h 7250295"/>
                <a:gd name="connsiteX59" fmla="*/ 1874412 w 2213217"/>
                <a:gd name="connsiteY59" fmla="*/ 1302338 h 7250295"/>
                <a:gd name="connsiteX60" fmla="*/ 1407687 w 2213217"/>
                <a:gd name="connsiteY60" fmla="*/ 1134975 h 7250295"/>
                <a:gd name="connsiteX61" fmla="*/ 1309221 w 2213217"/>
                <a:gd name="connsiteY61" fmla="*/ 1020075 h 7250295"/>
                <a:gd name="connsiteX62" fmla="*/ 1365230 w 2213217"/>
                <a:gd name="connsiteY62" fmla="*/ 821521 h 7250295"/>
                <a:gd name="connsiteX63" fmla="*/ 1433407 w 2213217"/>
                <a:gd name="connsiteY63" fmla="*/ 622909 h 7250295"/>
                <a:gd name="connsiteX64" fmla="*/ 1444916 w 2213217"/>
                <a:gd name="connsiteY64" fmla="*/ 380757 h 7250295"/>
                <a:gd name="connsiteX65" fmla="*/ 1330946 w 2213217"/>
                <a:gd name="connsiteY65" fmla="*/ 143773 h 7250295"/>
                <a:gd name="connsiteX66" fmla="*/ 1063645 w 2213217"/>
                <a:gd name="connsiteY66"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94902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94902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65153 w 2213217"/>
                <a:gd name="connsiteY23" fmla="*/ 5529516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65153 w 2213217"/>
                <a:gd name="connsiteY23" fmla="*/ 5529516 h 7250295"/>
                <a:gd name="connsiteX24" fmla="*/ 914671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65153 w 2213217"/>
                <a:gd name="connsiteY23" fmla="*/ 5529516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62000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90575 w 2213217"/>
                <a:gd name="connsiteY21" fmla="*/ 6574020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33425 w 2213217"/>
                <a:gd name="connsiteY20" fmla="*/ 6821670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2500 w 2213217"/>
                <a:gd name="connsiteY19" fmla="*/ 7240770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50295"/>
                <a:gd name="connsiteX1" fmla="*/ 809625 w 2213217"/>
                <a:gd name="connsiteY1" fmla="*/ 116070 h 7250295"/>
                <a:gd name="connsiteX2" fmla="*/ 685800 w 2213217"/>
                <a:gd name="connsiteY2" fmla="*/ 297045 h 7250295"/>
                <a:gd name="connsiteX3" fmla="*/ 704850 w 2213217"/>
                <a:gd name="connsiteY3" fmla="*/ 620895 h 7250295"/>
                <a:gd name="connsiteX4" fmla="*/ 838200 w 2213217"/>
                <a:gd name="connsiteY4" fmla="*/ 897120 h 7250295"/>
                <a:gd name="connsiteX5" fmla="*/ 742950 w 2213217"/>
                <a:gd name="connsiteY5" fmla="*/ 1011420 h 7250295"/>
                <a:gd name="connsiteX6" fmla="*/ 133350 w 2213217"/>
                <a:gd name="connsiteY6" fmla="*/ 1220970 h 7250295"/>
                <a:gd name="connsiteX7" fmla="*/ 0 w 2213217"/>
                <a:gd name="connsiteY7" fmla="*/ 2211570 h 7250295"/>
                <a:gd name="connsiteX8" fmla="*/ 333375 w 2213217"/>
                <a:gd name="connsiteY8" fmla="*/ 3106920 h 7250295"/>
                <a:gd name="connsiteX9" fmla="*/ 247650 w 2213217"/>
                <a:gd name="connsiteY9" fmla="*/ 3840345 h 7250295"/>
                <a:gd name="connsiteX10" fmla="*/ 371475 w 2213217"/>
                <a:gd name="connsiteY10" fmla="*/ 4059420 h 7250295"/>
                <a:gd name="connsiteX11" fmla="*/ 495300 w 2213217"/>
                <a:gd name="connsiteY11" fmla="*/ 4278495 h 7250295"/>
                <a:gd name="connsiteX12" fmla="*/ 476250 w 2213217"/>
                <a:gd name="connsiteY12" fmla="*/ 4735695 h 7250295"/>
                <a:gd name="connsiteX13" fmla="*/ 476250 w 2213217"/>
                <a:gd name="connsiteY13" fmla="*/ 5097645 h 7250295"/>
                <a:gd name="connsiteX14" fmla="*/ 371475 w 2213217"/>
                <a:gd name="connsiteY14" fmla="*/ 6145395 h 7250295"/>
                <a:gd name="connsiteX15" fmla="*/ 371475 w 2213217"/>
                <a:gd name="connsiteY15" fmla="*/ 6621645 h 7250295"/>
                <a:gd name="connsiteX16" fmla="*/ 400050 w 2213217"/>
                <a:gd name="connsiteY16" fmla="*/ 6821670 h 7250295"/>
                <a:gd name="connsiteX17" fmla="*/ 323850 w 2213217"/>
                <a:gd name="connsiteY17" fmla="*/ 7002645 h 7250295"/>
                <a:gd name="connsiteX18" fmla="*/ 533400 w 2213217"/>
                <a:gd name="connsiteY18" fmla="*/ 7250295 h 7250295"/>
                <a:gd name="connsiteX19" fmla="*/ 958269 w 2213217"/>
                <a:gd name="connsiteY19" fmla="*/ 7136926 h 7250295"/>
                <a:gd name="connsiteX20" fmla="*/ 724772 w 2213217"/>
                <a:gd name="connsiteY20" fmla="*/ 6844746 h 7250295"/>
                <a:gd name="connsiteX21" fmla="*/ 753076 w 2213217"/>
                <a:gd name="connsiteY21" fmla="*/ 6579789 h 7250295"/>
                <a:gd name="connsiteX22" fmla="*/ 738924 w 2213217"/>
                <a:gd name="connsiteY22" fmla="*/ 6250170 h 7250295"/>
                <a:gd name="connsiteX23" fmla="*/ 856500 w 2213217"/>
                <a:gd name="connsiteY23" fmla="*/ 5489132 h 7250295"/>
                <a:gd name="connsiteX24" fmla="*/ 906017 w 2213217"/>
                <a:gd name="connsiteY24" fmla="*/ 5380240 h 7250295"/>
                <a:gd name="connsiteX25" fmla="*/ 898504 w 2213217"/>
                <a:gd name="connsiteY25" fmla="*/ 5308938 h 7250295"/>
                <a:gd name="connsiteX26" fmla="*/ 971550 w 2213217"/>
                <a:gd name="connsiteY26" fmla="*/ 5211945 h 7250295"/>
                <a:gd name="connsiteX27" fmla="*/ 973564 w 2213217"/>
                <a:gd name="connsiteY27" fmla="*/ 5069070 h 7250295"/>
                <a:gd name="connsiteX28" fmla="*/ 1129719 w 2213217"/>
                <a:gd name="connsiteY28" fmla="*/ 4378373 h 7250295"/>
                <a:gd name="connsiteX29" fmla="*/ 1276350 w 2213217"/>
                <a:gd name="connsiteY29" fmla="*/ 4649970 h 7250295"/>
                <a:gd name="connsiteX30" fmla="*/ 1341012 w 2213217"/>
                <a:gd name="connsiteY30" fmla="*/ 4880042 h 7250295"/>
                <a:gd name="connsiteX31" fmla="*/ 1310424 w 2213217"/>
                <a:gd name="connsiteY31" fmla="*/ 4973880 h 7250295"/>
                <a:gd name="connsiteX32" fmla="*/ 1354293 w 2213217"/>
                <a:gd name="connsiteY32" fmla="*/ 5113209 h 7250295"/>
                <a:gd name="connsiteX33" fmla="*/ 1262198 w 2213217"/>
                <a:gd name="connsiteY33" fmla="*/ 5554244 h 7250295"/>
                <a:gd name="connsiteX34" fmla="*/ 1263220 w 2213217"/>
                <a:gd name="connsiteY34" fmla="*/ 6360264 h 7250295"/>
                <a:gd name="connsiteX35" fmla="*/ 1336385 w 2213217"/>
                <a:gd name="connsiteY35" fmla="*/ 6540277 h 7250295"/>
                <a:gd name="connsiteX36" fmla="*/ 1285605 w 2213217"/>
                <a:gd name="connsiteY36" fmla="*/ 6741714 h 7250295"/>
                <a:gd name="connsiteX37" fmla="*/ 1303783 w 2213217"/>
                <a:gd name="connsiteY37" fmla="*/ 6828040 h 7250295"/>
                <a:gd name="connsiteX38" fmla="*/ 1313579 w 2213217"/>
                <a:gd name="connsiteY38" fmla="*/ 7020824 h 7250295"/>
                <a:gd name="connsiteX39" fmla="*/ 1760353 w 2213217"/>
                <a:gd name="connsiteY39" fmla="*/ 7189119 h 7250295"/>
                <a:gd name="connsiteX40" fmla="*/ 2189006 w 2213217"/>
                <a:gd name="connsiteY40" fmla="*/ 7199125 h 7250295"/>
                <a:gd name="connsiteX41" fmla="*/ 2171850 w 2213217"/>
                <a:gd name="connsiteY41" fmla="*/ 7046786 h 7250295"/>
                <a:gd name="connsiteX42" fmla="*/ 1687247 w 2213217"/>
                <a:gd name="connsiteY42" fmla="*/ 6680449 h 7250295"/>
                <a:gd name="connsiteX43" fmla="*/ 1708130 w 2213217"/>
                <a:gd name="connsiteY43" fmla="*/ 6550072 h 7250295"/>
                <a:gd name="connsiteX44" fmla="*/ 1668617 w 2213217"/>
                <a:gd name="connsiteY44" fmla="*/ 6451067 h 7250295"/>
                <a:gd name="connsiteX45" fmla="*/ 1657350 w 2213217"/>
                <a:gd name="connsiteY45" fmla="*/ 6250170 h 7250295"/>
                <a:gd name="connsiteX46" fmla="*/ 1679014 w 2213217"/>
                <a:gd name="connsiteY46" fmla="*/ 5979714 h 7250295"/>
                <a:gd name="connsiteX47" fmla="*/ 1727631 w 2213217"/>
                <a:gd name="connsiteY47" fmla="*/ 5512209 h 7250295"/>
                <a:gd name="connsiteX48" fmla="*/ 1739049 w 2213217"/>
                <a:gd name="connsiteY48" fmla="*/ 5363804 h 7250295"/>
                <a:gd name="connsiteX49" fmla="*/ 1797611 w 2213217"/>
                <a:gd name="connsiteY49" fmla="*/ 5317321 h 7250295"/>
                <a:gd name="connsiteX50" fmla="*/ 1884207 w 2213217"/>
                <a:gd name="connsiteY50" fmla="*/ 5097645 h 7250295"/>
                <a:gd name="connsiteX51" fmla="*/ 1909357 w 2213217"/>
                <a:gd name="connsiteY51" fmla="*/ 4805496 h 7250295"/>
                <a:gd name="connsiteX52" fmla="*/ 1900373 w 2213217"/>
                <a:gd name="connsiteY52" fmla="*/ 4348776 h 7250295"/>
                <a:gd name="connsiteX53" fmla="*/ 1881052 w 2213217"/>
                <a:gd name="connsiteY53" fmla="*/ 3902573 h 7250295"/>
                <a:gd name="connsiteX54" fmla="*/ 1855362 w 2213217"/>
                <a:gd name="connsiteY54" fmla="*/ 3584643 h 7250295"/>
                <a:gd name="connsiteX55" fmla="*/ 2056257 w 2213217"/>
                <a:gd name="connsiteY55" fmla="*/ 2654077 h 7250295"/>
                <a:gd name="connsiteX56" fmla="*/ 2042707 w 2213217"/>
                <a:gd name="connsiteY56" fmla="*/ 2404684 h 7250295"/>
                <a:gd name="connsiteX57" fmla="*/ 1981200 w 2213217"/>
                <a:gd name="connsiteY57" fmla="*/ 1864914 h 7250295"/>
                <a:gd name="connsiteX58" fmla="*/ 1936459 w 2213217"/>
                <a:gd name="connsiteY58" fmla="*/ 1677029 h 7250295"/>
                <a:gd name="connsiteX59" fmla="*/ 1922037 w 2213217"/>
                <a:gd name="connsiteY59" fmla="*/ 1432534 h 7250295"/>
                <a:gd name="connsiteX60" fmla="*/ 1874412 w 2213217"/>
                <a:gd name="connsiteY60" fmla="*/ 1302338 h 7250295"/>
                <a:gd name="connsiteX61" fmla="*/ 1407687 w 2213217"/>
                <a:gd name="connsiteY61" fmla="*/ 1134975 h 7250295"/>
                <a:gd name="connsiteX62" fmla="*/ 1309221 w 2213217"/>
                <a:gd name="connsiteY62" fmla="*/ 1020075 h 7250295"/>
                <a:gd name="connsiteX63" fmla="*/ 1365230 w 2213217"/>
                <a:gd name="connsiteY63" fmla="*/ 821521 h 7250295"/>
                <a:gd name="connsiteX64" fmla="*/ 1433407 w 2213217"/>
                <a:gd name="connsiteY64" fmla="*/ 622909 h 7250295"/>
                <a:gd name="connsiteX65" fmla="*/ 1444916 w 2213217"/>
                <a:gd name="connsiteY65" fmla="*/ 380757 h 7250295"/>
                <a:gd name="connsiteX66" fmla="*/ 1330946 w 2213217"/>
                <a:gd name="connsiteY66" fmla="*/ 143773 h 7250295"/>
                <a:gd name="connsiteX67" fmla="*/ 1063645 w 2213217"/>
                <a:gd name="connsiteY67" fmla="*/ 568 h 7250295"/>
                <a:gd name="connsiteX0" fmla="*/ 1063645 w 2213217"/>
                <a:gd name="connsiteY0" fmla="*/ 568 h 7244526"/>
                <a:gd name="connsiteX1" fmla="*/ 809625 w 2213217"/>
                <a:gd name="connsiteY1" fmla="*/ 116070 h 7244526"/>
                <a:gd name="connsiteX2" fmla="*/ 685800 w 2213217"/>
                <a:gd name="connsiteY2" fmla="*/ 297045 h 7244526"/>
                <a:gd name="connsiteX3" fmla="*/ 704850 w 2213217"/>
                <a:gd name="connsiteY3" fmla="*/ 620895 h 7244526"/>
                <a:gd name="connsiteX4" fmla="*/ 838200 w 2213217"/>
                <a:gd name="connsiteY4" fmla="*/ 897120 h 7244526"/>
                <a:gd name="connsiteX5" fmla="*/ 742950 w 2213217"/>
                <a:gd name="connsiteY5" fmla="*/ 1011420 h 7244526"/>
                <a:gd name="connsiteX6" fmla="*/ 133350 w 2213217"/>
                <a:gd name="connsiteY6" fmla="*/ 1220970 h 7244526"/>
                <a:gd name="connsiteX7" fmla="*/ 0 w 2213217"/>
                <a:gd name="connsiteY7" fmla="*/ 2211570 h 7244526"/>
                <a:gd name="connsiteX8" fmla="*/ 333375 w 2213217"/>
                <a:gd name="connsiteY8" fmla="*/ 3106920 h 7244526"/>
                <a:gd name="connsiteX9" fmla="*/ 247650 w 2213217"/>
                <a:gd name="connsiteY9" fmla="*/ 3840345 h 7244526"/>
                <a:gd name="connsiteX10" fmla="*/ 371475 w 2213217"/>
                <a:gd name="connsiteY10" fmla="*/ 4059420 h 7244526"/>
                <a:gd name="connsiteX11" fmla="*/ 495300 w 2213217"/>
                <a:gd name="connsiteY11" fmla="*/ 4278495 h 7244526"/>
                <a:gd name="connsiteX12" fmla="*/ 476250 w 2213217"/>
                <a:gd name="connsiteY12" fmla="*/ 4735695 h 7244526"/>
                <a:gd name="connsiteX13" fmla="*/ 476250 w 2213217"/>
                <a:gd name="connsiteY13" fmla="*/ 5097645 h 7244526"/>
                <a:gd name="connsiteX14" fmla="*/ 371475 w 2213217"/>
                <a:gd name="connsiteY14" fmla="*/ 6145395 h 7244526"/>
                <a:gd name="connsiteX15" fmla="*/ 371475 w 2213217"/>
                <a:gd name="connsiteY15" fmla="*/ 6621645 h 7244526"/>
                <a:gd name="connsiteX16" fmla="*/ 400050 w 2213217"/>
                <a:gd name="connsiteY16" fmla="*/ 6821670 h 7244526"/>
                <a:gd name="connsiteX17" fmla="*/ 323850 w 2213217"/>
                <a:gd name="connsiteY17" fmla="*/ 7002645 h 7244526"/>
                <a:gd name="connsiteX18" fmla="*/ 605514 w 2213217"/>
                <a:gd name="connsiteY18" fmla="*/ 7244526 h 7244526"/>
                <a:gd name="connsiteX19" fmla="*/ 958269 w 2213217"/>
                <a:gd name="connsiteY19" fmla="*/ 7136926 h 7244526"/>
                <a:gd name="connsiteX20" fmla="*/ 724772 w 2213217"/>
                <a:gd name="connsiteY20" fmla="*/ 6844746 h 7244526"/>
                <a:gd name="connsiteX21" fmla="*/ 753076 w 2213217"/>
                <a:gd name="connsiteY21" fmla="*/ 6579789 h 7244526"/>
                <a:gd name="connsiteX22" fmla="*/ 738924 w 2213217"/>
                <a:gd name="connsiteY22" fmla="*/ 6250170 h 7244526"/>
                <a:gd name="connsiteX23" fmla="*/ 856500 w 2213217"/>
                <a:gd name="connsiteY23" fmla="*/ 5489132 h 7244526"/>
                <a:gd name="connsiteX24" fmla="*/ 906017 w 2213217"/>
                <a:gd name="connsiteY24" fmla="*/ 5380240 h 7244526"/>
                <a:gd name="connsiteX25" fmla="*/ 898504 w 2213217"/>
                <a:gd name="connsiteY25" fmla="*/ 5308938 h 7244526"/>
                <a:gd name="connsiteX26" fmla="*/ 971550 w 2213217"/>
                <a:gd name="connsiteY26" fmla="*/ 5211945 h 7244526"/>
                <a:gd name="connsiteX27" fmla="*/ 973564 w 2213217"/>
                <a:gd name="connsiteY27" fmla="*/ 5069070 h 7244526"/>
                <a:gd name="connsiteX28" fmla="*/ 1129719 w 2213217"/>
                <a:gd name="connsiteY28" fmla="*/ 4378373 h 7244526"/>
                <a:gd name="connsiteX29" fmla="*/ 1276350 w 2213217"/>
                <a:gd name="connsiteY29" fmla="*/ 4649970 h 7244526"/>
                <a:gd name="connsiteX30" fmla="*/ 1341012 w 2213217"/>
                <a:gd name="connsiteY30" fmla="*/ 4880042 h 7244526"/>
                <a:gd name="connsiteX31" fmla="*/ 1310424 w 2213217"/>
                <a:gd name="connsiteY31" fmla="*/ 4973880 h 7244526"/>
                <a:gd name="connsiteX32" fmla="*/ 1354293 w 2213217"/>
                <a:gd name="connsiteY32" fmla="*/ 5113209 h 7244526"/>
                <a:gd name="connsiteX33" fmla="*/ 1262198 w 2213217"/>
                <a:gd name="connsiteY33" fmla="*/ 5554244 h 7244526"/>
                <a:gd name="connsiteX34" fmla="*/ 1263220 w 2213217"/>
                <a:gd name="connsiteY34" fmla="*/ 6360264 h 7244526"/>
                <a:gd name="connsiteX35" fmla="*/ 1336385 w 2213217"/>
                <a:gd name="connsiteY35" fmla="*/ 6540277 h 7244526"/>
                <a:gd name="connsiteX36" fmla="*/ 1285605 w 2213217"/>
                <a:gd name="connsiteY36" fmla="*/ 6741714 h 7244526"/>
                <a:gd name="connsiteX37" fmla="*/ 1303783 w 2213217"/>
                <a:gd name="connsiteY37" fmla="*/ 6828040 h 7244526"/>
                <a:gd name="connsiteX38" fmla="*/ 1313579 w 2213217"/>
                <a:gd name="connsiteY38" fmla="*/ 7020824 h 7244526"/>
                <a:gd name="connsiteX39" fmla="*/ 1760353 w 2213217"/>
                <a:gd name="connsiteY39" fmla="*/ 7189119 h 7244526"/>
                <a:gd name="connsiteX40" fmla="*/ 2189006 w 2213217"/>
                <a:gd name="connsiteY40" fmla="*/ 7199125 h 7244526"/>
                <a:gd name="connsiteX41" fmla="*/ 2171850 w 2213217"/>
                <a:gd name="connsiteY41" fmla="*/ 7046786 h 7244526"/>
                <a:gd name="connsiteX42" fmla="*/ 1687247 w 2213217"/>
                <a:gd name="connsiteY42" fmla="*/ 6680449 h 7244526"/>
                <a:gd name="connsiteX43" fmla="*/ 1708130 w 2213217"/>
                <a:gd name="connsiteY43" fmla="*/ 6550072 h 7244526"/>
                <a:gd name="connsiteX44" fmla="*/ 1668617 w 2213217"/>
                <a:gd name="connsiteY44" fmla="*/ 6451067 h 7244526"/>
                <a:gd name="connsiteX45" fmla="*/ 1657350 w 2213217"/>
                <a:gd name="connsiteY45" fmla="*/ 6250170 h 7244526"/>
                <a:gd name="connsiteX46" fmla="*/ 1679014 w 2213217"/>
                <a:gd name="connsiteY46" fmla="*/ 5979714 h 7244526"/>
                <a:gd name="connsiteX47" fmla="*/ 1727631 w 2213217"/>
                <a:gd name="connsiteY47" fmla="*/ 5512209 h 7244526"/>
                <a:gd name="connsiteX48" fmla="*/ 1739049 w 2213217"/>
                <a:gd name="connsiteY48" fmla="*/ 5363804 h 7244526"/>
                <a:gd name="connsiteX49" fmla="*/ 1797611 w 2213217"/>
                <a:gd name="connsiteY49" fmla="*/ 5317321 h 7244526"/>
                <a:gd name="connsiteX50" fmla="*/ 1884207 w 2213217"/>
                <a:gd name="connsiteY50" fmla="*/ 5097645 h 7244526"/>
                <a:gd name="connsiteX51" fmla="*/ 1909357 w 2213217"/>
                <a:gd name="connsiteY51" fmla="*/ 4805496 h 7244526"/>
                <a:gd name="connsiteX52" fmla="*/ 1900373 w 2213217"/>
                <a:gd name="connsiteY52" fmla="*/ 4348776 h 7244526"/>
                <a:gd name="connsiteX53" fmla="*/ 1881052 w 2213217"/>
                <a:gd name="connsiteY53" fmla="*/ 3902573 h 7244526"/>
                <a:gd name="connsiteX54" fmla="*/ 1855362 w 2213217"/>
                <a:gd name="connsiteY54" fmla="*/ 3584643 h 7244526"/>
                <a:gd name="connsiteX55" fmla="*/ 2056257 w 2213217"/>
                <a:gd name="connsiteY55" fmla="*/ 2654077 h 7244526"/>
                <a:gd name="connsiteX56" fmla="*/ 2042707 w 2213217"/>
                <a:gd name="connsiteY56" fmla="*/ 2404684 h 7244526"/>
                <a:gd name="connsiteX57" fmla="*/ 1981200 w 2213217"/>
                <a:gd name="connsiteY57" fmla="*/ 1864914 h 7244526"/>
                <a:gd name="connsiteX58" fmla="*/ 1936459 w 2213217"/>
                <a:gd name="connsiteY58" fmla="*/ 1677029 h 7244526"/>
                <a:gd name="connsiteX59" fmla="*/ 1922037 w 2213217"/>
                <a:gd name="connsiteY59" fmla="*/ 1432534 h 7244526"/>
                <a:gd name="connsiteX60" fmla="*/ 1874412 w 2213217"/>
                <a:gd name="connsiteY60" fmla="*/ 1302338 h 7244526"/>
                <a:gd name="connsiteX61" fmla="*/ 1407687 w 2213217"/>
                <a:gd name="connsiteY61" fmla="*/ 1134975 h 7244526"/>
                <a:gd name="connsiteX62" fmla="*/ 1309221 w 2213217"/>
                <a:gd name="connsiteY62" fmla="*/ 1020075 h 7244526"/>
                <a:gd name="connsiteX63" fmla="*/ 1365230 w 2213217"/>
                <a:gd name="connsiteY63" fmla="*/ 821521 h 7244526"/>
                <a:gd name="connsiteX64" fmla="*/ 1433407 w 2213217"/>
                <a:gd name="connsiteY64" fmla="*/ 622909 h 7244526"/>
                <a:gd name="connsiteX65" fmla="*/ 1444916 w 2213217"/>
                <a:gd name="connsiteY65" fmla="*/ 380757 h 7244526"/>
                <a:gd name="connsiteX66" fmla="*/ 1330946 w 2213217"/>
                <a:gd name="connsiteY66" fmla="*/ 143773 h 7244526"/>
                <a:gd name="connsiteX67" fmla="*/ 1063645 w 2213217"/>
                <a:gd name="connsiteY67" fmla="*/ 568 h 7244526"/>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23850 w 2213217"/>
                <a:gd name="connsiteY17" fmla="*/ 7002645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23850 w 2213217"/>
                <a:gd name="connsiteY17" fmla="*/ 7002645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00050 w 2213217"/>
                <a:gd name="connsiteY16" fmla="*/ 6821670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71475 w 2213217"/>
                <a:gd name="connsiteY15" fmla="*/ 6621645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71475 w 2213217"/>
                <a:gd name="connsiteY14" fmla="*/ 6145395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76250 w 2213217"/>
                <a:gd name="connsiteY13" fmla="*/ 5097645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76250 w 2213217"/>
                <a:gd name="connsiteY12" fmla="*/ 4735695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0672 w 2213217"/>
                <a:gd name="connsiteY12" fmla="*/ 4980881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0672 w 2213217"/>
                <a:gd name="connsiteY12" fmla="*/ 4980881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0672 w 2213217"/>
                <a:gd name="connsiteY12" fmla="*/ 4980881 h 7252515"/>
                <a:gd name="connsiteX13" fmla="*/ 458942 w 2213217"/>
                <a:gd name="connsiteY13" fmla="*/ 5126491 h 7252515"/>
                <a:gd name="connsiteX14" fmla="*/ 383013 w 2213217"/>
                <a:gd name="connsiteY14" fmla="*/ 6154049 h 7252515"/>
                <a:gd name="connsiteX15" fmla="*/ 348398 w 2213217"/>
                <a:gd name="connsiteY15" fmla="*/ 6604338 h 7252515"/>
                <a:gd name="connsiteX16" fmla="*/ 420242 w 2213217"/>
                <a:gd name="connsiteY16" fmla="*/ 6827439 h 7252515"/>
                <a:gd name="connsiteX17" fmla="*/ 367118 w 2213217"/>
                <a:gd name="connsiteY17" fmla="*/ 6982453 h 7252515"/>
                <a:gd name="connsiteX18" fmla="*/ 605514 w 2213217"/>
                <a:gd name="connsiteY18" fmla="*/ 7244526 h 7252515"/>
                <a:gd name="connsiteX19" fmla="*/ 958269 w 2213217"/>
                <a:gd name="connsiteY19" fmla="*/ 7136926 h 7252515"/>
                <a:gd name="connsiteX20" fmla="*/ 724772 w 2213217"/>
                <a:gd name="connsiteY20" fmla="*/ 6844746 h 7252515"/>
                <a:gd name="connsiteX21" fmla="*/ 753076 w 2213217"/>
                <a:gd name="connsiteY21" fmla="*/ 6579789 h 7252515"/>
                <a:gd name="connsiteX22" fmla="*/ 738924 w 2213217"/>
                <a:gd name="connsiteY22" fmla="*/ 6250170 h 7252515"/>
                <a:gd name="connsiteX23" fmla="*/ 856500 w 2213217"/>
                <a:gd name="connsiteY23" fmla="*/ 5489132 h 7252515"/>
                <a:gd name="connsiteX24" fmla="*/ 906017 w 2213217"/>
                <a:gd name="connsiteY24" fmla="*/ 5380240 h 7252515"/>
                <a:gd name="connsiteX25" fmla="*/ 898504 w 2213217"/>
                <a:gd name="connsiteY25" fmla="*/ 5308938 h 7252515"/>
                <a:gd name="connsiteX26" fmla="*/ 971550 w 2213217"/>
                <a:gd name="connsiteY26" fmla="*/ 5211945 h 7252515"/>
                <a:gd name="connsiteX27" fmla="*/ 973564 w 2213217"/>
                <a:gd name="connsiteY27" fmla="*/ 5069070 h 7252515"/>
                <a:gd name="connsiteX28" fmla="*/ 1129719 w 2213217"/>
                <a:gd name="connsiteY28" fmla="*/ 4378373 h 7252515"/>
                <a:gd name="connsiteX29" fmla="*/ 1276350 w 2213217"/>
                <a:gd name="connsiteY29" fmla="*/ 4649970 h 7252515"/>
                <a:gd name="connsiteX30" fmla="*/ 1341012 w 2213217"/>
                <a:gd name="connsiteY30" fmla="*/ 4880042 h 7252515"/>
                <a:gd name="connsiteX31" fmla="*/ 1310424 w 2213217"/>
                <a:gd name="connsiteY31" fmla="*/ 4973880 h 7252515"/>
                <a:gd name="connsiteX32" fmla="*/ 1354293 w 2213217"/>
                <a:gd name="connsiteY32" fmla="*/ 5113209 h 7252515"/>
                <a:gd name="connsiteX33" fmla="*/ 1262198 w 2213217"/>
                <a:gd name="connsiteY33" fmla="*/ 5554244 h 7252515"/>
                <a:gd name="connsiteX34" fmla="*/ 1263220 w 2213217"/>
                <a:gd name="connsiteY34" fmla="*/ 6360264 h 7252515"/>
                <a:gd name="connsiteX35" fmla="*/ 1336385 w 2213217"/>
                <a:gd name="connsiteY35" fmla="*/ 6540277 h 7252515"/>
                <a:gd name="connsiteX36" fmla="*/ 1285605 w 2213217"/>
                <a:gd name="connsiteY36" fmla="*/ 6741714 h 7252515"/>
                <a:gd name="connsiteX37" fmla="*/ 1303783 w 2213217"/>
                <a:gd name="connsiteY37" fmla="*/ 6828040 h 7252515"/>
                <a:gd name="connsiteX38" fmla="*/ 1313579 w 2213217"/>
                <a:gd name="connsiteY38" fmla="*/ 7020824 h 7252515"/>
                <a:gd name="connsiteX39" fmla="*/ 1760353 w 2213217"/>
                <a:gd name="connsiteY39" fmla="*/ 7189119 h 7252515"/>
                <a:gd name="connsiteX40" fmla="*/ 2189006 w 2213217"/>
                <a:gd name="connsiteY40" fmla="*/ 7199125 h 7252515"/>
                <a:gd name="connsiteX41" fmla="*/ 2171850 w 2213217"/>
                <a:gd name="connsiteY41" fmla="*/ 7046786 h 7252515"/>
                <a:gd name="connsiteX42" fmla="*/ 1687247 w 2213217"/>
                <a:gd name="connsiteY42" fmla="*/ 6680449 h 7252515"/>
                <a:gd name="connsiteX43" fmla="*/ 1708130 w 2213217"/>
                <a:gd name="connsiteY43" fmla="*/ 6550072 h 7252515"/>
                <a:gd name="connsiteX44" fmla="*/ 1668617 w 2213217"/>
                <a:gd name="connsiteY44" fmla="*/ 6451067 h 7252515"/>
                <a:gd name="connsiteX45" fmla="*/ 1657350 w 2213217"/>
                <a:gd name="connsiteY45" fmla="*/ 6250170 h 7252515"/>
                <a:gd name="connsiteX46" fmla="*/ 1679014 w 2213217"/>
                <a:gd name="connsiteY46" fmla="*/ 5979714 h 7252515"/>
                <a:gd name="connsiteX47" fmla="*/ 1727631 w 2213217"/>
                <a:gd name="connsiteY47" fmla="*/ 5512209 h 7252515"/>
                <a:gd name="connsiteX48" fmla="*/ 1739049 w 2213217"/>
                <a:gd name="connsiteY48" fmla="*/ 5363804 h 7252515"/>
                <a:gd name="connsiteX49" fmla="*/ 1797611 w 2213217"/>
                <a:gd name="connsiteY49" fmla="*/ 5317321 h 7252515"/>
                <a:gd name="connsiteX50" fmla="*/ 1884207 w 2213217"/>
                <a:gd name="connsiteY50" fmla="*/ 5097645 h 7252515"/>
                <a:gd name="connsiteX51" fmla="*/ 1909357 w 2213217"/>
                <a:gd name="connsiteY51" fmla="*/ 4805496 h 7252515"/>
                <a:gd name="connsiteX52" fmla="*/ 1900373 w 2213217"/>
                <a:gd name="connsiteY52" fmla="*/ 4348776 h 7252515"/>
                <a:gd name="connsiteX53" fmla="*/ 1881052 w 2213217"/>
                <a:gd name="connsiteY53" fmla="*/ 3902573 h 7252515"/>
                <a:gd name="connsiteX54" fmla="*/ 1855362 w 2213217"/>
                <a:gd name="connsiteY54" fmla="*/ 3584643 h 7252515"/>
                <a:gd name="connsiteX55" fmla="*/ 2056257 w 2213217"/>
                <a:gd name="connsiteY55" fmla="*/ 2654077 h 7252515"/>
                <a:gd name="connsiteX56" fmla="*/ 2042707 w 2213217"/>
                <a:gd name="connsiteY56" fmla="*/ 2404684 h 7252515"/>
                <a:gd name="connsiteX57" fmla="*/ 1981200 w 2213217"/>
                <a:gd name="connsiteY57" fmla="*/ 1864914 h 7252515"/>
                <a:gd name="connsiteX58" fmla="*/ 1936459 w 2213217"/>
                <a:gd name="connsiteY58" fmla="*/ 1677029 h 7252515"/>
                <a:gd name="connsiteX59" fmla="*/ 1922037 w 2213217"/>
                <a:gd name="connsiteY59" fmla="*/ 1432534 h 7252515"/>
                <a:gd name="connsiteX60" fmla="*/ 1874412 w 2213217"/>
                <a:gd name="connsiteY60" fmla="*/ 1302338 h 7252515"/>
                <a:gd name="connsiteX61" fmla="*/ 1407687 w 2213217"/>
                <a:gd name="connsiteY61" fmla="*/ 1134975 h 7252515"/>
                <a:gd name="connsiteX62" fmla="*/ 1309221 w 2213217"/>
                <a:gd name="connsiteY62" fmla="*/ 1020075 h 7252515"/>
                <a:gd name="connsiteX63" fmla="*/ 1365230 w 2213217"/>
                <a:gd name="connsiteY63" fmla="*/ 821521 h 7252515"/>
                <a:gd name="connsiteX64" fmla="*/ 1433407 w 2213217"/>
                <a:gd name="connsiteY64" fmla="*/ 622909 h 7252515"/>
                <a:gd name="connsiteX65" fmla="*/ 1444916 w 2213217"/>
                <a:gd name="connsiteY65" fmla="*/ 380757 h 7252515"/>
                <a:gd name="connsiteX66" fmla="*/ 1330946 w 2213217"/>
                <a:gd name="connsiteY66" fmla="*/ 143773 h 7252515"/>
                <a:gd name="connsiteX67" fmla="*/ 1063645 w 2213217"/>
                <a:gd name="connsiteY67"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504586 w 2213217"/>
                <a:gd name="connsiteY12" fmla="*/ 4793958 h 7252515"/>
                <a:gd name="connsiteX13" fmla="*/ 490672 w 2213217"/>
                <a:gd name="connsiteY13" fmla="*/ 4980881 h 7252515"/>
                <a:gd name="connsiteX14" fmla="*/ 458942 w 2213217"/>
                <a:gd name="connsiteY14" fmla="*/ 5126491 h 7252515"/>
                <a:gd name="connsiteX15" fmla="*/ 383013 w 2213217"/>
                <a:gd name="connsiteY15" fmla="*/ 6154049 h 7252515"/>
                <a:gd name="connsiteX16" fmla="*/ 348398 w 2213217"/>
                <a:gd name="connsiteY16" fmla="*/ 6604338 h 7252515"/>
                <a:gd name="connsiteX17" fmla="*/ 420242 w 2213217"/>
                <a:gd name="connsiteY17" fmla="*/ 6827439 h 7252515"/>
                <a:gd name="connsiteX18" fmla="*/ 367118 w 2213217"/>
                <a:gd name="connsiteY18" fmla="*/ 6982453 h 7252515"/>
                <a:gd name="connsiteX19" fmla="*/ 605514 w 2213217"/>
                <a:gd name="connsiteY19" fmla="*/ 7244526 h 7252515"/>
                <a:gd name="connsiteX20" fmla="*/ 958269 w 2213217"/>
                <a:gd name="connsiteY20" fmla="*/ 7136926 h 7252515"/>
                <a:gd name="connsiteX21" fmla="*/ 724772 w 2213217"/>
                <a:gd name="connsiteY21" fmla="*/ 6844746 h 7252515"/>
                <a:gd name="connsiteX22" fmla="*/ 753076 w 2213217"/>
                <a:gd name="connsiteY22" fmla="*/ 6579789 h 7252515"/>
                <a:gd name="connsiteX23" fmla="*/ 738924 w 2213217"/>
                <a:gd name="connsiteY23" fmla="*/ 6250170 h 7252515"/>
                <a:gd name="connsiteX24" fmla="*/ 856500 w 2213217"/>
                <a:gd name="connsiteY24" fmla="*/ 5489132 h 7252515"/>
                <a:gd name="connsiteX25" fmla="*/ 906017 w 2213217"/>
                <a:gd name="connsiteY25" fmla="*/ 5380240 h 7252515"/>
                <a:gd name="connsiteX26" fmla="*/ 898504 w 2213217"/>
                <a:gd name="connsiteY26" fmla="*/ 5308938 h 7252515"/>
                <a:gd name="connsiteX27" fmla="*/ 971550 w 2213217"/>
                <a:gd name="connsiteY27" fmla="*/ 5211945 h 7252515"/>
                <a:gd name="connsiteX28" fmla="*/ 973564 w 2213217"/>
                <a:gd name="connsiteY28" fmla="*/ 5069070 h 7252515"/>
                <a:gd name="connsiteX29" fmla="*/ 1129719 w 2213217"/>
                <a:gd name="connsiteY29" fmla="*/ 4378373 h 7252515"/>
                <a:gd name="connsiteX30" fmla="*/ 1276350 w 2213217"/>
                <a:gd name="connsiteY30" fmla="*/ 4649970 h 7252515"/>
                <a:gd name="connsiteX31" fmla="*/ 1341012 w 2213217"/>
                <a:gd name="connsiteY31" fmla="*/ 4880042 h 7252515"/>
                <a:gd name="connsiteX32" fmla="*/ 1310424 w 2213217"/>
                <a:gd name="connsiteY32" fmla="*/ 4973880 h 7252515"/>
                <a:gd name="connsiteX33" fmla="*/ 1354293 w 2213217"/>
                <a:gd name="connsiteY33" fmla="*/ 5113209 h 7252515"/>
                <a:gd name="connsiteX34" fmla="*/ 1262198 w 2213217"/>
                <a:gd name="connsiteY34" fmla="*/ 5554244 h 7252515"/>
                <a:gd name="connsiteX35" fmla="*/ 1263220 w 2213217"/>
                <a:gd name="connsiteY35" fmla="*/ 6360264 h 7252515"/>
                <a:gd name="connsiteX36" fmla="*/ 1336385 w 2213217"/>
                <a:gd name="connsiteY36" fmla="*/ 6540277 h 7252515"/>
                <a:gd name="connsiteX37" fmla="*/ 1285605 w 2213217"/>
                <a:gd name="connsiteY37" fmla="*/ 6741714 h 7252515"/>
                <a:gd name="connsiteX38" fmla="*/ 1303783 w 2213217"/>
                <a:gd name="connsiteY38" fmla="*/ 6828040 h 7252515"/>
                <a:gd name="connsiteX39" fmla="*/ 1313579 w 2213217"/>
                <a:gd name="connsiteY39" fmla="*/ 7020824 h 7252515"/>
                <a:gd name="connsiteX40" fmla="*/ 1760353 w 2213217"/>
                <a:gd name="connsiteY40" fmla="*/ 7189119 h 7252515"/>
                <a:gd name="connsiteX41" fmla="*/ 2189006 w 2213217"/>
                <a:gd name="connsiteY41" fmla="*/ 7199125 h 7252515"/>
                <a:gd name="connsiteX42" fmla="*/ 2171850 w 2213217"/>
                <a:gd name="connsiteY42" fmla="*/ 7046786 h 7252515"/>
                <a:gd name="connsiteX43" fmla="*/ 1687247 w 2213217"/>
                <a:gd name="connsiteY43" fmla="*/ 6680449 h 7252515"/>
                <a:gd name="connsiteX44" fmla="*/ 1708130 w 2213217"/>
                <a:gd name="connsiteY44" fmla="*/ 6550072 h 7252515"/>
                <a:gd name="connsiteX45" fmla="*/ 1668617 w 2213217"/>
                <a:gd name="connsiteY45" fmla="*/ 6451067 h 7252515"/>
                <a:gd name="connsiteX46" fmla="*/ 1657350 w 2213217"/>
                <a:gd name="connsiteY46" fmla="*/ 6250170 h 7252515"/>
                <a:gd name="connsiteX47" fmla="*/ 1679014 w 2213217"/>
                <a:gd name="connsiteY47" fmla="*/ 5979714 h 7252515"/>
                <a:gd name="connsiteX48" fmla="*/ 1727631 w 2213217"/>
                <a:gd name="connsiteY48" fmla="*/ 5512209 h 7252515"/>
                <a:gd name="connsiteX49" fmla="*/ 1739049 w 2213217"/>
                <a:gd name="connsiteY49" fmla="*/ 5363804 h 7252515"/>
                <a:gd name="connsiteX50" fmla="*/ 1797611 w 2213217"/>
                <a:gd name="connsiteY50" fmla="*/ 5317321 h 7252515"/>
                <a:gd name="connsiteX51" fmla="*/ 1884207 w 2213217"/>
                <a:gd name="connsiteY51" fmla="*/ 5097645 h 7252515"/>
                <a:gd name="connsiteX52" fmla="*/ 1909357 w 2213217"/>
                <a:gd name="connsiteY52" fmla="*/ 4805496 h 7252515"/>
                <a:gd name="connsiteX53" fmla="*/ 1900373 w 2213217"/>
                <a:gd name="connsiteY53" fmla="*/ 4348776 h 7252515"/>
                <a:gd name="connsiteX54" fmla="*/ 1881052 w 2213217"/>
                <a:gd name="connsiteY54" fmla="*/ 3902573 h 7252515"/>
                <a:gd name="connsiteX55" fmla="*/ 1855362 w 2213217"/>
                <a:gd name="connsiteY55" fmla="*/ 3584643 h 7252515"/>
                <a:gd name="connsiteX56" fmla="*/ 2056257 w 2213217"/>
                <a:gd name="connsiteY56" fmla="*/ 2654077 h 7252515"/>
                <a:gd name="connsiteX57" fmla="*/ 2042707 w 2213217"/>
                <a:gd name="connsiteY57" fmla="*/ 2404684 h 7252515"/>
                <a:gd name="connsiteX58" fmla="*/ 1981200 w 2213217"/>
                <a:gd name="connsiteY58" fmla="*/ 1864914 h 7252515"/>
                <a:gd name="connsiteX59" fmla="*/ 1936459 w 2213217"/>
                <a:gd name="connsiteY59" fmla="*/ 1677029 h 7252515"/>
                <a:gd name="connsiteX60" fmla="*/ 1922037 w 2213217"/>
                <a:gd name="connsiteY60" fmla="*/ 1432534 h 7252515"/>
                <a:gd name="connsiteX61" fmla="*/ 1874412 w 2213217"/>
                <a:gd name="connsiteY61" fmla="*/ 1302338 h 7252515"/>
                <a:gd name="connsiteX62" fmla="*/ 1407687 w 2213217"/>
                <a:gd name="connsiteY62" fmla="*/ 1134975 h 7252515"/>
                <a:gd name="connsiteX63" fmla="*/ 1309221 w 2213217"/>
                <a:gd name="connsiteY63" fmla="*/ 1020075 h 7252515"/>
                <a:gd name="connsiteX64" fmla="*/ 1365230 w 2213217"/>
                <a:gd name="connsiteY64" fmla="*/ 821521 h 7252515"/>
                <a:gd name="connsiteX65" fmla="*/ 1433407 w 2213217"/>
                <a:gd name="connsiteY65" fmla="*/ 622909 h 7252515"/>
                <a:gd name="connsiteX66" fmla="*/ 1444916 w 2213217"/>
                <a:gd name="connsiteY66" fmla="*/ 380757 h 7252515"/>
                <a:gd name="connsiteX67" fmla="*/ 1330946 w 2213217"/>
                <a:gd name="connsiteY67" fmla="*/ 143773 h 7252515"/>
                <a:gd name="connsiteX68" fmla="*/ 1063645 w 2213217"/>
                <a:gd name="connsiteY68"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504586 w 2213217"/>
                <a:gd name="connsiteY12" fmla="*/ 4793958 h 7252515"/>
                <a:gd name="connsiteX13" fmla="*/ 490672 w 2213217"/>
                <a:gd name="connsiteY13" fmla="*/ 4980881 h 7252515"/>
                <a:gd name="connsiteX14" fmla="*/ 458942 w 2213217"/>
                <a:gd name="connsiteY14" fmla="*/ 5126491 h 7252515"/>
                <a:gd name="connsiteX15" fmla="*/ 383013 w 2213217"/>
                <a:gd name="connsiteY15" fmla="*/ 6154049 h 7252515"/>
                <a:gd name="connsiteX16" fmla="*/ 348398 w 2213217"/>
                <a:gd name="connsiteY16" fmla="*/ 6604338 h 7252515"/>
                <a:gd name="connsiteX17" fmla="*/ 420242 w 2213217"/>
                <a:gd name="connsiteY17" fmla="*/ 6827439 h 7252515"/>
                <a:gd name="connsiteX18" fmla="*/ 367118 w 2213217"/>
                <a:gd name="connsiteY18" fmla="*/ 6982453 h 7252515"/>
                <a:gd name="connsiteX19" fmla="*/ 605514 w 2213217"/>
                <a:gd name="connsiteY19" fmla="*/ 7244526 h 7252515"/>
                <a:gd name="connsiteX20" fmla="*/ 958269 w 2213217"/>
                <a:gd name="connsiteY20" fmla="*/ 7136926 h 7252515"/>
                <a:gd name="connsiteX21" fmla="*/ 724772 w 2213217"/>
                <a:gd name="connsiteY21" fmla="*/ 6844746 h 7252515"/>
                <a:gd name="connsiteX22" fmla="*/ 753076 w 2213217"/>
                <a:gd name="connsiteY22" fmla="*/ 6579789 h 7252515"/>
                <a:gd name="connsiteX23" fmla="*/ 738924 w 2213217"/>
                <a:gd name="connsiteY23" fmla="*/ 6250170 h 7252515"/>
                <a:gd name="connsiteX24" fmla="*/ 856500 w 2213217"/>
                <a:gd name="connsiteY24" fmla="*/ 5489132 h 7252515"/>
                <a:gd name="connsiteX25" fmla="*/ 906017 w 2213217"/>
                <a:gd name="connsiteY25" fmla="*/ 5380240 h 7252515"/>
                <a:gd name="connsiteX26" fmla="*/ 898504 w 2213217"/>
                <a:gd name="connsiteY26" fmla="*/ 5308938 h 7252515"/>
                <a:gd name="connsiteX27" fmla="*/ 971550 w 2213217"/>
                <a:gd name="connsiteY27" fmla="*/ 5211945 h 7252515"/>
                <a:gd name="connsiteX28" fmla="*/ 973564 w 2213217"/>
                <a:gd name="connsiteY28" fmla="*/ 5069070 h 7252515"/>
                <a:gd name="connsiteX29" fmla="*/ 1129719 w 2213217"/>
                <a:gd name="connsiteY29" fmla="*/ 4378373 h 7252515"/>
                <a:gd name="connsiteX30" fmla="*/ 1276350 w 2213217"/>
                <a:gd name="connsiteY30" fmla="*/ 4649970 h 7252515"/>
                <a:gd name="connsiteX31" fmla="*/ 1341012 w 2213217"/>
                <a:gd name="connsiteY31" fmla="*/ 4880042 h 7252515"/>
                <a:gd name="connsiteX32" fmla="*/ 1310424 w 2213217"/>
                <a:gd name="connsiteY32" fmla="*/ 4973880 h 7252515"/>
                <a:gd name="connsiteX33" fmla="*/ 1354293 w 2213217"/>
                <a:gd name="connsiteY33" fmla="*/ 5113209 h 7252515"/>
                <a:gd name="connsiteX34" fmla="*/ 1262198 w 2213217"/>
                <a:gd name="connsiteY34" fmla="*/ 5554244 h 7252515"/>
                <a:gd name="connsiteX35" fmla="*/ 1263220 w 2213217"/>
                <a:gd name="connsiteY35" fmla="*/ 6360264 h 7252515"/>
                <a:gd name="connsiteX36" fmla="*/ 1336385 w 2213217"/>
                <a:gd name="connsiteY36" fmla="*/ 6540277 h 7252515"/>
                <a:gd name="connsiteX37" fmla="*/ 1285605 w 2213217"/>
                <a:gd name="connsiteY37" fmla="*/ 6741714 h 7252515"/>
                <a:gd name="connsiteX38" fmla="*/ 1303783 w 2213217"/>
                <a:gd name="connsiteY38" fmla="*/ 6828040 h 7252515"/>
                <a:gd name="connsiteX39" fmla="*/ 1313579 w 2213217"/>
                <a:gd name="connsiteY39" fmla="*/ 7020824 h 7252515"/>
                <a:gd name="connsiteX40" fmla="*/ 1760353 w 2213217"/>
                <a:gd name="connsiteY40" fmla="*/ 7189119 h 7252515"/>
                <a:gd name="connsiteX41" fmla="*/ 2189006 w 2213217"/>
                <a:gd name="connsiteY41" fmla="*/ 7199125 h 7252515"/>
                <a:gd name="connsiteX42" fmla="*/ 2171850 w 2213217"/>
                <a:gd name="connsiteY42" fmla="*/ 7046786 h 7252515"/>
                <a:gd name="connsiteX43" fmla="*/ 1687247 w 2213217"/>
                <a:gd name="connsiteY43" fmla="*/ 6680449 h 7252515"/>
                <a:gd name="connsiteX44" fmla="*/ 1708130 w 2213217"/>
                <a:gd name="connsiteY44" fmla="*/ 6550072 h 7252515"/>
                <a:gd name="connsiteX45" fmla="*/ 1668617 w 2213217"/>
                <a:gd name="connsiteY45" fmla="*/ 6451067 h 7252515"/>
                <a:gd name="connsiteX46" fmla="*/ 1657350 w 2213217"/>
                <a:gd name="connsiteY46" fmla="*/ 6250170 h 7252515"/>
                <a:gd name="connsiteX47" fmla="*/ 1679014 w 2213217"/>
                <a:gd name="connsiteY47" fmla="*/ 5979714 h 7252515"/>
                <a:gd name="connsiteX48" fmla="*/ 1727631 w 2213217"/>
                <a:gd name="connsiteY48" fmla="*/ 5512209 h 7252515"/>
                <a:gd name="connsiteX49" fmla="*/ 1739049 w 2213217"/>
                <a:gd name="connsiteY49" fmla="*/ 5363804 h 7252515"/>
                <a:gd name="connsiteX50" fmla="*/ 1797611 w 2213217"/>
                <a:gd name="connsiteY50" fmla="*/ 5317321 h 7252515"/>
                <a:gd name="connsiteX51" fmla="*/ 1884207 w 2213217"/>
                <a:gd name="connsiteY51" fmla="*/ 5097645 h 7252515"/>
                <a:gd name="connsiteX52" fmla="*/ 1909357 w 2213217"/>
                <a:gd name="connsiteY52" fmla="*/ 4805496 h 7252515"/>
                <a:gd name="connsiteX53" fmla="*/ 1900373 w 2213217"/>
                <a:gd name="connsiteY53" fmla="*/ 4348776 h 7252515"/>
                <a:gd name="connsiteX54" fmla="*/ 1881052 w 2213217"/>
                <a:gd name="connsiteY54" fmla="*/ 3902573 h 7252515"/>
                <a:gd name="connsiteX55" fmla="*/ 1855362 w 2213217"/>
                <a:gd name="connsiteY55" fmla="*/ 3584643 h 7252515"/>
                <a:gd name="connsiteX56" fmla="*/ 2056257 w 2213217"/>
                <a:gd name="connsiteY56" fmla="*/ 2654077 h 7252515"/>
                <a:gd name="connsiteX57" fmla="*/ 2042707 w 2213217"/>
                <a:gd name="connsiteY57" fmla="*/ 2404684 h 7252515"/>
                <a:gd name="connsiteX58" fmla="*/ 1981200 w 2213217"/>
                <a:gd name="connsiteY58" fmla="*/ 1864914 h 7252515"/>
                <a:gd name="connsiteX59" fmla="*/ 1936459 w 2213217"/>
                <a:gd name="connsiteY59" fmla="*/ 1677029 h 7252515"/>
                <a:gd name="connsiteX60" fmla="*/ 1922037 w 2213217"/>
                <a:gd name="connsiteY60" fmla="*/ 1432534 h 7252515"/>
                <a:gd name="connsiteX61" fmla="*/ 1874412 w 2213217"/>
                <a:gd name="connsiteY61" fmla="*/ 1302338 h 7252515"/>
                <a:gd name="connsiteX62" fmla="*/ 1407687 w 2213217"/>
                <a:gd name="connsiteY62" fmla="*/ 1134975 h 7252515"/>
                <a:gd name="connsiteX63" fmla="*/ 1309221 w 2213217"/>
                <a:gd name="connsiteY63" fmla="*/ 1020075 h 7252515"/>
                <a:gd name="connsiteX64" fmla="*/ 1365230 w 2213217"/>
                <a:gd name="connsiteY64" fmla="*/ 821521 h 7252515"/>
                <a:gd name="connsiteX65" fmla="*/ 1433407 w 2213217"/>
                <a:gd name="connsiteY65" fmla="*/ 622909 h 7252515"/>
                <a:gd name="connsiteX66" fmla="*/ 1444916 w 2213217"/>
                <a:gd name="connsiteY66" fmla="*/ 380757 h 7252515"/>
                <a:gd name="connsiteX67" fmla="*/ 1330946 w 2213217"/>
                <a:gd name="connsiteY67" fmla="*/ 143773 h 7252515"/>
                <a:gd name="connsiteX68" fmla="*/ 1063645 w 2213217"/>
                <a:gd name="connsiteY68"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504586 w 2213217"/>
                <a:gd name="connsiteY12" fmla="*/ 4793958 h 7252515"/>
                <a:gd name="connsiteX13" fmla="*/ 490672 w 2213217"/>
                <a:gd name="connsiteY13" fmla="*/ 4980881 h 7252515"/>
                <a:gd name="connsiteX14" fmla="*/ 458942 w 2213217"/>
                <a:gd name="connsiteY14" fmla="*/ 5126491 h 7252515"/>
                <a:gd name="connsiteX15" fmla="*/ 383013 w 2213217"/>
                <a:gd name="connsiteY15" fmla="*/ 6154049 h 7252515"/>
                <a:gd name="connsiteX16" fmla="*/ 348398 w 2213217"/>
                <a:gd name="connsiteY16" fmla="*/ 6604338 h 7252515"/>
                <a:gd name="connsiteX17" fmla="*/ 420242 w 2213217"/>
                <a:gd name="connsiteY17" fmla="*/ 6827439 h 7252515"/>
                <a:gd name="connsiteX18" fmla="*/ 367118 w 2213217"/>
                <a:gd name="connsiteY18" fmla="*/ 6982453 h 7252515"/>
                <a:gd name="connsiteX19" fmla="*/ 605514 w 2213217"/>
                <a:gd name="connsiteY19" fmla="*/ 7244526 h 7252515"/>
                <a:gd name="connsiteX20" fmla="*/ 958269 w 2213217"/>
                <a:gd name="connsiteY20" fmla="*/ 7136926 h 7252515"/>
                <a:gd name="connsiteX21" fmla="*/ 724772 w 2213217"/>
                <a:gd name="connsiteY21" fmla="*/ 6844746 h 7252515"/>
                <a:gd name="connsiteX22" fmla="*/ 753076 w 2213217"/>
                <a:gd name="connsiteY22" fmla="*/ 6579789 h 7252515"/>
                <a:gd name="connsiteX23" fmla="*/ 738924 w 2213217"/>
                <a:gd name="connsiteY23" fmla="*/ 6250170 h 7252515"/>
                <a:gd name="connsiteX24" fmla="*/ 856500 w 2213217"/>
                <a:gd name="connsiteY24" fmla="*/ 5489132 h 7252515"/>
                <a:gd name="connsiteX25" fmla="*/ 906017 w 2213217"/>
                <a:gd name="connsiteY25" fmla="*/ 5380240 h 7252515"/>
                <a:gd name="connsiteX26" fmla="*/ 898504 w 2213217"/>
                <a:gd name="connsiteY26" fmla="*/ 5308938 h 7252515"/>
                <a:gd name="connsiteX27" fmla="*/ 971550 w 2213217"/>
                <a:gd name="connsiteY27" fmla="*/ 5211945 h 7252515"/>
                <a:gd name="connsiteX28" fmla="*/ 973564 w 2213217"/>
                <a:gd name="connsiteY28" fmla="*/ 5069070 h 7252515"/>
                <a:gd name="connsiteX29" fmla="*/ 1129719 w 2213217"/>
                <a:gd name="connsiteY29" fmla="*/ 4378373 h 7252515"/>
                <a:gd name="connsiteX30" fmla="*/ 1276350 w 2213217"/>
                <a:gd name="connsiteY30" fmla="*/ 4649970 h 7252515"/>
                <a:gd name="connsiteX31" fmla="*/ 1341012 w 2213217"/>
                <a:gd name="connsiteY31" fmla="*/ 4880042 h 7252515"/>
                <a:gd name="connsiteX32" fmla="*/ 1310424 w 2213217"/>
                <a:gd name="connsiteY32" fmla="*/ 4973880 h 7252515"/>
                <a:gd name="connsiteX33" fmla="*/ 1354293 w 2213217"/>
                <a:gd name="connsiteY33" fmla="*/ 5113209 h 7252515"/>
                <a:gd name="connsiteX34" fmla="*/ 1262198 w 2213217"/>
                <a:gd name="connsiteY34" fmla="*/ 5554244 h 7252515"/>
                <a:gd name="connsiteX35" fmla="*/ 1263220 w 2213217"/>
                <a:gd name="connsiteY35" fmla="*/ 6360264 h 7252515"/>
                <a:gd name="connsiteX36" fmla="*/ 1336385 w 2213217"/>
                <a:gd name="connsiteY36" fmla="*/ 6540277 h 7252515"/>
                <a:gd name="connsiteX37" fmla="*/ 1285605 w 2213217"/>
                <a:gd name="connsiteY37" fmla="*/ 6741714 h 7252515"/>
                <a:gd name="connsiteX38" fmla="*/ 1303783 w 2213217"/>
                <a:gd name="connsiteY38" fmla="*/ 6828040 h 7252515"/>
                <a:gd name="connsiteX39" fmla="*/ 1313579 w 2213217"/>
                <a:gd name="connsiteY39" fmla="*/ 7020824 h 7252515"/>
                <a:gd name="connsiteX40" fmla="*/ 1760353 w 2213217"/>
                <a:gd name="connsiteY40" fmla="*/ 7189119 h 7252515"/>
                <a:gd name="connsiteX41" fmla="*/ 2189006 w 2213217"/>
                <a:gd name="connsiteY41" fmla="*/ 7199125 h 7252515"/>
                <a:gd name="connsiteX42" fmla="*/ 2171850 w 2213217"/>
                <a:gd name="connsiteY42" fmla="*/ 7046786 h 7252515"/>
                <a:gd name="connsiteX43" fmla="*/ 1687247 w 2213217"/>
                <a:gd name="connsiteY43" fmla="*/ 6680449 h 7252515"/>
                <a:gd name="connsiteX44" fmla="*/ 1708130 w 2213217"/>
                <a:gd name="connsiteY44" fmla="*/ 6550072 h 7252515"/>
                <a:gd name="connsiteX45" fmla="*/ 1668617 w 2213217"/>
                <a:gd name="connsiteY45" fmla="*/ 6451067 h 7252515"/>
                <a:gd name="connsiteX46" fmla="*/ 1657350 w 2213217"/>
                <a:gd name="connsiteY46" fmla="*/ 6250170 h 7252515"/>
                <a:gd name="connsiteX47" fmla="*/ 1679014 w 2213217"/>
                <a:gd name="connsiteY47" fmla="*/ 5979714 h 7252515"/>
                <a:gd name="connsiteX48" fmla="*/ 1727631 w 2213217"/>
                <a:gd name="connsiteY48" fmla="*/ 5512209 h 7252515"/>
                <a:gd name="connsiteX49" fmla="*/ 1739049 w 2213217"/>
                <a:gd name="connsiteY49" fmla="*/ 5363804 h 7252515"/>
                <a:gd name="connsiteX50" fmla="*/ 1797611 w 2213217"/>
                <a:gd name="connsiteY50" fmla="*/ 5317321 h 7252515"/>
                <a:gd name="connsiteX51" fmla="*/ 1884207 w 2213217"/>
                <a:gd name="connsiteY51" fmla="*/ 5097645 h 7252515"/>
                <a:gd name="connsiteX52" fmla="*/ 1909357 w 2213217"/>
                <a:gd name="connsiteY52" fmla="*/ 4805496 h 7252515"/>
                <a:gd name="connsiteX53" fmla="*/ 1900373 w 2213217"/>
                <a:gd name="connsiteY53" fmla="*/ 4348776 h 7252515"/>
                <a:gd name="connsiteX54" fmla="*/ 1881052 w 2213217"/>
                <a:gd name="connsiteY54" fmla="*/ 3902573 h 7252515"/>
                <a:gd name="connsiteX55" fmla="*/ 1855362 w 2213217"/>
                <a:gd name="connsiteY55" fmla="*/ 3584643 h 7252515"/>
                <a:gd name="connsiteX56" fmla="*/ 2056257 w 2213217"/>
                <a:gd name="connsiteY56" fmla="*/ 2654077 h 7252515"/>
                <a:gd name="connsiteX57" fmla="*/ 2042707 w 2213217"/>
                <a:gd name="connsiteY57" fmla="*/ 2404684 h 7252515"/>
                <a:gd name="connsiteX58" fmla="*/ 1981200 w 2213217"/>
                <a:gd name="connsiteY58" fmla="*/ 1864914 h 7252515"/>
                <a:gd name="connsiteX59" fmla="*/ 1936459 w 2213217"/>
                <a:gd name="connsiteY59" fmla="*/ 1677029 h 7252515"/>
                <a:gd name="connsiteX60" fmla="*/ 1922037 w 2213217"/>
                <a:gd name="connsiteY60" fmla="*/ 1432534 h 7252515"/>
                <a:gd name="connsiteX61" fmla="*/ 1874412 w 2213217"/>
                <a:gd name="connsiteY61" fmla="*/ 1302338 h 7252515"/>
                <a:gd name="connsiteX62" fmla="*/ 1407687 w 2213217"/>
                <a:gd name="connsiteY62" fmla="*/ 1134975 h 7252515"/>
                <a:gd name="connsiteX63" fmla="*/ 1309221 w 2213217"/>
                <a:gd name="connsiteY63" fmla="*/ 1020075 h 7252515"/>
                <a:gd name="connsiteX64" fmla="*/ 1365230 w 2213217"/>
                <a:gd name="connsiteY64" fmla="*/ 821521 h 7252515"/>
                <a:gd name="connsiteX65" fmla="*/ 1433407 w 2213217"/>
                <a:gd name="connsiteY65" fmla="*/ 622909 h 7252515"/>
                <a:gd name="connsiteX66" fmla="*/ 1444916 w 2213217"/>
                <a:gd name="connsiteY66" fmla="*/ 380757 h 7252515"/>
                <a:gd name="connsiteX67" fmla="*/ 1330946 w 2213217"/>
                <a:gd name="connsiteY67" fmla="*/ 143773 h 7252515"/>
                <a:gd name="connsiteX68" fmla="*/ 1063645 w 2213217"/>
                <a:gd name="connsiteY68"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84394 w 2213217"/>
                <a:gd name="connsiteY12" fmla="*/ 4600693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95300 w 2213217"/>
                <a:gd name="connsiteY11" fmla="*/ 4278495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20302 w 2213217"/>
                <a:gd name="connsiteY11" fmla="*/ 4194843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20302 w 2213217"/>
                <a:gd name="connsiteY11" fmla="*/ 4194843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20302 w 2213217"/>
                <a:gd name="connsiteY11" fmla="*/ 4194843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1475 w 2213217"/>
                <a:gd name="connsiteY10" fmla="*/ 4059420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7650 w 2213217"/>
                <a:gd name="connsiteY9" fmla="*/ 3840345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63421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33375 w 2213217"/>
                <a:gd name="connsiteY8" fmla="*/ 310692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287222 w 2213217"/>
                <a:gd name="connsiteY8" fmla="*/ 3112689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04530 w 2213217"/>
                <a:gd name="connsiteY8" fmla="*/ 3127112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13183 w 2213217"/>
                <a:gd name="connsiteY8" fmla="*/ 301750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13183 w 2213217"/>
                <a:gd name="connsiteY8" fmla="*/ 301750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63645 w 2213217"/>
                <a:gd name="connsiteY0" fmla="*/ 568 h 7252515"/>
                <a:gd name="connsiteX1" fmla="*/ 809625 w 2213217"/>
                <a:gd name="connsiteY1" fmla="*/ 116070 h 7252515"/>
                <a:gd name="connsiteX2" fmla="*/ 685800 w 2213217"/>
                <a:gd name="connsiteY2" fmla="*/ 297045 h 7252515"/>
                <a:gd name="connsiteX3" fmla="*/ 704850 w 2213217"/>
                <a:gd name="connsiteY3" fmla="*/ 620895 h 7252515"/>
                <a:gd name="connsiteX4" fmla="*/ 838200 w 2213217"/>
                <a:gd name="connsiteY4" fmla="*/ 897120 h 7252515"/>
                <a:gd name="connsiteX5" fmla="*/ 742950 w 2213217"/>
                <a:gd name="connsiteY5" fmla="*/ 1011420 h 7252515"/>
                <a:gd name="connsiteX6" fmla="*/ 133350 w 2213217"/>
                <a:gd name="connsiteY6" fmla="*/ 1220970 h 7252515"/>
                <a:gd name="connsiteX7" fmla="*/ 0 w 2213217"/>
                <a:gd name="connsiteY7" fmla="*/ 2211570 h 7252515"/>
                <a:gd name="connsiteX8" fmla="*/ 313183 w 2213217"/>
                <a:gd name="connsiteY8" fmla="*/ 3017500 h 7252515"/>
                <a:gd name="connsiteX9" fmla="*/ 241881 w 2213217"/>
                <a:gd name="connsiteY9" fmla="*/ 3814384 h 7252515"/>
                <a:gd name="connsiteX10" fmla="*/ 377244 w 2213217"/>
                <a:gd name="connsiteY10" fmla="*/ 3984422 h 7252515"/>
                <a:gd name="connsiteX11" fmla="*/ 434725 w 2213217"/>
                <a:gd name="connsiteY11" fmla="*/ 4229457 h 7252515"/>
                <a:gd name="connsiteX12" fmla="*/ 495932 w 2213217"/>
                <a:gd name="connsiteY12" fmla="*/ 4629539 h 7252515"/>
                <a:gd name="connsiteX13" fmla="*/ 504586 w 2213217"/>
                <a:gd name="connsiteY13" fmla="*/ 4793958 h 7252515"/>
                <a:gd name="connsiteX14" fmla="*/ 490672 w 2213217"/>
                <a:gd name="connsiteY14" fmla="*/ 4980881 h 7252515"/>
                <a:gd name="connsiteX15" fmla="*/ 458942 w 2213217"/>
                <a:gd name="connsiteY15" fmla="*/ 5126491 h 7252515"/>
                <a:gd name="connsiteX16" fmla="*/ 383013 w 2213217"/>
                <a:gd name="connsiteY16" fmla="*/ 6154049 h 7252515"/>
                <a:gd name="connsiteX17" fmla="*/ 348398 w 2213217"/>
                <a:gd name="connsiteY17" fmla="*/ 6604338 h 7252515"/>
                <a:gd name="connsiteX18" fmla="*/ 420242 w 2213217"/>
                <a:gd name="connsiteY18" fmla="*/ 6827439 h 7252515"/>
                <a:gd name="connsiteX19" fmla="*/ 367118 w 2213217"/>
                <a:gd name="connsiteY19" fmla="*/ 6982453 h 7252515"/>
                <a:gd name="connsiteX20" fmla="*/ 605514 w 2213217"/>
                <a:gd name="connsiteY20" fmla="*/ 7244526 h 7252515"/>
                <a:gd name="connsiteX21" fmla="*/ 958269 w 2213217"/>
                <a:gd name="connsiteY21" fmla="*/ 7136926 h 7252515"/>
                <a:gd name="connsiteX22" fmla="*/ 724772 w 2213217"/>
                <a:gd name="connsiteY22" fmla="*/ 6844746 h 7252515"/>
                <a:gd name="connsiteX23" fmla="*/ 753076 w 2213217"/>
                <a:gd name="connsiteY23" fmla="*/ 6579789 h 7252515"/>
                <a:gd name="connsiteX24" fmla="*/ 738924 w 2213217"/>
                <a:gd name="connsiteY24" fmla="*/ 6250170 h 7252515"/>
                <a:gd name="connsiteX25" fmla="*/ 856500 w 2213217"/>
                <a:gd name="connsiteY25" fmla="*/ 5489132 h 7252515"/>
                <a:gd name="connsiteX26" fmla="*/ 906017 w 2213217"/>
                <a:gd name="connsiteY26" fmla="*/ 5380240 h 7252515"/>
                <a:gd name="connsiteX27" fmla="*/ 898504 w 2213217"/>
                <a:gd name="connsiteY27" fmla="*/ 5308938 h 7252515"/>
                <a:gd name="connsiteX28" fmla="*/ 971550 w 2213217"/>
                <a:gd name="connsiteY28" fmla="*/ 5211945 h 7252515"/>
                <a:gd name="connsiteX29" fmla="*/ 973564 w 2213217"/>
                <a:gd name="connsiteY29" fmla="*/ 5069070 h 7252515"/>
                <a:gd name="connsiteX30" fmla="*/ 1129719 w 2213217"/>
                <a:gd name="connsiteY30" fmla="*/ 4378373 h 7252515"/>
                <a:gd name="connsiteX31" fmla="*/ 1276350 w 2213217"/>
                <a:gd name="connsiteY31" fmla="*/ 4649970 h 7252515"/>
                <a:gd name="connsiteX32" fmla="*/ 1341012 w 2213217"/>
                <a:gd name="connsiteY32" fmla="*/ 4880042 h 7252515"/>
                <a:gd name="connsiteX33" fmla="*/ 1310424 w 2213217"/>
                <a:gd name="connsiteY33" fmla="*/ 4973880 h 7252515"/>
                <a:gd name="connsiteX34" fmla="*/ 1354293 w 2213217"/>
                <a:gd name="connsiteY34" fmla="*/ 5113209 h 7252515"/>
                <a:gd name="connsiteX35" fmla="*/ 1262198 w 2213217"/>
                <a:gd name="connsiteY35" fmla="*/ 5554244 h 7252515"/>
                <a:gd name="connsiteX36" fmla="*/ 1263220 w 2213217"/>
                <a:gd name="connsiteY36" fmla="*/ 6360264 h 7252515"/>
                <a:gd name="connsiteX37" fmla="*/ 1336385 w 2213217"/>
                <a:gd name="connsiteY37" fmla="*/ 6540277 h 7252515"/>
                <a:gd name="connsiteX38" fmla="*/ 1285605 w 2213217"/>
                <a:gd name="connsiteY38" fmla="*/ 6741714 h 7252515"/>
                <a:gd name="connsiteX39" fmla="*/ 1303783 w 2213217"/>
                <a:gd name="connsiteY39" fmla="*/ 6828040 h 7252515"/>
                <a:gd name="connsiteX40" fmla="*/ 1313579 w 2213217"/>
                <a:gd name="connsiteY40" fmla="*/ 7020824 h 7252515"/>
                <a:gd name="connsiteX41" fmla="*/ 1760353 w 2213217"/>
                <a:gd name="connsiteY41" fmla="*/ 7189119 h 7252515"/>
                <a:gd name="connsiteX42" fmla="*/ 2189006 w 2213217"/>
                <a:gd name="connsiteY42" fmla="*/ 7199125 h 7252515"/>
                <a:gd name="connsiteX43" fmla="*/ 2171850 w 2213217"/>
                <a:gd name="connsiteY43" fmla="*/ 7046786 h 7252515"/>
                <a:gd name="connsiteX44" fmla="*/ 1687247 w 2213217"/>
                <a:gd name="connsiteY44" fmla="*/ 6680449 h 7252515"/>
                <a:gd name="connsiteX45" fmla="*/ 1708130 w 2213217"/>
                <a:gd name="connsiteY45" fmla="*/ 6550072 h 7252515"/>
                <a:gd name="connsiteX46" fmla="*/ 1668617 w 2213217"/>
                <a:gd name="connsiteY46" fmla="*/ 6451067 h 7252515"/>
                <a:gd name="connsiteX47" fmla="*/ 1657350 w 2213217"/>
                <a:gd name="connsiteY47" fmla="*/ 6250170 h 7252515"/>
                <a:gd name="connsiteX48" fmla="*/ 1679014 w 2213217"/>
                <a:gd name="connsiteY48" fmla="*/ 5979714 h 7252515"/>
                <a:gd name="connsiteX49" fmla="*/ 1727631 w 2213217"/>
                <a:gd name="connsiteY49" fmla="*/ 5512209 h 7252515"/>
                <a:gd name="connsiteX50" fmla="*/ 1739049 w 2213217"/>
                <a:gd name="connsiteY50" fmla="*/ 5363804 h 7252515"/>
                <a:gd name="connsiteX51" fmla="*/ 1797611 w 2213217"/>
                <a:gd name="connsiteY51" fmla="*/ 5317321 h 7252515"/>
                <a:gd name="connsiteX52" fmla="*/ 1884207 w 2213217"/>
                <a:gd name="connsiteY52" fmla="*/ 5097645 h 7252515"/>
                <a:gd name="connsiteX53" fmla="*/ 1909357 w 2213217"/>
                <a:gd name="connsiteY53" fmla="*/ 4805496 h 7252515"/>
                <a:gd name="connsiteX54" fmla="*/ 1900373 w 2213217"/>
                <a:gd name="connsiteY54" fmla="*/ 4348776 h 7252515"/>
                <a:gd name="connsiteX55" fmla="*/ 1881052 w 2213217"/>
                <a:gd name="connsiteY55" fmla="*/ 3902573 h 7252515"/>
                <a:gd name="connsiteX56" fmla="*/ 1855362 w 2213217"/>
                <a:gd name="connsiteY56" fmla="*/ 3584643 h 7252515"/>
                <a:gd name="connsiteX57" fmla="*/ 2056257 w 2213217"/>
                <a:gd name="connsiteY57" fmla="*/ 2654077 h 7252515"/>
                <a:gd name="connsiteX58" fmla="*/ 2042707 w 2213217"/>
                <a:gd name="connsiteY58" fmla="*/ 2404684 h 7252515"/>
                <a:gd name="connsiteX59" fmla="*/ 1981200 w 2213217"/>
                <a:gd name="connsiteY59" fmla="*/ 1864914 h 7252515"/>
                <a:gd name="connsiteX60" fmla="*/ 1936459 w 2213217"/>
                <a:gd name="connsiteY60" fmla="*/ 1677029 h 7252515"/>
                <a:gd name="connsiteX61" fmla="*/ 1922037 w 2213217"/>
                <a:gd name="connsiteY61" fmla="*/ 1432534 h 7252515"/>
                <a:gd name="connsiteX62" fmla="*/ 1874412 w 2213217"/>
                <a:gd name="connsiteY62" fmla="*/ 1302338 h 7252515"/>
                <a:gd name="connsiteX63" fmla="*/ 1407687 w 2213217"/>
                <a:gd name="connsiteY63" fmla="*/ 1134975 h 7252515"/>
                <a:gd name="connsiteX64" fmla="*/ 1309221 w 2213217"/>
                <a:gd name="connsiteY64" fmla="*/ 1020075 h 7252515"/>
                <a:gd name="connsiteX65" fmla="*/ 1365230 w 2213217"/>
                <a:gd name="connsiteY65" fmla="*/ 821521 h 7252515"/>
                <a:gd name="connsiteX66" fmla="*/ 1433407 w 2213217"/>
                <a:gd name="connsiteY66" fmla="*/ 622909 h 7252515"/>
                <a:gd name="connsiteX67" fmla="*/ 1444916 w 2213217"/>
                <a:gd name="connsiteY67" fmla="*/ 380757 h 7252515"/>
                <a:gd name="connsiteX68" fmla="*/ 1330946 w 2213217"/>
                <a:gd name="connsiteY68" fmla="*/ 143773 h 7252515"/>
                <a:gd name="connsiteX69" fmla="*/ 1063645 w 2213217"/>
                <a:gd name="connsiteY69" fmla="*/ 568 h 7252515"/>
                <a:gd name="connsiteX0" fmla="*/ 1072753 w 2222325"/>
                <a:gd name="connsiteY0" fmla="*/ 568 h 7252515"/>
                <a:gd name="connsiteX1" fmla="*/ 818733 w 2222325"/>
                <a:gd name="connsiteY1" fmla="*/ 116070 h 7252515"/>
                <a:gd name="connsiteX2" fmla="*/ 694908 w 2222325"/>
                <a:gd name="connsiteY2" fmla="*/ 297045 h 7252515"/>
                <a:gd name="connsiteX3" fmla="*/ 713958 w 2222325"/>
                <a:gd name="connsiteY3" fmla="*/ 620895 h 7252515"/>
                <a:gd name="connsiteX4" fmla="*/ 847308 w 2222325"/>
                <a:gd name="connsiteY4" fmla="*/ 897120 h 7252515"/>
                <a:gd name="connsiteX5" fmla="*/ 752058 w 2222325"/>
                <a:gd name="connsiteY5" fmla="*/ 1011420 h 7252515"/>
                <a:gd name="connsiteX6" fmla="*/ 142458 w 2222325"/>
                <a:gd name="connsiteY6" fmla="*/ 1220970 h 7252515"/>
                <a:gd name="connsiteX7" fmla="*/ 9108 w 2222325"/>
                <a:gd name="connsiteY7" fmla="*/ 2211570 h 7252515"/>
                <a:gd name="connsiteX8" fmla="*/ 322291 w 2222325"/>
                <a:gd name="connsiteY8" fmla="*/ 3017500 h 7252515"/>
                <a:gd name="connsiteX9" fmla="*/ 250989 w 2222325"/>
                <a:gd name="connsiteY9" fmla="*/ 3814384 h 7252515"/>
                <a:gd name="connsiteX10" fmla="*/ 386352 w 2222325"/>
                <a:gd name="connsiteY10" fmla="*/ 3984422 h 7252515"/>
                <a:gd name="connsiteX11" fmla="*/ 443833 w 2222325"/>
                <a:gd name="connsiteY11" fmla="*/ 4229457 h 7252515"/>
                <a:gd name="connsiteX12" fmla="*/ 505040 w 2222325"/>
                <a:gd name="connsiteY12" fmla="*/ 4629539 h 7252515"/>
                <a:gd name="connsiteX13" fmla="*/ 513694 w 2222325"/>
                <a:gd name="connsiteY13" fmla="*/ 4793958 h 7252515"/>
                <a:gd name="connsiteX14" fmla="*/ 499780 w 2222325"/>
                <a:gd name="connsiteY14" fmla="*/ 4980881 h 7252515"/>
                <a:gd name="connsiteX15" fmla="*/ 468050 w 2222325"/>
                <a:gd name="connsiteY15" fmla="*/ 5126491 h 7252515"/>
                <a:gd name="connsiteX16" fmla="*/ 392121 w 2222325"/>
                <a:gd name="connsiteY16" fmla="*/ 6154049 h 7252515"/>
                <a:gd name="connsiteX17" fmla="*/ 357506 w 2222325"/>
                <a:gd name="connsiteY17" fmla="*/ 6604338 h 7252515"/>
                <a:gd name="connsiteX18" fmla="*/ 429350 w 2222325"/>
                <a:gd name="connsiteY18" fmla="*/ 6827439 h 7252515"/>
                <a:gd name="connsiteX19" fmla="*/ 376226 w 2222325"/>
                <a:gd name="connsiteY19" fmla="*/ 6982453 h 7252515"/>
                <a:gd name="connsiteX20" fmla="*/ 614622 w 2222325"/>
                <a:gd name="connsiteY20" fmla="*/ 7244526 h 7252515"/>
                <a:gd name="connsiteX21" fmla="*/ 967377 w 2222325"/>
                <a:gd name="connsiteY21" fmla="*/ 7136926 h 7252515"/>
                <a:gd name="connsiteX22" fmla="*/ 733880 w 2222325"/>
                <a:gd name="connsiteY22" fmla="*/ 6844746 h 7252515"/>
                <a:gd name="connsiteX23" fmla="*/ 762184 w 2222325"/>
                <a:gd name="connsiteY23" fmla="*/ 6579789 h 7252515"/>
                <a:gd name="connsiteX24" fmla="*/ 748032 w 2222325"/>
                <a:gd name="connsiteY24" fmla="*/ 6250170 h 7252515"/>
                <a:gd name="connsiteX25" fmla="*/ 865608 w 2222325"/>
                <a:gd name="connsiteY25" fmla="*/ 5489132 h 7252515"/>
                <a:gd name="connsiteX26" fmla="*/ 915125 w 2222325"/>
                <a:gd name="connsiteY26" fmla="*/ 5380240 h 7252515"/>
                <a:gd name="connsiteX27" fmla="*/ 907612 w 2222325"/>
                <a:gd name="connsiteY27" fmla="*/ 5308938 h 7252515"/>
                <a:gd name="connsiteX28" fmla="*/ 980658 w 2222325"/>
                <a:gd name="connsiteY28" fmla="*/ 5211945 h 7252515"/>
                <a:gd name="connsiteX29" fmla="*/ 982672 w 2222325"/>
                <a:gd name="connsiteY29" fmla="*/ 5069070 h 7252515"/>
                <a:gd name="connsiteX30" fmla="*/ 1138827 w 2222325"/>
                <a:gd name="connsiteY30" fmla="*/ 4378373 h 7252515"/>
                <a:gd name="connsiteX31" fmla="*/ 1285458 w 2222325"/>
                <a:gd name="connsiteY31" fmla="*/ 4649970 h 7252515"/>
                <a:gd name="connsiteX32" fmla="*/ 1350120 w 2222325"/>
                <a:gd name="connsiteY32" fmla="*/ 4880042 h 7252515"/>
                <a:gd name="connsiteX33" fmla="*/ 1319532 w 2222325"/>
                <a:gd name="connsiteY33" fmla="*/ 4973880 h 7252515"/>
                <a:gd name="connsiteX34" fmla="*/ 1363401 w 2222325"/>
                <a:gd name="connsiteY34" fmla="*/ 5113209 h 7252515"/>
                <a:gd name="connsiteX35" fmla="*/ 1271306 w 2222325"/>
                <a:gd name="connsiteY35" fmla="*/ 5554244 h 7252515"/>
                <a:gd name="connsiteX36" fmla="*/ 1272328 w 2222325"/>
                <a:gd name="connsiteY36" fmla="*/ 6360264 h 7252515"/>
                <a:gd name="connsiteX37" fmla="*/ 1345493 w 2222325"/>
                <a:gd name="connsiteY37" fmla="*/ 6540277 h 7252515"/>
                <a:gd name="connsiteX38" fmla="*/ 1294713 w 2222325"/>
                <a:gd name="connsiteY38" fmla="*/ 6741714 h 7252515"/>
                <a:gd name="connsiteX39" fmla="*/ 1312891 w 2222325"/>
                <a:gd name="connsiteY39" fmla="*/ 6828040 h 7252515"/>
                <a:gd name="connsiteX40" fmla="*/ 1322687 w 2222325"/>
                <a:gd name="connsiteY40" fmla="*/ 7020824 h 7252515"/>
                <a:gd name="connsiteX41" fmla="*/ 1769461 w 2222325"/>
                <a:gd name="connsiteY41" fmla="*/ 7189119 h 7252515"/>
                <a:gd name="connsiteX42" fmla="*/ 2198114 w 2222325"/>
                <a:gd name="connsiteY42" fmla="*/ 7199125 h 7252515"/>
                <a:gd name="connsiteX43" fmla="*/ 2180958 w 2222325"/>
                <a:gd name="connsiteY43" fmla="*/ 7046786 h 7252515"/>
                <a:gd name="connsiteX44" fmla="*/ 1696355 w 2222325"/>
                <a:gd name="connsiteY44" fmla="*/ 6680449 h 7252515"/>
                <a:gd name="connsiteX45" fmla="*/ 1717238 w 2222325"/>
                <a:gd name="connsiteY45" fmla="*/ 6550072 h 7252515"/>
                <a:gd name="connsiteX46" fmla="*/ 1677725 w 2222325"/>
                <a:gd name="connsiteY46" fmla="*/ 6451067 h 7252515"/>
                <a:gd name="connsiteX47" fmla="*/ 1666458 w 2222325"/>
                <a:gd name="connsiteY47" fmla="*/ 6250170 h 7252515"/>
                <a:gd name="connsiteX48" fmla="*/ 1688122 w 2222325"/>
                <a:gd name="connsiteY48" fmla="*/ 5979714 h 7252515"/>
                <a:gd name="connsiteX49" fmla="*/ 1736739 w 2222325"/>
                <a:gd name="connsiteY49" fmla="*/ 5512209 h 7252515"/>
                <a:gd name="connsiteX50" fmla="*/ 1748157 w 2222325"/>
                <a:gd name="connsiteY50" fmla="*/ 5363804 h 7252515"/>
                <a:gd name="connsiteX51" fmla="*/ 1806719 w 2222325"/>
                <a:gd name="connsiteY51" fmla="*/ 5317321 h 7252515"/>
                <a:gd name="connsiteX52" fmla="*/ 1893315 w 2222325"/>
                <a:gd name="connsiteY52" fmla="*/ 5097645 h 7252515"/>
                <a:gd name="connsiteX53" fmla="*/ 1918465 w 2222325"/>
                <a:gd name="connsiteY53" fmla="*/ 4805496 h 7252515"/>
                <a:gd name="connsiteX54" fmla="*/ 1909481 w 2222325"/>
                <a:gd name="connsiteY54" fmla="*/ 4348776 h 7252515"/>
                <a:gd name="connsiteX55" fmla="*/ 1890160 w 2222325"/>
                <a:gd name="connsiteY55" fmla="*/ 3902573 h 7252515"/>
                <a:gd name="connsiteX56" fmla="*/ 1864470 w 2222325"/>
                <a:gd name="connsiteY56" fmla="*/ 3584643 h 7252515"/>
                <a:gd name="connsiteX57" fmla="*/ 2065365 w 2222325"/>
                <a:gd name="connsiteY57" fmla="*/ 2654077 h 7252515"/>
                <a:gd name="connsiteX58" fmla="*/ 2051815 w 2222325"/>
                <a:gd name="connsiteY58" fmla="*/ 2404684 h 7252515"/>
                <a:gd name="connsiteX59" fmla="*/ 1990308 w 2222325"/>
                <a:gd name="connsiteY59" fmla="*/ 1864914 h 7252515"/>
                <a:gd name="connsiteX60" fmla="*/ 1945567 w 2222325"/>
                <a:gd name="connsiteY60" fmla="*/ 1677029 h 7252515"/>
                <a:gd name="connsiteX61" fmla="*/ 1931145 w 2222325"/>
                <a:gd name="connsiteY61" fmla="*/ 1432534 h 7252515"/>
                <a:gd name="connsiteX62" fmla="*/ 1883520 w 2222325"/>
                <a:gd name="connsiteY62" fmla="*/ 1302338 h 7252515"/>
                <a:gd name="connsiteX63" fmla="*/ 1416795 w 2222325"/>
                <a:gd name="connsiteY63" fmla="*/ 1134975 h 7252515"/>
                <a:gd name="connsiteX64" fmla="*/ 1318329 w 2222325"/>
                <a:gd name="connsiteY64" fmla="*/ 1020075 h 7252515"/>
                <a:gd name="connsiteX65" fmla="*/ 1374338 w 2222325"/>
                <a:gd name="connsiteY65" fmla="*/ 821521 h 7252515"/>
                <a:gd name="connsiteX66" fmla="*/ 1442515 w 2222325"/>
                <a:gd name="connsiteY66" fmla="*/ 622909 h 7252515"/>
                <a:gd name="connsiteX67" fmla="*/ 1454024 w 2222325"/>
                <a:gd name="connsiteY67" fmla="*/ 380757 h 7252515"/>
                <a:gd name="connsiteX68" fmla="*/ 1340054 w 2222325"/>
                <a:gd name="connsiteY68" fmla="*/ 143773 h 7252515"/>
                <a:gd name="connsiteX69" fmla="*/ 1072753 w 2222325"/>
                <a:gd name="connsiteY69" fmla="*/ 568 h 7252515"/>
                <a:gd name="connsiteX0" fmla="*/ 1074836 w 2224408"/>
                <a:gd name="connsiteY0" fmla="*/ 568 h 7252515"/>
                <a:gd name="connsiteX1" fmla="*/ 820816 w 2224408"/>
                <a:gd name="connsiteY1" fmla="*/ 116070 h 7252515"/>
                <a:gd name="connsiteX2" fmla="*/ 696991 w 2224408"/>
                <a:gd name="connsiteY2" fmla="*/ 297045 h 7252515"/>
                <a:gd name="connsiteX3" fmla="*/ 716041 w 2224408"/>
                <a:gd name="connsiteY3" fmla="*/ 620895 h 7252515"/>
                <a:gd name="connsiteX4" fmla="*/ 849391 w 2224408"/>
                <a:gd name="connsiteY4" fmla="*/ 897120 h 7252515"/>
                <a:gd name="connsiteX5" fmla="*/ 754141 w 2224408"/>
                <a:gd name="connsiteY5" fmla="*/ 1011420 h 7252515"/>
                <a:gd name="connsiteX6" fmla="*/ 112811 w 2224408"/>
                <a:gd name="connsiteY6" fmla="*/ 1267123 h 7252515"/>
                <a:gd name="connsiteX7" fmla="*/ 11191 w 2224408"/>
                <a:gd name="connsiteY7" fmla="*/ 2211570 h 7252515"/>
                <a:gd name="connsiteX8" fmla="*/ 324374 w 2224408"/>
                <a:gd name="connsiteY8" fmla="*/ 3017500 h 7252515"/>
                <a:gd name="connsiteX9" fmla="*/ 253072 w 2224408"/>
                <a:gd name="connsiteY9" fmla="*/ 3814384 h 7252515"/>
                <a:gd name="connsiteX10" fmla="*/ 388435 w 2224408"/>
                <a:gd name="connsiteY10" fmla="*/ 3984422 h 7252515"/>
                <a:gd name="connsiteX11" fmla="*/ 445916 w 2224408"/>
                <a:gd name="connsiteY11" fmla="*/ 4229457 h 7252515"/>
                <a:gd name="connsiteX12" fmla="*/ 507123 w 2224408"/>
                <a:gd name="connsiteY12" fmla="*/ 4629539 h 7252515"/>
                <a:gd name="connsiteX13" fmla="*/ 515777 w 2224408"/>
                <a:gd name="connsiteY13" fmla="*/ 4793958 h 7252515"/>
                <a:gd name="connsiteX14" fmla="*/ 501863 w 2224408"/>
                <a:gd name="connsiteY14" fmla="*/ 4980881 h 7252515"/>
                <a:gd name="connsiteX15" fmla="*/ 470133 w 2224408"/>
                <a:gd name="connsiteY15" fmla="*/ 5126491 h 7252515"/>
                <a:gd name="connsiteX16" fmla="*/ 394204 w 2224408"/>
                <a:gd name="connsiteY16" fmla="*/ 6154049 h 7252515"/>
                <a:gd name="connsiteX17" fmla="*/ 359589 w 2224408"/>
                <a:gd name="connsiteY17" fmla="*/ 6604338 h 7252515"/>
                <a:gd name="connsiteX18" fmla="*/ 431433 w 2224408"/>
                <a:gd name="connsiteY18" fmla="*/ 6827439 h 7252515"/>
                <a:gd name="connsiteX19" fmla="*/ 378309 w 2224408"/>
                <a:gd name="connsiteY19" fmla="*/ 6982453 h 7252515"/>
                <a:gd name="connsiteX20" fmla="*/ 616705 w 2224408"/>
                <a:gd name="connsiteY20" fmla="*/ 7244526 h 7252515"/>
                <a:gd name="connsiteX21" fmla="*/ 969460 w 2224408"/>
                <a:gd name="connsiteY21" fmla="*/ 7136926 h 7252515"/>
                <a:gd name="connsiteX22" fmla="*/ 735963 w 2224408"/>
                <a:gd name="connsiteY22" fmla="*/ 6844746 h 7252515"/>
                <a:gd name="connsiteX23" fmla="*/ 764267 w 2224408"/>
                <a:gd name="connsiteY23" fmla="*/ 6579789 h 7252515"/>
                <a:gd name="connsiteX24" fmla="*/ 750115 w 2224408"/>
                <a:gd name="connsiteY24" fmla="*/ 6250170 h 7252515"/>
                <a:gd name="connsiteX25" fmla="*/ 867691 w 2224408"/>
                <a:gd name="connsiteY25" fmla="*/ 5489132 h 7252515"/>
                <a:gd name="connsiteX26" fmla="*/ 917208 w 2224408"/>
                <a:gd name="connsiteY26" fmla="*/ 5380240 h 7252515"/>
                <a:gd name="connsiteX27" fmla="*/ 909695 w 2224408"/>
                <a:gd name="connsiteY27" fmla="*/ 5308938 h 7252515"/>
                <a:gd name="connsiteX28" fmla="*/ 982741 w 2224408"/>
                <a:gd name="connsiteY28" fmla="*/ 5211945 h 7252515"/>
                <a:gd name="connsiteX29" fmla="*/ 984755 w 2224408"/>
                <a:gd name="connsiteY29" fmla="*/ 5069070 h 7252515"/>
                <a:gd name="connsiteX30" fmla="*/ 1140910 w 2224408"/>
                <a:gd name="connsiteY30" fmla="*/ 4378373 h 7252515"/>
                <a:gd name="connsiteX31" fmla="*/ 1287541 w 2224408"/>
                <a:gd name="connsiteY31" fmla="*/ 4649970 h 7252515"/>
                <a:gd name="connsiteX32" fmla="*/ 1352203 w 2224408"/>
                <a:gd name="connsiteY32" fmla="*/ 4880042 h 7252515"/>
                <a:gd name="connsiteX33" fmla="*/ 1321615 w 2224408"/>
                <a:gd name="connsiteY33" fmla="*/ 4973880 h 7252515"/>
                <a:gd name="connsiteX34" fmla="*/ 1365484 w 2224408"/>
                <a:gd name="connsiteY34" fmla="*/ 5113209 h 7252515"/>
                <a:gd name="connsiteX35" fmla="*/ 1273389 w 2224408"/>
                <a:gd name="connsiteY35" fmla="*/ 5554244 h 7252515"/>
                <a:gd name="connsiteX36" fmla="*/ 1274411 w 2224408"/>
                <a:gd name="connsiteY36" fmla="*/ 6360264 h 7252515"/>
                <a:gd name="connsiteX37" fmla="*/ 1347576 w 2224408"/>
                <a:gd name="connsiteY37" fmla="*/ 6540277 h 7252515"/>
                <a:gd name="connsiteX38" fmla="*/ 1296796 w 2224408"/>
                <a:gd name="connsiteY38" fmla="*/ 6741714 h 7252515"/>
                <a:gd name="connsiteX39" fmla="*/ 1314974 w 2224408"/>
                <a:gd name="connsiteY39" fmla="*/ 6828040 h 7252515"/>
                <a:gd name="connsiteX40" fmla="*/ 1324770 w 2224408"/>
                <a:gd name="connsiteY40" fmla="*/ 7020824 h 7252515"/>
                <a:gd name="connsiteX41" fmla="*/ 1771544 w 2224408"/>
                <a:gd name="connsiteY41" fmla="*/ 7189119 h 7252515"/>
                <a:gd name="connsiteX42" fmla="*/ 2200197 w 2224408"/>
                <a:gd name="connsiteY42" fmla="*/ 7199125 h 7252515"/>
                <a:gd name="connsiteX43" fmla="*/ 2183041 w 2224408"/>
                <a:gd name="connsiteY43" fmla="*/ 7046786 h 7252515"/>
                <a:gd name="connsiteX44" fmla="*/ 1698438 w 2224408"/>
                <a:gd name="connsiteY44" fmla="*/ 6680449 h 7252515"/>
                <a:gd name="connsiteX45" fmla="*/ 1719321 w 2224408"/>
                <a:gd name="connsiteY45" fmla="*/ 6550072 h 7252515"/>
                <a:gd name="connsiteX46" fmla="*/ 1679808 w 2224408"/>
                <a:gd name="connsiteY46" fmla="*/ 6451067 h 7252515"/>
                <a:gd name="connsiteX47" fmla="*/ 1668541 w 2224408"/>
                <a:gd name="connsiteY47" fmla="*/ 6250170 h 7252515"/>
                <a:gd name="connsiteX48" fmla="*/ 1690205 w 2224408"/>
                <a:gd name="connsiteY48" fmla="*/ 5979714 h 7252515"/>
                <a:gd name="connsiteX49" fmla="*/ 1738822 w 2224408"/>
                <a:gd name="connsiteY49" fmla="*/ 5512209 h 7252515"/>
                <a:gd name="connsiteX50" fmla="*/ 1750240 w 2224408"/>
                <a:gd name="connsiteY50" fmla="*/ 5363804 h 7252515"/>
                <a:gd name="connsiteX51" fmla="*/ 1808802 w 2224408"/>
                <a:gd name="connsiteY51" fmla="*/ 5317321 h 7252515"/>
                <a:gd name="connsiteX52" fmla="*/ 1895398 w 2224408"/>
                <a:gd name="connsiteY52" fmla="*/ 5097645 h 7252515"/>
                <a:gd name="connsiteX53" fmla="*/ 1920548 w 2224408"/>
                <a:gd name="connsiteY53" fmla="*/ 4805496 h 7252515"/>
                <a:gd name="connsiteX54" fmla="*/ 1911564 w 2224408"/>
                <a:gd name="connsiteY54" fmla="*/ 4348776 h 7252515"/>
                <a:gd name="connsiteX55" fmla="*/ 1892243 w 2224408"/>
                <a:gd name="connsiteY55" fmla="*/ 3902573 h 7252515"/>
                <a:gd name="connsiteX56" fmla="*/ 1866553 w 2224408"/>
                <a:gd name="connsiteY56" fmla="*/ 3584643 h 7252515"/>
                <a:gd name="connsiteX57" fmla="*/ 2067448 w 2224408"/>
                <a:gd name="connsiteY57" fmla="*/ 2654077 h 7252515"/>
                <a:gd name="connsiteX58" fmla="*/ 2053898 w 2224408"/>
                <a:gd name="connsiteY58" fmla="*/ 2404684 h 7252515"/>
                <a:gd name="connsiteX59" fmla="*/ 1992391 w 2224408"/>
                <a:gd name="connsiteY59" fmla="*/ 1864914 h 7252515"/>
                <a:gd name="connsiteX60" fmla="*/ 1947650 w 2224408"/>
                <a:gd name="connsiteY60" fmla="*/ 1677029 h 7252515"/>
                <a:gd name="connsiteX61" fmla="*/ 1933228 w 2224408"/>
                <a:gd name="connsiteY61" fmla="*/ 1432534 h 7252515"/>
                <a:gd name="connsiteX62" fmla="*/ 1885603 w 2224408"/>
                <a:gd name="connsiteY62" fmla="*/ 1302338 h 7252515"/>
                <a:gd name="connsiteX63" fmla="*/ 1418878 w 2224408"/>
                <a:gd name="connsiteY63" fmla="*/ 1134975 h 7252515"/>
                <a:gd name="connsiteX64" fmla="*/ 1320412 w 2224408"/>
                <a:gd name="connsiteY64" fmla="*/ 1020075 h 7252515"/>
                <a:gd name="connsiteX65" fmla="*/ 1376421 w 2224408"/>
                <a:gd name="connsiteY65" fmla="*/ 821521 h 7252515"/>
                <a:gd name="connsiteX66" fmla="*/ 1444598 w 2224408"/>
                <a:gd name="connsiteY66" fmla="*/ 622909 h 7252515"/>
                <a:gd name="connsiteX67" fmla="*/ 1456107 w 2224408"/>
                <a:gd name="connsiteY67" fmla="*/ 380757 h 7252515"/>
                <a:gd name="connsiteX68" fmla="*/ 1342137 w 2224408"/>
                <a:gd name="connsiteY68" fmla="*/ 143773 h 7252515"/>
                <a:gd name="connsiteX69" fmla="*/ 1074836 w 2224408"/>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53526 w 2223793"/>
                <a:gd name="connsiteY5" fmla="*/ 1011420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53526 w 2223793"/>
                <a:gd name="connsiteY5" fmla="*/ 1011420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53526 w 2223793"/>
                <a:gd name="connsiteY5" fmla="*/ 1011420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48776 w 2223793"/>
                <a:gd name="connsiteY4" fmla="*/ 897120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715426 w 2223793"/>
                <a:gd name="connsiteY3" fmla="*/ 62089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696376 w 2223793"/>
                <a:gd name="connsiteY2" fmla="*/ 297045 h 7252515"/>
                <a:gd name="connsiteX3" fmla="*/ 698118 w 2223793"/>
                <a:gd name="connsiteY3" fmla="*/ 58916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20201 w 2223793"/>
                <a:gd name="connsiteY1" fmla="*/ 116070 h 7252515"/>
                <a:gd name="connsiteX2" fmla="*/ 710799 w 2223793"/>
                <a:gd name="connsiteY2" fmla="*/ 299930 h 7252515"/>
                <a:gd name="connsiteX3" fmla="*/ 698118 w 2223793"/>
                <a:gd name="connsiteY3" fmla="*/ 58916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74221 w 2223793"/>
                <a:gd name="connsiteY0" fmla="*/ 568 h 7252515"/>
                <a:gd name="connsiteX1" fmla="*/ 808662 w 2223793"/>
                <a:gd name="connsiteY1" fmla="*/ 133377 h 7252515"/>
                <a:gd name="connsiteX2" fmla="*/ 710799 w 2223793"/>
                <a:gd name="connsiteY2" fmla="*/ 299930 h 7252515"/>
                <a:gd name="connsiteX3" fmla="*/ 698118 w 2223793"/>
                <a:gd name="connsiteY3" fmla="*/ 589165 h 7252515"/>
                <a:gd name="connsiteX4" fmla="*/ 868967 w 2223793"/>
                <a:gd name="connsiteY4" fmla="*/ 900004 h 7252515"/>
                <a:gd name="connsiteX5" fmla="*/ 744872 w 2223793"/>
                <a:gd name="connsiteY5" fmla="*/ 1040265 h 7252515"/>
                <a:gd name="connsiteX6" fmla="*/ 112196 w 2223793"/>
                <a:gd name="connsiteY6" fmla="*/ 1267123 h 7252515"/>
                <a:gd name="connsiteX7" fmla="*/ 10576 w 2223793"/>
                <a:gd name="connsiteY7" fmla="*/ 2211570 h 7252515"/>
                <a:gd name="connsiteX8" fmla="*/ 323759 w 2223793"/>
                <a:gd name="connsiteY8" fmla="*/ 3017500 h 7252515"/>
                <a:gd name="connsiteX9" fmla="*/ 252457 w 2223793"/>
                <a:gd name="connsiteY9" fmla="*/ 3814384 h 7252515"/>
                <a:gd name="connsiteX10" fmla="*/ 387820 w 2223793"/>
                <a:gd name="connsiteY10" fmla="*/ 3984422 h 7252515"/>
                <a:gd name="connsiteX11" fmla="*/ 445301 w 2223793"/>
                <a:gd name="connsiteY11" fmla="*/ 4229457 h 7252515"/>
                <a:gd name="connsiteX12" fmla="*/ 506508 w 2223793"/>
                <a:gd name="connsiteY12" fmla="*/ 4629539 h 7252515"/>
                <a:gd name="connsiteX13" fmla="*/ 515162 w 2223793"/>
                <a:gd name="connsiteY13" fmla="*/ 4793958 h 7252515"/>
                <a:gd name="connsiteX14" fmla="*/ 501248 w 2223793"/>
                <a:gd name="connsiteY14" fmla="*/ 4980881 h 7252515"/>
                <a:gd name="connsiteX15" fmla="*/ 469518 w 2223793"/>
                <a:gd name="connsiteY15" fmla="*/ 5126491 h 7252515"/>
                <a:gd name="connsiteX16" fmla="*/ 393589 w 2223793"/>
                <a:gd name="connsiteY16" fmla="*/ 6154049 h 7252515"/>
                <a:gd name="connsiteX17" fmla="*/ 358974 w 2223793"/>
                <a:gd name="connsiteY17" fmla="*/ 6604338 h 7252515"/>
                <a:gd name="connsiteX18" fmla="*/ 430818 w 2223793"/>
                <a:gd name="connsiteY18" fmla="*/ 6827439 h 7252515"/>
                <a:gd name="connsiteX19" fmla="*/ 377694 w 2223793"/>
                <a:gd name="connsiteY19" fmla="*/ 6982453 h 7252515"/>
                <a:gd name="connsiteX20" fmla="*/ 616090 w 2223793"/>
                <a:gd name="connsiteY20" fmla="*/ 7244526 h 7252515"/>
                <a:gd name="connsiteX21" fmla="*/ 968845 w 2223793"/>
                <a:gd name="connsiteY21" fmla="*/ 7136926 h 7252515"/>
                <a:gd name="connsiteX22" fmla="*/ 735348 w 2223793"/>
                <a:gd name="connsiteY22" fmla="*/ 6844746 h 7252515"/>
                <a:gd name="connsiteX23" fmla="*/ 763652 w 2223793"/>
                <a:gd name="connsiteY23" fmla="*/ 6579789 h 7252515"/>
                <a:gd name="connsiteX24" fmla="*/ 749500 w 2223793"/>
                <a:gd name="connsiteY24" fmla="*/ 6250170 h 7252515"/>
                <a:gd name="connsiteX25" fmla="*/ 867076 w 2223793"/>
                <a:gd name="connsiteY25" fmla="*/ 5489132 h 7252515"/>
                <a:gd name="connsiteX26" fmla="*/ 916593 w 2223793"/>
                <a:gd name="connsiteY26" fmla="*/ 5380240 h 7252515"/>
                <a:gd name="connsiteX27" fmla="*/ 909080 w 2223793"/>
                <a:gd name="connsiteY27" fmla="*/ 5308938 h 7252515"/>
                <a:gd name="connsiteX28" fmla="*/ 982126 w 2223793"/>
                <a:gd name="connsiteY28" fmla="*/ 5211945 h 7252515"/>
                <a:gd name="connsiteX29" fmla="*/ 984140 w 2223793"/>
                <a:gd name="connsiteY29" fmla="*/ 5069070 h 7252515"/>
                <a:gd name="connsiteX30" fmla="*/ 1140295 w 2223793"/>
                <a:gd name="connsiteY30" fmla="*/ 4378373 h 7252515"/>
                <a:gd name="connsiteX31" fmla="*/ 1286926 w 2223793"/>
                <a:gd name="connsiteY31" fmla="*/ 4649970 h 7252515"/>
                <a:gd name="connsiteX32" fmla="*/ 1351588 w 2223793"/>
                <a:gd name="connsiteY32" fmla="*/ 4880042 h 7252515"/>
                <a:gd name="connsiteX33" fmla="*/ 1321000 w 2223793"/>
                <a:gd name="connsiteY33" fmla="*/ 4973880 h 7252515"/>
                <a:gd name="connsiteX34" fmla="*/ 1364869 w 2223793"/>
                <a:gd name="connsiteY34" fmla="*/ 5113209 h 7252515"/>
                <a:gd name="connsiteX35" fmla="*/ 1272774 w 2223793"/>
                <a:gd name="connsiteY35" fmla="*/ 5554244 h 7252515"/>
                <a:gd name="connsiteX36" fmla="*/ 1273796 w 2223793"/>
                <a:gd name="connsiteY36" fmla="*/ 6360264 h 7252515"/>
                <a:gd name="connsiteX37" fmla="*/ 1346961 w 2223793"/>
                <a:gd name="connsiteY37" fmla="*/ 6540277 h 7252515"/>
                <a:gd name="connsiteX38" fmla="*/ 1296181 w 2223793"/>
                <a:gd name="connsiteY38" fmla="*/ 6741714 h 7252515"/>
                <a:gd name="connsiteX39" fmla="*/ 1314359 w 2223793"/>
                <a:gd name="connsiteY39" fmla="*/ 6828040 h 7252515"/>
                <a:gd name="connsiteX40" fmla="*/ 1324155 w 2223793"/>
                <a:gd name="connsiteY40" fmla="*/ 7020824 h 7252515"/>
                <a:gd name="connsiteX41" fmla="*/ 1770929 w 2223793"/>
                <a:gd name="connsiteY41" fmla="*/ 7189119 h 7252515"/>
                <a:gd name="connsiteX42" fmla="*/ 2199582 w 2223793"/>
                <a:gd name="connsiteY42" fmla="*/ 7199125 h 7252515"/>
                <a:gd name="connsiteX43" fmla="*/ 2182426 w 2223793"/>
                <a:gd name="connsiteY43" fmla="*/ 7046786 h 7252515"/>
                <a:gd name="connsiteX44" fmla="*/ 1697823 w 2223793"/>
                <a:gd name="connsiteY44" fmla="*/ 6680449 h 7252515"/>
                <a:gd name="connsiteX45" fmla="*/ 1718706 w 2223793"/>
                <a:gd name="connsiteY45" fmla="*/ 6550072 h 7252515"/>
                <a:gd name="connsiteX46" fmla="*/ 1679193 w 2223793"/>
                <a:gd name="connsiteY46" fmla="*/ 6451067 h 7252515"/>
                <a:gd name="connsiteX47" fmla="*/ 1667926 w 2223793"/>
                <a:gd name="connsiteY47" fmla="*/ 6250170 h 7252515"/>
                <a:gd name="connsiteX48" fmla="*/ 1689590 w 2223793"/>
                <a:gd name="connsiteY48" fmla="*/ 5979714 h 7252515"/>
                <a:gd name="connsiteX49" fmla="*/ 1738207 w 2223793"/>
                <a:gd name="connsiteY49" fmla="*/ 5512209 h 7252515"/>
                <a:gd name="connsiteX50" fmla="*/ 1749625 w 2223793"/>
                <a:gd name="connsiteY50" fmla="*/ 5363804 h 7252515"/>
                <a:gd name="connsiteX51" fmla="*/ 1808187 w 2223793"/>
                <a:gd name="connsiteY51" fmla="*/ 5317321 h 7252515"/>
                <a:gd name="connsiteX52" fmla="*/ 1894783 w 2223793"/>
                <a:gd name="connsiteY52" fmla="*/ 5097645 h 7252515"/>
                <a:gd name="connsiteX53" fmla="*/ 1919933 w 2223793"/>
                <a:gd name="connsiteY53" fmla="*/ 4805496 h 7252515"/>
                <a:gd name="connsiteX54" fmla="*/ 1910949 w 2223793"/>
                <a:gd name="connsiteY54" fmla="*/ 4348776 h 7252515"/>
                <a:gd name="connsiteX55" fmla="*/ 1891628 w 2223793"/>
                <a:gd name="connsiteY55" fmla="*/ 3902573 h 7252515"/>
                <a:gd name="connsiteX56" fmla="*/ 1865938 w 2223793"/>
                <a:gd name="connsiteY56" fmla="*/ 3584643 h 7252515"/>
                <a:gd name="connsiteX57" fmla="*/ 2066833 w 2223793"/>
                <a:gd name="connsiteY57" fmla="*/ 2654077 h 7252515"/>
                <a:gd name="connsiteX58" fmla="*/ 2053283 w 2223793"/>
                <a:gd name="connsiteY58" fmla="*/ 2404684 h 7252515"/>
                <a:gd name="connsiteX59" fmla="*/ 1991776 w 2223793"/>
                <a:gd name="connsiteY59" fmla="*/ 1864914 h 7252515"/>
                <a:gd name="connsiteX60" fmla="*/ 1947035 w 2223793"/>
                <a:gd name="connsiteY60" fmla="*/ 1677029 h 7252515"/>
                <a:gd name="connsiteX61" fmla="*/ 1932613 w 2223793"/>
                <a:gd name="connsiteY61" fmla="*/ 1432534 h 7252515"/>
                <a:gd name="connsiteX62" fmla="*/ 1884988 w 2223793"/>
                <a:gd name="connsiteY62" fmla="*/ 1302338 h 7252515"/>
                <a:gd name="connsiteX63" fmla="*/ 1418263 w 2223793"/>
                <a:gd name="connsiteY63" fmla="*/ 1134975 h 7252515"/>
                <a:gd name="connsiteX64" fmla="*/ 1319797 w 2223793"/>
                <a:gd name="connsiteY64" fmla="*/ 1020075 h 7252515"/>
                <a:gd name="connsiteX65" fmla="*/ 1375806 w 2223793"/>
                <a:gd name="connsiteY65" fmla="*/ 821521 h 7252515"/>
                <a:gd name="connsiteX66" fmla="*/ 1443983 w 2223793"/>
                <a:gd name="connsiteY66" fmla="*/ 622909 h 7252515"/>
                <a:gd name="connsiteX67" fmla="*/ 1455492 w 2223793"/>
                <a:gd name="connsiteY67" fmla="*/ 380757 h 7252515"/>
                <a:gd name="connsiteX68" fmla="*/ 1341522 w 2223793"/>
                <a:gd name="connsiteY68" fmla="*/ 143773 h 7252515"/>
                <a:gd name="connsiteX69" fmla="*/ 1074221 w 2223793"/>
                <a:gd name="connsiteY69" fmla="*/ 568 h 7252515"/>
                <a:gd name="connsiteX0" fmla="*/ 1059799 w 2223793"/>
                <a:gd name="connsiteY0" fmla="*/ 683 h 7238207"/>
                <a:gd name="connsiteX1" fmla="*/ 808662 w 2223793"/>
                <a:gd name="connsiteY1" fmla="*/ 119069 h 7238207"/>
                <a:gd name="connsiteX2" fmla="*/ 710799 w 2223793"/>
                <a:gd name="connsiteY2" fmla="*/ 285622 h 7238207"/>
                <a:gd name="connsiteX3" fmla="*/ 698118 w 2223793"/>
                <a:gd name="connsiteY3" fmla="*/ 574857 h 7238207"/>
                <a:gd name="connsiteX4" fmla="*/ 868967 w 2223793"/>
                <a:gd name="connsiteY4" fmla="*/ 885696 h 7238207"/>
                <a:gd name="connsiteX5" fmla="*/ 744872 w 2223793"/>
                <a:gd name="connsiteY5" fmla="*/ 1025957 h 7238207"/>
                <a:gd name="connsiteX6" fmla="*/ 112196 w 2223793"/>
                <a:gd name="connsiteY6" fmla="*/ 1252815 h 7238207"/>
                <a:gd name="connsiteX7" fmla="*/ 10576 w 2223793"/>
                <a:gd name="connsiteY7" fmla="*/ 2197262 h 7238207"/>
                <a:gd name="connsiteX8" fmla="*/ 323759 w 2223793"/>
                <a:gd name="connsiteY8" fmla="*/ 3003192 h 7238207"/>
                <a:gd name="connsiteX9" fmla="*/ 252457 w 2223793"/>
                <a:gd name="connsiteY9" fmla="*/ 3800076 h 7238207"/>
                <a:gd name="connsiteX10" fmla="*/ 387820 w 2223793"/>
                <a:gd name="connsiteY10" fmla="*/ 3970114 h 7238207"/>
                <a:gd name="connsiteX11" fmla="*/ 445301 w 2223793"/>
                <a:gd name="connsiteY11" fmla="*/ 4215149 h 7238207"/>
                <a:gd name="connsiteX12" fmla="*/ 506508 w 2223793"/>
                <a:gd name="connsiteY12" fmla="*/ 4615231 h 7238207"/>
                <a:gd name="connsiteX13" fmla="*/ 515162 w 2223793"/>
                <a:gd name="connsiteY13" fmla="*/ 4779650 h 7238207"/>
                <a:gd name="connsiteX14" fmla="*/ 501248 w 2223793"/>
                <a:gd name="connsiteY14" fmla="*/ 4966573 h 7238207"/>
                <a:gd name="connsiteX15" fmla="*/ 469518 w 2223793"/>
                <a:gd name="connsiteY15" fmla="*/ 5112183 h 7238207"/>
                <a:gd name="connsiteX16" fmla="*/ 393589 w 2223793"/>
                <a:gd name="connsiteY16" fmla="*/ 6139741 h 7238207"/>
                <a:gd name="connsiteX17" fmla="*/ 358974 w 2223793"/>
                <a:gd name="connsiteY17" fmla="*/ 6590030 h 7238207"/>
                <a:gd name="connsiteX18" fmla="*/ 430818 w 2223793"/>
                <a:gd name="connsiteY18" fmla="*/ 6813131 h 7238207"/>
                <a:gd name="connsiteX19" fmla="*/ 377694 w 2223793"/>
                <a:gd name="connsiteY19" fmla="*/ 6968145 h 7238207"/>
                <a:gd name="connsiteX20" fmla="*/ 616090 w 2223793"/>
                <a:gd name="connsiteY20" fmla="*/ 7230218 h 7238207"/>
                <a:gd name="connsiteX21" fmla="*/ 968845 w 2223793"/>
                <a:gd name="connsiteY21" fmla="*/ 7122618 h 7238207"/>
                <a:gd name="connsiteX22" fmla="*/ 735348 w 2223793"/>
                <a:gd name="connsiteY22" fmla="*/ 6830438 h 7238207"/>
                <a:gd name="connsiteX23" fmla="*/ 763652 w 2223793"/>
                <a:gd name="connsiteY23" fmla="*/ 6565481 h 7238207"/>
                <a:gd name="connsiteX24" fmla="*/ 749500 w 2223793"/>
                <a:gd name="connsiteY24" fmla="*/ 6235862 h 7238207"/>
                <a:gd name="connsiteX25" fmla="*/ 867076 w 2223793"/>
                <a:gd name="connsiteY25" fmla="*/ 5474824 h 7238207"/>
                <a:gd name="connsiteX26" fmla="*/ 916593 w 2223793"/>
                <a:gd name="connsiteY26" fmla="*/ 5365932 h 7238207"/>
                <a:gd name="connsiteX27" fmla="*/ 909080 w 2223793"/>
                <a:gd name="connsiteY27" fmla="*/ 5294630 h 7238207"/>
                <a:gd name="connsiteX28" fmla="*/ 982126 w 2223793"/>
                <a:gd name="connsiteY28" fmla="*/ 5197637 h 7238207"/>
                <a:gd name="connsiteX29" fmla="*/ 984140 w 2223793"/>
                <a:gd name="connsiteY29" fmla="*/ 5054762 h 7238207"/>
                <a:gd name="connsiteX30" fmla="*/ 1140295 w 2223793"/>
                <a:gd name="connsiteY30" fmla="*/ 4364065 h 7238207"/>
                <a:gd name="connsiteX31" fmla="*/ 1286926 w 2223793"/>
                <a:gd name="connsiteY31" fmla="*/ 4635662 h 7238207"/>
                <a:gd name="connsiteX32" fmla="*/ 1351588 w 2223793"/>
                <a:gd name="connsiteY32" fmla="*/ 4865734 h 7238207"/>
                <a:gd name="connsiteX33" fmla="*/ 1321000 w 2223793"/>
                <a:gd name="connsiteY33" fmla="*/ 4959572 h 7238207"/>
                <a:gd name="connsiteX34" fmla="*/ 1364869 w 2223793"/>
                <a:gd name="connsiteY34" fmla="*/ 5098901 h 7238207"/>
                <a:gd name="connsiteX35" fmla="*/ 1272774 w 2223793"/>
                <a:gd name="connsiteY35" fmla="*/ 5539936 h 7238207"/>
                <a:gd name="connsiteX36" fmla="*/ 1273796 w 2223793"/>
                <a:gd name="connsiteY36" fmla="*/ 6345956 h 7238207"/>
                <a:gd name="connsiteX37" fmla="*/ 1346961 w 2223793"/>
                <a:gd name="connsiteY37" fmla="*/ 6525969 h 7238207"/>
                <a:gd name="connsiteX38" fmla="*/ 1296181 w 2223793"/>
                <a:gd name="connsiteY38" fmla="*/ 6727406 h 7238207"/>
                <a:gd name="connsiteX39" fmla="*/ 1314359 w 2223793"/>
                <a:gd name="connsiteY39" fmla="*/ 6813732 h 7238207"/>
                <a:gd name="connsiteX40" fmla="*/ 1324155 w 2223793"/>
                <a:gd name="connsiteY40" fmla="*/ 7006516 h 7238207"/>
                <a:gd name="connsiteX41" fmla="*/ 1770929 w 2223793"/>
                <a:gd name="connsiteY41" fmla="*/ 7174811 h 7238207"/>
                <a:gd name="connsiteX42" fmla="*/ 2199582 w 2223793"/>
                <a:gd name="connsiteY42" fmla="*/ 7184817 h 7238207"/>
                <a:gd name="connsiteX43" fmla="*/ 2182426 w 2223793"/>
                <a:gd name="connsiteY43" fmla="*/ 7032478 h 7238207"/>
                <a:gd name="connsiteX44" fmla="*/ 1697823 w 2223793"/>
                <a:gd name="connsiteY44" fmla="*/ 6666141 h 7238207"/>
                <a:gd name="connsiteX45" fmla="*/ 1718706 w 2223793"/>
                <a:gd name="connsiteY45" fmla="*/ 6535764 h 7238207"/>
                <a:gd name="connsiteX46" fmla="*/ 1679193 w 2223793"/>
                <a:gd name="connsiteY46" fmla="*/ 6436759 h 7238207"/>
                <a:gd name="connsiteX47" fmla="*/ 1667926 w 2223793"/>
                <a:gd name="connsiteY47" fmla="*/ 6235862 h 7238207"/>
                <a:gd name="connsiteX48" fmla="*/ 1689590 w 2223793"/>
                <a:gd name="connsiteY48" fmla="*/ 5965406 h 7238207"/>
                <a:gd name="connsiteX49" fmla="*/ 1738207 w 2223793"/>
                <a:gd name="connsiteY49" fmla="*/ 5497901 h 7238207"/>
                <a:gd name="connsiteX50" fmla="*/ 1749625 w 2223793"/>
                <a:gd name="connsiteY50" fmla="*/ 5349496 h 7238207"/>
                <a:gd name="connsiteX51" fmla="*/ 1808187 w 2223793"/>
                <a:gd name="connsiteY51" fmla="*/ 5303013 h 7238207"/>
                <a:gd name="connsiteX52" fmla="*/ 1894783 w 2223793"/>
                <a:gd name="connsiteY52" fmla="*/ 5083337 h 7238207"/>
                <a:gd name="connsiteX53" fmla="*/ 1919933 w 2223793"/>
                <a:gd name="connsiteY53" fmla="*/ 4791188 h 7238207"/>
                <a:gd name="connsiteX54" fmla="*/ 1910949 w 2223793"/>
                <a:gd name="connsiteY54" fmla="*/ 4334468 h 7238207"/>
                <a:gd name="connsiteX55" fmla="*/ 1891628 w 2223793"/>
                <a:gd name="connsiteY55" fmla="*/ 3888265 h 7238207"/>
                <a:gd name="connsiteX56" fmla="*/ 1865938 w 2223793"/>
                <a:gd name="connsiteY56" fmla="*/ 3570335 h 7238207"/>
                <a:gd name="connsiteX57" fmla="*/ 2066833 w 2223793"/>
                <a:gd name="connsiteY57" fmla="*/ 2639769 h 7238207"/>
                <a:gd name="connsiteX58" fmla="*/ 2053283 w 2223793"/>
                <a:gd name="connsiteY58" fmla="*/ 2390376 h 7238207"/>
                <a:gd name="connsiteX59" fmla="*/ 1991776 w 2223793"/>
                <a:gd name="connsiteY59" fmla="*/ 1850606 h 7238207"/>
                <a:gd name="connsiteX60" fmla="*/ 1947035 w 2223793"/>
                <a:gd name="connsiteY60" fmla="*/ 1662721 h 7238207"/>
                <a:gd name="connsiteX61" fmla="*/ 1932613 w 2223793"/>
                <a:gd name="connsiteY61" fmla="*/ 1418226 h 7238207"/>
                <a:gd name="connsiteX62" fmla="*/ 1884988 w 2223793"/>
                <a:gd name="connsiteY62" fmla="*/ 1288030 h 7238207"/>
                <a:gd name="connsiteX63" fmla="*/ 1418263 w 2223793"/>
                <a:gd name="connsiteY63" fmla="*/ 1120667 h 7238207"/>
                <a:gd name="connsiteX64" fmla="*/ 1319797 w 2223793"/>
                <a:gd name="connsiteY64" fmla="*/ 1005767 h 7238207"/>
                <a:gd name="connsiteX65" fmla="*/ 1375806 w 2223793"/>
                <a:gd name="connsiteY65" fmla="*/ 807213 h 7238207"/>
                <a:gd name="connsiteX66" fmla="*/ 1443983 w 2223793"/>
                <a:gd name="connsiteY66" fmla="*/ 608601 h 7238207"/>
                <a:gd name="connsiteX67" fmla="*/ 1455492 w 2223793"/>
                <a:gd name="connsiteY67" fmla="*/ 366449 h 7238207"/>
                <a:gd name="connsiteX68" fmla="*/ 1341522 w 2223793"/>
                <a:gd name="connsiteY68" fmla="*/ 129465 h 7238207"/>
                <a:gd name="connsiteX69" fmla="*/ 1059799 w 2223793"/>
                <a:gd name="connsiteY69" fmla="*/ 683 h 7238207"/>
                <a:gd name="connsiteX0" fmla="*/ 1059799 w 2223793"/>
                <a:gd name="connsiteY0" fmla="*/ 632 h 7238156"/>
                <a:gd name="connsiteX1" fmla="*/ 808662 w 2223793"/>
                <a:gd name="connsiteY1" fmla="*/ 119018 h 7238156"/>
                <a:gd name="connsiteX2" fmla="*/ 710799 w 2223793"/>
                <a:gd name="connsiteY2" fmla="*/ 285571 h 7238156"/>
                <a:gd name="connsiteX3" fmla="*/ 698118 w 2223793"/>
                <a:gd name="connsiteY3" fmla="*/ 574806 h 7238156"/>
                <a:gd name="connsiteX4" fmla="*/ 868967 w 2223793"/>
                <a:gd name="connsiteY4" fmla="*/ 885645 h 7238156"/>
                <a:gd name="connsiteX5" fmla="*/ 744872 w 2223793"/>
                <a:gd name="connsiteY5" fmla="*/ 1025906 h 7238156"/>
                <a:gd name="connsiteX6" fmla="*/ 112196 w 2223793"/>
                <a:gd name="connsiteY6" fmla="*/ 1252764 h 7238156"/>
                <a:gd name="connsiteX7" fmla="*/ 10576 w 2223793"/>
                <a:gd name="connsiteY7" fmla="*/ 2197211 h 7238156"/>
                <a:gd name="connsiteX8" fmla="*/ 323759 w 2223793"/>
                <a:gd name="connsiteY8" fmla="*/ 3003141 h 7238156"/>
                <a:gd name="connsiteX9" fmla="*/ 252457 w 2223793"/>
                <a:gd name="connsiteY9" fmla="*/ 3800025 h 7238156"/>
                <a:gd name="connsiteX10" fmla="*/ 387820 w 2223793"/>
                <a:gd name="connsiteY10" fmla="*/ 3970063 h 7238156"/>
                <a:gd name="connsiteX11" fmla="*/ 445301 w 2223793"/>
                <a:gd name="connsiteY11" fmla="*/ 4215098 h 7238156"/>
                <a:gd name="connsiteX12" fmla="*/ 506508 w 2223793"/>
                <a:gd name="connsiteY12" fmla="*/ 4615180 h 7238156"/>
                <a:gd name="connsiteX13" fmla="*/ 515162 w 2223793"/>
                <a:gd name="connsiteY13" fmla="*/ 4779599 h 7238156"/>
                <a:gd name="connsiteX14" fmla="*/ 501248 w 2223793"/>
                <a:gd name="connsiteY14" fmla="*/ 4966522 h 7238156"/>
                <a:gd name="connsiteX15" fmla="*/ 469518 w 2223793"/>
                <a:gd name="connsiteY15" fmla="*/ 5112132 h 7238156"/>
                <a:gd name="connsiteX16" fmla="*/ 393589 w 2223793"/>
                <a:gd name="connsiteY16" fmla="*/ 6139690 h 7238156"/>
                <a:gd name="connsiteX17" fmla="*/ 358974 w 2223793"/>
                <a:gd name="connsiteY17" fmla="*/ 6589979 h 7238156"/>
                <a:gd name="connsiteX18" fmla="*/ 430818 w 2223793"/>
                <a:gd name="connsiteY18" fmla="*/ 6813080 h 7238156"/>
                <a:gd name="connsiteX19" fmla="*/ 377694 w 2223793"/>
                <a:gd name="connsiteY19" fmla="*/ 6968094 h 7238156"/>
                <a:gd name="connsiteX20" fmla="*/ 616090 w 2223793"/>
                <a:gd name="connsiteY20" fmla="*/ 7230167 h 7238156"/>
                <a:gd name="connsiteX21" fmla="*/ 968845 w 2223793"/>
                <a:gd name="connsiteY21" fmla="*/ 7122567 h 7238156"/>
                <a:gd name="connsiteX22" fmla="*/ 735348 w 2223793"/>
                <a:gd name="connsiteY22" fmla="*/ 6830387 h 7238156"/>
                <a:gd name="connsiteX23" fmla="*/ 763652 w 2223793"/>
                <a:gd name="connsiteY23" fmla="*/ 6565430 h 7238156"/>
                <a:gd name="connsiteX24" fmla="*/ 749500 w 2223793"/>
                <a:gd name="connsiteY24" fmla="*/ 6235811 h 7238156"/>
                <a:gd name="connsiteX25" fmla="*/ 867076 w 2223793"/>
                <a:gd name="connsiteY25" fmla="*/ 5474773 h 7238156"/>
                <a:gd name="connsiteX26" fmla="*/ 916593 w 2223793"/>
                <a:gd name="connsiteY26" fmla="*/ 5365881 h 7238156"/>
                <a:gd name="connsiteX27" fmla="*/ 909080 w 2223793"/>
                <a:gd name="connsiteY27" fmla="*/ 5294579 h 7238156"/>
                <a:gd name="connsiteX28" fmla="*/ 982126 w 2223793"/>
                <a:gd name="connsiteY28" fmla="*/ 5197586 h 7238156"/>
                <a:gd name="connsiteX29" fmla="*/ 984140 w 2223793"/>
                <a:gd name="connsiteY29" fmla="*/ 5054711 h 7238156"/>
                <a:gd name="connsiteX30" fmla="*/ 1140295 w 2223793"/>
                <a:gd name="connsiteY30" fmla="*/ 4364014 h 7238156"/>
                <a:gd name="connsiteX31" fmla="*/ 1286926 w 2223793"/>
                <a:gd name="connsiteY31" fmla="*/ 4635611 h 7238156"/>
                <a:gd name="connsiteX32" fmla="*/ 1351588 w 2223793"/>
                <a:gd name="connsiteY32" fmla="*/ 4865683 h 7238156"/>
                <a:gd name="connsiteX33" fmla="*/ 1321000 w 2223793"/>
                <a:gd name="connsiteY33" fmla="*/ 4959521 h 7238156"/>
                <a:gd name="connsiteX34" fmla="*/ 1364869 w 2223793"/>
                <a:gd name="connsiteY34" fmla="*/ 5098850 h 7238156"/>
                <a:gd name="connsiteX35" fmla="*/ 1272774 w 2223793"/>
                <a:gd name="connsiteY35" fmla="*/ 5539885 h 7238156"/>
                <a:gd name="connsiteX36" fmla="*/ 1273796 w 2223793"/>
                <a:gd name="connsiteY36" fmla="*/ 6345905 h 7238156"/>
                <a:gd name="connsiteX37" fmla="*/ 1346961 w 2223793"/>
                <a:gd name="connsiteY37" fmla="*/ 6525918 h 7238156"/>
                <a:gd name="connsiteX38" fmla="*/ 1296181 w 2223793"/>
                <a:gd name="connsiteY38" fmla="*/ 6727355 h 7238156"/>
                <a:gd name="connsiteX39" fmla="*/ 1314359 w 2223793"/>
                <a:gd name="connsiteY39" fmla="*/ 6813681 h 7238156"/>
                <a:gd name="connsiteX40" fmla="*/ 1324155 w 2223793"/>
                <a:gd name="connsiteY40" fmla="*/ 7006465 h 7238156"/>
                <a:gd name="connsiteX41" fmla="*/ 1770929 w 2223793"/>
                <a:gd name="connsiteY41" fmla="*/ 7174760 h 7238156"/>
                <a:gd name="connsiteX42" fmla="*/ 2199582 w 2223793"/>
                <a:gd name="connsiteY42" fmla="*/ 7184766 h 7238156"/>
                <a:gd name="connsiteX43" fmla="*/ 2182426 w 2223793"/>
                <a:gd name="connsiteY43" fmla="*/ 7032427 h 7238156"/>
                <a:gd name="connsiteX44" fmla="*/ 1697823 w 2223793"/>
                <a:gd name="connsiteY44" fmla="*/ 6666090 h 7238156"/>
                <a:gd name="connsiteX45" fmla="*/ 1718706 w 2223793"/>
                <a:gd name="connsiteY45" fmla="*/ 6535713 h 7238156"/>
                <a:gd name="connsiteX46" fmla="*/ 1679193 w 2223793"/>
                <a:gd name="connsiteY46" fmla="*/ 6436708 h 7238156"/>
                <a:gd name="connsiteX47" fmla="*/ 1667926 w 2223793"/>
                <a:gd name="connsiteY47" fmla="*/ 6235811 h 7238156"/>
                <a:gd name="connsiteX48" fmla="*/ 1689590 w 2223793"/>
                <a:gd name="connsiteY48" fmla="*/ 5965355 h 7238156"/>
                <a:gd name="connsiteX49" fmla="*/ 1738207 w 2223793"/>
                <a:gd name="connsiteY49" fmla="*/ 5497850 h 7238156"/>
                <a:gd name="connsiteX50" fmla="*/ 1749625 w 2223793"/>
                <a:gd name="connsiteY50" fmla="*/ 5349445 h 7238156"/>
                <a:gd name="connsiteX51" fmla="*/ 1808187 w 2223793"/>
                <a:gd name="connsiteY51" fmla="*/ 5302962 h 7238156"/>
                <a:gd name="connsiteX52" fmla="*/ 1894783 w 2223793"/>
                <a:gd name="connsiteY52" fmla="*/ 5083286 h 7238156"/>
                <a:gd name="connsiteX53" fmla="*/ 1919933 w 2223793"/>
                <a:gd name="connsiteY53" fmla="*/ 4791137 h 7238156"/>
                <a:gd name="connsiteX54" fmla="*/ 1910949 w 2223793"/>
                <a:gd name="connsiteY54" fmla="*/ 4334417 h 7238156"/>
                <a:gd name="connsiteX55" fmla="*/ 1891628 w 2223793"/>
                <a:gd name="connsiteY55" fmla="*/ 3888214 h 7238156"/>
                <a:gd name="connsiteX56" fmla="*/ 1865938 w 2223793"/>
                <a:gd name="connsiteY56" fmla="*/ 3570284 h 7238156"/>
                <a:gd name="connsiteX57" fmla="*/ 2066833 w 2223793"/>
                <a:gd name="connsiteY57" fmla="*/ 2639718 h 7238156"/>
                <a:gd name="connsiteX58" fmla="*/ 2053283 w 2223793"/>
                <a:gd name="connsiteY58" fmla="*/ 2390325 h 7238156"/>
                <a:gd name="connsiteX59" fmla="*/ 1991776 w 2223793"/>
                <a:gd name="connsiteY59" fmla="*/ 1850555 h 7238156"/>
                <a:gd name="connsiteX60" fmla="*/ 1947035 w 2223793"/>
                <a:gd name="connsiteY60" fmla="*/ 1662670 h 7238156"/>
                <a:gd name="connsiteX61" fmla="*/ 1932613 w 2223793"/>
                <a:gd name="connsiteY61" fmla="*/ 1418175 h 7238156"/>
                <a:gd name="connsiteX62" fmla="*/ 1884988 w 2223793"/>
                <a:gd name="connsiteY62" fmla="*/ 1287979 h 7238156"/>
                <a:gd name="connsiteX63" fmla="*/ 1418263 w 2223793"/>
                <a:gd name="connsiteY63" fmla="*/ 1120616 h 7238156"/>
                <a:gd name="connsiteX64" fmla="*/ 1319797 w 2223793"/>
                <a:gd name="connsiteY64" fmla="*/ 1005716 h 7238156"/>
                <a:gd name="connsiteX65" fmla="*/ 1375806 w 2223793"/>
                <a:gd name="connsiteY65" fmla="*/ 807162 h 7238156"/>
                <a:gd name="connsiteX66" fmla="*/ 1443983 w 2223793"/>
                <a:gd name="connsiteY66" fmla="*/ 608550 h 7238156"/>
                <a:gd name="connsiteX67" fmla="*/ 1455492 w 2223793"/>
                <a:gd name="connsiteY67" fmla="*/ 366398 h 7238156"/>
                <a:gd name="connsiteX68" fmla="*/ 1379021 w 2223793"/>
                <a:gd name="connsiteY68" fmla="*/ 135183 h 7238156"/>
                <a:gd name="connsiteX69" fmla="*/ 1059799 w 2223793"/>
                <a:gd name="connsiteY69" fmla="*/ 632 h 7238156"/>
                <a:gd name="connsiteX0" fmla="*/ 1059799 w 2223793"/>
                <a:gd name="connsiteY0" fmla="*/ 551 h 7238075"/>
                <a:gd name="connsiteX1" fmla="*/ 808662 w 2223793"/>
                <a:gd name="connsiteY1" fmla="*/ 118937 h 7238075"/>
                <a:gd name="connsiteX2" fmla="*/ 710799 w 2223793"/>
                <a:gd name="connsiteY2" fmla="*/ 285490 h 7238075"/>
                <a:gd name="connsiteX3" fmla="*/ 698118 w 2223793"/>
                <a:gd name="connsiteY3" fmla="*/ 574725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698118 w 2223793"/>
                <a:gd name="connsiteY3" fmla="*/ 574725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698118 w 2223793"/>
                <a:gd name="connsiteY3" fmla="*/ 574725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715425 w 2223793"/>
                <a:gd name="connsiteY3" fmla="*/ 566071 h 7238075"/>
                <a:gd name="connsiteX4" fmla="*/ 868967 w 2223793"/>
                <a:gd name="connsiteY4" fmla="*/ 885564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059799 w 2223793"/>
                <a:gd name="connsiteY0" fmla="*/ 551 h 7238075"/>
                <a:gd name="connsiteX1" fmla="*/ 808662 w 2223793"/>
                <a:gd name="connsiteY1" fmla="*/ 118937 h 7238075"/>
                <a:gd name="connsiteX2" fmla="*/ 710799 w 2223793"/>
                <a:gd name="connsiteY2" fmla="*/ 285490 h 7238075"/>
                <a:gd name="connsiteX3" fmla="*/ 715425 w 2223793"/>
                <a:gd name="connsiteY3" fmla="*/ 566071 h 7238075"/>
                <a:gd name="connsiteX4" fmla="*/ 854544 w 2223793"/>
                <a:gd name="connsiteY4" fmla="*/ 882679 h 7238075"/>
                <a:gd name="connsiteX5" fmla="*/ 744872 w 2223793"/>
                <a:gd name="connsiteY5" fmla="*/ 1025825 h 7238075"/>
                <a:gd name="connsiteX6" fmla="*/ 112196 w 2223793"/>
                <a:gd name="connsiteY6" fmla="*/ 1252683 h 7238075"/>
                <a:gd name="connsiteX7" fmla="*/ 10576 w 2223793"/>
                <a:gd name="connsiteY7" fmla="*/ 2197130 h 7238075"/>
                <a:gd name="connsiteX8" fmla="*/ 323759 w 2223793"/>
                <a:gd name="connsiteY8" fmla="*/ 3003060 h 7238075"/>
                <a:gd name="connsiteX9" fmla="*/ 252457 w 2223793"/>
                <a:gd name="connsiteY9" fmla="*/ 3799944 h 7238075"/>
                <a:gd name="connsiteX10" fmla="*/ 387820 w 2223793"/>
                <a:gd name="connsiteY10" fmla="*/ 3969982 h 7238075"/>
                <a:gd name="connsiteX11" fmla="*/ 445301 w 2223793"/>
                <a:gd name="connsiteY11" fmla="*/ 4215017 h 7238075"/>
                <a:gd name="connsiteX12" fmla="*/ 506508 w 2223793"/>
                <a:gd name="connsiteY12" fmla="*/ 4615099 h 7238075"/>
                <a:gd name="connsiteX13" fmla="*/ 515162 w 2223793"/>
                <a:gd name="connsiteY13" fmla="*/ 4779518 h 7238075"/>
                <a:gd name="connsiteX14" fmla="*/ 501248 w 2223793"/>
                <a:gd name="connsiteY14" fmla="*/ 4966441 h 7238075"/>
                <a:gd name="connsiteX15" fmla="*/ 469518 w 2223793"/>
                <a:gd name="connsiteY15" fmla="*/ 5112051 h 7238075"/>
                <a:gd name="connsiteX16" fmla="*/ 393589 w 2223793"/>
                <a:gd name="connsiteY16" fmla="*/ 6139609 h 7238075"/>
                <a:gd name="connsiteX17" fmla="*/ 358974 w 2223793"/>
                <a:gd name="connsiteY17" fmla="*/ 6589898 h 7238075"/>
                <a:gd name="connsiteX18" fmla="*/ 430818 w 2223793"/>
                <a:gd name="connsiteY18" fmla="*/ 6812999 h 7238075"/>
                <a:gd name="connsiteX19" fmla="*/ 377694 w 2223793"/>
                <a:gd name="connsiteY19" fmla="*/ 6968013 h 7238075"/>
                <a:gd name="connsiteX20" fmla="*/ 616090 w 2223793"/>
                <a:gd name="connsiteY20" fmla="*/ 7230086 h 7238075"/>
                <a:gd name="connsiteX21" fmla="*/ 968845 w 2223793"/>
                <a:gd name="connsiteY21" fmla="*/ 7122486 h 7238075"/>
                <a:gd name="connsiteX22" fmla="*/ 735348 w 2223793"/>
                <a:gd name="connsiteY22" fmla="*/ 6830306 h 7238075"/>
                <a:gd name="connsiteX23" fmla="*/ 763652 w 2223793"/>
                <a:gd name="connsiteY23" fmla="*/ 6565349 h 7238075"/>
                <a:gd name="connsiteX24" fmla="*/ 749500 w 2223793"/>
                <a:gd name="connsiteY24" fmla="*/ 6235730 h 7238075"/>
                <a:gd name="connsiteX25" fmla="*/ 867076 w 2223793"/>
                <a:gd name="connsiteY25" fmla="*/ 5474692 h 7238075"/>
                <a:gd name="connsiteX26" fmla="*/ 916593 w 2223793"/>
                <a:gd name="connsiteY26" fmla="*/ 5365800 h 7238075"/>
                <a:gd name="connsiteX27" fmla="*/ 909080 w 2223793"/>
                <a:gd name="connsiteY27" fmla="*/ 5294498 h 7238075"/>
                <a:gd name="connsiteX28" fmla="*/ 982126 w 2223793"/>
                <a:gd name="connsiteY28" fmla="*/ 5197505 h 7238075"/>
                <a:gd name="connsiteX29" fmla="*/ 984140 w 2223793"/>
                <a:gd name="connsiteY29" fmla="*/ 5054630 h 7238075"/>
                <a:gd name="connsiteX30" fmla="*/ 1140295 w 2223793"/>
                <a:gd name="connsiteY30" fmla="*/ 4363933 h 7238075"/>
                <a:gd name="connsiteX31" fmla="*/ 1286926 w 2223793"/>
                <a:gd name="connsiteY31" fmla="*/ 4635530 h 7238075"/>
                <a:gd name="connsiteX32" fmla="*/ 1351588 w 2223793"/>
                <a:gd name="connsiteY32" fmla="*/ 4865602 h 7238075"/>
                <a:gd name="connsiteX33" fmla="*/ 1321000 w 2223793"/>
                <a:gd name="connsiteY33" fmla="*/ 4959440 h 7238075"/>
                <a:gd name="connsiteX34" fmla="*/ 1364869 w 2223793"/>
                <a:gd name="connsiteY34" fmla="*/ 5098769 h 7238075"/>
                <a:gd name="connsiteX35" fmla="*/ 1272774 w 2223793"/>
                <a:gd name="connsiteY35" fmla="*/ 5539804 h 7238075"/>
                <a:gd name="connsiteX36" fmla="*/ 1273796 w 2223793"/>
                <a:gd name="connsiteY36" fmla="*/ 6345824 h 7238075"/>
                <a:gd name="connsiteX37" fmla="*/ 1346961 w 2223793"/>
                <a:gd name="connsiteY37" fmla="*/ 6525837 h 7238075"/>
                <a:gd name="connsiteX38" fmla="*/ 1296181 w 2223793"/>
                <a:gd name="connsiteY38" fmla="*/ 6727274 h 7238075"/>
                <a:gd name="connsiteX39" fmla="*/ 1314359 w 2223793"/>
                <a:gd name="connsiteY39" fmla="*/ 6813600 h 7238075"/>
                <a:gd name="connsiteX40" fmla="*/ 1324155 w 2223793"/>
                <a:gd name="connsiteY40" fmla="*/ 7006384 h 7238075"/>
                <a:gd name="connsiteX41" fmla="*/ 1770929 w 2223793"/>
                <a:gd name="connsiteY41" fmla="*/ 7174679 h 7238075"/>
                <a:gd name="connsiteX42" fmla="*/ 2199582 w 2223793"/>
                <a:gd name="connsiteY42" fmla="*/ 7184685 h 7238075"/>
                <a:gd name="connsiteX43" fmla="*/ 2182426 w 2223793"/>
                <a:gd name="connsiteY43" fmla="*/ 7032346 h 7238075"/>
                <a:gd name="connsiteX44" fmla="*/ 1697823 w 2223793"/>
                <a:gd name="connsiteY44" fmla="*/ 6666009 h 7238075"/>
                <a:gd name="connsiteX45" fmla="*/ 1718706 w 2223793"/>
                <a:gd name="connsiteY45" fmla="*/ 6535632 h 7238075"/>
                <a:gd name="connsiteX46" fmla="*/ 1679193 w 2223793"/>
                <a:gd name="connsiteY46" fmla="*/ 6436627 h 7238075"/>
                <a:gd name="connsiteX47" fmla="*/ 1667926 w 2223793"/>
                <a:gd name="connsiteY47" fmla="*/ 6235730 h 7238075"/>
                <a:gd name="connsiteX48" fmla="*/ 1689590 w 2223793"/>
                <a:gd name="connsiteY48" fmla="*/ 5965274 h 7238075"/>
                <a:gd name="connsiteX49" fmla="*/ 1738207 w 2223793"/>
                <a:gd name="connsiteY49" fmla="*/ 5497769 h 7238075"/>
                <a:gd name="connsiteX50" fmla="*/ 1749625 w 2223793"/>
                <a:gd name="connsiteY50" fmla="*/ 5349364 h 7238075"/>
                <a:gd name="connsiteX51" fmla="*/ 1808187 w 2223793"/>
                <a:gd name="connsiteY51" fmla="*/ 5302881 h 7238075"/>
                <a:gd name="connsiteX52" fmla="*/ 1894783 w 2223793"/>
                <a:gd name="connsiteY52" fmla="*/ 5083205 h 7238075"/>
                <a:gd name="connsiteX53" fmla="*/ 1919933 w 2223793"/>
                <a:gd name="connsiteY53" fmla="*/ 4791056 h 7238075"/>
                <a:gd name="connsiteX54" fmla="*/ 1910949 w 2223793"/>
                <a:gd name="connsiteY54" fmla="*/ 4334336 h 7238075"/>
                <a:gd name="connsiteX55" fmla="*/ 1891628 w 2223793"/>
                <a:gd name="connsiteY55" fmla="*/ 3888133 h 7238075"/>
                <a:gd name="connsiteX56" fmla="*/ 1865938 w 2223793"/>
                <a:gd name="connsiteY56" fmla="*/ 3570203 h 7238075"/>
                <a:gd name="connsiteX57" fmla="*/ 2066833 w 2223793"/>
                <a:gd name="connsiteY57" fmla="*/ 2639637 h 7238075"/>
                <a:gd name="connsiteX58" fmla="*/ 2053283 w 2223793"/>
                <a:gd name="connsiteY58" fmla="*/ 2390244 h 7238075"/>
                <a:gd name="connsiteX59" fmla="*/ 1991776 w 2223793"/>
                <a:gd name="connsiteY59" fmla="*/ 1850474 h 7238075"/>
                <a:gd name="connsiteX60" fmla="*/ 1947035 w 2223793"/>
                <a:gd name="connsiteY60" fmla="*/ 1662589 h 7238075"/>
                <a:gd name="connsiteX61" fmla="*/ 1932613 w 2223793"/>
                <a:gd name="connsiteY61" fmla="*/ 1418094 h 7238075"/>
                <a:gd name="connsiteX62" fmla="*/ 1884988 w 2223793"/>
                <a:gd name="connsiteY62" fmla="*/ 1287898 h 7238075"/>
                <a:gd name="connsiteX63" fmla="*/ 1418263 w 2223793"/>
                <a:gd name="connsiteY63" fmla="*/ 1120535 h 7238075"/>
                <a:gd name="connsiteX64" fmla="*/ 1319797 w 2223793"/>
                <a:gd name="connsiteY64" fmla="*/ 1005635 h 7238075"/>
                <a:gd name="connsiteX65" fmla="*/ 1375806 w 2223793"/>
                <a:gd name="connsiteY65" fmla="*/ 807081 h 7238075"/>
                <a:gd name="connsiteX66" fmla="*/ 1443983 w 2223793"/>
                <a:gd name="connsiteY66" fmla="*/ 608469 h 7238075"/>
                <a:gd name="connsiteX67" fmla="*/ 1455492 w 2223793"/>
                <a:gd name="connsiteY67" fmla="*/ 366317 h 7238075"/>
                <a:gd name="connsiteX68" fmla="*/ 1373252 w 2223793"/>
                <a:gd name="connsiteY68" fmla="*/ 146640 h 7238075"/>
                <a:gd name="connsiteX69" fmla="*/ 1059799 w 2223793"/>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364475 w 2264509"/>
                <a:gd name="connsiteY8" fmla="*/ 3003060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364475 w 2264509"/>
                <a:gd name="connsiteY8" fmla="*/ 3003060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093999 w 2264509"/>
                <a:gd name="connsiteY58" fmla="*/ 2390244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2107549 w 2264509"/>
                <a:gd name="connsiteY57" fmla="*/ 2639637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805624 w 2264509"/>
                <a:gd name="connsiteY57" fmla="*/ 2631010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805624 w 2264509"/>
                <a:gd name="connsiteY57" fmla="*/ 2631010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181011 w 2264509"/>
                <a:gd name="connsiteY30" fmla="*/ 4363933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27642 w 2264509"/>
                <a:gd name="connsiteY31" fmla="*/ 4635530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1906654 w 2264509"/>
                <a:gd name="connsiteY56" fmla="*/ 3570203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10171 w 2264509"/>
                <a:gd name="connsiteY56" fmla="*/ 369959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10171 w 2264509"/>
                <a:gd name="connsiteY56" fmla="*/ 369959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61930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61930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61930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095683 w 2264509"/>
                <a:gd name="connsiteY56" fmla="*/ 3828242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18410 w 2264509"/>
                <a:gd name="connsiteY19" fmla="*/ 6968013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8075"/>
                <a:gd name="connsiteX1" fmla="*/ 849378 w 2264509"/>
                <a:gd name="connsiteY1" fmla="*/ 118937 h 7238075"/>
                <a:gd name="connsiteX2" fmla="*/ 751515 w 2264509"/>
                <a:gd name="connsiteY2" fmla="*/ 285490 h 7238075"/>
                <a:gd name="connsiteX3" fmla="*/ 756141 w 2264509"/>
                <a:gd name="connsiteY3" fmla="*/ 566071 h 7238075"/>
                <a:gd name="connsiteX4" fmla="*/ 895260 w 2264509"/>
                <a:gd name="connsiteY4" fmla="*/ 882679 h 7238075"/>
                <a:gd name="connsiteX5" fmla="*/ 785588 w 2264509"/>
                <a:gd name="connsiteY5" fmla="*/ 1025825 h 7238075"/>
                <a:gd name="connsiteX6" fmla="*/ 152912 w 2264509"/>
                <a:gd name="connsiteY6" fmla="*/ 1252683 h 7238075"/>
                <a:gd name="connsiteX7" fmla="*/ 8160 w 2264509"/>
                <a:gd name="connsiteY7" fmla="*/ 2283394 h 7238075"/>
                <a:gd name="connsiteX8" fmla="*/ 416233 w 2264509"/>
                <a:gd name="connsiteY8" fmla="*/ 2735641 h 7238075"/>
                <a:gd name="connsiteX9" fmla="*/ 293173 w 2264509"/>
                <a:gd name="connsiteY9" fmla="*/ 3799944 h 7238075"/>
                <a:gd name="connsiteX10" fmla="*/ 428536 w 2264509"/>
                <a:gd name="connsiteY10" fmla="*/ 3969982 h 7238075"/>
                <a:gd name="connsiteX11" fmla="*/ 486017 w 2264509"/>
                <a:gd name="connsiteY11" fmla="*/ 4215017 h 7238075"/>
                <a:gd name="connsiteX12" fmla="*/ 547224 w 2264509"/>
                <a:gd name="connsiteY12" fmla="*/ 4615099 h 7238075"/>
                <a:gd name="connsiteX13" fmla="*/ 555878 w 2264509"/>
                <a:gd name="connsiteY13" fmla="*/ 4779518 h 7238075"/>
                <a:gd name="connsiteX14" fmla="*/ 541964 w 2264509"/>
                <a:gd name="connsiteY14" fmla="*/ 4966441 h 7238075"/>
                <a:gd name="connsiteX15" fmla="*/ 510234 w 2264509"/>
                <a:gd name="connsiteY15" fmla="*/ 5112051 h 7238075"/>
                <a:gd name="connsiteX16" fmla="*/ 434305 w 2264509"/>
                <a:gd name="connsiteY16" fmla="*/ 6139609 h 7238075"/>
                <a:gd name="connsiteX17" fmla="*/ 399690 w 2264509"/>
                <a:gd name="connsiteY17" fmla="*/ 6589898 h 7238075"/>
                <a:gd name="connsiteX18" fmla="*/ 471534 w 2264509"/>
                <a:gd name="connsiteY18" fmla="*/ 6812999 h 7238075"/>
                <a:gd name="connsiteX19" fmla="*/ 436821 w 2264509"/>
                <a:gd name="connsiteY19" fmla="*/ 7004834 h 7238075"/>
                <a:gd name="connsiteX20" fmla="*/ 656806 w 2264509"/>
                <a:gd name="connsiteY20" fmla="*/ 7230086 h 7238075"/>
                <a:gd name="connsiteX21" fmla="*/ 1009561 w 2264509"/>
                <a:gd name="connsiteY21" fmla="*/ 7122486 h 7238075"/>
                <a:gd name="connsiteX22" fmla="*/ 776064 w 2264509"/>
                <a:gd name="connsiteY22" fmla="*/ 6830306 h 7238075"/>
                <a:gd name="connsiteX23" fmla="*/ 804368 w 2264509"/>
                <a:gd name="connsiteY23" fmla="*/ 6565349 h 7238075"/>
                <a:gd name="connsiteX24" fmla="*/ 790216 w 2264509"/>
                <a:gd name="connsiteY24" fmla="*/ 6235730 h 7238075"/>
                <a:gd name="connsiteX25" fmla="*/ 907792 w 2264509"/>
                <a:gd name="connsiteY25" fmla="*/ 5474692 h 7238075"/>
                <a:gd name="connsiteX26" fmla="*/ 957309 w 2264509"/>
                <a:gd name="connsiteY26" fmla="*/ 5365800 h 7238075"/>
                <a:gd name="connsiteX27" fmla="*/ 949796 w 2264509"/>
                <a:gd name="connsiteY27" fmla="*/ 5294498 h 7238075"/>
                <a:gd name="connsiteX28" fmla="*/ 1022842 w 2264509"/>
                <a:gd name="connsiteY28" fmla="*/ 5197505 h 7238075"/>
                <a:gd name="connsiteX29" fmla="*/ 1024856 w 2264509"/>
                <a:gd name="connsiteY29" fmla="*/ 5054630 h 7238075"/>
                <a:gd name="connsiteX30" fmla="*/ 1250022 w 2264509"/>
                <a:gd name="connsiteY30" fmla="*/ 4234537 h 7238075"/>
                <a:gd name="connsiteX31" fmla="*/ 1388027 w 2264509"/>
                <a:gd name="connsiteY31" fmla="*/ 4644157 h 7238075"/>
                <a:gd name="connsiteX32" fmla="*/ 1392304 w 2264509"/>
                <a:gd name="connsiteY32" fmla="*/ 4865602 h 7238075"/>
                <a:gd name="connsiteX33" fmla="*/ 1361716 w 2264509"/>
                <a:gd name="connsiteY33" fmla="*/ 4959440 h 7238075"/>
                <a:gd name="connsiteX34" fmla="*/ 1405585 w 2264509"/>
                <a:gd name="connsiteY34" fmla="*/ 5098769 h 7238075"/>
                <a:gd name="connsiteX35" fmla="*/ 1313490 w 2264509"/>
                <a:gd name="connsiteY35" fmla="*/ 5539804 h 7238075"/>
                <a:gd name="connsiteX36" fmla="*/ 1314512 w 2264509"/>
                <a:gd name="connsiteY36" fmla="*/ 6345824 h 7238075"/>
                <a:gd name="connsiteX37" fmla="*/ 1387677 w 2264509"/>
                <a:gd name="connsiteY37" fmla="*/ 6525837 h 7238075"/>
                <a:gd name="connsiteX38" fmla="*/ 1336897 w 2264509"/>
                <a:gd name="connsiteY38" fmla="*/ 6727274 h 7238075"/>
                <a:gd name="connsiteX39" fmla="*/ 1355075 w 2264509"/>
                <a:gd name="connsiteY39" fmla="*/ 6813600 h 7238075"/>
                <a:gd name="connsiteX40" fmla="*/ 1364871 w 2264509"/>
                <a:gd name="connsiteY40" fmla="*/ 7006384 h 7238075"/>
                <a:gd name="connsiteX41" fmla="*/ 1811645 w 2264509"/>
                <a:gd name="connsiteY41" fmla="*/ 7174679 h 7238075"/>
                <a:gd name="connsiteX42" fmla="*/ 2240298 w 2264509"/>
                <a:gd name="connsiteY42" fmla="*/ 7184685 h 7238075"/>
                <a:gd name="connsiteX43" fmla="*/ 2223142 w 2264509"/>
                <a:gd name="connsiteY43" fmla="*/ 7032346 h 7238075"/>
                <a:gd name="connsiteX44" fmla="*/ 1738539 w 2264509"/>
                <a:gd name="connsiteY44" fmla="*/ 6666009 h 7238075"/>
                <a:gd name="connsiteX45" fmla="*/ 1759422 w 2264509"/>
                <a:gd name="connsiteY45" fmla="*/ 6535632 h 7238075"/>
                <a:gd name="connsiteX46" fmla="*/ 1719909 w 2264509"/>
                <a:gd name="connsiteY46" fmla="*/ 6436627 h 7238075"/>
                <a:gd name="connsiteX47" fmla="*/ 1708642 w 2264509"/>
                <a:gd name="connsiteY47" fmla="*/ 6235730 h 7238075"/>
                <a:gd name="connsiteX48" fmla="*/ 1730306 w 2264509"/>
                <a:gd name="connsiteY48" fmla="*/ 5965274 h 7238075"/>
                <a:gd name="connsiteX49" fmla="*/ 1778923 w 2264509"/>
                <a:gd name="connsiteY49" fmla="*/ 5497769 h 7238075"/>
                <a:gd name="connsiteX50" fmla="*/ 1790341 w 2264509"/>
                <a:gd name="connsiteY50" fmla="*/ 5349364 h 7238075"/>
                <a:gd name="connsiteX51" fmla="*/ 1848903 w 2264509"/>
                <a:gd name="connsiteY51" fmla="*/ 5302881 h 7238075"/>
                <a:gd name="connsiteX52" fmla="*/ 1935499 w 2264509"/>
                <a:gd name="connsiteY52" fmla="*/ 5083205 h 7238075"/>
                <a:gd name="connsiteX53" fmla="*/ 1960649 w 2264509"/>
                <a:gd name="connsiteY53" fmla="*/ 4791056 h 7238075"/>
                <a:gd name="connsiteX54" fmla="*/ 1951665 w 2264509"/>
                <a:gd name="connsiteY54" fmla="*/ 4334336 h 7238075"/>
                <a:gd name="connsiteX55" fmla="*/ 1932344 w 2264509"/>
                <a:gd name="connsiteY55" fmla="*/ 3888133 h 7238075"/>
                <a:gd name="connsiteX56" fmla="*/ 2114094 w 2264509"/>
                <a:gd name="connsiteY56" fmla="*/ 3794489 h 7238075"/>
                <a:gd name="connsiteX57" fmla="*/ 1762492 w 2264509"/>
                <a:gd name="connsiteY57" fmla="*/ 2682768 h 7238075"/>
                <a:gd name="connsiteX58" fmla="*/ 2171636 w 2264509"/>
                <a:gd name="connsiteY58" fmla="*/ 2450629 h 7238075"/>
                <a:gd name="connsiteX59" fmla="*/ 2032492 w 2264509"/>
                <a:gd name="connsiteY59" fmla="*/ 1850474 h 7238075"/>
                <a:gd name="connsiteX60" fmla="*/ 1987751 w 2264509"/>
                <a:gd name="connsiteY60" fmla="*/ 1662589 h 7238075"/>
                <a:gd name="connsiteX61" fmla="*/ 1973329 w 2264509"/>
                <a:gd name="connsiteY61" fmla="*/ 1418094 h 7238075"/>
                <a:gd name="connsiteX62" fmla="*/ 1925704 w 2264509"/>
                <a:gd name="connsiteY62" fmla="*/ 1287898 h 7238075"/>
                <a:gd name="connsiteX63" fmla="*/ 1458979 w 2264509"/>
                <a:gd name="connsiteY63" fmla="*/ 1120535 h 7238075"/>
                <a:gd name="connsiteX64" fmla="*/ 1360513 w 2264509"/>
                <a:gd name="connsiteY64" fmla="*/ 1005635 h 7238075"/>
                <a:gd name="connsiteX65" fmla="*/ 1416522 w 2264509"/>
                <a:gd name="connsiteY65" fmla="*/ 807081 h 7238075"/>
                <a:gd name="connsiteX66" fmla="*/ 1484699 w 2264509"/>
                <a:gd name="connsiteY66" fmla="*/ 608469 h 7238075"/>
                <a:gd name="connsiteX67" fmla="*/ 1496208 w 2264509"/>
                <a:gd name="connsiteY67" fmla="*/ 366317 h 7238075"/>
                <a:gd name="connsiteX68" fmla="*/ 1413968 w 2264509"/>
                <a:gd name="connsiteY68" fmla="*/ 146640 h 7238075"/>
                <a:gd name="connsiteX69" fmla="*/ 1100515 w 2264509"/>
                <a:gd name="connsiteY69" fmla="*/ 551 h 7238075"/>
                <a:gd name="connsiteX0" fmla="*/ 1100515 w 2264509"/>
                <a:gd name="connsiteY0" fmla="*/ 551 h 7236634"/>
                <a:gd name="connsiteX1" fmla="*/ 849378 w 2264509"/>
                <a:gd name="connsiteY1" fmla="*/ 118937 h 7236634"/>
                <a:gd name="connsiteX2" fmla="*/ 751515 w 2264509"/>
                <a:gd name="connsiteY2" fmla="*/ 285490 h 7236634"/>
                <a:gd name="connsiteX3" fmla="*/ 756141 w 2264509"/>
                <a:gd name="connsiteY3" fmla="*/ 566071 h 7236634"/>
                <a:gd name="connsiteX4" fmla="*/ 895260 w 2264509"/>
                <a:gd name="connsiteY4" fmla="*/ 882679 h 7236634"/>
                <a:gd name="connsiteX5" fmla="*/ 785588 w 2264509"/>
                <a:gd name="connsiteY5" fmla="*/ 1025825 h 7236634"/>
                <a:gd name="connsiteX6" fmla="*/ 152912 w 2264509"/>
                <a:gd name="connsiteY6" fmla="*/ 1252683 h 7236634"/>
                <a:gd name="connsiteX7" fmla="*/ 8160 w 2264509"/>
                <a:gd name="connsiteY7" fmla="*/ 2283394 h 7236634"/>
                <a:gd name="connsiteX8" fmla="*/ 416233 w 2264509"/>
                <a:gd name="connsiteY8" fmla="*/ 2735641 h 7236634"/>
                <a:gd name="connsiteX9" fmla="*/ 293173 w 2264509"/>
                <a:gd name="connsiteY9" fmla="*/ 3799944 h 7236634"/>
                <a:gd name="connsiteX10" fmla="*/ 428536 w 2264509"/>
                <a:gd name="connsiteY10" fmla="*/ 3969982 h 7236634"/>
                <a:gd name="connsiteX11" fmla="*/ 486017 w 2264509"/>
                <a:gd name="connsiteY11" fmla="*/ 4215017 h 7236634"/>
                <a:gd name="connsiteX12" fmla="*/ 547224 w 2264509"/>
                <a:gd name="connsiteY12" fmla="*/ 4615099 h 7236634"/>
                <a:gd name="connsiteX13" fmla="*/ 555878 w 2264509"/>
                <a:gd name="connsiteY13" fmla="*/ 4779518 h 7236634"/>
                <a:gd name="connsiteX14" fmla="*/ 541964 w 2264509"/>
                <a:gd name="connsiteY14" fmla="*/ 4966441 h 7236634"/>
                <a:gd name="connsiteX15" fmla="*/ 510234 w 2264509"/>
                <a:gd name="connsiteY15" fmla="*/ 5112051 h 7236634"/>
                <a:gd name="connsiteX16" fmla="*/ 434305 w 2264509"/>
                <a:gd name="connsiteY16" fmla="*/ 6139609 h 7236634"/>
                <a:gd name="connsiteX17" fmla="*/ 399690 w 2264509"/>
                <a:gd name="connsiteY17" fmla="*/ 6589898 h 7236634"/>
                <a:gd name="connsiteX18" fmla="*/ 471534 w 2264509"/>
                <a:gd name="connsiteY18" fmla="*/ 6812999 h 7236634"/>
                <a:gd name="connsiteX19" fmla="*/ 436821 w 2264509"/>
                <a:gd name="connsiteY19" fmla="*/ 7004834 h 7236634"/>
                <a:gd name="connsiteX20" fmla="*/ 656806 w 2264509"/>
                <a:gd name="connsiteY20" fmla="*/ 7230086 h 7236634"/>
                <a:gd name="connsiteX21" fmla="*/ 1018766 w 2264509"/>
                <a:gd name="connsiteY21" fmla="*/ 7101007 h 7236634"/>
                <a:gd name="connsiteX22" fmla="*/ 776064 w 2264509"/>
                <a:gd name="connsiteY22" fmla="*/ 6830306 h 7236634"/>
                <a:gd name="connsiteX23" fmla="*/ 804368 w 2264509"/>
                <a:gd name="connsiteY23" fmla="*/ 6565349 h 7236634"/>
                <a:gd name="connsiteX24" fmla="*/ 790216 w 2264509"/>
                <a:gd name="connsiteY24" fmla="*/ 6235730 h 7236634"/>
                <a:gd name="connsiteX25" fmla="*/ 907792 w 2264509"/>
                <a:gd name="connsiteY25" fmla="*/ 5474692 h 7236634"/>
                <a:gd name="connsiteX26" fmla="*/ 957309 w 2264509"/>
                <a:gd name="connsiteY26" fmla="*/ 5365800 h 7236634"/>
                <a:gd name="connsiteX27" fmla="*/ 949796 w 2264509"/>
                <a:gd name="connsiteY27" fmla="*/ 5294498 h 7236634"/>
                <a:gd name="connsiteX28" fmla="*/ 1022842 w 2264509"/>
                <a:gd name="connsiteY28" fmla="*/ 5197505 h 7236634"/>
                <a:gd name="connsiteX29" fmla="*/ 1024856 w 2264509"/>
                <a:gd name="connsiteY29" fmla="*/ 5054630 h 7236634"/>
                <a:gd name="connsiteX30" fmla="*/ 1250022 w 2264509"/>
                <a:gd name="connsiteY30" fmla="*/ 4234537 h 7236634"/>
                <a:gd name="connsiteX31" fmla="*/ 1388027 w 2264509"/>
                <a:gd name="connsiteY31" fmla="*/ 4644157 h 7236634"/>
                <a:gd name="connsiteX32" fmla="*/ 1392304 w 2264509"/>
                <a:gd name="connsiteY32" fmla="*/ 4865602 h 7236634"/>
                <a:gd name="connsiteX33" fmla="*/ 1361716 w 2264509"/>
                <a:gd name="connsiteY33" fmla="*/ 4959440 h 7236634"/>
                <a:gd name="connsiteX34" fmla="*/ 1405585 w 2264509"/>
                <a:gd name="connsiteY34" fmla="*/ 5098769 h 7236634"/>
                <a:gd name="connsiteX35" fmla="*/ 1313490 w 2264509"/>
                <a:gd name="connsiteY35" fmla="*/ 5539804 h 7236634"/>
                <a:gd name="connsiteX36" fmla="*/ 1314512 w 2264509"/>
                <a:gd name="connsiteY36" fmla="*/ 6345824 h 7236634"/>
                <a:gd name="connsiteX37" fmla="*/ 1387677 w 2264509"/>
                <a:gd name="connsiteY37" fmla="*/ 6525837 h 7236634"/>
                <a:gd name="connsiteX38" fmla="*/ 1336897 w 2264509"/>
                <a:gd name="connsiteY38" fmla="*/ 6727274 h 7236634"/>
                <a:gd name="connsiteX39" fmla="*/ 1355075 w 2264509"/>
                <a:gd name="connsiteY39" fmla="*/ 6813600 h 7236634"/>
                <a:gd name="connsiteX40" fmla="*/ 1364871 w 2264509"/>
                <a:gd name="connsiteY40" fmla="*/ 7006384 h 7236634"/>
                <a:gd name="connsiteX41" fmla="*/ 1811645 w 2264509"/>
                <a:gd name="connsiteY41" fmla="*/ 7174679 h 7236634"/>
                <a:gd name="connsiteX42" fmla="*/ 2240298 w 2264509"/>
                <a:gd name="connsiteY42" fmla="*/ 7184685 h 7236634"/>
                <a:gd name="connsiteX43" fmla="*/ 2223142 w 2264509"/>
                <a:gd name="connsiteY43" fmla="*/ 7032346 h 7236634"/>
                <a:gd name="connsiteX44" fmla="*/ 1738539 w 2264509"/>
                <a:gd name="connsiteY44" fmla="*/ 6666009 h 7236634"/>
                <a:gd name="connsiteX45" fmla="*/ 1759422 w 2264509"/>
                <a:gd name="connsiteY45" fmla="*/ 6535632 h 7236634"/>
                <a:gd name="connsiteX46" fmla="*/ 1719909 w 2264509"/>
                <a:gd name="connsiteY46" fmla="*/ 6436627 h 7236634"/>
                <a:gd name="connsiteX47" fmla="*/ 1708642 w 2264509"/>
                <a:gd name="connsiteY47" fmla="*/ 6235730 h 7236634"/>
                <a:gd name="connsiteX48" fmla="*/ 1730306 w 2264509"/>
                <a:gd name="connsiteY48" fmla="*/ 5965274 h 7236634"/>
                <a:gd name="connsiteX49" fmla="*/ 1778923 w 2264509"/>
                <a:gd name="connsiteY49" fmla="*/ 5497769 h 7236634"/>
                <a:gd name="connsiteX50" fmla="*/ 1790341 w 2264509"/>
                <a:gd name="connsiteY50" fmla="*/ 5349364 h 7236634"/>
                <a:gd name="connsiteX51" fmla="*/ 1848903 w 2264509"/>
                <a:gd name="connsiteY51" fmla="*/ 5302881 h 7236634"/>
                <a:gd name="connsiteX52" fmla="*/ 1935499 w 2264509"/>
                <a:gd name="connsiteY52" fmla="*/ 5083205 h 7236634"/>
                <a:gd name="connsiteX53" fmla="*/ 1960649 w 2264509"/>
                <a:gd name="connsiteY53" fmla="*/ 4791056 h 7236634"/>
                <a:gd name="connsiteX54" fmla="*/ 1951665 w 2264509"/>
                <a:gd name="connsiteY54" fmla="*/ 4334336 h 7236634"/>
                <a:gd name="connsiteX55" fmla="*/ 1932344 w 2264509"/>
                <a:gd name="connsiteY55" fmla="*/ 3888133 h 7236634"/>
                <a:gd name="connsiteX56" fmla="*/ 2114094 w 2264509"/>
                <a:gd name="connsiteY56" fmla="*/ 3794489 h 7236634"/>
                <a:gd name="connsiteX57" fmla="*/ 1762492 w 2264509"/>
                <a:gd name="connsiteY57" fmla="*/ 2682768 h 7236634"/>
                <a:gd name="connsiteX58" fmla="*/ 2171636 w 2264509"/>
                <a:gd name="connsiteY58" fmla="*/ 2450629 h 7236634"/>
                <a:gd name="connsiteX59" fmla="*/ 2032492 w 2264509"/>
                <a:gd name="connsiteY59" fmla="*/ 1850474 h 7236634"/>
                <a:gd name="connsiteX60" fmla="*/ 1987751 w 2264509"/>
                <a:gd name="connsiteY60" fmla="*/ 1662589 h 7236634"/>
                <a:gd name="connsiteX61" fmla="*/ 1973329 w 2264509"/>
                <a:gd name="connsiteY61" fmla="*/ 1418094 h 7236634"/>
                <a:gd name="connsiteX62" fmla="*/ 1925704 w 2264509"/>
                <a:gd name="connsiteY62" fmla="*/ 1287898 h 7236634"/>
                <a:gd name="connsiteX63" fmla="*/ 1458979 w 2264509"/>
                <a:gd name="connsiteY63" fmla="*/ 1120535 h 7236634"/>
                <a:gd name="connsiteX64" fmla="*/ 1360513 w 2264509"/>
                <a:gd name="connsiteY64" fmla="*/ 1005635 h 7236634"/>
                <a:gd name="connsiteX65" fmla="*/ 1416522 w 2264509"/>
                <a:gd name="connsiteY65" fmla="*/ 807081 h 7236634"/>
                <a:gd name="connsiteX66" fmla="*/ 1484699 w 2264509"/>
                <a:gd name="connsiteY66" fmla="*/ 608469 h 7236634"/>
                <a:gd name="connsiteX67" fmla="*/ 1496208 w 2264509"/>
                <a:gd name="connsiteY67" fmla="*/ 366317 h 7236634"/>
                <a:gd name="connsiteX68" fmla="*/ 1413968 w 2264509"/>
                <a:gd name="connsiteY68" fmla="*/ 146640 h 7236634"/>
                <a:gd name="connsiteX69" fmla="*/ 1100515 w 2264509"/>
                <a:gd name="connsiteY69" fmla="*/ 551 h 7236634"/>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76064 w 2264509"/>
                <a:gd name="connsiteY22" fmla="*/ 6830306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60721 w 2264509"/>
                <a:gd name="connsiteY22" fmla="*/ 6842580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36821 w 2264509"/>
                <a:gd name="connsiteY19" fmla="*/ 7004834 h 7237152"/>
                <a:gd name="connsiteX20" fmla="*/ 656806 w 2264509"/>
                <a:gd name="connsiteY20" fmla="*/ 7230086 h 7237152"/>
                <a:gd name="connsiteX21" fmla="*/ 1018766 w 2264509"/>
                <a:gd name="connsiteY21" fmla="*/ 7101007 h 7237152"/>
                <a:gd name="connsiteX22" fmla="*/ 760721 w 2264509"/>
                <a:gd name="connsiteY22" fmla="*/ 6842580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37152"/>
                <a:gd name="connsiteX1" fmla="*/ 849378 w 2264509"/>
                <a:gd name="connsiteY1" fmla="*/ 118937 h 7237152"/>
                <a:gd name="connsiteX2" fmla="*/ 751515 w 2264509"/>
                <a:gd name="connsiteY2" fmla="*/ 285490 h 7237152"/>
                <a:gd name="connsiteX3" fmla="*/ 756141 w 2264509"/>
                <a:gd name="connsiteY3" fmla="*/ 566071 h 7237152"/>
                <a:gd name="connsiteX4" fmla="*/ 895260 w 2264509"/>
                <a:gd name="connsiteY4" fmla="*/ 882679 h 7237152"/>
                <a:gd name="connsiteX5" fmla="*/ 785588 w 2264509"/>
                <a:gd name="connsiteY5" fmla="*/ 1025825 h 7237152"/>
                <a:gd name="connsiteX6" fmla="*/ 152912 w 2264509"/>
                <a:gd name="connsiteY6" fmla="*/ 1252683 h 7237152"/>
                <a:gd name="connsiteX7" fmla="*/ 8160 w 2264509"/>
                <a:gd name="connsiteY7" fmla="*/ 2283394 h 7237152"/>
                <a:gd name="connsiteX8" fmla="*/ 416233 w 2264509"/>
                <a:gd name="connsiteY8" fmla="*/ 2735641 h 7237152"/>
                <a:gd name="connsiteX9" fmla="*/ 293173 w 2264509"/>
                <a:gd name="connsiteY9" fmla="*/ 3799944 h 7237152"/>
                <a:gd name="connsiteX10" fmla="*/ 428536 w 2264509"/>
                <a:gd name="connsiteY10" fmla="*/ 3969982 h 7237152"/>
                <a:gd name="connsiteX11" fmla="*/ 486017 w 2264509"/>
                <a:gd name="connsiteY11" fmla="*/ 4215017 h 7237152"/>
                <a:gd name="connsiteX12" fmla="*/ 547224 w 2264509"/>
                <a:gd name="connsiteY12" fmla="*/ 4615099 h 7237152"/>
                <a:gd name="connsiteX13" fmla="*/ 555878 w 2264509"/>
                <a:gd name="connsiteY13" fmla="*/ 4779518 h 7237152"/>
                <a:gd name="connsiteX14" fmla="*/ 541964 w 2264509"/>
                <a:gd name="connsiteY14" fmla="*/ 4966441 h 7237152"/>
                <a:gd name="connsiteX15" fmla="*/ 510234 w 2264509"/>
                <a:gd name="connsiteY15" fmla="*/ 5112051 h 7237152"/>
                <a:gd name="connsiteX16" fmla="*/ 434305 w 2264509"/>
                <a:gd name="connsiteY16" fmla="*/ 6139609 h 7237152"/>
                <a:gd name="connsiteX17" fmla="*/ 399690 w 2264509"/>
                <a:gd name="connsiteY17" fmla="*/ 6589898 h 7237152"/>
                <a:gd name="connsiteX18" fmla="*/ 471534 w 2264509"/>
                <a:gd name="connsiteY18" fmla="*/ 6812999 h 7237152"/>
                <a:gd name="connsiteX19" fmla="*/ 409205 w 2264509"/>
                <a:gd name="connsiteY19" fmla="*/ 6986424 h 7237152"/>
                <a:gd name="connsiteX20" fmla="*/ 656806 w 2264509"/>
                <a:gd name="connsiteY20" fmla="*/ 7230086 h 7237152"/>
                <a:gd name="connsiteX21" fmla="*/ 1018766 w 2264509"/>
                <a:gd name="connsiteY21" fmla="*/ 7101007 h 7237152"/>
                <a:gd name="connsiteX22" fmla="*/ 760721 w 2264509"/>
                <a:gd name="connsiteY22" fmla="*/ 6842580 h 7237152"/>
                <a:gd name="connsiteX23" fmla="*/ 804368 w 2264509"/>
                <a:gd name="connsiteY23" fmla="*/ 6565349 h 7237152"/>
                <a:gd name="connsiteX24" fmla="*/ 790216 w 2264509"/>
                <a:gd name="connsiteY24" fmla="*/ 6235730 h 7237152"/>
                <a:gd name="connsiteX25" fmla="*/ 907792 w 2264509"/>
                <a:gd name="connsiteY25" fmla="*/ 5474692 h 7237152"/>
                <a:gd name="connsiteX26" fmla="*/ 957309 w 2264509"/>
                <a:gd name="connsiteY26" fmla="*/ 5365800 h 7237152"/>
                <a:gd name="connsiteX27" fmla="*/ 949796 w 2264509"/>
                <a:gd name="connsiteY27" fmla="*/ 5294498 h 7237152"/>
                <a:gd name="connsiteX28" fmla="*/ 1022842 w 2264509"/>
                <a:gd name="connsiteY28" fmla="*/ 5197505 h 7237152"/>
                <a:gd name="connsiteX29" fmla="*/ 1024856 w 2264509"/>
                <a:gd name="connsiteY29" fmla="*/ 5054630 h 7237152"/>
                <a:gd name="connsiteX30" fmla="*/ 1250022 w 2264509"/>
                <a:gd name="connsiteY30" fmla="*/ 4234537 h 7237152"/>
                <a:gd name="connsiteX31" fmla="*/ 1388027 w 2264509"/>
                <a:gd name="connsiteY31" fmla="*/ 4644157 h 7237152"/>
                <a:gd name="connsiteX32" fmla="*/ 1392304 w 2264509"/>
                <a:gd name="connsiteY32" fmla="*/ 4865602 h 7237152"/>
                <a:gd name="connsiteX33" fmla="*/ 1361716 w 2264509"/>
                <a:gd name="connsiteY33" fmla="*/ 4959440 h 7237152"/>
                <a:gd name="connsiteX34" fmla="*/ 1405585 w 2264509"/>
                <a:gd name="connsiteY34" fmla="*/ 5098769 h 7237152"/>
                <a:gd name="connsiteX35" fmla="*/ 1313490 w 2264509"/>
                <a:gd name="connsiteY35" fmla="*/ 5539804 h 7237152"/>
                <a:gd name="connsiteX36" fmla="*/ 1314512 w 2264509"/>
                <a:gd name="connsiteY36" fmla="*/ 6345824 h 7237152"/>
                <a:gd name="connsiteX37" fmla="*/ 1387677 w 2264509"/>
                <a:gd name="connsiteY37" fmla="*/ 6525837 h 7237152"/>
                <a:gd name="connsiteX38" fmla="*/ 1336897 w 2264509"/>
                <a:gd name="connsiteY38" fmla="*/ 6727274 h 7237152"/>
                <a:gd name="connsiteX39" fmla="*/ 1355075 w 2264509"/>
                <a:gd name="connsiteY39" fmla="*/ 6813600 h 7237152"/>
                <a:gd name="connsiteX40" fmla="*/ 1364871 w 2264509"/>
                <a:gd name="connsiteY40" fmla="*/ 7006384 h 7237152"/>
                <a:gd name="connsiteX41" fmla="*/ 1811645 w 2264509"/>
                <a:gd name="connsiteY41" fmla="*/ 7174679 h 7237152"/>
                <a:gd name="connsiteX42" fmla="*/ 2240298 w 2264509"/>
                <a:gd name="connsiteY42" fmla="*/ 7184685 h 7237152"/>
                <a:gd name="connsiteX43" fmla="*/ 2223142 w 2264509"/>
                <a:gd name="connsiteY43" fmla="*/ 7032346 h 7237152"/>
                <a:gd name="connsiteX44" fmla="*/ 1738539 w 2264509"/>
                <a:gd name="connsiteY44" fmla="*/ 6666009 h 7237152"/>
                <a:gd name="connsiteX45" fmla="*/ 1759422 w 2264509"/>
                <a:gd name="connsiteY45" fmla="*/ 6535632 h 7237152"/>
                <a:gd name="connsiteX46" fmla="*/ 1719909 w 2264509"/>
                <a:gd name="connsiteY46" fmla="*/ 6436627 h 7237152"/>
                <a:gd name="connsiteX47" fmla="*/ 1708642 w 2264509"/>
                <a:gd name="connsiteY47" fmla="*/ 6235730 h 7237152"/>
                <a:gd name="connsiteX48" fmla="*/ 1730306 w 2264509"/>
                <a:gd name="connsiteY48" fmla="*/ 5965274 h 7237152"/>
                <a:gd name="connsiteX49" fmla="*/ 1778923 w 2264509"/>
                <a:gd name="connsiteY49" fmla="*/ 5497769 h 7237152"/>
                <a:gd name="connsiteX50" fmla="*/ 1790341 w 2264509"/>
                <a:gd name="connsiteY50" fmla="*/ 5349364 h 7237152"/>
                <a:gd name="connsiteX51" fmla="*/ 1848903 w 2264509"/>
                <a:gd name="connsiteY51" fmla="*/ 5302881 h 7237152"/>
                <a:gd name="connsiteX52" fmla="*/ 1935499 w 2264509"/>
                <a:gd name="connsiteY52" fmla="*/ 5083205 h 7237152"/>
                <a:gd name="connsiteX53" fmla="*/ 1960649 w 2264509"/>
                <a:gd name="connsiteY53" fmla="*/ 4791056 h 7237152"/>
                <a:gd name="connsiteX54" fmla="*/ 1951665 w 2264509"/>
                <a:gd name="connsiteY54" fmla="*/ 4334336 h 7237152"/>
                <a:gd name="connsiteX55" fmla="*/ 1932344 w 2264509"/>
                <a:gd name="connsiteY55" fmla="*/ 3888133 h 7237152"/>
                <a:gd name="connsiteX56" fmla="*/ 2114094 w 2264509"/>
                <a:gd name="connsiteY56" fmla="*/ 3794489 h 7237152"/>
                <a:gd name="connsiteX57" fmla="*/ 1762492 w 2264509"/>
                <a:gd name="connsiteY57" fmla="*/ 2682768 h 7237152"/>
                <a:gd name="connsiteX58" fmla="*/ 2171636 w 2264509"/>
                <a:gd name="connsiteY58" fmla="*/ 2450629 h 7237152"/>
                <a:gd name="connsiteX59" fmla="*/ 2032492 w 2264509"/>
                <a:gd name="connsiteY59" fmla="*/ 1850474 h 7237152"/>
                <a:gd name="connsiteX60" fmla="*/ 1987751 w 2264509"/>
                <a:gd name="connsiteY60" fmla="*/ 1662589 h 7237152"/>
                <a:gd name="connsiteX61" fmla="*/ 1973329 w 2264509"/>
                <a:gd name="connsiteY61" fmla="*/ 1418094 h 7237152"/>
                <a:gd name="connsiteX62" fmla="*/ 1925704 w 2264509"/>
                <a:gd name="connsiteY62" fmla="*/ 1287898 h 7237152"/>
                <a:gd name="connsiteX63" fmla="*/ 1458979 w 2264509"/>
                <a:gd name="connsiteY63" fmla="*/ 1120535 h 7237152"/>
                <a:gd name="connsiteX64" fmla="*/ 1360513 w 2264509"/>
                <a:gd name="connsiteY64" fmla="*/ 1005635 h 7237152"/>
                <a:gd name="connsiteX65" fmla="*/ 1416522 w 2264509"/>
                <a:gd name="connsiteY65" fmla="*/ 807081 h 7237152"/>
                <a:gd name="connsiteX66" fmla="*/ 1484699 w 2264509"/>
                <a:gd name="connsiteY66" fmla="*/ 608469 h 7237152"/>
                <a:gd name="connsiteX67" fmla="*/ 1496208 w 2264509"/>
                <a:gd name="connsiteY67" fmla="*/ 366317 h 7237152"/>
                <a:gd name="connsiteX68" fmla="*/ 1413968 w 2264509"/>
                <a:gd name="connsiteY68" fmla="*/ 146640 h 7237152"/>
                <a:gd name="connsiteX69" fmla="*/ 1100515 w 2264509"/>
                <a:gd name="connsiteY69" fmla="*/ 551 h 7237152"/>
                <a:gd name="connsiteX0" fmla="*/ 1100515 w 2264509"/>
                <a:gd name="connsiteY0" fmla="*/ 551 h 7203705"/>
                <a:gd name="connsiteX1" fmla="*/ 849378 w 2264509"/>
                <a:gd name="connsiteY1" fmla="*/ 118937 h 7203705"/>
                <a:gd name="connsiteX2" fmla="*/ 751515 w 2264509"/>
                <a:gd name="connsiteY2" fmla="*/ 285490 h 7203705"/>
                <a:gd name="connsiteX3" fmla="*/ 756141 w 2264509"/>
                <a:gd name="connsiteY3" fmla="*/ 566071 h 7203705"/>
                <a:gd name="connsiteX4" fmla="*/ 895260 w 2264509"/>
                <a:gd name="connsiteY4" fmla="*/ 882679 h 7203705"/>
                <a:gd name="connsiteX5" fmla="*/ 785588 w 2264509"/>
                <a:gd name="connsiteY5" fmla="*/ 1025825 h 7203705"/>
                <a:gd name="connsiteX6" fmla="*/ 152912 w 2264509"/>
                <a:gd name="connsiteY6" fmla="*/ 1252683 h 7203705"/>
                <a:gd name="connsiteX7" fmla="*/ 8160 w 2264509"/>
                <a:gd name="connsiteY7" fmla="*/ 2283394 h 7203705"/>
                <a:gd name="connsiteX8" fmla="*/ 416233 w 2264509"/>
                <a:gd name="connsiteY8" fmla="*/ 2735641 h 7203705"/>
                <a:gd name="connsiteX9" fmla="*/ 293173 w 2264509"/>
                <a:gd name="connsiteY9" fmla="*/ 3799944 h 7203705"/>
                <a:gd name="connsiteX10" fmla="*/ 428536 w 2264509"/>
                <a:gd name="connsiteY10" fmla="*/ 3969982 h 7203705"/>
                <a:gd name="connsiteX11" fmla="*/ 486017 w 2264509"/>
                <a:gd name="connsiteY11" fmla="*/ 4215017 h 7203705"/>
                <a:gd name="connsiteX12" fmla="*/ 547224 w 2264509"/>
                <a:gd name="connsiteY12" fmla="*/ 4615099 h 7203705"/>
                <a:gd name="connsiteX13" fmla="*/ 555878 w 2264509"/>
                <a:gd name="connsiteY13" fmla="*/ 4779518 h 7203705"/>
                <a:gd name="connsiteX14" fmla="*/ 541964 w 2264509"/>
                <a:gd name="connsiteY14" fmla="*/ 4966441 h 7203705"/>
                <a:gd name="connsiteX15" fmla="*/ 510234 w 2264509"/>
                <a:gd name="connsiteY15" fmla="*/ 5112051 h 7203705"/>
                <a:gd name="connsiteX16" fmla="*/ 434305 w 2264509"/>
                <a:gd name="connsiteY16" fmla="*/ 6139609 h 7203705"/>
                <a:gd name="connsiteX17" fmla="*/ 399690 w 2264509"/>
                <a:gd name="connsiteY17" fmla="*/ 6589898 h 7203705"/>
                <a:gd name="connsiteX18" fmla="*/ 471534 w 2264509"/>
                <a:gd name="connsiteY18" fmla="*/ 6812999 h 7203705"/>
                <a:gd name="connsiteX19" fmla="*/ 409205 w 2264509"/>
                <a:gd name="connsiteY19" fmla="*/ 6986424 h 7203705"/>
                <a:gd name="connsiteX20" fmla="*/ 727381 w 2264509"/>
                <a:gd name="connsiteY20" fmla="*/ 7193264 h 7203705"/>
                <a:gd name="connsiteX21" fmla="*/ 1018766 w 2264509"/>
                <a:gd name="connsiteY21" fmla="*/ 7101007 h 7203705"/>
                <a:gd name="connsiteX22" fmla="*/ 760721 w 2264509"/>
                <a:gd name="connsiteY22" fmla="*/ 6842580 h 7203705"/>
                <a:gd name="connsiteX23" fmla="*/ 804368 w 2264509"/>
                <a:gd name="connsiteY23" fmla="*/ 6565349 h 7203705"/>
                <a:gd name="connsiteX24" fmla="*/ 790216 w 2264509"/>
                <a:gd name="connsiteY24" fmla="*/ 6235730 h 7203705"/>
                <a:gd name="connsiteX25" fmla="*/ 907792 w 2264509"/>
                <a:gd name="connsiteY25" fmla="*/ 5474692 h 7203705"/>
                <a:gd name="connsiteX26" fmla="*/ 957309 w 2264509"/>
                <a:gd name="connsiteY26" fmla="*/ 5365800 h 7203705"/>
                <a:gd name="connsiteX27" fmla="*/ 949796 w 2264509"/>
                <a:gd name="connsiteY27" fmla="*/ 5294498 h 7203705"/>
                <a:gd name="connsiteX28" fmla="*/ 1022842 w 2264509"/>
                <a:gd name="connsiteY28" fmla="*/ 5197505 h 7203705"/>
                <a:gd name="connsiteX29" fmla="*/ 1024856 w 2264509"/>
                <a:gd name="connsiteY29" fmla="*/ 5054630 h 7203705"/>
                <a:gd name="connsiteX30" fmla="*/ 1250022 w 2264509"/>
                <a:gd name="connsiteY30" fmla="*/ 4234537 h 7203705"/>
                <a:gd name="connsiteX31" fmla="*/ 1388027 w 2264509"/>
                <a:gd name="connsiteY31" fmla="*/ 4644157 h 7203705"/>
                <a:gd name="connsiteX32" fmla="*/ 1392304 w 2264509"/>
                <a:gd name="connsiteY32" fmla="*/ 4865602 h 7203705"/>
                <a:gd name="connsiteX33" fmla="*/ 1361716 w 2264509"/>
                <a:gd name="connsiteY33" fmla="*/ 4959440 h 7203705"/>
                <a:gd name="connsiteX34" fmla="*/ 1405585 w 2264509"/>
                <a:gd name="connsiteY34" fmla="*/ 5098769 h 7203705"/>
                <a:gd name="connsiteX35" fmla="*/ 1313490 w 2264509"/>
                <a:gd name="connsiteY35" fmla="*/ 5539804 h 7203705"/>
                <a:gd name="connsiteX36" fmla="*/ 1314512 w 2264509"/>
                <a:gd name="connsiteY36" fmla="*/ 6345824 h 7203705"/>
                <a:gd name="connsiteX37" fmla="*/ 1387677 w 2264509"/>
                <a:gd name="connsiteY37" fmla="*/ 6525837 h 7203705"/>
                <a:gd name="connsiteX38" fmla="*/ 1336897 w 2264509"/>
                <a:gd name="connsiteY38" fmla="*/ 6727274 h 7203705"/>
                <a:gd name="connsiteX39" fmla="*/ 1355075 w 2264509"/>
                <a:gd name="connsiteY39" fmla="*/ 6813600 h 7203705"/>
                <a:gd name="connsiteX40" fmla="*/ 1364871 w 2264509"/>
                <a:gd name="connsiteY40" fmla="*/ 7006384 h 7203705"/>
                <a:gd name="connsiteX41" fmla="*/ 1811645 w 2264509"/>
                <a:gd name="connsiteY41" fmla="*/ 7174679 h 7203705"/>
                <a:gd name="connsiteX42" fmla="*/ 2240298 w 2264509"/>
                <a:gd name="connsiteY42" fmla="*/ 7184685 h 7203705"/>
                <a:gd name="connsiteX43" fmla="*/ 2223142 w 2264509"/>
                <a:gd name="connsiteY43" fmla="*/ 7032346 h 7203705"/>
                <a:gd name="connsiteX44" fmla="*/ 1738539 w 2264509"/>
                <a:gd name="connsiteY44" fmla="*/ 6666009 h 7203705"/>
                <a:gd name="connsiteX45" fmla="*/ 1759422 w 2264509"/>
                <a:gd name="connsiteY45" fmla="*/ 6535632 h 7203705"/>
                <a:gd name="connsiteX46" fmla="*/ 1719909 w 2264509"/>
                <a:gd name="connsiteY46" fmla="*/ 6436627 h 7203705"/>
                <a:gd name="connsiteX47" fmla="*/ 1708642 w 2264509"/>
                <a:gd name="connsiteY47" fmla="*/ 6235730 h 7203705"/>
                <a:gd name="connsiteX48" fmla="*/ 1730306 w 2264509"/>
                <a:gd name="connsiteY48" fmla="*/ 5965274 h 7203705"/>
                <a:gd name="connsiteX49" fmla="*/ 1778923 w 2264509"/>
                <a:gd name="connsiteY49" fmla="*/ 5497769 h 7203705"/>
                <a:gd name="connsiteX50" fmla="*/ 1790341 w 2264509"/>
                <a:gd name="connsiteY50" fmla="*/ 5349364 h 7203705"/>
                <a:gd name="connsiteX51" fmla="*/ 1848903 w 2264509"/>
                <a:gd name="connsiteY51" fmla="*/ 5302881 h 7203705"/>
                <a:gd name="connsiteX52" fmla="*/ 1935499 w 2264509"/>
                <a:gd name="connsiteY52" fmla="*/ 5083205 h 7203705"/>
                <a:gd name="connsiteX53" fmla="*/ 1960649 w 2264509"/>
                <a:gd name="connsiteY53" fmla="*/ 4791056 h 7203705"/>
                <a:gd name="connsiteX54" fmla="*/ 1951665 w 2264509"/>
                <a:gd name="connsiteY54" fmla="*/ 4334336 h 7203705"/>
                <a:gd name="connsiteX55" fmla="*/ 1932344 w 2264509"/>
                <a:gd name="connsiteY55" fmla="*/ 3888133 h 7203705"/>
                <a:gd name="connsiteX56" fmla="*/ 2114094 w 2264509"/>
                <a:gd name="connsiteY56" fmla="*/ 3794489 h 7203705"/>
                <a:gd name="connsiteX57" fmla="*/ 1762492 w 2264509"/>
                <a:gd name="connsiteY57" fmla="*/ 2682768 h 7203705"/>
                <a:gd name="connsiteX58" fmla="*/ 2171636 w 2264509"/>
                <a:gd name="connsiteY58" fmla="*/ 2450629 h 7203705"/>
                <a:gd name="connsiteX59" fmla="*/ 2032492 w 2264509"/>
                <a:gd name="connsiteY59" fmla="*/ 1850474 h 7203705"/>
                <a:gd name="connsiteX60" fmla="*/ 1987751 w 2264509"/>
                <a:gd name="connsiteY60" fmla="*/ 1662589 h 7203705"/>
                <a:gd name="connsiteX61" fmla="*/ 1973329 w 2264509"/>
                <a:gd name="connsiteY61" fmla="*/ 1418094 h 7203705"/>
                <a:gd name="connsiteX62" fmla="*/ 1925704 w 2264509"/>
                <a:gd name="connsiteY62" fmla="*/ 1287898 h 7203705"/>
                <a:gd name="connsiteX63" fmla="*/ 1458979 w 2264509"/>
                <a:gd name="connsiteY63" fmla="*/ 1120535 h 7203705"/>
                <a:gd name="connsiteX64" fmla="*/ 1360513 w 2264509"/>
                <a:gd name="connsiteY64" fmla="*/ 1005635 h 7203705"/>
                <a:gd name="connsiteX65" fmla="*/ 1416522 w 2264509"/>
                <a:gd name="connsiteY65" fmla="*/ 807081 h 7203705"/>
                <a:gd name="connsiteX66" fmla="*/ 1484699 w 2264509"/>
                <a:gd name="connsiteY66" fmla="*/ 608469 h 7203705"/>
                <a:gd name="connsiteX67" fmla="*/ 1496208 w 2264509"/>
                <a:gd name="connsiteY67" fmla="*/ 366317 h 7203705"/>
                <a:gd name="connsiteX68" fmla="*/ 1413968 w 2264509"/>
                <a:gd name="connsiteY68" fmla="*/ 146640 h 7203705"/>
                <a:gd name="connsiteX69" fmla="*/ 1100515 w 2264509"/>
                <a:gd name="connsiteY69" fmla="*/ 551 h 7203705"/>
                <a:gd name="connsiteX0" fmla="*/ 1100515 w 2264509"/>
                <a:gd name="connsiteY0" fmla="*/ 551 h 7203705"/>
                <a:gd name="connsiteX1" fmla="*/ 849378 w 2264509"/>
                <a:gd name="connsiteY1" fmla="*/ 118937 h 7203705"/>
                <a:gd name="connsiteX2" fmla="*/ 751515 w 2264509"/>
                <a:gd name="connsiteY2" fmla="*/ 285490 h 7203705"/>
                <a:gd name="connsiteX3" fmla="*/ 756141 w 2264509"/>
                <a:gd name="connsiteY3" fmla="*/ 566071 h 7203705"/>
                <a:gd name="connsiteX4" fmla="*/ 895260 w 2264509"/>
                <a:gd name="connsiteY4" fmla="*/ 882679 h 7203705"/>
                <a:gd name="connsiteX5" fmla="*/ 785588 w 2264509"/>
                <a:gd name="connsiteY5" fmla="*/ 1025825 h 7203705"/>
                <a:gd name="connsiteX6" fmla="*/ 152912 w 2264509"/>
                <a:gd name="connsiteY6" fmla="*/ 1252683 h 7203705"/>
                <a:gd name="connsiteX7" fmla="*/ 8160 w 2264509"/>
                <a:gd name="connsiteY7" fmla="*/ 2283394 h 7203705"/>
                <a:gd name="connsiteX8" fmla="*/ 416233 w 2264509"/>
                <a:gd name="connsiteY8" fmla="*/ 2735641 h 7203705"/>
                <a:gd name="connsiteX9" fmla="*/ 293173 w 2264509"/>
                <a:gd name="connsiteY9" fmla="*/ 3799944 h 7203705"/>
                <a:gd name="connsiteX10" fmla="*/ 428536 w 2264509"/>
                <a:gd name="connsiteY10" fmla="*/ 3969982 h 7203705"/>
                <a:gd name="connsiteX11" fmla="*/ 486017 w 2264509"/>
                <a:gd name="connsiteY11" fmla="*/ 4215017 h 7203705"/>
                <a:gd name="connsiteX12" fmla="*/ 547224 w 2264509"/>
                <a:gd name="connsiteY12" fmla="*/ 4615099 h 7203705"/>
                <a:gd name="connsiteX13" fmla="*/ 555878 w 2264509"/>
                <a:gd name="connsiteY13" fmla="*/ 4779518 h 7203705"/>
                <a:gd name="connsiteX14" fmla="*/ 541964 w 2264509"/>
                <a:gd name="connsiteY14" fmla="*/ 4966441 h 7203705"/>
                <a:gd name="connsiteX15" fmla="*/ 510234 w 2264509"/>
                <a:gd name="connsiteY15" fmla="*/ 5112051 h 7203705"/>
                <a:gd name="connsiteX16" fmla="*/ 434305 w 2264509"/>
                <a:gd name="connsiteY16" fmla="*/ 6139609 h 7203705"/>
                <a:gd name="connsiteX17" fmla="*/ 399690 w 2264509"/>
                <a:gd name="connsiteY17" fmla="*/ 6589898 h 7203705"/>
                <a:gd name="connsiteX18" fmla="*/ 471534 w 2264509"/>
                <a:gd name="connsiteY18" fmla="*/ 6812999 h 7203705"/>
                <a:gd name="connsiteX19" fmla="*/ 409205 w 2264509"/>
                <a:gd name="connsiteY19" fmla="*/ 6995629 h 7203705"/>
                <a:gd name="connsiteX20" fmla="*/ 727381 w 2264509"/>
                <a:gd name="connsiteY20" fmla="*/ 7193264 h 7203705"/>
                <a:gd name="connsiteX21" fmla="*/ 1018766 w 2264509"/>
                <a:gd name="connsiteY21" fmla="*/ 7101007 h 7203705"/>
                <a:gd name="connsiteX22" fmla="*/ 760721 w 2264509"/>
                <a:gd name="connsiteY22" fmla="*/ 6842580 h 7203705"/>
                <a:gd name="connsiteX23" fmla="*/ 804368 w 2264509"/>
                <a:gd name="connsiteY23" fmla="*/ 6565349 h 7203705"/>
                <a:gd name="connsiteX24" fmla="*/ 790216 w 2264509"/>
                <a:gd name="connsiteY24" fmla="*/ 6235730 h 7203705"/>
                <a:gd name="connsiteX25" fmla="*/ 907792 w 2264509"/>
                <a:gd name="connsiteY25" fmla="*/ 5474692 h 7203705"/>
                <a:gd name="connsiteX26" fmla="*/ 957309 w 2264509"/>
                <a:gd name="connsiteY26" fmla="*/ 5365800 h 7203705"/>
                <a:gd name="connsiteX27" fmla="*/ 949796 w 2264509"/>
                <a:gd name="connsiteY27" fmla="*/ 5294498 h 7203705"/>
                <a:gd name="connsiteX28" fmla="*/ 1022842 w 2264509"/>
                <a:gd name="connsiteY28" fmla="*/ 5197505 h 7203705"/>
                <a:gd name="connsiteX29" fmla="*/ 1024856 w 2264509"/>
                <a:gd name="connsiteY29" fmla="*/ 5054630 h 7203705"/>
                <a:gd name="connsiteX30" fmla="*/ 1250022 w 2264509"/>
                <a:gd name="connsiteY30" fmla="*/ 4234537 h 7203705"/>
                <a:gd name="connsiteX31" fmla="*/ 1388027 w 2264509"/>
                <a:gd name="connsiteY31" fmla="*/ 4644157 h 7203705"/>
                <a:gd name="connsiteX32" fmla="*/ 1392304 w 2264509"/>
                <a:gd name="connsiteY32" fmla="*/ 4865602 h 7203705"/>
                <a:gd name="connsiteX33" fmla="*/ 1361716 w 2264509"/>
                <a:gd name="connsiteY33" fmla="*/ 4959440 h 7203705"/>
                <a:gd name="connsiteX34" fmla="*/ 1405585 w 2264509"/>
                <a:gd name="connsiteY34" fmla="*/ 5098769 h 7203705"/>
                <a:gd name="connsiteX35" fmla="*/ 1313490 w 2264509"/>
                <a:gd name="connsiteY35" fmla="*/ 5539804 h 7203705"/>
                <a:gd name="connsiteX36" fmla="*/ 1314512 w 2264509"/>
                <a:gd name="connsiteY36" fmla="*/ 6345824 h 7203705"/>
                <a:gd name="connsiteX37" fmla="*/ 1387677 w 2264509"/>
                <a:gd name="connsiteY37" fmla="*/ 6525837 h 7203705"/>
                <a:gd name="connsiteX38" fmla="*/ 1336897 w 2264509"/>
                <a:gd name="connsiteY38" fmla="*/ 6727274 h 7203705"/>
                <a:gd name="connsiteX39" fmla="*/ 1355075 w 2264509"/>
                <a:gd name="connsiteY39" fmla="*/ 6813600 h 7203705"/>
                <a:gd name="connsiteX40" fmla="*/ 1364871 w 2264509"/>
                <a:gd name="connsiteY40" fmla="*/ 7006384 h 7203705"/>
                <a:gd name="connsiteX41" fmla="*/ 1811645 w 2264509"/>
                <a:gd name="connsiteY41" fmla="*/ 7174679 h 7203705"/>
                <a:gd name="connsiteX42" fmla="*/ 2240298 w 2264509"/>
                <a:gd name="connsiteY42" fmla="*/ 7184685 h 7203705"/>
                <a:gd name="connsiteX43" fmla="*/ 2223142 w 2264509"/>
                <a:gd name="connsiteY43" fmla="*/ 7032346 h 7203705"/>
                <a:gd name="connsiteX44" fmla="*/ 1738539 w 2264509"/>
                <a:gd name="connsiteY44" fmla="*/ 6666009 h 7203705"/>
                <a:gd name="connsiteX45" fmla="*/ 1759422 w 2264509"/>
                <a:gd name="connsiteY45" fmla="*/ 6535632 h 7203705"/>
                <a:gd name="connsiteX46" fmla="*/ 1719909 w 2264509"/>
                <a:gd name="connsiteY46" fmla="*/ 6436627 h 7203705"/>
                <a:gd name="connsiteX47" fmla="*/ 1708642 w 2264509"/>
                <a:gd name="connsiteY47" fmla="*/ 6235730 h 7203705"/>
                <a:gd name="connsiteX48" fmla="*/ 1730306 w 2264509"/>
                <a:gd name="connsiteY48" fmla="*/ 5965274 h 7203705"/>
                <a:gd name="connsiteX49" fmla="*/ 1778923 w 2264509"/>
                <a:gd name="connsiteY49" fmla="*/ 5497769 h 7203705"/>
                <a:gd name="connsiteX50" fmla="*/ 1790341 w 2264509"/>
                <a:gd name="connsiteY50" fmla="*/ 5349364 h 7203705"/>
                <a:gd name="connsiteX51" fmla="*/ 1848903 w 2264509"/>
                <a:gd name="connsiteY51" fmla="*/ 5302881 h 7203705"/>
                <a:gd name="connsiteX52" fmla="*/ 1935499 w 2264509"/>
                <a:gd name="connsiteY52" fmla="*/ 5083205 h 7203705"/>
                <a:gd name="connsiteX53" fmla="*/ 1960649 w 2264509"/>
                <a:gd name="connsiteY53" fmla="*/ 4791056 h 7203705"/>
                <a:gd name="connsiteX54" fmla="*/ 1951665 w 2264509"/>
                <a:gd name="connsiteY54" fmla="*/ 4334336 h 7203705"/>
                <a:gd name="connsiteX55" fmla="*/ 1932344 w 2264509"/>
                <a:gd name="connsiteY55" fmla="*/ 3888133 h 7203705"/>
                <a:gd name="connsiteX56" fmla="*/ 2114094 w 2264509"/>
                <a:gd name="connsiteY56" fmla="*/ 3794489 h 7203705"/>
                <a:gd name="connsiteX57" fmla="*/ 1762492 w 2264509"/>
                <a:gd name="connsiteY57" fmla="*/ 2682768 h 7203705"/>
                <a:gd name="connsiteX58" fmla="*/ 2171636 w 2264509"/>
                <a:gd name="connsiteY58" fmla="*/ 2450629 h 7203705"/>
                <a:gd name="connsiteX59" fmla="*/ 2032492 w 2264509"/>
                <a:gd name="connsiteY59" fmla="*/ 1850474 h 7203705"/>
                <a:gd name="connsiteX60" fmla="*/ 1987751 w 2264509"/>
                <a:gd name="connsiteY60" fmla="*/ 1662589 h 7203705"/>
                <a:gd name="connsiteX61" fmla="*/ 1973329 w 2264509"/>
                <a:gd name="connsiteY61" fmla="*/ 1418094 h 7203705"/>
                <a:gd name="connsiteX62" fmla="*/ 1925704 w 2264509"/>
                <a:gd name="connsiteY62" fmla="*/ 1287898 h 7203705"/>
                <a:gd name="connsiteX63" fmla="*/ 1458979 w 2264509"/>
                <a:gd name="connsiteY63" fmla="*/ 1120535 h 7203705"/>
                <a:gd name="connsiteX64" fmla="*/ 1360513 w 2264509"/>
                <a:gd name="connsiteY64" fmla="*/ 1005635 h 7203705"/>
                <a:gd name="connsiteX65" fmla="*/ 1416522 w 2264509"/>
                <a:gd name="connsiteY65" fmla="*/ 807081 h 7203705"/>
                <a:gd name="connsiteX66" fmla="*/ 1484699 w 2264509"/>
                <a:gd name="connsiteY66" fmla="*/ 608469 h 7203705"/>
                <a:gd name="connsiteX67" fmla="*/ 1496208 w 2264509"/>
                <a:gd name="connsiteY67" fmla="*/ 366317 h 7203705"/>
                <a:gd name="connsiteX68" fmla="*/ 1413968 w 2264509"/>
                <a:gd name="connsiteY68" fmla="*/ 146640 h 7203705"/>
                <a:gd name="connsiteX69" fmla="*/ 1100515 w 2264509"/>
                <a:gd name="connsiteY69" fmla="*/ 551 h 7203705"/>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1716 w 2264509"/>
                <a:gd name="connsiteY33" fmla="*/ 4959440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87677 w 2264509"/>
                <a:gd name="connsiteY37" fmla="*/ 6525837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497769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48903 w 2264509"/>
                <a:gd name="connsiteY51" fmla="*/ 5302881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35499 w 2264509"/>
                <a:gd name="connsiteY52" fmla="*/ 5083205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60649 w 2264509"/>
                <a:gd name="connsiteY53" fmla="*/ 4791056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87751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25704 w 2264509"/>
                <a:gd name="connsiteY62" fmla="*/ 1287898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75477 w 2264509"/>
                <a:gd name="connsiteY60" fmla="*/ 1662589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90819 w 2264509"/>
                <a:gd name="connsiteY60" fmla="*/ 1650316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 name="connsiteX0" fmla="*/ 1100515 w 2264509"/>
                <a:gd name="connsiteY0" fmla="*/ 551 h 7217346"/>
                <a:gd name="connsiteX1" fmla="*/ 849378 w 2264509"/>
                <a:gd name="connsiteY1" fmla="*/ 118937 h 7217346"/>
                <a:gd name="connsiteX2" fmla="*/ 751515 w 2264509"/>
                <a:gd name="connsiteY2" fmla="*/ 285490 h 7217346"/>
                <a:gd name="connsiteX3" fmla="*/ 756141 w 2264509"/>
                <a:gd name="connsiteY3" fmla="*/ 566071 h 7217346"/>
                <a:gd name="connsiteX4" fmla="*/ 895260 w 2264509"/>
                <a:gd name="connsiteY4" fmla="*/ 882679 h 7217346"/>
                <a:gd name="connsiteX5" fmla="*/ 785588 w 2264509"/>
                <a:gd name="connsiteY5" fmla="*/ 1025825 h 7217346"/>
                <a:gd name="connsiteX6" fmla="*/ 152912 w 2264509"/>
                <a:gd name="connsiteY6" fmla="*/ 1252683 h 7217346"/>
                <a:gd name="connsiteX7" fmla="*/ 8160 w 2264509"/>
                <a:gd name="connsiteY7" fmla="*/ 2283394 h 7217346"/>
                <a:gd name="connsiteX8" fmla="*/ 416233 w 2264509"/>
                <a:gd name="connsiteY8" fmla="*/ 2735641 h 7217346"/>
                <a:gd name="connsiteX9" fmla="*/ 293173 w 2264509"/>
                <a:gd name="connsiteY9" fmla="*/ 3799944 h 7217346"/>
                <a:gd name="connsiteX10" fmla="*/ 428536 w 2264509"/>
                <a:gd name="connsiteY10" fmla="*/ 3969982 h 7217346"/>
                <a:gd name="connsiteX11" fmla="*/ 486017 w 2264509"/>
                <a:gd name="connsiteY11" fmla="*/ 4215017 h 7217346"/>
                <a:gd name="connsiteX12" fmla="*/ 547224 w 2264509"/>
                <a:gd name="connsiteY12" fmla="*/ 4615099 h 7217346"/>
                <a:gd name="connsiteX13" fmla="*/ 555878 w 2264509"/>
                <a:gd name="connsiteY13" fmla="*/ 4779518 h 7217346"/>
                <a:gd name="connsiteX14" fmla="*/ 541964 w 2264509"/>
                <a:gd name="connsiteY14" fmla="*/ 4966441 h 7217346"/>
                <a:gd name="connsiteX15" fmla="*/ 510234 w 2264509"/>
                <a:gd name="connsiteY15" fmla="*/ 5112051 h 7217346"/>
                <a:gd name="connsiteX16" fmla="*/ 434305 w 2264509"/>
                <a:gd name="connsiteY16" fmla="*/ 6139609 h 7217346"/>
                <a:gd name="connsiteX17" fmla="*/ 399690 w 2264509"/>
                <a:gd name="connsiteY17" fmla="*/ 6589898 h 7217346"/>
                <a:gd name="connsiteX18" fmla="*/ 471534 w 2264509"/>
                <a:gd name="connsiteY18" fmla="*/ 6812999 h 7217346"/>
                <a:gd name="connsiteX19" fmla="*/ 409205 w 2264509"/>
                <a:gd name="connsiteY19" fmla="*/ 6995629 h 7217346"/>
                <a:gd name="connsiteX20" fmla="*/ 712039 w 2264509"/>
                <a:gd name="connsiteY20" fmla="*/ 7208607 h 7217346"/>
                <a:gd name="connsiteX21" fmla="*/ 1018766 w 2264509"/>
                <a:gd name="connsiteY21" fmla="*/ 7101007 h 7217346"/>
                <a:gd name="connsiteX22" fmla="*/ 760721 w 2264509"/>
                <a:gd name="connsiteY22" fmla="*/ 6842580 h 7217346"/>
                <a:gd name="connsiteX23" fmla="*/ 804368 w 2264509"/>
                <a:gd name="connsiteY23" fmla="*/ 6565349 h 7217346"/>
                <a:gd name="connsiteX24" fmla="*/ 790216 w 2264509"/>
                <a:gd name="connsiteY24" fmla="*/ 6235730 h 7217346"/>
                <a:gd name="connsiteX25" fmla="*/ 907792 w 2264509"/>
                <a:gd name="connsiteY25" fmla="*/ 5474692 h 7217346"/>
                <a:gd name="connsiteX26" fmla="*/ 957309 w 2264509"/>
                <a:gd name="connsiteY26" fmla="*/ 5365800 h 7217346"/>
                <a:gd name="connsiteX27" fmla="*/ 949796 w 2264509"/>
                <a:gd name="connsiteY27" fmla="*/ 5294498 h 7217346"/>
                <a:gd name="connsiteX28" fmla="*/ 1022842 w 2264509"/>
                <a:gd name="connsiteY28" fmla="*/ 5197505 h 7217346"/>
                <a:gd name="connsiteX29" fmla="*/ 1024856 w 2264509"/>
                <a:gd name="connsiteY29" fmla="*/ 5054630 h 7217346"/>
                <a:gd name="connsiteX30" fmla="*/ 1250022 w 2264509"/>
                <a:gd name="connsiteY30" fmla="*/ 4234537 h 7217346"/>
                <a:gd name="connsiteX31" fmla="*/ 1388027 w 2264509"/>
                <a:gd name="connsiteY31" fmla="*/ 4644157 h 7217346"/>
                <a:gd name="connsiteX32" fmla="*/ 1392304 w 2264509"/>
                <a:gd name="connsiteY32" fmla="*/ 4865602 h 7217346"/>
                <a:gd name="connsiteX33" fmla="*/ 1364785 w 2264509"/>
                <a:gd name="connsiteY33" fmla="*/ 4971714 h 7217346"/>
                <a:gd name="connsiteX34" fmla="*/ 1405585 w 2264509"/>
                <a:gd name="connsiteY34" fmla="*/ 5098769 h 7217346"/>
                <a:gd name="connsiteX35" fmla="*/ 1313490 w 2264509"/>
                <a:gd name="connsiteY35" fmla="*/ 5539804 h 7217346"/>
                <a:gd name="connsiteX36" fmla="*/ 1314512 w 2264509"/>
                <a:gd name="connsiteY36" fmla="*/ 6345824 h 7217346"/>
                <a:gd name="connsiteX37" fmla="*/ 1369266 w 2264509"/>
                <a:gd name="connsiteY37" fmla="*/ 6519700 h 7217346"/>
                <a:gd name="connsiteX38" fmla="*/ 1336897 w 2264509"/>
                <a:gd name="connsiteY38" fmla="*/ 6727274 h 7217346"/>
                <a:gd name="connsiteX39" fmla="*/ 1355075 w 2264509"/>
                <a:gd name="connsiteY39" fmla="*/ 6813600 h 7217346"/>
                <a:gd name="connsiteX40" fmla="*/ 1364871 w 2264509"/>
                <a:gd name="connsiteY40" fmla="*/ 7006384 h 7217346"/>
                <a:gd name="connsiteX41" fmla="*/ 1811645 w 2264509"/>
                <a:gd name="connsiteY41" fmla="*/ 7174679 h 7217346"/>
                <a:gd name="connsiteX42" fmla="*/ 2240298 w 2264509"/>
                <a:gd name="connsiteY42" fmla="*/ 7184685 h 7217346"/>
                <a:gd name="connsiteX43" fmla="*/ 2223142 w 2264509"/>
                <a:gd name="connsiteY43" fmla="*/ 7032346 h 7217346"/>
                <a:gd name="connsiteX44" fmla="*/ 1738539 w 2264509"/>
                <a:gd name="connsiteY44" fmla="*/ 6666009 h 7217346"/>
                <a:gd name="connsiteX45" fmla="*/ 1759422 w 2264509"/>
                <a:gd name="connsiteY45" fmla="*/ 6535632 h 7217346"/>
                <a:gd name="connsiteX46" fmla="*/ 1719909 w 2264509"/>
                <a:gd name="connsiteY46" fmla="*/ 6436627 h 7217346"/>
                <a:gd name="connsiteX47" fmla="*/ 1708642 w 2264509"/>
                <a:gd name="connsiteY47" fmla="*/ 6235730 h 7217346"/>
                <a:gd name="connsiteX48" fmla="*/ 1730306 w 2264509"/>
                <a:gd name="connsiteY48" fmla="*/ 5965274 h 7217346"/>
                <a:gd name="connsiteX49" fmla="*/ 1778923 w 2264509"/>
                <a:gd name="connsiteY49" fmla="*/ 5513111 h 7217346"/>
                <a:gd name="connsiteX50" fmla="*/ 1790341 w 2264509"/>
                <a:gd name="connsiteY50" fmla="*/ 5349364 h 7217346"/>
                <a:gd name="connsiteX51" fmla="*/ 1855040 w 2264509"/>
                <a:gd name="connsiteY51" fmla="*/ 5272196 h 7217346"/>
                <a:gd name="connsiteX52" fmla="*/ 1920156 w 2264509"/>
                <a:gd name="connsiteY52" fmla="*/ 5046384 h 7217346"/>
                <a:gd name="connsiteX53" fmla="*/ 1939169 w 2264509"/>
                <a:gd name="connsiteY53" fmla="*/ 4760372 h 7217346"/>
                <a:gd name="connsiteX54" fmla="*/ 1951665 w 2264509"/>
                <a:gd name="connsiteY54" fmla="*/ 4334336 h 7217346"/>
                <a:gd name="connsiteX55" fmla="*/ 1932344 w 2264509"/>
                <a:gd name="connsiteY55" fmla="*/ 3888133 h 7217346"/>
                <a:gd name="connsiteX56" fmla="*/ 2114094 w 2264509"/>
                <a:gd name="connsiteY56" fmla="*/ 3794489 h 7217346"/>
                <a:gd name="connsiteX57" fmla="*/ 1762492 w 2264509"/>
                <a:gd name="connsiteY57" fmla="*/ 2682768 h 7217346"/>
                <a:gd name="connsiteX58" fmla="*/ 2171636 w 2264509"/>
                <a:gd name="connsiteY58" fmla="*/ 2450629 h 7217346"/>
                <a:gd name="connsiteX59" fmla="*/ 2032492 w 2264509"/>
                <a:gd name="connsiteY59" fmla="*/ 1850474 h 7217346"/>
                <a:gd name="connsiteX60" fmla="*/ 1990819 w 2264509"/>
                <a:gd name="connsiteY60" fmla="*/ 1650316 h 7217346"/>
                <a:gd name="connsiteX61" fmla="*/ 1973329 w 2264509"/>
                <a:gd name="connsiteY61" fmla="*/ 1418094 h 7217346"/>
                <a:gd name="connsiteX62" fmla="*/ 1913430 w 2264509"/>
                <a:gd name="connsiteY62" fmla="*/ 1284830 h 7217346"/>
                <a:gd name="connsiteX63" fmla="*/ 1458979 w 2264509"/>
                <a:gd name="connsiteY63" fmla="*/ 1120535 h 7217346"/>
                <a:gd name="connsiteX64" fmla="*/ 1360513 w 2264509"/>
                <a:gd name="connsiteY64" fmla="*/ 1005635 h 7217346"/>
                <a:gd name="connsiteX65" fmla="*/ 1416522 w 2264509"/>
                <a:gd name="connsiteY65" fmla="*/ 807081 h 7217346"/>
                <a:gd name="connsiteX66" fmla="*/ 1484699 w 2264509"/>
                <a:gd name="connsiteY66" fmla="*/ 608469 h 7217346"/>
                <a:gd name="connsiteX67" fmla="*/ 1496208 w 2264509"/>
                <a:gd name="connsiteY67" fmla="*/ 366317 h 7217346"/>
                <a:gd name="connsiteX68" fmla="*/ 1413968 w 2264509"/>
                <a:gd name="connsiteY68" fmla="*/ 146640 h 7217346"/>
                <a:gd name="connsiteX69" fmla="*/ 1100515 w 2264509"/>
                <a:gd name="connsiteY69" fmla="*/ 551 h 721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264509" h="7217346">
                  <a:moveTo>
                    <a:pt x="1100515" y="551"/>
                  </a:moveTo>
                  <a:cubicBezTo>
                    <a:pt x="956227" y="12130"/>
                    <a:pt x="938859" y="78513"/>
                    <a:pt x="849378" y="118937"/>
                  </a:cubicBezTo>
                  <a:lnTo>
                    <a:pt x="751515" y="285490"/>
                  </a:lnTo>
                  <a:cubicBezTo>
                    <a:pt x="752096" y="382863"/>
                    <a:pt x="735368" y="474467"/>
                    <a:pt x="756141" y="566071"/>
                  </a:cubicBezTo>
                  <a:cubicBezTo>
                    <a:pt x="839051" y="656223"/>
                    <a:pt x="861387" y="780989"/>
                    <a:pt x="895260" y="882679"/>
                  </a:cubicBezTo>
                  <a:cubicBezTo>
                    <a:pt x="860625" y="930394"/>
                    <a:pt x="851952" y="995418"/>
                    <a:pt x="785588" y="1025825"/>
                  </a:cubicBezTo>
                  <a:cubicBezTo>
                    <a:pt x="571811" y="1111059"/>
                    <a:pt x="311147" y="1083246"/>
                    <a:pt x="152912" y="1252683"/>
                  </a:cubicBezTo>
                  <a:cubicBezTo>
                    <a:pt x="117116" y="1305967"/>
                    <a:pt x="-36811" y="1976270"/>
                    <a:pt x="8160" y="2283394"/>
                  </a:cubicBezTo>
                  <a:cubicBezTo>
                    <a:pt x="74946" y="2644124"/>
                    <a:pt x="199451" y="2599388"/>
                    <a:pt x="416233" y="2735641"/>
                  </a:cubicBezTo>
                  <a:cubicBezTo>
                    <a:pt x="378043" y="2987808"/>
                    <a:pt x="305402" y="3596814"/>
                    <a:pt x="293173" y="3799944"/>
                  </a:cubicBezTo>
                  <a:cubicBezTo>
                    <a:pt x="303163" y="3909481"/>
                    <a:pt x="451194" y="3871613"/>
                    <a:pt x="428536" y="3969982"/>
                  </a:cubicBezTo>
                  <a:cubicBezTo>
                    <a:pt x="367409" y="4161754"/>
                    <a:pt x="494289" y="4163739"/>
                    <a:pt x="486017" y="4215017"/>
                  </a:cubicBezTo>
                  <a:cubicBezTo>
                    <a:pt x="446666" y="4442245"/>
                    <a:pt x="558870" y="4554782"/>
                    <a:pt x="547224" y="4615099"/>
                  </a:cubicBezTo>
                  <a:cubicBezTo>
                    <a:pt x="499734" y="4714755"/>
                    <a:pt x="576381" y="4760555"/>
                    <a:pt x="555878" y="4779518"/>
                  </a:cubicBezTo>
                  <a:cubicBezTo>
                    <a:pt x="497416" y="4853314"/>
                    <a:pt x="584173" y="4940219"/>
                    <a:pt x="541964" y="4966441"/>
                  </a:cubicBezTo>
                  <a:cubicBezTo>
                    <a:pt x="485235" y="5009209"/>
                    <a:pt x="536153" y="5069650"/>
                    <a:pt x="510234" y="5112051"/>
                  </a:cubicBezTo>
                  <a:cubicBezTo>
                    <a:pt x="386849" y="5389188"/>
                    <a:pt x="370194" y="5876895"/>
                    <a:pt x="434305" y="6139609"/>
                  </a:cubicBezTo>
                  <a:cubicBezTo>
                    <a:pt x="459079" y="6235267"/>
                    <a:pt x="377433" y="6489390"/>
                    <a:pt x="399690" y="6589898"/>
                  </a:cubicBezTo>
                  <a:cubicBezTo>
                    <a:pt x="435770" y="6685927"/>
                    <a:pt x="436189" y="6732311"/>
                    <a:pt x="471534" y="6812999"/>
                  </a:cubicBezTo>
                  <a:cubicBezTo>
                    <a:pt x="488173" y="6860456"/>
                    <a:pt x="399805" y="6945471"/>
                    <a:pt x="409205" y="6995629"/>
                  </a:cubicBezTo>
                  <a:cubicBezTo>
                    <a:pt x="442517" y="7119524"/>
                    <a:pt x="574205" y="7160756"/>
                    <a:pt x="712039" y="7208607"/>
                  </a:cubicBezTo>
                  <a:cubicBezTo>
                    <a:pt x="997889" y="7240046"/>
                    <a:pt x="1125087" y="7182616"/>
                    <a:pt x="1018766" y="7101007"/>
                  </a:cubicBezTo>
                  <a:cubicBezTo>
                    <a:pt x="882408" y="6986307"/>
                    <a:pt x="865108" y="6968450"/>
                    <a:pt x="760721" y="6842580"/>
                  </a:cubicBezTo>
                  <a:cubicBezTo>
                    <a:pt x="746528" y="6774595"/>
                    <a:pt x="754550" y="6666168"/>
                    <a:pt x="804368" y="6565349"/>
                  </a:cubicBezTo>
                  <a:cubicBezTo>
                    <a:pt x="828823" y="6456110"/>
                    <a:pt x="768773" y="6288448"/>
                    <a:pt x="790216" y="6235730"/>
                  </a:cubicBezTo>
                  <a:cubicBezTo>
                    <a:pt x="853381" y="6041579"/>
                    <a:pt x="928500" y="5651410"/>
                    <a:pt x="907792" y="5474692"/>
                  </a:cubicBezTo>
                  <a:cubicBezTo>
                    <a:pt x="898623" y="5424894"/>
                    <a:pt x="967135" y="5402562"/>
                    <a:pt x="957309" y="5365800"/>
                  </a:cubicBezTo>
                  <a:cubicBezTo>
                    <a:pt x="941343" y="5331456"/>
                    <a:pt x="934032" y="5317304"/>
                    <a:pt x="949796" y="5294498"/>
                  </a:cubicBezTo>
                  <a:cubicBezTo>
                    <a:pt x="959313" y="5253146"/>
                    <a:pt x="997985" y="5250763"/>
                    <a:pt x="1022842" y="5197505"/>
                  </a:cubicBezTo>
                  <a:cubicBezTo>
                    <a:pt x="1034090" y="5145340"/>
                    <a:pt x="999185" y="5110908"/>
                    <a:pt x="1024856" y="5054630"/>
                  </a:cubicBezTo>
                  <a:cubicBezTo>
                    <a:pt x="1158637" y="4659979"/>
                    <a:pt x="1173932" y="4239775"/>
                    <a:pt x="1250022" y="4234537"/>
                  </a:cubicBezTo>
                  <a:cubicBezTo>
                    <a:pt x="1366949" y="4225072"/>
                    <a:pt x="1304762" y="4516209"/>
                    <a:pt x="1388027" y="4644157"/>
                  </a:cubicBezTo>
                  <a:cubicBezTo>
                    <a:pt x="1423878" y="4693049"/>
                    <a:pt x="1347674" y="4797565"/>
                    <a:pt x="1392304" y="4865602"/>
                  </a:cubicBezTo>
                  <a:cubicBezTo>
                    <a:pt x="1434272" y="4906086"/>
                    <a:pt x="1362708" y="4925093"/>
                    <a:pt x="1364785" y="4971714"/>
                  </a:cubicBezTo>
                  <a:cubicBezTo>
                    <a:pt x="1369180" y="5026340"/>
                    <a:pt x="1419601" y="5044142"/>
                    <a:pt x="1405585" y="5098769"/>
                  </a:cubicBezTo>
                  <a:cubicBezTo>
                    <a:pt x="1360464" y="5208282"/>
                    <a:pt x="1344188" y="5392792"/>
                    <a:pt x="1313490" y="5539804"/>
                  </a:cubicBezTo>
                  <a:cubicBezTo>
                    <a:pt x="1285330" y="5690352"/>
                    <a:pt x="1328109" y="6161294"/>
                    <a:pt x="1314512" y="6345824"/>
                  </a:cubicBezTo>
                  <a:cubicBezTo>
                    <a:pt x="1318223" y="6455358"/>
                    <a:pt x="1397139" y="6492211"/>
                    <a:pt x="1369266" y="6519700"/>
                  </a:cubicBezTo>
                  <a:cubicBezTo>
                    <a:pt x="1281188" y="6581076"/>
                    <a:pt x="1395947" y="6650005"/>
                    <a:pt x="1336897" y="6727274"/>
                  </a:cubicBezTo>
                  <a:cubicBezTo>
                    <a:pt x="1318409" y="6752980"/>
                    <a:pt x="1364359" y="6784825"/>
                    <a:pt x="1355075" y="6813600"/>
                  </a:cubicBezTo>
                  <a:cubicBezTo>
                    <a:pt x="1351610" y="6867285"/>
                    <a:pt x="1310646" y="6977246"/>
                    <a:pt x="1364871" y="7006384"/>
                  </a:cubicBezTo>
                  <a:cubicBezTo>
                    <a:pt x="1539756" y="7079790"/>
                    <a:pt x="1633875" y="7147426"/>
                    <a:pt x="1811645" y="7174679"/>
                  </a:cubicBezTo>
                  <a:cubicBezTo>
                    <a:pt x="1978566" y="7193397"/>
                    <a:pt x="2174335" y="7209234"/>
                    <a:pt x="2240298" y="7184685"/>
                  </a:cubicBezTo>
                  <a:cubicBezTo>
                    <a:pt x="2281478" y="7150868"/>
                    <a:pt x="2266384" y="7065428"/>
                    <a:pt x="2223142" y="7032346"/>
                  </a:cubicBezTo>
                  <a:cubicBezTo>
                    <a:pt x="1975096" y="6878113"/>
                    <a:pt x="1692271" y="6731007"/>
                    <a:pt x="1738539" y="6666009"/>
                  </a:cubicBezTo>
                  <a:cubicBezTo>
                    <a:pt x="1810883" y="6566781"/>
                    <a:pt x="1784291" y="6555321"/>
                    <a:pt x="1759422" y="6535632"/>
                  </a:cubicBezTo>
                  <a:cubicBezTo>
                    <a:pt x="1705868" y="6511283"/>
                    <a:pt x="1696994" y="6484236"/>
                    <a:pt x="1719909" y="6436627"/>
                  </a:cubicBezTo>
                  <a:cubicBezTo>
                    <a:pt x="1750767" y="6369661"/>
                    <a:pt x="1744128" y="6311349"/>
                    <a:pt x="1708642" y="6235730"/>
                  </a:cubicBezTo>
                  <a:cubicBezTo>
                    <a:pt x="1690396" y="6162701"/>
                    <a:pt x="1701055" y="6090225"/>
                    <a:pt x="1730306" y="5965274"/>
                  </a:cubicBezTo>
                  <a:cubicBezTo>
                    <a:pt x="1746827" y="5849492"/>
                    <a:pt x="1802089" y="5632109"/>
                    <a:pt x="1778923" y="5513111"/>
                  </a:cubicBezTo>
                  <a:cubicBezTo>
                    <a:pt x="1767295" y="5469112"/>
                    <a:pt x="1844612" y="5453494"/>
                    <a:pt x="1790341" y="5349364"/>
                  </a:cubicBezTo>
                  <a:cubicBezTo>
                    <a:pt x="1779178" y="5318527"/>
                    <a:pt x="1850862" y="5303033"/>
                    <a:pt x="1855040" y="5272196"/>
                  </a:cubicBezTo>
                  <a:cubicBezTo>
                    <a:pt x="1869298" y="5159406"/>
                    <a:pt x="1881958" y="5150887"/>
                    <a:pt x="1920156" y="5046384"/>
                  </a:cubicBezTo>
                  <a:cubicBezTo>
                    <a:pt x="1951126" y="4944734"/>
                    <a:pt x="1903824" y="4812887"/>
                    <a:pt x="1939169" y="4760372"/>
                  </a:cubicBezTo>
                  <a:cubicBezTo>
                    <a:pt x="1959229" y="4644398"/>
                    <a:pt x="1951575" y="4503573"/>
                    <a:pt x="1951665" y="4334336"/>
                  </a:cubicBezTo>
                  <a:cubicBezTo>
                    <a:pt x="1952181" y="4141966"/>
                    <a:pt x="1965707" y="4071482"/>
                    <a:pt x="1932344" y="3888133"/>
                  </a:cubicBezTo>
                  <a:cubicBezTo>
                    <a:pt x="2024530" y="3828015"/>
                    <a:pt x="2138927" y="3872631"/>
                    <a:pt x="2114094" y="3794489"/>
                  </a:cubicBezTo>
                  <a:cubicBezTo>
                    <a:pt x="2004573" y="3440309"/>
                    <a:pt x="1785909" y="2841037"/>
                    <a:pt x="1762492" y="2682768"/>
                  </a:cubicBezTo>
                  <a:cubicBezTo>
                    <a:pt x="1895117" y="2668567"/>
                    <a:pt x="2125465" y="2666041"/>
                    <a:pt x="2171636" y="2450629"/>
                  </a:cubicBezTo>
                  <a:cubicBezTo>
                    <a:pt x="2199124" y="2230322"/>
                    <a:pt x="2151580" y="2090442"/>
                    <a:pt x="2032492" y="1850474"/>
                  </a:cubicBezTo>
                  <a:cubicBezTo>
                    <a:pt x="1985848" y="1799467"/>
                    <a:pt x="2047772" y="1723110"/>
                    <a:pt x="1990819" y="1650316"/>
                  </a:cubicBezTo>
                  <a:cubicBezTo>
                    <a:pt x="1967685" y="1637100"/>
                    <a:pt x="2025493" y="1537968"/>
                    <a:pt x="1973329" y="1418094"/>
                  </a:cubicBezTo>
                  <a:cubicBezTo>
                    <a:pt x="1961710" y="1378726"/>
                    <a:pt x="1998634" y="1322234"/>
                    <a:pt x="1913430" y="1284830"/>
                  </a:cubicBezTo>
                  <a:cubicBezTo>
                    <a:pt x="1742471" y="1205966"/>
                    <a:pt x="1546285" y="1161900"/>
                    <a:pt x="1458979" y="1120535"/>
                  </a:cubicBezTo>
                  <a:cubicBezTo>
                    <a:pt x="1405004" y="1081274"/>
                    <a:pt x="1379873" y="1053550"/>
                    <a:pt x="1360513" y="1005635"/>
                  </a:cubicBezTo>
                  <a:cubicBezTo>
                    <a:pt x="1340722" y="948104"/>
                    <a:pt x="1398814" y="867496"/>
                    <a:pt x="1416522" y="807081"/>
                  </a:cubicBezTo>
                  <a:cubicBezTo>
                    <a:pt x="1435777" y="734637"/>
                    <a:pt x="1435362" y="682410"/>
                    <a:pt x="1484699" y="608469"/>
                  </a:cubicBezTo>
                  <a:cubicBezTo>
                    <a:pt x="1473461" y="517220"/>
                    <a:pt x="1500304" y="458673"/>
                    <a:pt x="1496208" y="366317"/>
                  </a:cubicBezTo>
                  <a:cubicBezTo>
                    <a:pt x="1497641" y="303667"/>
                    <a:pt x="1487534" y="203520"/>
                    <a:pt x="1413968" y="146640"/>
                  </a:cubicBezTo>
                  <a:cubicBezTo>
                    <a:pt x="1384481" y="73906"/>
                    <a:pt x="1248267" y="-7481"/>
                    <a:pt x="1100515" y="5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9" name="Freeform 10">
              <a:extLst>
                <a:ext uri="{FF2B5EF4-FFF2-40B4-BE49-F238E27FC236}">
                  <a16:creationId xmlns:a16="http://schemas.microsoft.com/office/drawing/2014/main" id="{494F2F8F-4269-4DBB-8D9F-432622C05C17}"/>
                </a:ext>
              </a:extLst>
            </p:cNvPr>
            <p:cNvSpPr>
              <a:spLocks noChangeAspect="1"/>
            </p:cNvSpPr>
            <p:nvPr/>
          </p:nvSpPr>
          <p:spPr>
            <a:xfrm flipH="1">
              <a:off x="6228184" y="1429128"/>
              <a:ext cx="989222" cy="3999743"/>
            </a:xfrm>
            <a:custGeom>
              <a:avLst/>
              <a:gdLst/>
              <a:ahLst/>
              <a:cxnLst/>
              <a:rect l="l" t="t" r="r" b="b"/>
              <a:pathLst>
                <a:path w="1700581" h="6876000">
                  <a:moveTo>
                    <a:pt x="878607" y="5728536"/>
                  </a:moveTo>
                  <a:lnTo>
                    <a:pt x="1213038" y="5728536"/>
                  </a:lnTo>
                  <a:cubicBezTo>
                    <a:pt x="1191114" y="5878770"/>
                    <a:pt x="1166919" y="6038257"/>
                    <a:pt x="1136360" y="6221609"/>
                  </a:cubicBezTo>
                  <a:cubicBezTo>
                    <a:pt x="1143018" y="6556144"/>
                    <a:pt x="1429288" y="6641027"/>
                    <a:pt x="1376029" y="6715924"/>
                  </a:cubicBezTo>
                  <a:cubicBezTo>
                    <a:pt x="1327762" y="6799140"/>
                    <a:pt x="1164654" y="6747547"/>
                    <a:pt x="1026513" y="6735896"/>
                  </a:cubicBezTo>
                  <a:cubicBezTo>
                    <a:pt x="996554" y="6629376"/>
                    <a:pt x="976582" y="6462941"/>
                    <a:pt x="936637" y="6461276"/>
                  </a:cubicBezTo>
                  <a:cubicBezTo>
                    <a:pt x="901685" y="6449625"/>
                    <a:pt x="926652" y="6562802"/>
                    <a:pt x="911672" y="6641026"/>
                  </a:cubicBezTo>
                  <a:lnTo>
                    <a:pt x="836775" y="6656007"/>
                  </a:lnTo>
                  <a:cubicBezTo>
                    <a:pt x="813474" y="6507878"/>
                    <a:pt x="765208" y="6364743"/>
                    <a:pt x="766873" y="6211623"/>
                  </a:cubicBezTo>
                  <a:cubicBezTo>
                    <a:pt x="770201" y="6148377"/>
                    <a:pt x="803489" y="6145049"/>
                    <a:pt x="856748" y="6081803"/>
                  </a:cubicBezTo>
                  <a:cubicBezTo>
                    <a:pt x="894429" y="6019813"/>
                    <a:pt x="886836" y="5883254"/>
                    <a:pt x="878607" y="5728536"/>
                  </a:cubicBezTo>
                  <a:close/>
                  <a:moveTo>
                    <a:pt x="291280" y="5728536"/>
                  </a:moveTo>
                  <a:lnTo>
                    <a:pt x="617128" y="5728536"/>
                  </a:lnTo>
                  <a:cubicBezTo>
                    <a:pt x="607671" y="5759643"/>
                    <a:pt x="597428" y="5790682"/>
                    <a:pt x="587121" y="5822163"/>
                  </a:cubicBezTo>
                  <a:cubicBezTo>
                    <a:pt x="595442" y="5913703"/>
                    <a:pt x="518883" y="6125076"/>
                    <a:pt x="552169" y="6171678"/>
                  </a:cubicBezTo>
                  <a:cubicBezTo>
                    <a:pt x="582127" y="6219945"/>
                    <a:pt x="612087" y="6258225"/>
                    <a:pt x="622073" y="6321471"/>
                  </a:cubicBezTo>
                  <a:cubicBezTo>
                    <a:pt x="612086" y="6489570"/>
                    <a:pt x="581294" y="6627747"/>
                    <a:pt x="582128" y="6770847"/>
                  </a:cubicBezTo>
                  <a:cubicBezTo>
                    <a:pt x="542184" y="6772511"/>
                    <a:pt x="541200" y="6783894"/>
                    <a:pt x="502239" y="6780832"/>
                  </a:cubicBezTo>
                  <a:cubicBezTo>
                    <a:pt x="487260" y="6709265"/>
                    <a:pt x="515554" y="6675978"/>
                    <a:pt x="477273" y="6621054"/>
                  </a:cubicBezTo>
                  <a:cubicBezTo>
                    <a:pt x="452307" y="6692623"/>
                    <a:pt x="407370" y="6689294"/>
                    <a:pt x="402376" y="6835757"/>
                  </a:cubicBezTo>
                  <a:cubicBezTo>
                    <a:pt x="344478" y="6846528"/>
                    <a:pt x="258804" y="6865470"/>
                    <a:pt x="181318" y="6876000"/>
                  </a:cubicBezTo>
                  <a:lnTo>
                    <a:pt x="22668" y="6876000"/>
                  </a:lnTo>
                  <a:cubicBezTo>
                    <a:pt x="325" y="6867219"/>
                    <a:pt x="-7264" y="6849920"/>
                    <a:pt x="7923" y="6820777"/>
                  </a:cubicBezTo>
                  <a:cubicBezTo>
                    <a:pt x="91141" y="6682635"/>
                    <a:pt x="249255" y="6509542"/>
                    <a:pt x="292529" y="6226601"/>
                  </a:cubicBezTo>
                  <a:lnTo>
                    <a:pt x="292529" y="6121748"/>
                  </a:lnTo>
                  <a:lnTo>
                    <a:pt x="277550" y="6051844"/>
                  </a:lnTo>
                  <a:lnTo>
                    <a:pt x="297522" y="5922024"/>
                  </a:lnTo>
                  <a:close/>
                  <a:moveTo>
                    <a:pt x="357997" y="3433607"/>
                  </a:moveTo>
                  <a:lnTo>
                    <a:pt x="1564298" y="3433607"/>
                  </a:lnTo>
                  <a:cubicBezTo>
                    <a:pt x="1526982" y="3820040"/>
                    <a:pt x="1389157" y="4196631"/>
                    <a:pt x="1307467" y="4581071"/>
                  </a:cubicBezTo>
                  <a:lnTo>
                    <a:pt x="1307466" y="4581071"/>
                  </a:lnTo>
                  <a:cubicBezTo>
                    <a:pt x="1296887" y="4621614"/>
                    <a:pt x="1288623" y="4662612"/>
                    <a:pt x="1281159" y="4703713"/>
                  </a:cubicBezTo>
                  <a:cubicBezTo>
                    <a:pt x="1256194" y="4795252"/>
                    <a:pt x="1316111" y="4916752"/>
                    <a:pt x="1311119" y="5063215"/>
                  </a:cubicBezTo>
                  <a:cubicBezTo>
                    <a:pt x="1274117" y="5297224"/>
                    <a:pt x="1246129" y="5502391"/>
                    <a:pt x="1213038" y="5728535"/>
                  </a:cubicBezTo>
                  <a:lnTo>
                    <a:pt x="878608" y="5728535"/>
                  </a:lnTo>
                  <a:cubicBezTo>
                    <a:pt x="875701" y="5671395"/>
                    <a:pt x="872625" y="5611785"/>
                    <a:pt x="871727" y="5552536"/>
                  </a:cubicBezTo>
                  <a:lnTo>
                    <a:pt x="856748" y="5402743"/>
                  </a:lnTo>
                  <a:lnTo>
                    <a:pt x="856748" y="4938388"/>
                  </a:lnTo>
                  <a:lnTo>
                    <a:pt x="906679" y="4693727"/>
                  </a:lnTo>
                  <a:lnTo>
                    <a:pt x="888339" y="4581071"/>
                  </a:lnTo>
                  <a:lnTo>
                    <a:pt x="888340" y="4581071"/>
                  </a:lnTo>
                  <a:lnTo>
                    <a:pt x="871728" y="4479025"/>
                  </a:lnTo>
                  <a:cubicBezTo>
                    <a:pt x="862264" y="4512577"/>
                    <a:pt x="850467" y="4546796"/>
                    <a:pt x="837952" y="4581071"/>
                  </a:cubicBezTo>
                  <a:lnTo>
                    <a:pt x="837951" y="4581071"/>
                  </a:lnTo>
                  <a:cubicBezTo>
                    <a:pt x="802120" y="4679442"/>
                    <a:pt x="760533" y="4778331"/>
                    <a:pt x="751893" y="4863490"/>
                  </a:cubicBezTo>
                  <a:cubicBezTo>
                    <a:pt x="763709" y="5248980"/>
                    <a:pt x="696884" y="5485051"/>
                    <a:pt x="617128" y="5728535"/>
                  </a:cubicBezTo>
                  <a:lnTo>
                    <a:pt x="291281" y="5728535"/>
                  </a:lnTo>
                  <a:lnTo>
                    <a:pt x="287536" y="5612453"/>
                  </a:lnTo>
                  <a:cubicBezTo>
                    <a:pt x="265900" y="5206349"/>
                    <a:pt x="304180" y="4960024"/>
                    <a:pt x="397384" y="4618831"/>
                  </a:cubicBezTo>
                  <a:lnTo>
                    <a:pt x="397033" y="4581071"/>
                  </a:lnTo>
                  <a:lnTo>
                    <a:pt x="397034" y="4581071"/>
                  </a:lnTo>
                  <a:cubicBezTo>
                    <a:pt x="400543" y="4198569"/>
                    <a:pt x="344626" y="3816062"/>
                    <a:pt x="357997" y="3433607"/>
                  </a:cubicBezTo>
                  <a:close/>
                  <a:moveTo>
                    <a:pt x="1000299" y="1643"/>
                  </a:moveTo>
                  <a:cubicBezTo>
                    <a:pt x="1142290" y="17714"/>
                    <a:pt x="1233725" y="147534"/>
                    <a:pt x="1266180" y="209948"/>
                  </a:cubicBezTo>
                  <a:cubicBezTo>
                    <a:pt x="1337749" y="388035"/>
                    <a:pt x="1289481" y="646010"/>
                    <a:pt x="1306126" y="898993"/>
                  </a:cubicBezTo>
                  <a:cubicBezTo>
                    <a:pt x="1341077" y="1017161"/>
                    <a:pt x="1336084" y="1055442"/>
                    <a:pt x="1296139" y="1048785"/>
                  </a:cubicBezTo>
                  <a:cubicBezTo>
                    <a:pt x="1304964" y="1086489"/>
                    <a:pt x="1295227" y="1111434"/>
                    <a:pt x="1298096" y="1138678"/>
                  </a:cubicBezTo>
                  <a:lnTo>
                    <a:pt x="1298097" y="1138678"/>
                  </a:lnTo>
                  <a:cubicBezTo>
                    <a:pt x="1300323" y="1168033"/>
                    <a:pt x="1317044" y="1200049"/>
                    <a:pt x="1386014" y="1253500"/>
                  </a:cubicBezTo>
                  <a:lnTo>
                    <a:pt x="1291146" y="1328397"/>
                  </a:lnTo>
                  <a:cubicBezTo>
                    <a:pt x="1326098" y="1446567"/>
                    <a:pt x="1381023" y="1589701"/>
                    <a:pt x="1445932" y="1692891"/>
                  </a:cubicBezTo>
                  <a:lnTo>
                    <a:pt x="1381022" y="1757801"/>
                  </a:lnTo>
                  <a:cubicBezTo>
                    <a:pt x="1405988" y="1786095"/>
                    <a:pt x="1480883" y="1809396"/>
                    <a:pt x="1455918" y="1842683"/>
                  </a:cubicBezTo>
                  <a:cubicBezTo>
                    <a:pt x="1427624" y="1945873"/>
                    <a:pt x="1369372" y="2059050"/>
                    <a:pt x="1326098" y="2167233"/>
                  </a:cubicBezTo>
                  <a:cubicBezTo>
                    <a:pt x="1386015" y="2173890"/>
                    <a:pt x="1415974" y="2180547"/>
                    <a:pt x="1505849" y="2187205"/>
                  </a:cubicBezTo>
                  <a:cubicBezTo>
                    <a:pt x="1532134" y="2216917"/>
                    <a:pt x="1563125" y="2251336"/>
                    <a:pt x="1592182" y="2286142"/>
                  </a:cubicBezTo>
                  <a:lnTo>
                    <a:pt x="1592184" y="2286142"/>
                  </a:lnTo>
                  <a:cubicBezTo>
                    <a:pt x="1648871" y="2351776"/>
                    <a:pt x="1699489" y="2417957"/>
                    <a:pt x="1700581" y="2451838"/>
                  </a:cubicBezTo>
                  <a:cubicBezTo>
                    <a:pt x="1677280" y="2570007"/>
                    <a:pt x="1614033" y="2708149"/>
                    <a:pt x="1525823" y="2806346"/>
                  </a:cubicBezTo>
                  <a:cubicBezTo>
                    <a:pt x="1582604" y="3019952"/>
                    <a:pt x="1588783" y="3228287"/>
                    <a:pt x="1564298" y="3433606"/>
                  </a:cubicBezTo>
                  <a:lnTo>
                    <a:pt x="357997" y="3433606"/>
                  </a:lnTo>
                  <a:cubicBezTo>
                    <a:pt x="361606" y="3257771"/>
                    <a:pt x="381219" y="3081989"/>
                    <a:pt x="427343" y="2906207"/>
                  </a:cubicBezTo>
                  <a:lnTo>
                    <a:pt x="312503" y="2781381"/>
                  </a:lnTo>
                  <a:lnTo>
                    <a:pt x="502240" y="2441852"/>
                  </a:lnTo>
                  <a:cubicBezTo>
                    <a:pt x="445692" y="2397654"/>
                    <a:pt x="398283" y="2345651"/>
                    <a:pt x="360181" y="2286142"/>
                  </a:cubicBezTo>
                  <a:lnTo>
                    <a:pt x="360181" y="2286142"/>
                  </a:lnTo>
                  <a:cubicBezTo>
                    <a:pt x="191427" y="2049061"/>
                    <a:pt x="144185" y="1710010"/>
                    <a:pt x="67840" y="1403293"/>
                  </a:cubicBezTo>
                  <a:cubicBezTo>
                    <a:pt x="51782" y="1311963"/>
                    <a:pt x="90192" y="1206108"/>
                    <a:pt x="144160" y="1138678"/>
                  </a:cubicBezTo>
                  <a:lnTo>
                    <a:pt x="144160" y="1138678"/>
                  </a:lnTo>
                  <a:cubicBezTo>
                    <a:pt x="178854" y="1093626"/>
                    <a:pt x="220576" y="1065454"/>
                    <a:pt x="257578" y="1068757"/>
                  </a:cubicBezTo>
                  <a:lnTo>
                    <a:pt x="227619" y="903986"/>
                  </a:lnTo>
                  <a:cubicBezTo>
                    <a:pt x="508895" y="707591"/>
                    <a:pt x="630395" y="86785"/>
                    <a:pt x="841769" y="30197"/>
                  </a:cubicBezTo>
                  <a:cubicBezTo>
                    <a:pt x="900021" y="3568"/>
                    <a:pt x="952969" y="-3714"/>
                    <a:pt x="1000299" y="164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0" name="Freeform 11">
              <a:extLst>
                <a:ext uri="{FF2B5EF4-FFF2-40B4-BE49-F238E27FC236}">
                  <a16:creationId xmlns:a16="http://schemas.microsoft.com/office/drawing/2014/main" id="{FCFB15DD-0280-4EEB-9E47-270D7A1A80BB}"/>
                </a:ext>
              </a:extLst>
            </p:cNvPr>
            <p:cNvSpPr/>
            <p:nvPr/>
          </p:nvSpPr>
          <p:spPr>
            <a:xfrm>
              <a:off x="7092280" y="1435354"/>
              <a:ext cx="1251308" cy="3993517"/>
            </a:xfrm>
            <a:custGeom>
              <a:avLst/>
              <a:gdLst>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5718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83292 w 2274475"/>
                <a:gd name="connsiteY53" fmla="*/ 1208589 h 7258931"/>
                <a:gd name="connsiteX54" fmla="*/ 839802 w 2274475"/>
                <a:gd name="connsiteY54" fmla="*/ 113436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5718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83292 w 2274475"/>
                <a:gd name="connsiteY53" fmla="*/ 120858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5718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34324 h 7258931"/>
                <a:gd name="connsiteX7" fmla="*/ 130264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34324 h 7258931"/>
                <a:gd name="connsiteX7" fmla="*/ 1325500 w 2274475"/>
                <a:gd name="connsiteY7" fmla="*/ 985327 h 7258931"/>
                <a:gd name="connsiteX8" fmla="*/ 1332954 w 2274475"/>
                <a:gd name="connsiteY8" fmla="*/ 110304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 name="connsiteX0" fmla="*/ 1010406 w 2274475"/>
                <a:gd name="connsiteY0" fmla="*/ 480 h 7258931"/>
                <a:gd name="connsiteX1" fmla="*/ 1102095 w 2274475"/>
                <a:gd name="connsiteY1" fmla="*/ 5735 h 7258931"/>
                <a:gd name="connsiteX2" fmla="*/ 1108360 w 2274475"/>
                <a:gd name="connsiteY2" fmla="*/ 5621 h 7258931"/>
                <a:gd name="connsiteX3" fmla="*/ 1384688 w 2274475"/>
                <a:gd name="connsiteY3" fmla="*/ 135883 h 7258931"/>
                <a:gd name="connsiteX4" fmla="*/ 1492367 w 2274475"/>
                <a:gd name="connsiteY4" fmla="*/ 319142 h 7258931"/>
                <a:gd name="connsiteX5" fmla="*/ 1487277 w 2274475"/>
                <a:gd name="connsiteY5" fmla="*/ 627868 h 7258931"/>
                <a:gd name="connsiteX6" fmla="*/ 1311344 w 2274475"/>
                <a:gd name="connsiteY6" fmla="*/ 934324 h 7258931"/>
                <a:gd name="connsiteX7" fmla="*/ 1325500 w 2274475"/>
                <a:gd name="connsiteY7" fmla="*/ 985327 h 7258931"/>
                <a:gd name="connsiteX8" fmla="*/ 1390104 w 2274475"/>
                <a:gd name="connsiteY8" fmla="*/ 1106856 h 7258931"/>
                <a:gd name="connsiteX9" fmla="*/ 2048362 w 2274475"/>
                <a:gd name="connsiteY9" fmla="*/ 1385160 h 7258931"/>
                <a:gd name="connsiteX10" fmla="*/ 2117009 w 2274475"/>
                <a:gd name="connsiteY10" fmla="*/ 1597559 h 7258931"/>
                <a:gd name="connsiteX11" fmla="*/ 2148808 w 2274475"/>
                <a:gd name="connsiteY11" fmla="*/ 1758448 h 7258931"/>
                <a:gd name="connsiteX12" fmla="*/ 2189395 w 2274475"/>
                <a:gd name="connsiteY12" fmla="*/ 2037940 h 7258931"/>
                <a:gd name="connsiteX13" fmla="*/ 2232360 w 2274475"/>
                <a:gd name="connsiteY13" fmla="*/ 2257766 h 7258931"/>
                <a:gd name="connsiteX14" fmla="*/ 2246002 w 2274475"/>
                <a:gd name="connsiteY14" fmla="*/ 2696740 h 7258931"/>
                <a:gd name="connsiteX15" fmla="*/ 2261780 w 2274475"/>
                <a:gd name="connsiteY15" fmla="*/ 2932246 h 7258931"/>
                <a:gd name="connsiteX16" fmla="*/ 2189929 w 2274475"/>
                <a:gd name="connsiteY16" fmla="*/ 3317283 h 7258931"/>
                <a:gd name="connsiteX17" fmla="*/ 2153905 w 2274475"/>
                <a:gd name="connsiteY17" fmla="*/ 3546819 h 7258931"/>
                <a:gd name="connsiteX18" fmla="*/ 2062829 w 2274475"/>
                <a:gd name="connsiteY18" fmla="*/ 3747178 h 7258931"/>
                <a:gd name="connsiteX19" fmla="*/ 1996560 w 2274475"/>
                <a:gd name="connsiteY19" fmla="*/ 3899862 h 7258931"/>
                <a:gd name="connsiteX20" fmla="*/ 1973112 w 2274475"/>
                <a:gd name="connsiteY20" fmla="*/ 4192026 h 7258931"/>
                <a:gd name="connsiteX21" fmla="*/ 1994230 w 2274475"/>
                <a:gd name="connsiteY21" fmla="*/ 4758341 h 7258931"/>
                <a:gd name="connsiteX22" fmla="*/ 1998454 w 2274475"/>
                <a:gd name="connsiteY22" fmla="*/ 5443309 h 7258931"/>
                <a:gd name="connsiteX23" fmla="*/ 2070791 w 2274475"/>
                <a:gd name="connsiteY23" fmla="*/ 5970543 h 7258931"/>
                <a:gd name="connsiteX24" fmla="*/ 2032486 w 2274475"/>
                <a:gd name="connsiteY24" fmla="*/ 6356695 h 7258931"/>
                <a:gd name="connsiteX25" fmla="*/ 2112349 w 2274475"/>
                <a:gd name="connsiteY25" fmla="*/ 6570550 h 7258931"/>
                <a:gd name="connsiteX26" fmla="*/ 2055838 w 2274475"/>
                <a:gd name="connsiteY26" fmla="*/ 6861500 h 7258931"/>
                <a:gd name="connsiteX27" fmla="*/ 2193133 w 2274475"/>
                <a:gd name="connsiteY27" fmla="*/ 7243963 h 7258931"/>
                <a:gd name="connsiteX28" fmla="*/ 1732215 w 2274475"/>
                <a:gd name="connsiteY28" fmla="*/ 7204737 h 7258931"/>
                <a:gd name="connsiteX29" fmla="*/ 1663568 w 2274475"/>
                <a:gd name="connsiteY29" fmla="*/ 6959567 h 7258931"/>
                <a:gd name="connsiteX30" fmla="*/ 1544042 w 2274475"/>
                <a:gd name="connsiteY30" fmla="*/ 6417818 h 7258931"/>
                <a:gd name="connsiteX31" fmla="*/ 1453500 w 2274475"/>
                <a:gd name="connsiteY31" fmla="*/ 6124684 h 7258931"/>
                <a:gd name="connsiteX32" fmla="*/ 1474862 w 2274475"/>
                <a:gd name="connsiteY32" fmla="*/ 5692653 h 7258931"/>
                <a:gd name="connsiteX33" fmla="*/ 1163424 w 2274475"/>
                <a:gd name="connsiteY33" fmla="*/ 4154838 h 7258931"/>
                <a:gd name="connsiteX34" fmla="*/ 947675 w 2274475"/>
                <a:gd name="connsiteY34" fmla="*/ 5468942 h 7258931"/>
                <a:gd name="connsiteX35" fmla="*/ 902817 w 2274475"/>
                <a:gd name="connsiteY35" fmla="*/ 5744015 h 7258931"/>
                <a:gd name="connsiteX36" fmla="*/ 839316 w 2274475"/>
                <a:gd name="connsiteY36" fmla="*/ 6702747 h 7258931"/>
                <a:gd name="connsiteX37" fmla="*/ 780961 w 2274475"/>
                <a:gd name="connsiteY37" fmla="*/ 6871307 h 7258931"/>
                <a:gd name="connsiteX38" fmla="*/ 740763 w 2274475"/>
                <a:gd name="connsiteY38" fmla="*/ 7038944 h 7258931"/>
                <a:gd name="connsiteX39" fmla="*/ 340627 w 2274475"/>
                <a:gd name="connsiteY39" fmla="*/ 7257023 h 7258931"/>
                <a:gd name="connsiteX40" fmla="*/ 160369 w 2274475"/>
                <a:gd name="connsiteY40" fmla="*/ 7112785 h 7258931"/>
                <a:gd name="connsiteX41" fmla="*/ 375147 w 2274475"/>
                <a:gd name="connsiteY41" fmla="*/ 6637304 h 7258931"/>
                <a:gd name="connsiteX42" fmla="*/ 354465 w 2274475"/>
                <a:gd name="connsiteY42" fmla="*/ 6292903 h 7258931"/>
                <a:gd name="connsiteX43" fmla="*/ 418111 w 2274475"/>
                <a:gd name="connsiteY43" fmla="*/ 5978359 h 7258931"/>
                <a:gd name="connsiteX44" fmla="*/ 438162 w 2274475"/>
                <a:gd name="connsiteY44" fmla="*/ 5462874 h 7258931"/>
                <a:gd name="connsiteX45" fmla="*/ 408741 w 2274475"/>
                <a:gd name="connsiteY45" fmla="*/ 4908987 h 7258931"/>
                <a:gd name="connsiteX46" fmla="*/ 369833 w 2274475"/>
                <a:gd name="connsiteY46" fmla="*/ 3984130 h 7258931"/>
                <a:gd name="connsiteX47" fmla="*/ 114102 w 2274475"/>
                <a:gd name="connsiteY47" fmla="*/ 3468366 h 7258931"/>
                <a:gd name="connsiteX48" fmla="*/ 25841 w 2274475"/>
                <a:gd name="connsiteY48" fmla="*/ 2997641 h 7258931"/>
                <a:gd name="connsiteX49" fmla="*/ 37056 w 2274475"/>
                <a:gd name="connsiteY49" fmla="*/ 2488661 h 7258931"/>
                <a:gd name="connsiteX50" fmla="*/ 10548 w 2274475"/>
                <a:gd name="connsiteY50" fmla="*/ 2180866 h 7258931"/>
                <a:gd name="connsiteX51" fmla="*/ 66962 w 2274475"/>
                <a:gd name="connsiteY51" fmla="*/ 1852534 h 7258931"/>
                <a:gd name="connsiteX52" fmla="*/ 133715 w 2274475"/>
                <a:gd name="connsiteY52" fmla="*/ 1495365 h 7258931"/>
                <a:gd name="connsiteX53" fmla="*/ 726142 w 2274475"/>
                <a:gd name="connsiteY53" fmla="*/ 1204779 h 7258931"/>
                <a:gd name="connsiteX54" fmla="*/ 801702 w 2274475"/>
                <a:gd name="connsiteY54" fmla="*/ 1145790 h 7258931"/>
                <a:gd name="connsiteX55" fmla="*/ 839754 w 2274475"/>
                <a:gd name="connsiteY55" fmla="*/ 925280 h 7258931"/>
                <a:gd name="connsiteX56" fmla="*/ 852095 w 2274475"/>
                <a:gd name="connsiteY56" fmla="*/ 881622 h 7258931"/>
                <a:gd name="connsiteX57" fmla="*/ 685639 w 2274475"/>
                <a:gd name="connsiteY57" fmla="*/ 674518 h 7258931"/>
                <a:gd name="connsiteX58" fmla="*/ 673583 w 2274475"/>
                <a:gd name="connsiteY58" fmla="*/ 580154 h 7258931"/>
                <a:gd name="connsiteX59" fmla="*/ 642606 w 2274475"/>
                <a:gd name="connsiteY59" fmla="*/ 341636 h 7258931"/>
                <a:gd name="connsiteX60" fmla="*/ 839802 w 2274475"/>
                <a:gd name="connsiteY60" fmla="*/ 36004 h 7258931"/>
                <a:gd name="connsiteX61" fmla="*/ 1010406 w 2274475"/>
                <a:gd name="connsiteY61" fmla="*/ 480 h 7258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274475" h="7258931">
                  <a:moveTo>
                    <a:pt x="1010406" y="480"/>
                  </a:moveTo>
                  <a:cubicBezTo>
                    <a:pt x="1043686" y="-1083"/>
                    <a:pt x="1073016" y="1304"/>
                    <a:pt x="1102095" y="5735"/>
                  </a:cubicBezTo>
                  <a:cubicBezTo>
                    <a:pt x="1104192" y="5411"/>
                    <a:pt x="1106275" y="5508"/>
                    <a:pt x="1108360" y="5621"/>
                  </a:cubicBezTo>
                  <a:cubicBezTo>
                    <a:pt x="1267121" y="18361"/>
                    <a:pt x="1286231" y="91404"/>
                    <a:pt x="1384688" y="135883"/>
                  </a:cubicBezTo>
                  <a:lnTo>
                    <a:pt x="1492367" y="319142"/>
                  </a:lnTo>
                  <a:cubicBezTo>
                    <a:pt x="1491728" y="426282"/>
                    <a:pt x="1510135" y="527075"/>
                    <a:pt x="1487277" y="627868"/>
                  </a:cubicBezTo>
                  <a:cubicBezTo>
                    <a:pt x="1418910" y="746113"/>
                    <a:pt x="1302895" y="830053"/>
                    <a:pt x="1311344" y="934324"/>
                  </a:cubicBezTo>
                  <a:lnTo>
                    <a:pt x="1325500" y="985327"/>
                  </a:lnTo>
                  <a:cubicBezTo>
                    <a:pt x="1330194" y="1024847"/>
                    <a:pt x="1375728" y="1068875"/>
                    <a:pt x="1390104" y="1106856"/>
                  </a:cubicBezTo>
                  <a:cubicBezTo>
                    <a:pt x="1431693" y="1230800"/>
                    <a:pt x="1797433" y="1317290"/>
                    <a:pt x="2048362" y="1385160"/>
                  </a:cubicBezTo>
                  <a:cubicBezTo>
                    <a:pt x="2111119" y="1394902"/>
                    <a:pt x="2091635" y="1498099"/>
                    <a:pt x="2117009" y="1597559"/>
                  </a:cubicBezTo>
                  <a:cubicBezTo>
                    <a:pt x="2135620" y="1660396"/>
                    <a:pt x="2154811" y="1677574"/>
                    <a:pt x="2148808" y="1758448"/>
                  </a:cubicBezTo>
                  <a:cubicBezTo>
                    <a:pt x="2191400" y="1843059"/>
                    <a:pt x="2218460" y="1906746"/>
                    <a:pt x="2189395" y="2037940"/>
                  </a:cubicBezTo>
                  <a:cubicBezTo>
                    <a:pt x="2188764" y="2111215"/>
                    <a:pt x="2206824" y="2102251"/>
                    <a:pt x="2232360" y="2257766"/>
                  </a:cubicBezTo>
                  <a:cubicBezTo>
                    <a:pt x="2286030" y="2406818"/>
                    <a:pt x="2285957" y="2613610"/>
                    <a:pt x="2246002" y="2696740"/>
                  </a:cubicBezTo>
                  <a:cubicBezTo>
                    <a:pt x="2250906" y="2813515"/>
                    <a:pt x="2280244" y="2781221"/>
                    <a:pt x="2261780" y="2932246"/>
                  </a:cubicBezTo>
                  <a:cubicBezTo>
                    <a:pt x="2251812" y="3042523"/>
                    <a:pt x="2230338" y="3222331"/>
                    <a:pt x="2189929" y="3317283"/>
                  </a:cubicBezTo>
                  <a:cubicBezTo>
                    <a:pt x="2205594" y="3415974"/>
                    <a:pt x="2208562" y="3482744"/>
                    <a:pt x="2153905" y="3546819"/>
                  </a:cubicBezTo>
                  <a:cubicBezTo>
                    <a:pt x="2123547" y="3613605"/>
                    <a:pt x="2067020" y="3631796"/>
                    <a:pt x="2062829" y="3747178"/>
                  </a:cubicBezTo>
                  <a:cubicBezTo>
                    <a:pt x="2038248" y="3784366"/>
                    <a:pt x="2043572" y="3814077"/>
                    <a:pt x="1996560" y="3899862"/>
                  </a:cubicBezTo>
                  <a:cubicBezTo>
                    <a:pt x="1976622" y="3973381"/>
                    <a:pt x="1945464" y="4030878"/>
                    <a:pt x="1973112" y="4192026"/>
                  </a:cubicBezTo>
                  <a:cubicBezTo>
                    <a:pt x="1978331" y="4297101"/>
                    <a:pt x="1988760" y="4562878"/>
                    <a:pt x="1994230" y="4758341"/>
                  </a:cubicBezTo>
                  <a:cubicBezTo>
                    <a:pt x="1999377" y="4985418"/>
                    <a:pt x="1993308" y="5242399"/>
                    <a:pt x="1998454" y="5443309"/>
                  </a:cubicBezTo>
                  <a:cubicBezTo>
                    <a:pt x="2022566" y="5619053"/>
                    <a:pt x="2065370" y="5798537"/>
                    <a:pt x="2070791" y="5970543"/>
                  </a:cubicBezTo>
                  <a:lnTo>
                    <a:pt x="2032486" y="6356695"/>
                  </a:lnTo>
                  <a:cubicBezTo>
                    <a:pt x="2079044" y="6432965"/>
                    <a:pt x="2118126" y="6490542"/>
                    <a:pt x="2112349" y="6570550"/>
                  </a:cubicBezTo>
                  <a:cubicBezTo>
                    <a:pt x="2108465" y="6689962"/>
                    <a:pt x="2037292" y="6764517"/>
                    <a:pt x="2055838" y="6861500"/>
                  </a:cubicBezTo>
                  <a:cubicBezTo>
                    <a:pt x="2097864" y="6951606"/>
                    <a:pt x="2147368" y="7116476"/>
                    <a:pt x="2193133" y="7243963"/>
                  </a:cubicBezTo>
                  <a:lnTo>
                    <a:pt x="1732215" y="7204737"/>
                  </a:lnTo>
                  <a:lnTo>
                    <a:pt x="1663568" y="6959567"/>
                  </a:lnTo>
                  <a:cubicBezTo>
                    <a:pt x="1623726" y="6778984"/>
                    <a:pt x="1531549" y="6564756"/>
                    <a:pt x="1544042" y="6417818"/>
                  </a:cubicBezTo>
                  <a:cubicBezTo>
                    <a:pt x="1469780" y="6357795"/>
                    <a:pt x="1458800" y="6257382"/>
                    <a:pt x="1453500" y="6124684"/>
                  </a:cubicBezTo>
                  <a:cubicBezTo>
                    <a:pt x="1459414" y="5973294"/>
                    <a:pt x="1487695" y="5797290"/>
                    <a:pt x="1474862" y="5692653"/>
                  </a:cubicBezTo>
                  <a:cubicBezTo>
                    <a:pt x="1347374" y="5192509"/>
                    <a:pt x="1249791" y="4714793"/>
                    <a:pt x="1163424" y="4154838"/>
                  </a:cubicBezTo>
                  <a:cubicBezTo>
                    <a:pt x="1039173" y="4600350"/>
                    <a:pt x="963519" y="5378561"/>
                    <a:pt x="947675" y="5468942"/>
                  </a:cubicBezTo>
                  <a:cubicBezTo>
                    <a:pt x="932722" y="5560633"/>
                    <a:pt x="914032" y="5637371"/>
                    <a:pt x="902817" y="5744015"/>
                  </a:cubicBezTo>
                  <a:cubicBezTo>
                    <a:pt x="919033" y="6058608"/>
                    <a:pt x="882913" y="6575066"/>
                    <a:pt x="839316" y="6702747"/>
                  </a:cubicBezTo>
                  <a:cubicBezTo>
                    <a:pt x="858492" y="6778871"/>
                    <a:pt x="832810" y="6810137"/>
                    <a:pt x="780961" y="6871307"/>
                  </a:cubicBezTo>
                  <a:cubicBezTo>
                    <a:pt x="768808" y="6922202"/>
                    <a:pt x="820204" y="6999264"/>
                    <a:pt x="740763" y="7038944"/>
                  </a:cubicBezTo>
                  <a:cubicBezTo>
                    <a:pt x="606138" y="7157742"/>
                    <a:pt x="460299" y="7242895"/>
                    <a:pt x="340627" y="7257023"/>
                  </a:cubicBezTo>
                  <a:cubicBezTo>
                    <a:pt x="221975" y="7267509"/>
                    <a:pt x="178088" y="7236875"/>
                    <a:pt x="160369" y="7112785"/>
                  </a:cubicBezTo>
                  <a:cubicBezTo>
                    <a:pt x="142245" y="6930616"/>
                    <a:pt x="404486" y="6901713"/>
                    <a:pt x="375147" y="6637304"/>
                  </a:cubicBezTo>
                  <a:cubicBezTo>
                    <a:pt x="367007" y="6500075"/>
                    <a:pt x="336437" y="6430133"/>
                    <a:pt x="354465" y="6292903"/>
                  </a:cubicBezTo>
                  <a:cubicBezTo>
                    <a:pt x="358235" y="6286495"/>
                    <a:pt x="414341" y="5984768"/>
                    <a:pt x="418111" y="5978359"/>
                  </a:cubicBezTo>
                  <a:cubicBezTo>
                    <a:pt x="413580" y="5770394"/>
                    <a:pt x="386620" y="5689529"/>
                    <a:pt x="438162" y="5462874"/>
                  </a:cubicBezTo>
                  <a:lnTo>
                    <a:pt x="408741" y="4908987"/>
                  </a:lnTo>
                  <a:cubicBezTo>
                    <a:pt x="383383" y="4594734"/>
                    <a:pt x="347025" y="4231956"/>
                    <a:pt x="369833" y="3984130"/>
                  </a:cubicBezTo>
                  <a:cubicBezTo>
                    <a:pt x="360790" y="3878249"/>
                    <a:pt x="203156" y="3654257"/>
                    <a:pt x="114102" y="3468366"/>
                  </a:cubicBezTo>
                  <a:cubicBezTo>
                    <a:pt x="73252" y="3345749"/>
                    <a:pt x="107597" y="3109690"/>
                    <a:pt x="25841" y="2997641"/>
                  </a:cubicBezTo>
                  <a:cubicBezTo>
                    <a:pt x="-26781" y="2864117"/>
                    <a:pt x="13437" y="2636005"/>
                    <a:pt x="37056" y="2488661"/>
                  </a:cubicBezTo>
                  <a:cubicBezTo>
                    <a:pt x="58606" y="2354225"/>
                    <a:pt x="33601" y="2288134"/>
                    <a:pt x="10548" y="2180866"/>
                  </a:cubicBezTo>
                  <a:cubicBezTo>
                    <a:pt x="-2582" y="2138083"/>
                    <a:pt x="49550" y="1969276"/>
                    <a:pt x="66962" y="1852534"/>
                  </a:cubicBezTo>
                  <a:cubicBezTo>
                    <a:pt x="80491" y="1712295"/>
                    <a:pt x="109474" y="1518069"/>
                    <a:pt x="133715" y="1495365"/>
                  </a:cubicBezTo>
                  <a:cubicBezTo>
                    <a:pt x="320335" y="1404758"/>
                    <a:pt x="520831" y="1377628"/>
                    <a:pt x="726142" y="1204779"/>
                  </a:cubicBezTo>
                  <a:lnTo>
                    <a:pt x="801702" y="1145790"/>
                  </a:lnTo>
                  <a:cubicBezTo>
                    <a:pt x="809306" y="1071017"/>
                    <a:pt x="832150" y="1000053"/>
                    <a:pt x="839754" y="925280"/>
                  </a:cubicBezTo>
                  <a:cubicBezTo>
                    <a:pt x="835314" y="915634"/>
                    <a:pt x="854784" y="890796"/>
                    <a:pt x="852095" y="881622"/>
                  </a:cubicBezTo>
                  <a:cubicBezTo>
                    <a:pt x="830908" y="801911"/>
                    <a:pt x="739926" y="755876"/>
                    <a:pt x="685639" y="674518"/>
                  </a:cubicBezTo>
                  <a:cubicBezTo>
                    <a:pt x="679420" y="654057"/>
                    <a:pt x="675363" y="620231"/>
                    <a:pt x="673583" y="580154"/>
                  </a:cubicBezTo>
                  <a:cubicBezTo>
                    <a:pt x="646287" y="504174"/>
                    <a:pt x="625266" y="418796"/>
                    <a:pt x="642606" y="341636"/>
                  </a:cubicBezTo>
                  <a:cubicBezTo>
                    <a:pt x="637217" y="194039"/>
                    <a:pt x="706592" y="142696"/>
                    <a:pt x="839802" y="36004"/>
                  </a:cubicBezTo>
                  <a:cubicBezTo>
                    <a:pt x="910855" y="12350"/>
                    <a:pt x="964405" y="2641"/>
                    <a:pt x="1010406" y="4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sp>
        <p:nvSpPr>
          <p:cNvPr id="24" name="Isosceles Triangle 15">
            <a:extLst>
              <a:ext uri="{FF2B5EF4-FFF2-40B4-BE49-F238E27FC236}">
                <a16:creationId xmlns:a16="http://schemas.microsoft.com/office/drawing/2014/main" id="{9E2D7176-EF4D-40C3-B4B3-B6C4E73A33E6}"/>
              </a:ext>
            </a:extLst>
          </p:cNvPr>
          <p:cNvSpPr/>
          <p:nvPr/>
        </p:nvSpPr>
        <p:spPr>
          <a:xfrm rot="10800000">
            <a:off x="1326379" y="1291246"/>
            <a:ext cx="9593722" cy="2956647"/>
          </a:xfrm>
          <a:custGeom>
            <a:avLst/>
            <a:gdLst/>
            <a:ahLst/>
            <a:cxnLst/>
            <a:rect l="l" t="t" r="r" b="b"/>
            <a:pathLst>
              <a:path w="8427514" h="2597239">
                <a:moveTo>
                  <a:pt x="4226731" y="2597239"/>
                </a:moveTo>
                <a:cubicBezTo>
                  <a:pt x="4151713" y="2593344"/>
                  <a:pt x="4226544" y="1571255"/>
                  <a:pt x="4085641" y="1436961"/>
                </a:cubicBezTo>
                <a:cubicBezTo>
                  <a:pt x="3945097" y="1423791"/>
                  <a:pt x="3830783" y="1321570"/>
                  <a:pt x="3799565" y="1186993"/>
                </a:cubicBezTo>
                <a:cubicBezTo>
                  <a:pt x="3465540" y="1190963"/>
                  <a:pt x="2893896" y="1309190"/>
                  <a:pt x="2893897" y="1243358"/>
                </a:cubicBezTo>
                <a:cubicBezTo>
                  <a:pt x="2878850" y="1173635"/>
                  <a:pt x="3473870" y="1131186"/>
                  <a:pt x="3789402" y="1039632"/>
                </a:cubicBezTo>
                <a:lnTo>
                  <a:pt x="3789402" y="949897"/>
                </a:lnTo>
                <a:lnTo>
                  <a:pt x="47906" y="1257081"/>
                </a:lnTo>
                <a:cubicBezTo>
                  <a:pt x="-132121" y="1267427"/>
                  <a:pt x="240348" y="1141200"/>
                  <a:pt x="420375" y="1120508"/>
                </a:cubicBezTo>
                <a:cubicBezTo>
                  <a:pt x="924509" y="1068703"/>
                  <a:pt x="1278693" y="1044634"/>
                  <a:pt x="1616677" y="1011951"/>
                </a:cubicBezTo>
                <a:lnTo>
                  <a:pt x="1616677" y="899775"/>
                </a:lnTo>
                <a:cubicBezTo>
                  <a:pt x="1616677" y="887559"/>
                  <a:pt x="1626580" y="877656"/>
                  <a:pt x="1638796" y="877656"/>
                </a:cubicBezTo>
                <a:lnTo>
                  <a:pt x="1678877" y="877656"/>
                </a:lnTo>
                <a:cubicBezTo>
                  <a:pt x="1691093" y="877656"/>
                  <a:pt x="1700996" y="887559"/>
                  <a:pt x="1700996" y="899775"/>
                </a:cubicBezTo>
                <a:lnTo>
                  <a:pt x="1700996" y="1003216"/>
                </a:lnTo>
                <a:cubicBezTo>
                  <a:pt x="1874286" y="985864"/>
                  <a:pt x="2046202" y="965062"/>
                  <a:pt x="2235083" y="936195"/>
                </a:cubicBezTo>
                <a:lnTo>
                  <a:pt x="2235083" y="822014"/>
                </a:lnTo>
                <a:cubicBezTo>
                  <a:pt x="2235083" y="809798"/>
                  <a:pt x="2244986" y="799895"/>
                  <a:pt x="2257202" y="799895"/>
                </a:cubicBezTo>
                <a:lnTo>
                  <a:pt x="2297283" y="799895"/>
                </a:lnTo>
                <a:cubicBezTo>
                  <a:pt x="2309499" y="799895"/>
                  <a:pt x="2319402" y="809798"/>
                  <a:pt x="2319402" y="822014"/>
                </a:cubicBezTo>
                <a:lnTo>
                  <a:pt x="2319402" y="922938"/>
                </a:lnTo>
                <a:cubicBezTo>
                  <a:pt x="2499685" y="894212"/>
                  <a:pt x="2696841" y="857660"/>
                  <a:pt x="2925534" y="809594"/>
                </a:cubicBezTo>
                <a:lnTo>
                  <a:pt x="2925534" y="740021"/>
                </a:lnTo>
                <a:cubicBezTo>
                  <a:pt x="2821343" y="727186"/>
                  <a:pt x="2741052" y="638102"/>
                  <a:pt x="2741052" y="530265"/>
                </a:cubicBezTo>
                <a:cubicBezTo>
                  <a:pt x="2741052" y="412855"/>
                  <a:pt x="2836231" y="317676"/>
                  <a:pt x="2953641" y="317676"/>
                </a:cubicBezTo>
                <a:cubicBezTo>
                  <a:pt x="3071051" y="317676"/>
                  <a:pt x="3166230" y="412855"/>
                  <a:pt x="3166230" y="530265"/>
                </a:cubicBezTo>
                <a:cubicBezTo>
                  <a:pt x="3166230" y="628128"/>
                  <a:pt x="3100105" y="710545"/>
                  <a:pt x="3009853" y="734385"/>
                </a:cubicBezTo>
                <a:lnTo>
                  <a:pt x="3009853" y="791386"/>
                </a:lnTo>
                <a:cubicBezTo>
                  <a:pt x="3127996" y="766333"/>
                  <a:pt x="3254362" y="737944"/>
                  <a:pt x="3390843" y="706074"/>
                </a:cubicBezTo>
                <a:lnTo>
                  <a:pt x="3390843" y="168653"/>
                </a:lnTo>
                <a:lnTo>
                  <a:pt x="3359458" y="168653"/>
                </a:lnTo>
                <a:lnTo>
                  <a:pt x="3359458" y="255259"/>
                </a:lnTo>
                <a:cubicBezTo>
                  <a:pt x="3359458" y="269527"/>
                  <a:pt x="3347891" y="281094"/>
                  <a:pt x="3333623" y="281094"/>
                </a:cubicBezTo>
                <a:lnTo>
                  <a:pt x="3272856" y="281094"/>
                </a:lnTo>
                <a:cubicBezTo>
                  <a:pt x="3258588" y="281094"/>
                  <a:pt x="3247021" y="269527"/>
                  <a:pt x="3247021" y="255259"/>
                </a:cubicBezTo>
                <a:lnTo>
                  <a:pt x="3247021" y="25835"/>
                </a:lnTo>
                <a:cubicBezTo>
                  <a:pt x="3247021" y="11567"/>
                  <a:pt x="3258588" y="0"/>
                  <a:pt x="3272856" y="0"/>
                </a:cubicBezTo>
                <a:lnTo>
                  <a:pt x="3333623" y="0"/>
                </a:lnTo>
                <a:cubicBezTo>
                  <a:pt x="3347891" y="0"/>
                  <a:pt x="3359458" y="11567"/>
                  <a:pt x="3359458" y="25835"/>
                </a:cubicBezTo>
                <a:lnTo>
                  <a:pt x="3359458" y="112440"/>
                </a:lnTo>
                <a:lnTo>
                  <a:pt x="3478442" y="112440"/>
                </a:lnTo>
                <a:lnTo>
                  <a:pt x="3478442" y="25835"/>
                </a:lnTo>
                <a:cubicBezTo>
                  <a:pt x="3478442" y="11567"/>
                  <a:pt x="3490009" y="0"/>
                  <a:pt x="3504277" y="0"/>
                </a:cubicBezTo>
                <a:lnTo>
                  <a:pt x="3565044" y="0"/>
                </a:lnTo>
                <a:cubicBezTo>
                  <a:pt x="3579312" y="0"/>
                  <a:pt x="3590879" y="11567"/>
                  <a:pt x="3590879" y="25835"/>
                </a:cubicBezTo>
                <a:lnTo>
                  <a:pt x="3590879" y="255259"/>
                </a:lnTo>
                <a:cubicBezTo>
                  <a:pt x="3590879" y="269527"/>
                  <a:pt x="3579312" y="281094"/>
                  <a:pt x="3565044" y="281094"/>
                </a:cubicBezTo>
                <a:lnTo>
                  <a:pt x="3504277" y="281094"/>
                </a:lnTo>
                <a:cubicBezTo>
                  <a:pt x="3490009" y="281094"/>
                  <a:pt x="3478442" y="269527"/>
                  <a:pt x="3478442" y="255259"/>
                </a:cubicBezTo>
                <a:lnTo>
                  <a:pt x="3478442" y="168653"/>
                </a:lnTo>
                <a:lnTo>
                  <a:pt x="3447055" y="168653"/>
                </a:lnTo>
                <a:lnTo>
                  <a:pt x="3447055" y="692891"/>
                </a:lnTo>
                <a:lnTo>
                  <a:pt x="3447056" y="692891"/>
                </a:lnTo>
                <a:lnTo>
                  <a:pt x="3447056" y="349323"/>
                </a:lnTo>
                <a:lnTo>
                  <a:pt x="3619849" y="651710"/>
                </a:lnTo>
                <a:cubicBezTo>
                  <a:pt x="3679571" y="637288"/>
                  <a:pt x="3741099" y="622243"/>
                  <a:pt x="3804556" y="606555"/>
                </a:cubicBezTo>
                <a:cubicBezTo>
                  <a:pt x="3834161" y="534998"/>
                  <a:pt x="3904681" y="484712"/>
                  <a:pt x="3986946" y="484712"/>
                </a:cubicBezTo>
                <a:lnTo>
                  <a:pt x="4163011" y="484712"/>
                </a:lnTo>
                <a:lnTo>
                  <a:pt x="4178052" y="373728"/>
                </a:lnTo>
                <a:lnTo>
                  <a:pt x="4132718" y="373728"/>
                </a:lnTo>
                <a:lnTo>
                  <a:pt x="4132718" y="317516"/>
                </a:lnTo>
                <a:lnTo>
                  <a:pt x="4185669" y="317516"/>
                </a:lnTo>
                <a:lnTo>
                  <a:pt x="4210475" y="134476"/>
                </a:lnTo>
                <a:lnTo>
                  <a:pt x="4173570" y="134476"/>
                </a:lnTo>
                <a:lnTo>
                  <a:pt x="4173570" y="190698"/>
                </a:lnTo>
                <a:lnTo>
                  <a:pt x="4117358" y="190698"/>
                </a:lnTo>
                <a:lnTo>
                  <a:pt x="4117358" y="22042"/>
                </a:lnTo>
                <a:lnTo>
                  <a:pt x="4173570" y="22042"/>
                </a:lnTo>
                <a:lnTo>
                  <a:pt x="4173570" y="78264"/>
                </a:lnTo>
                <a:lnTo>
                  <a:pt x="4260520" y="78264"/>
                </a:lnTo>
                <a:lnTo>
                  <a:pt x="4260520" y="22042"/>
                </a:lnTo>
                <a:lnTo>
                  <a:pt x="4316732" y="22042"/>
                </a:lnTo>
                <a:lnTo>
                  <a:pt x="4316732" y="190698"/>
                </a:lnTo>
                <a:lnTo>
                  <a:pt x="4260520" y="190698"/>
                </a:lnTo>
                <a:lnTo>
                  <a:pt x="4260520" y="134476"/>
                </a:lnTo>
                <a:lnTo>
                  <a:pt x="4223615" y="134476"/>
                </a:lnTo>
                <a:lnTo>
                  <a:pt x="4248421" y="317516"/>
                </a:lnTo>
                <a:lnTo>
                  <a:pt x="4301374" y="317516"/>
                </a:lnTo>
                <a:lnTo>
                  <a:pt x="4301374" y="373728"/>
                </a:lnTo>
                <a:lnTo>
                  <a:pt x="4256039" y="373728"/>
                </a:lnTo>
                <a:lnTo>
                  <a:pt x="4271080" y="484712"/>
                </a:lnTo>
                <a:lnTo>
                  <a:pt x="4440568" y="484712"/>
                </a:lnTo>
                <a:cubicBezTo>
                  <a:pt x="4522833" y="484712"/>
                  <a:pt x="4593354" y="534998"/>
                  <a:pt x="4622958" y="606555"/>
                </a:cubicBezTo>
                <a:cubicBezTo>
                  <a:pt x="4686415" y="622243"/>
                  <a:pt x="4747943" y="637288"/>
                  <a:pt x="4807665" y="651710"/>
                </a:cubicBezTo>
                <a:lnTo>
                  <a:pt x="4980458" y="349323"/>
                </a:lnTo>
                <a:lnTo>
                  <a:pt x="4980458" y="692891"/>
                </a:lnTo>
                <a:lnTo>
                  <a:pt x="4980459" y="168653"/>
                </a:lnTo>
                <a:lnTo>
                  <a:pt x="4949073" y="168653"/>
                </a:lnTo>
                <a:lnTo>
                  <a:pt x="4949073" y="255259"/>
                </a:lnTo>
                <a:cubicBezTo>
                  <a:pt x="4949073" y="269527"/>
                  <a:pt x="4937506" y="281094"/>
                  <a:pt x="4923238" y="281094"/>
                </a:cubicBezTo>
                <a:lnTo>
                  <a:pt x="4862471" y="281094"/>
                </a:lnTo>
                <a:cubicBezTo>
                  <a:pt x="4848203" y="281094"/>
                  <a:pt x="4836636" y="269527"/>
                  <a:pt x="4836636" y="255259"/>
                </a:cubicBezTo>
                <a:lnTo>
                  <a:pt x="4836636" y="25835"/>
                </a:lnTo>
                <a:cubicBezTo>
                  <a:pt x="4836636" y="11567"/>
                  <a:pt x="4848203" y="0"/>
                  <a:pt x="4862471" y="0"/>
                </a:cubicBezTo>
                <a:lnTo>
                  <a:pt x="4923238" y="0"/>
                </a:lnTo>
                <a:cubicBezTo>
                  <a:pt x="4937506" y="0"/>
                  <a:pt x="4949073" y="11567"/>
                  <a:pt x="4949073" y="25835"/>
                </a:cubicBezTo>
                <a:lnTo>
                  <a:pt x="4949073" y="112440"/>
                </a:lnTo>
                <a:lnTo>
                  <a:pt x="5068056" y="112440"/>
                </a:lnTo>
                <a:lnTo>
                  <a:pt x="5068056" y="25835"/>
                </a:lnTo>
                <a:cubicBezTo>
                  <a:pt x="5068056" y="11567"/>
                  <a:pt x="5079623" y="0"/>
                  <a:pt x="5093891" y="0"/>
                </a:cubicBezTo>
                <a:lnTo>
                  <a:pt x="5154658" y="0"/>
                </a:lnTo>
                <a:cubicBezTo>
                  <a:pt x="5168926" y="0"/>
                  <a:pt x="5180493" y="11567"/>
                  <a:pt x="5180493" y="25835"/>
                </a:cubicBezTo>
                <a:lnTo>
                  <a:pt x="5180493" y="255259"/>
                </a:lnTo>
                <a:cubicBezTo>
                  <a:pt x="5180493" y="269527"/>
                  <a:pt x="5168926" y="281094"/>
                  <a:pt x="5154658" y="281094"/>
                </a:cubicBezTo>
                <a:lnTo>
                  <a:pt x="5093891" y="281094"/>
                </a:lnTo>
                <a:cubicBezTo>
                  <a:pt x="5079623" y="281094"/>
                  <a:pt x="5068056" y="269527"/>
                  <a:pt x="5068056" y="255259"/>
                </a:cubicBezTo>
                <a:lnTo>
                  <a:pt x="5068056" y="168653"/>
                </a:lnTo>
                <a:lnTo>
                  <a:pt x="5036671" y="168653"/>
                </a:lnTo>
                <a:lnTo>
                  <a:pt x="5036671" y="706074"/>
                </a:lnTo>
                <a:cubicBezTo>
                  <a:pt x="5173152" y="737944"/>
                  <a:pt x="5299518" y="766333"/>
                  <a:pt x="5417661" y="791386"/>
                </a:cubicBezTo>
                <a:lnTo>
                  <a:pt x="5417661" y="734385"/>
                </a:lnTo>
                <a:cubicBezTo>
                  <a:pt x="5327409" y="710545"/>
                  <a:pt x="5261284" y="628128"/>
                  <a:pt x="5261284" y="530265"/>
                </a:cubicBezTo>
                <a:cubicBezTo>
                  <a:pt x="5261284" y="412855"/>
                  <a:pt x="5356463" y="317676"/>
                  <a:pt x="5473873" y="317676"/>
                </a:cubicBezTo>
                <a:cubicBezTo>
                  <a:pt x="5591283" y="317676"/>
                  <a:pt x="5686462" y="412855"/>
                  <a:pt x="5686462" y="530265"/>
                </a:cubicBezTo>
                <a:cubicBezTo>
                  <a:pt x="5686462" y="638102"/>
                  <a:pt x="5606171" y="727186"/>
                  <a:pt x="5501980" y="740021"/>
                </a:cubicBezTo>
                <a:lnTo>
                  <a:pt x="5501980" y="809594"/>
                </a:lnTo>
                <a:cubicBezTo>
                  <a:pt x="5730672" y="857660"/>
                  <a:pt x="5927829" y="894211"/>
                  <a:pt x="6108112" y="922938"/>
                </a:cubicBezTo>
                <a:lnTo>
                  <a:pt x="6108112" y="822014"/>
                </a:lnTo>
                <a:cubicBezTo>
                  <a:pt x="6108112" y="809798"/>
                  <a:pt x="6118015" y="799895"/>
                  <a:pt x="6130231" y="799895"/>
                </a:cubicBezTo>
                <a:lnTo>
                  <a:pt x="6170312" y="799895"/>
                </a:lnTo>
                <a:cubicBezTo>
                  <a:pt x="6182528" y="799895"/>
                  <a:pt x="6192431" y="809798"/>
                  <a:pt x="6192431" y="822014"/>
                </a:cubicBezTo>
                <a:lnTo>
                  <a:pt x="6192431" y="936195"/>
                </a:lnTo>
                <a:cubicBezTo>
                  <a:pt x="6381311" y="965062"/>
                  <a:pt x="6553228" y="985864"/>
                  <a:pt x="6726518" y="1003216"/>
                </a:cubicBezTo>
                <a:lnTo>
                  <a:pt x="6726518" y="899775"/>
                </a:lnTo>
                <a:cubicBezTo>
                  <a:pt x="6726518" y="887559"/>
                  <a:pt x="6736421" y="877656"/>
                  <a:pt x="6748637" y="877656"/>
                </a:cubicBezTo>
                <a:lnTo>
                  <a:pt x="6788718" y="877656"/>
                </a:lnTo>
                <a:cubicBezTo>
                  <a:pt x="6800934" y="877656"/>
                  <a:pt x="6810837" y="887559"/>
                  <a:pt x="6810837" y="899775"/>
                </a:cubicBezTo>
                <a:lnTo>
                  <a:pt x="6810837" y="1011951"/>
                </a:lnTo>
                <a:cubicBezTo>
                  <a:pt x="7148821" y="1044634"/>
                  <a:pt x="7503005" y="1068703"/>
                  <a:pt x="8007139" y="1120508"/>
                </a:cubicBezTo>
                <a:cubicBezTo>
                  <a:pt x="8187166" y="1141200"/>
                  <a:pt x="8559635" y="1267427"/>
                  <a:pt x="8379609" y="1257081"/>
                </a:cubicBezTo>
                <a:lnTo>
                  <a:pt x="4638112" y="949897"/>
                </a:lnTo>
                <a:lnTo>
                  <a:pt x="4638112" y="1039632"/>
                </a:lnTo>
                <a:cubicBezTo>
                  <a:pt x="4953644" y="1131186"/>
                  <a:pt x="5548663" y="1173635"/>
                  <a:pt x="5533616" y="1243358"/>
                </a:cubicBezTo>
                <a:cubicBezTo>
                  <a:pt x="5533617" y="1309192"/>
                  <a:pt x="4961926" y="1190954"/>
                  <a:pt x="4627907" y="1186993"/>
                </a:cubicBezTo>
                <a:cubicBezTo>
                  <a:pt x="4598303" y="1315025"/>
                  <a:pt x="4493388" y="1413809"/>
                  <a:pt x="4362270" y="1434905"/>
                </a:cubicBezTo>
                <a:cubicBezTo>
                  <a:pt x="4202604" y="1560230"/>
                  <a:pt x="4292391" y="2593670"/>
                  <a:pt x="4226731" y="2597239"/>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6" name="TextBox 25">
            <a:extLst>
              <a:ext uri="{FF2B5EF4-FFF2-40B4-BE49-F238E27FC236}">
                <a16:creationId xmlns:a16="http://schemas.microsoft.com/office/drawing/2014/main" id="{B40F05E7-A494-4328-B5B1-9871DCBC5F8A}"/>
              </a:ext>
            </a:extLst>
          </p:cNvPr>
          <p:cNvSpPr txBox="1"/>
          <p:nvPr/>
        </p:nvSpPr>
        <p:spPr>
          <a:xfrm>
            <a:off x="3619253" y="4113663"/>
            <a:ext cx="4954477" cy="2554545"/>
          </a:xfrm>
          <a:prstGeom prst="rect">
            <a:avLst/>
          </a:prstGeom>
          <a:noFill/>
        </p:spPr>
        <p:txBody>
          <a:bodyPr wrap="square" rtlCol="0" anchor="ctr">
            <a:spAutoFit/>
          </a:bodyPr>
          <a:lstStyle/>
          <a:p>
            <a:pPr algn="ctr"/>
            <a:r>
              <a:rPr lang="en-US" altLang="ko-KR" sz="3200" b="1" dirty="0">
                <a:solidFill>
                  <a:schemeClr val="accent6">
                    <a:lumMod val="50000"/>
                  </a:schemeClr>
                </a:solidFill>
                <a:cs typeface="Arial" pitchFamily="34" charset="0"/>
              </a:rPr>
              <a:t>S = STOU</a:t>
            </a:r>
          </a:p>
          <a:p>
            <a:pPr algn="ctr"/>
            <a:r>
              <a:rPr lang="en-US" altLang="ko-KR" sz="3200" b="1" dirty="0">
                <a:solidFill>
                  <a:schemeClr val="accent6">
                    <a:lumMod val="50000"/>
                  </a:schemeClr>
                </a:solidFill>
                <a:cs typeface="Arial" pitchFamily="34" charset="0"/>
              </a:rPr>
              <a:t>M = Model of </a:t>
            </a:r>
          </a:p>
          <a:p>
            <a:pPr algn="ctr"/>
            <a:r>
              <a:rPr lang="en-US" altLang="ko-KR" sz="3200" b="1" dirty="0">
                <a:solidFill>
                  <a:schemeClr val="accent6">
                    <a:lumMod val="50000"/>
                  </a:schemeClr>
                </a:solidFill>
                <a:cs typeface="Arial" pitchFamily="34" charset="0"/>
              </a:rPr>
              <a:t>A = Academic </a:t>
            </a:r>
          </a:p>
          <a:p>
            <a:pPr algn="ctr"/>
            <a:r>
              <a:rPr lang="en-US" altLang="ko-KR" sz="3200" b="1" dirty="0">
                <a:solidFill>
                  <a:schemeClr val="accent6">
                    <a:lumMod val="50000"/>
                  </a:schemeClr>
                </a:solidFill>
                <a:cs typeface="Arial" pitchFamily="34" charset="0"/>
              </a:rPr>
              <a:t>R = Recognition of </a:t>
            </a:r>
          </a:p>
          <a:p>
            <a:pPr algn="ctr"/>
            <a:r>
              <a:rPr lang="en-US" altLang="ko-KR" sz="3200" b="1" dirty="0">
                <a:solidFill>
                  <a:schemeClr val="accent6">
                    <a:lumMod val="50000"/>
                  </a:schemeClr>
                </a:solidFill>
                <a:cs typeface="Arial" pitchFamily="34" charset="0"/>
              </a:rPr>
              <a:t>T = Teaching</a:t>
            </a:r>
          </a:p>
        </p:txBody>
      </p:sp>
      <p:sp>
        <p:nvSpPr>
          <p:cNvPr id="29" name="TextBox 28">
            <a:extLst>
              <a:ext uri="{FF2B5EF4-FFF2-40B4-BE49-F238E27FC236}">
                <a16:creationId xmlns:a16="http://schemas.microsoft.com/office/drawing/2014/main" id="{8AC67D93-9842-4FAB-BCCA-64324D30A96A}"/>
              </a:ext>
            </a:extLst>
          </p:cNvPr>
          <p:cNvSpPr txBox="1"/>
          <p:nvPr/>
        </p:nvSpPr>
        <p:spPr>
          <a:xfrm>
            <a:off x="350580" y="3229311"/>
            <a:ext cx="4025237" cy="3046988"/>
          </a:xfrm>
          <a:prstGeom prst="rect">
            <a:avLst/>
          </a:prstGeom>
          <a:noFill/>
        </p:spPr>
        <p:txBody>
          <a:bodyPr wrap="square" rtlCol="0" anchor="ctr">
            <a:spAutoFit/>
          </a:bodyPr>
          <a:lstStyle/>
          <a:p>
            <a:r>
              <a:rPr lang="th-TH" altLang="ko-KR" sz="3200" b="1" dirty="0">
                <a:solidFill>
                  <a:schemeClr val="tx1">
                    <a:lumMod val="75000"/>
                    <a:lumOff val="25000"/>
                  </a:schemeClr>
                </a:solidFill>
                <a:cs typeface="Arial" pitchFamily="34" charset="0"/>
              </a:rPr>
              <a:t>พัฒนาตามกรอบ</a:t>
            </a:r>
            <a:r>
              <a:rPr lang="en-US" altLang="ko-KR" sz="3200" b="1" dirty="0">
                <a:solidFill>
                  <a:srgbClr val="FF0000"/>
                </a:solidFill>
                <a:cs typeface="Arial" pitchFamily="34" charset="0"/>
              </a:rPr>
              <a:t>UKPSF</a:t>
            </a:r>
            <a:r>
              <a:rPr lang="en-US" altLang="ko-KR" sz="3200" b="1" dirty="0">
                <a:solidFill>
                  <a:schemeClr val="tx1">
                    <a:lumMod val="75000"/>
                    <a:lumOff val="25000"/>
                  </a:schemeClr>
                </a:solidFill>
                <a:cs typeface="Arial" pitchFamily="34" charset="0"/>
              </a:rPr>
              <a:t> (United Kingdom Professional Standards Frameworks) </a:t>
            </a:r>
            <a:r>
              <a:rPr lang="th-TH" altLang="ko-KR" sz="3200" b="1" dirty="0">
                <a:solidFill>
                  <a:schemeClr val="tx1">
                    <a:lumMod val="75000"/>
                    <a:lumOff val="25000"/>
                  </a:schemeClr>
                </a:solidFill>
                <a:cs typeface="Arial" pitchFamily="34" charset="0"/>
              </a:rPr>
              <a:t>และ</a:t>
            </a:r>
            <a:r>
              <a:rPr lang="en-US" altLang="ko-KR" sz="3200" b="1" dirty="0">
                <a:solidFill>
                  <a:schemeClr val="tx1">
                    <a:lumMod val="75000"/>
                    <a:lumOff val="25000"/>
                  </a:schemeClr>
                </a:solidFill>
                <a:cs typeface="Arial" pitchFamily="34" charset="0"/>
              </a:rPr>
              <a:t> UKOU’s </a:t>
            </a:r>
            <a:r>
              <a:rPr lang="en-US" altLang="ko-KR" sz="3200" b="1" dirty="0">
                <a:solidFill>
                  <a:srgbClr val="FF0000"/>
                </a:solidFill>
                <a:cs typeface="Arial" pitchFamily="34" charset="0"/>
              </a:rPr>
              <a:t>APPLAUD</a:t>
            </a:r>
            <a:endParaRPr lang="ko-KR" altLang="en-US" sz="3200" b="1" dirty="0">
              <a:solidFill>
                <a:srgbClr val="FF0000"/>
              </a:solidFill>
              <a:cs typeface="Arial" pitchFamily="34" charset="0"/>
            </a:endParaRPr>
          </a:p>
        </p:txBody>
      </p:sp>
      <p:sp>
        <p:nvSpPr>
          <p:cNvPr id="32" name="TextBox 31">
            <a:extLst>
              <a:ext uri="{FF2B5EF4-FFF2-40B4-BE49-F238E27FC236}">
                <a16:creationId xmlns:a16="http://schemas.microsoft.com/office/drawing/2014/main" id="{98ABBAE5-8DAC-4787-BE17-0397DA25A070}"/>
              </a:ext>
            </a:extLst>
          </p:cNvPr>
          <p:cNvSpPr txBox="1"/>
          <p:nvPr/>
        </p:nvSpPr>
        <p:spPr>
          <a:xfrm>
            <a:off x="8156334" y="3180287"/>
            <a:ext cx="3978179" cy="3280578"/>
          </a:xfrm>
          <a:prstGeom prst="rect">
            <a:avLst/>
          </a:prstGeom>
          <a:noFill/>
        </p:spPr>
        <p:txBody>
          <a:bodyPr wrap="square" rtlCol="0" anchor="ctr">
            <a:spAutoFit/>
          </a:bodyPr>
          <a:lstStyle/>
          <a:p>
            <a:pPr algn="r"/>
            <a:r>
              <a:rPr lang="th-TH" altLang="ko-KR" sz="3600" b="1" dirty="0">
                <a:solidFill>
                  <a:srgbClr val="FF0000"/>
                </a:solidFill>
                <a:cs typeface="Arial" pitchFamily="34" charset="0"/>
              </a:rPr>
              <a:t>เป้าหมาย</a:t>
            </a:r>
            <a:r>
              <a:rPr lang="en-US" altLang="ko-KR" sz="3200" b="1" dirty="0">
                <a:solidFill>
                  <a:schemeClr val="tx1">
                    <a:lumMod val="75000"/>
                    <a:lumOff val="25000"/>
                  </a:schemeClr>
                </a:solidFill>
                <a:cs typeface="Arial" pitchFamily="34" charset="0"/>
              </a:rPr>
              <a:t>: </a:t>
            </a:r>
            <a:r>
              <a:rPr lang="th-TH" altLang="ko-KR" sz="2800" b="1" dirty="0">
                <a:solidFill>
                  <a:srgbClr val="FF0000"/>
                </a:solidFill>
                <a:cs typeface="Arial" pitchFamily="34" charset="0"/>
              </a:rPr>
              <a:t>การได้รับการรับรองวิทยฐานะ เพื่อใช้พัฒนาบุคลากรสายวิชาการและสนับสนุนการเรียนรู้ ของ มสธ.</a:t>
            </a:r>
            <a:endParaRPr lang="ko-KR" altLang="en-US" sz="2800" b="1" dirty="0">
              <a:solidFill>
                <a:srgbClr val="FF0000"/>
              </a:solidFill>
              <a:cs typeface="Arial" pitchFamily="34" charset="0"/>
            </a:endParaRPr>
          </a:p>
        </p:txBody>
      </p:sp>
    </p:spTree>
    <p:extLst>
      <p:ext uri="{BB962C8B-B14F-4D97-AF65-F5344CB8AC3E}">
        <p14:creationId xmlns:p14="http://schemas.microsoft.com/office/powerpoint/2010/main" val="42226069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323770" y="5341255"/>
            <a:ext cx="2307774" cy="769259"/>
            <a:chOff x="3323770" y="5341255"/>
            <a:chExt cx="2307774" cy="769259"/>
          </a:xfrm>
          <a:effectLst>
            <a:outerShdw blurRad="279400" dist="38100" dir="5400000" sx="103000" sy="103000" algn="tl" rotWithShape="0">
              <a:prstClr val="black">
                <a:alpha val="32000"/>
              </a:prstClr>
            </a:outerShdw>
          </a:effectLst>
        </p:grpSpPr>
        <p:sp>
          <p:nvSpPr>
            <p:cNvPr id="4" name="Rectangle 3"/>
            <p:cNvSpPr/>
            <p:nvPr/>
          </p:nvSpPr>
          <p:spPr>
            <a:xfrm rot="5400000">
              <a:off x="3708399" y="4956628"/>
              <a:ext cx="769257" cy="1538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Triangle 5"/>
            <p:cNvSpPr/>
            <p:nvPr/>
          </p:nvSpPr>
          <p:spPr>
            <a:xfrm flipV="1">
              <a:off x="4862285" y="5341255"/>
              <a:ext cx="769259" cy="769257"/>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5631544" y="3033478"/>
            <a:ext cx="2307774" cy="769259"/>
            <a:chOff x="5631544" y="3033478"/>
            <a:chExt cx="2307774" cy="769259"/>
          </a:xfrm>
          <a:solidFill>
            <a:schemeClr val="accent2"/>
          </a:solidFill>
          <a:effectLst>
            <a:outerShdw blurRad="279400" dist="38100" dir="5400000" sx="103000" sy="103000" algn="tl" rotWithShape="0">
              <a:prstClr val="black">
                <a:alpha val="32000"/>
              </a:prstClr>
            </a:outerShdw>
          </a:effectLst>
        </p:grpSpPr>
        <p:sp>
          <p:nvSpPr>
            <p:cNvPr id="9" name="Rectangle 8"/>
            <p:cNvSpPr/>
            <p:nvPr/>
          </p:nvSpPr>
          <p:spPr>
            <a:xfrm rot="5400000">
              <a:off x="6016173" y="2648851"/>
              <a:ext cx="769257" cy="15385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flipV="1">
              <a:off x="7170059" y="3033478"/>
              <a:ext cx="769259" cy="76925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7939318" y="725700"/>
            <a:ext cx="2307774" cy="769259"/>
            <a:chOff x="7939318" y="725700"/>
            <a:chExt cx="2307774" cy="769259"/>
          </a:xfrm>
          <a:solidFill>
            <a:schemeClr val="accent4"/>
          </a:solidFill>
          <a:effectLst>
            <a:outerShdw blurRad="279400" dist="38100" dir="5400000" sx="103000" sy="103000" algn="tl" rotWithShape="0">
              <a:prstClr val="black">
                <a:alpha val="32000"/>
              </a:prstClr>
            </a:outerShdw>
          </a:effectLst>
        </p:grpSpPr>
        <p:sp>
          <p:nvSpPr>
            <p:cNvPr id="13" name="Rectangle 12"/>
            <p:cNvSpPr/>
            <p:nvPr/>
          </p:nvSpPr>
          <p:spPr>
            <a:xfrm rot="5400000">
              <a:off x="8323947" y="341073"/>
              <a:ext cx="769257" cy="15385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V="1">
              <a:off x="9477833" y="725700"/>
              <a:ext cx="769259" cy="76925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p:cNvSpPr/>
          <p:nvPr/>
        </p:nvSpPr>
        <p:spPr>
          <a:xfrm>
            <a:off x="9477835" y="0"/>
            <a:ext cx="769257" cy="7256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p:nvSpPr>
        <p:spPr>
          <a:xfrm>
            <a:off x="5873933" y="1715578"/>
            <a:ext cx="1097280" cy="1097280"/>
          </a:xfrm>
          <a:prstGeom prst="roundRect">
            <a:avLst/>
          </a:prstGeom>
          <a:solidFill>
            <a:schemeClr val="accent4"/>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p:nvSpPr>
        <p:spPr>
          <a:xfrm>
            <a:off x="3544389" y="4023356"/>
            <a:ext cx="1097280" cy="1097280"/>
          </a:xfrm>
          <a:prstGeom prst="roundRect">
            <a:avLst/>
          </a:prstGeom>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4901" y="4140924"/>
            <a:ext cx="3273659" cy="1200329"/>
          </a:xfrm>
          <a:prstGeom prst="rect">
            <a:avLst/>
          </a:prstGeom>
        </p:spPr>
        <p:txBody>
          <a:bodyPr wrap="square">
            <a:spAutoFit/>
          </a:bodyPr>
          <a:lstStyle/>
          <a:p>
            <a:pPr algn="r"/>
            <a:r>
              <a:rPr lang="th-TH" sz="3600" b="1" dirty="0">
                <a:solidFill>
                  <a:schemeClr val="tx1">
                    <a:lumMod val="75000"/>
                    <a:lumOff val="25000"/>
                  </a:schemeClr>
                </a:solidFill>
                <a:latin typeface="Arial" panose="020B0604020202020204" pitchFamily="34" charset="0"/>
                <a:cs typeface="Arial" panose="020B0604020202020204" pitchFamily="34" charset="0"/>
              </a:rPr>
              <a:t>ระบบการศึกษาทางไกล มสธ.</a:t>
            </a:r>
            <a:endParaRPr lang="en-US" sz="3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2" name="Rectangle 41"/>
          <p:cNvSpPr/>
          <p:nvPr/>
        </p:nvSpPr>
        <p:spPr>
          <a:xfrm>
            <a:off x="584617" y="1715579"/>
            <a:ext cx="4767076" cy="1217386"/>
          </a:xfrm>
          <a:prstGeom prst="rect">
            <a:avLst/>
          </a:prstGeom>
          <a:solidFill>
            <a:srgbClr val="FFFF00"/>
          </a:solidFill>
        </p:spPr>
        <p:txBody>
          <a:bodyPr wrap="square">
            <a:spAutoFit/>
          </a:bodyPr>
          <a:lstStyle/>
          <a:p>
            <a:pPr algn="r"/>
            <a:r>
              <a:rPr lang="th-TH" sz="3200" b="1" dirty="0">
                <a:solidFill>
                  <a:schemeClr val="tx1">
                    <a:lumMod val="75000"/>
                    <a:lumOff val="25000"/>
                  </a:schemeClr>
                </a:solidFill>
                <a:latin typeface="Arial" panose="020B0604020202020204" pitchFamily="34" charset="0"/>
                <a:cs typeface="Arial" panose="020B0604020202020204" pitchFamily="34" charset="0"/>
              </a:rPr>
              <a:t>การพัฒนาเส้นทางอาชีพ </a:t>
            </a:r>
            <a:r>
              <a:rPr lang="en-US" sz="2800" b="1" dirty="0">
                <a:solidFill>
                  <a:schemeClr val="tx1">
                    <a:lumMod val="75000"/>
                    <a:lumOff val="25000"/>
                  </a:schemeClr>
                </a:solidFill>
                <a:latin typeface="Arial" panose="020B0604020202020204" pitchFamily="34" charset="0"/>
                <a:cs typeface="Arial" panose="020B0604020202020204" pitchFamily="34" charset="0"/>
              </a:rPr>
              <a:t>(career development)</a:t>
            </a:r>
            <a:endParaRPr lang="en-US" sz="4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3" name="Rectangle 42"/>
          <p:cNvSpPr/>
          <p:nvPr/>
        </p:nvSpPr>
        <p:spPr>
          <a:xfrm>
            <a:off x="7143928" y="4248831"/>
            <a:ext cx="3475945" cy="646331"/>
          </a:xfrm>
          <a:prstGeom prst="rect">
            <a:avLst/>
          </a:prstGeom>
        </p:spPr>
        <p:txBody>
          <a:bodyPr wrap="square">
            <a:spAutoFit/>
          </a:bodyPr>
          <a:lstStyle/>
          <a:p>
            <a:r>
              <a:rPr lang="th-TH" sz="3600" b="1" dirty="0">
                <a:solidFill>
                  <a:schemeClr val="tx1">
                    <a:lumMod val="75000"/>
                    <a:lumOff val="25000"/>
                  </a:schemeClr>
                </a:solidFill>
                <a:latin typeface="Arial" panose="020B0604020202020204" pitchFamily="34" charset="0"/>
                <a:cs typeface="Arial" panose="020B0604020202020204" pitchFamily="34" charset="0"/>
              </a:rPr>
              <a:t>บุคลากรทุกกลุ่ม</a:t>
            </a:r>
            <a:endParaRPr lang="en-US" sz="3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 name="Rectangle 43"/>
          <p:cNvSpPr/>
          <p:nvPr/>
        </p:nvSpPr>
        <p:spPr>
          <a:xfrm>
            <a:off x="9445462" y="1702755"/>
            <a:ext cx="2737394" cy="1901867"/>
          </a:xfrm>
          <a:prstGeom prst="rect">
            <a:avLst/>
          </a:prstGeom>
          <a:solidFill>
            <a:schemeClr val="accent5">
              <a:lumMod val="40000"/>
              <a:lumOff val="60000"/>
            </a:schemeClr>
          </a:solidFill>
        </p:spPr>
        <p:txBody>
          <a:bodyPr wrap="square">
            <a:spAutoFit/>
          </a:bodyPr>
          <a:lstStyle/>
          <a:p>
            <a:r>
              <a:rPr lang="th-TH" sz="2800" b="1" dirty="0">
                <a:solidFill>
                  <a:schemeClr val="tx1">
                    <a:lumMod val="75000"/>
                    <a:lumOff val="25000"/>
                  </a:schemeClr>
                </a:solidFill>
                <a:latin typeface="Arial" panose="020B0604020202020204" pitchFamily="34" charset="0"/>
                <a:cs typeface="Arial" panose="020B0604020202020204" pitchFamily="34" charset="0"/>
              </a:rPr>
              <a:t>การพัฒนาบุคลากรอย่างต่อเนื่อง</a:t>
            </a:r>
            <a:endParaRPr lang="en-US" sz="2800" b="1"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46" name="Group 4"/>
          <p:cNvGrpSpPr>
            <a:grpSpLocks noChangeAspect="1"/>
          </p:cNvGrpSpPr>
          <p:nvPr/>
        </p:nvGrpSpPr>
        <p:grpSpPr bwMode="auto">
          <a:xfrm>
            <a:off x="3816212" y="4267266"/>
            <a:ext cx="553633" cy="609461"/>
            <a:chOff x="889" y="817"/>
            <a:chExt cx="714" cy="786"/>
          </a:xfrm>
          <a:solidFill>
            <a:schemeClr val="bg1"/>
          </a:solidFill>
        </p:grpSpPr>
        <p:sp>
          <p:nvSpPr>
            <p:cNvPr id="49" name="Freeform 6"/>
            <p:cNvSpPr>
              <a:spLocks/>
            </p:cNvSpPr>
            <p:nvPr/>
          </p:nvSpPr>
          <p:spPr bwMode="auto">
            <a:xfrm>
              <a:off x="972" y="817"/>
              <a:ext cx="169" cy="169"/>
            </a:xfrm>
            <a:custGeom>
              <a:avLst/>
              <a:gdLst>
                <a:gd name="T0" fmla="*/ 423 w 847"/>
                <a:gd name="T1" fmla="*/ 0 h 845"/>
                <a:gd name="T2" fmla="*/ 423 w 847"/>
                <a:gd name="T3" fmla="*/ 0 h 845"/>
                <a:gd name="T4" fmla="*/ 476 w 847"/>
                <a:gd name="T5" fmla="*/ 3 h 845"/>
                <a:gd name="T6" fmla="*/ 527 w 847"/>
                <a:gd name="T7" fmla="*/ 13 h 845"/>
                <a:gd name="T8" fmla="*/ 577 w 847"/>
                <a:gd name="T9" fmla="*/ 29 h 845"/>
                <a:gd name="T10" fmla="*/ 623 w 847"/>
                <a:gd name="T11" fmla="*/ 49 h 845"/>
                <a:gd name="T12" fmla="*/ 665 w 847"/>
                <a:gd name="T13" fmla="*/ 76 h 845"/>
                <a:gd name="T14" fmla="*/ 705 w 847"/>
                <a:gd name="T15" fmla="*/ 106 h 845"/>
                <a:gd name="T16" fmla="*/ 740 w 847"/>
                <a:gd name="T17" fmla="*/ 142 h 845"/>
                <a:gd name="T18" fmla="*/ 770 w 847"/>
                <a:gd name="T19" fmla="*/ 181 h 845"/>
                <a:gd name="T20" fmla="*/ 797 w 847"/>
                <a:gd name="T21" fmla="*/ 223 h 845"/>
                <a:gd name="T22" fmla="*/ 819 w 847"/>
                <a:gd name="T23" fmla="*/ 269 h 845"/>
                <a:gd name="T24" fmla="*/ 833 w 847"/>
                <a:gd name="T25" fmla="*/ 319 h 845"/>
                <a:gd name="T26" fmla="*/ 843 w 847"/>
                <a:gd name="T27" fmla="*/ 370 h 845"/>
                <a:gd name="T28" fmla="*/ 847 w 847"/>
                <a:gd name="T29" fmla="*/ 423 h 845"/>
                <a:gd name="T30" fmla="*/ 843 w 847"/>
                <a:gd name="T31" fmla="*/ 476 h 845"/>
                <a:gd name="T32" fmla="*/ 833 w 847"/>
                <a:gd name="T33" fmla="*/ 527 h 845"/>
                <a:gd name="T34" fmla="*/ 819 w 847"/>
                <a:gd name="T35" fmla="*/ 575 h 845"/>
                <a:gd name="T36" fmla="*/ 797 w 847"/>
                <a:gd name="T37" fmla="*/ 621 h 845"/>
                <a:gd name="T38" fmla="*/ 770 w 847"/>
                <a:gd name="T39" fmla="*/ 665 h 845"/>
                <a:gd name="T40" fmla="*/ 740 w 847"/>
                <a:gd name="T41" fmla="*/ 703 h 845"/>
                <a:gd name="T42" fmla="*/ 705 w 847"/>
                <a:gd name="T43" fmla="*/ 739 h 845"/>
                <a:gd name="T44" fmla="*/ 665 w 847"/>
                <a:gd name="T45" fmla="*/ 770 h 845"/>
                <a:gd name="T46" fmla="*/ 623 w 847"/>
                <a:gd name="T47" fmla="*/ 797 h 845"/>
                <a:gd name="T48" fmla="*/ 577 w 847"/>
                <a:gd name="T49" fmla="*/ 817 h 845"/>
                <a:gd name="T50" fmla="*/ 527 w 847"/>
                <a:gd name="T51" fmla="*/ 833 h 845"/>
                <a:gd name="T52" fmla="*/ 476 w 847"/>
                <a:gd name="T53" fmla="*/ 843 h 845"/>
                <a:gd name="T54" fmla="*/ 423 w 847"/>
                <a:gd name="T55" fmla="*/ 845 h 845"/>
                <a:gd name="T56" fmla="*/ 369 w 847"/>
                <a:gd name="T57" fmla="*/ 843 h 845"/>
                <a:gd name="T58" fmla="*/ 318 w 847"/>
                <a:gd name="T59" fmla="*/ 833 h 845"/>
                <a:gd name="T60" fmla="*/ 270 w 847"/>
                <a:gd name="T61" fmla="*/ 817 h 845"/>
                <a:gd name="T62" fmla="*/ 224 w 847"/>
                <a:gd name="T63" fmla="*/ 797 h 845"/>
                <a:gd name="T64" fmla="*/ 181 w 847"/>
                <a:gd name="T65" fmla="*/ 770 h 845"/>
                <a:gd name="T66" fmla="*/ 141 w 847"/>
                <a:gd name="T67" fmla="*/ 739 h 845"/>
                <a:gd name="T68" fmla="*/ 106 w 847"/>
                <a:gd name="T69" fmla="*/ 703 h 845"/>
                <a:gd name="T70" fmla="*/ 75 w 847"/>
                <a:gd name="T71" fmla="*/ 665 h 845"/>
                <a:gd name="T72" fmla="*/ 49 w 847"/>
                <a:gd name="T73" fmla="*/ 621 h 845"/>
                <a:gd name="T74" fmla="*/ 27 w 847"/>
                <a:gd name="T75" fmla="*/ 575 h 845"/>
                <a:gd name="T76" fmla="*/ 12 w 847"/>
                <a:gd name="T77" fmla="*/ 527 h 845"/>
                <a:gd name="T78" fmla="*/ 2 w 847"/>
                <a:gd name="T79" fmla="*/ 476 h 845"/>
                <a:gd name="T80" fmla="*/ 0 w 847"/>
                <a:gd name="T81" fmla="*/ 423 h 845"/>
                <a:gd name="T82" fmla="*/ 2 w 847"/>
                <a:gd name="T83" fmla="*/ 370 h 845"/>
                <a:gd name="T84" fmla="*/ 12 w 847"/>
                <a:gd name="T85" fmla="*/ 319 h 845"/>
                <a:gd name="T86" fmla="*/ 27 w 847"/>
                <a:gd name="T87" fmla="*/ 269 h 845"/>
                <a:gd name="T88" fmla="*/ 49 w 847"/>
                <a:gd name="T89" fmla="*/ 223 h 845"/>
                <a:gd name="T90" fmla="*/ 75 w 847"/>
                <a:gd name="T91" fmla="*/ 181 h 845"/>
                <a:gd name="T92" fmla="*/ 106 w 847"/>
                <a:gd name="T93" fmla="*/ 142 h 845"/>
                <a:gd name="T94" fmla="*/ 141 w 847"/>
                <a:gd name="T95" fmla="*/ 106 h 845"/>
                <a:gd name="T96" fmla="*/ 181 w 847"/>
                <a:gd name="T97" fmla="*/ 76 h 845"/>
                <a:gd name="T98" fmla="*/ 224 w 847"/>
                <a:gd name="T99" fmla="*/ 49 h 845"/>
                <a:gd name="T100" fmla="*/ 270 w 847"/>
                <a:gd name="T101" fmla="*/ 29 h 845"/>
                <a:gd name="T102" fmla="*/ 318 w 847"/>
                <a:gd name="T103" fmla="*/ 13 h 845"/>
                <a:gd name="T104" fmla="*/ 369 w 847"/>
                <a:gd name="T105" fmla="*/ 3 h 845"/>
                <a:gd name="T106" fmla="*/ 423 w 847"/>
                <a:gd name="T107" fmla="*/ 0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7" h="845">
                  <a:moveTo>
                    <a:pt x="423" y="0"/>
                  </a:moveTo>
                  <a:lnTo>
                    <a:pt x="423" y="0"/>
                  </a:lnTo>
                  <a:lnTo>
                    <a:pt x="476" y="3"/>
                  </a:lnTo>
                  <a:lnTo>
                    <a:pt x="527" y="13"/>
                  </a:lnTo>
                  <a:lnTo>
                    <a:pt x="577" y="29"/>
                  </a:lnTo>
                  <a:lnTo>
                    <a:pt x="623" y="49"/>
                  </a:lnTo>
                  <a:lnTo>
                    <a:pt x="665" y="76"/>
                  </a:lnTo>
                  <a:lnTo>
                    <a:pt x="705" y="106"/>
                  </a:lnTo>
                  <a:lnTo>
                    <a:pt x="740" y="142"/>
                  </a:lnTo>
                  <a:lnTo>
                    <a:pt x="770" y="181"/>
                  </a:lnTo>
                  <a:lnTo>
                    <a:pt x="797" y="223"/>
                  </a:lnTo>
                  <a:lnTo>
                    <a:pt x="819" y="269"/>
                  </a:lnTo>
                  <a:lnTo>
                    <a:pt x="833" y="319"/>
                  </a:lnTo>
                  <a:lnTo>
                    <a:pt x="843" y="370"/>
                  </a:lnTo>
                  <a:lnTo>
                    <a:pt x="847" y="423"/>
                  </a:lnTo>
                  <a:lnTo>
                    <a:pt x="843" y="476"/>
                  </a:lnTo>
                  <a:lnTo>
                    <a:pt x="833" y="527"/>
                  </a:lnTo>
                  <a:lnTo>
                    <a:pt x="819" y="575"/>
                  </a:lnTo>
                  <a:lnTo>
                    <a:pt x="797" y="621"/>
                  </a:lnTo>
                  <a:lnTo>
                    <a:pt x="770" y="665"/>
                  </a:lnTo>
                  <a:lnTo>
                    <a:pt x="740" y="703"/>
                  </a:lnTo>
                  <a:lnTo>
                    <a:pt x="705" y="739"/>
                  </a:lnTo>
                  <a:lnTo>
                    <a:pt x="665" y="770"/>
                  </a:lnTo>
                  <a:lnTo>
                    <a:pt x="623" y="797"/>
                  </a:lnTo>
                  <a:lnTo>
                    <a:pt x="577" y="817"/>
                  </a:lnTo>
                  <a:lnTo>
                    <a:pt x="527" y="833"/>
                  </a:lnTo>
                  <a:lnTo>
                    <a:pt x="476" y="843"/>
                  </a:lnTo>
                  <a:lnTo>
                    <a:pt x="423" y="845"/>
                  </a:lnTo>
                  <a:lnTo>
                    <a:pt x="369" y="843"/>
                  </a:lnTo>
                  <a:lnTo>
                    <a:pt x="318" y="833"/>
                  </a:lnTo>
                  <a:lnTo>
                    <a:pt x="270" y="817"/>
                  </a:lnTo>
                  <a:lnTo>
                    <a:pt x="224" y="797"/>
                  </a:lnTo>
                  <a:lnTo>
                    <a:pt x="181" y="770"/>
                  </a:lnTo>
                  <a:lnTo>
                    <a:pt x="141" y="739"/>
                  </a:lnTo>
                  <a:lnTo>
                    <a:pt x="106" y="703"/>
                  </a:lnTo>
                  <a:lnTo>
                    <a:pt x="75" y="665"/>
                  </a:lnTo>
                  <a:lnTo>
                    <a:pt x="49" y="621"/>
                  </a:lnTo>
                  <a:lnTo>
                    <a:pt x="27" y="575"/>
                  </a:lnTo>
                  <a:lnTo>
                    <a:pt x="12" y="527"/>
                  </a:lnTo>
                  <a:lnTo>
                    <a:pt x="2" y="476"/>
                  </a:lnTo>
                  <a:lnTo>
                    <a:pt x="0" y="423"/>
                  </a:lnTo>
                  <a:lnTo>
                    <a:pt x="2" y="370"/>
                  </a:lnTo>
                  <a:lnTo>
                    <a:pt x="12" y="319"/>
                  </a:lnTo>
                  <a:lnTo>
                    <a:pt x="27" y="269"/>
                  </a:lnTo>
                  <a:lnTo>
                    <a:pt x="49" y="223"/>
                  </a:lnTo>
                  <a:lnTo>
                    <a:pt x="75" y="181"/>
                  </a:lnTo>
                  <a:lnTo>
                    <a:pt x="106" y="142"/>
                  </a:lnTo>
                  <a:lnTo>
                    <a:pt x="141" y="106"/>
                  </a:lnTo>
                  <a:lnTo>
                    <a:pt x="181" y="76"/>
                  </a:lnTo>
                  <a:lnTo>
                    <a:pt x="224" y="49"/>
                  </a:lnTo>
                  <a:lnTo>
                    <a:pt x="270" y="29"/>
                  </a:lnTo>
                  <a:lnTo>
                    <a:pt x="318" y="13"/>
                  </a:lnTo>
                  <a:lnTo>
                    <a:pt x="369" y="3"/>
                  </a:lnTo>
                  <a:lnTo>
                    <a:pt x="4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7"/>
            <p:cNvSpPr>
              <a:spLocks/>
            </p:cNvSpPr>
            <p:nvPr/>
          </p:nvSpPr>
          <p:spPr bwMode="auto">
            <a:xfrm>
              <a:off x="1252" y="817"/>
              <a:ext cx="170" cy="170"/>
            </a:xfrm>
            <a:custGeom>
              <a:avLst/>
              <a:gdLst>
                <a:gd name="T0" fmla="*/ 424 w 848"/>
                <a:gd name="T1" fmla="*/ 0 h 846"/>
                <a:gd name="T2" fmla="*/ 477 w 848"/>
                <a:gd name="T3" fmla="*/ 3 h 846"/>
                <a:gd name="T4" fmla="*/ 528 w 848"/>
                <a:gd name="T5" fmla="*/ 13 h 846"/>
                <a:gd name="T6" fmla="*/ 577 w 848"/>
                <a:gd name="T7" fmla="*/ 29 h 846"/>
                <a:gd name="T8" fmla="*/ 623 w 848"/>
                <a:gd name="T9" fmla="*/ 49 h 846"/>
                <a:gd name="T10" fmla="*/ 666 w 848"/>
                <a:gd name="T11" fmla="*/ 76 h 846"/>
                <a:gd name="T12" fmla="*/ 705 w 848"/>
                <a:gd name="T13" fmla="*/ 107 h 846"/>
                <a:gd name="T14" fmla="*/ 740 w 848"/>
                <a:gd name="T15" fmla="*/ 142 h 846"/>
                <a:gd name="T16" fmla="*/ 772 w 848"/>
                <a:gd name="T17" fmla="*/ 181 h 846"/>
                <a:gd name="T18" fmla="*/ 798 w 848"/>
                <a:gd name="T19" fmla="*/ 225 h 846"/>
                <a:gd name="T20" fmla="*/ 819 w 848"/>
                <a:gd name="T21" fmla="*/ 271 h 846"/>
                <a:gd name="T22" fmla="*/ 835 w 848"/>
                <a:gd name="T23" fmla="*/ 319 h 846"/>
                <a:gd name="T24" fmla="*/ 844 w 848"/>
                <a:gd name="T25" fmla="*/ 370 h 846"/>
                <a:gd name="T26" fmla="*/ 848 w 848"/>
                <a:gd name="T27" fmla="*/ 423 h 846"/>
                <a:gd name="T28" fmla="*/ 844 w 848"/>
                <a:gd name="T29" fmla="*/ 476 h 846"/>
                <a:gd name="T30" fmla="*/ 835 w 848"/>
                <a:gd name="T31" fmla="*/ 527 h 846"/>
                <a:gd name="T32" fmla="*/ 819 w 848"/>
                <a:gd name="T33" fmla="*/ 575 h 846"/>
                <a:gd name="T34" fmla="*/ 798 w 848"/>
                <a:gd name="T35" fmla="*/ 621 h 846"/>
                <a:gd name="T36" fmla="*/ 772 w 848"/>
                <a:gd name="T37" fmla="*/ 665 h 846"/>
                <a:gd name="T38" fmla="*/ 740 w 848"/>
                <a:gd name="T39" fmla="*/ 703 h 846"/>
                <a:gd name="T40" fmla="*/ 705 w 848"/>
                <a:gd name="T41" fmla="*/ 739 h 846"/>
                <a:gd name="T42" fmla="*/ 666 w 848"/>
                <a:gd name="T43" fmla="*/ 770 h 846"/>
                <a:gd name="T44" fmla="*/ 623 w 848"/>
                <a:gd name="T45" fmla="*/ 797 h 846"/>
                <a:gd name="T46" fmla="*/ 577 w 848"/>
                <a:gd name="T47" fmla="*/ 817 h 846"/>
                <a:gd name="T48" fmla="*/ 528 w 848"/>
                <a:gd name="T49" fmla="*/ 833 h 846"/>
                <a:gd name="T50" fmla="*/ 477 w 848"/>
                <a:gd name="T51" fmla="*/ 843 h 846"/>
                <a:gd name="T52" fmla="*/ 424 w 848"/>
                <a:gd name="T53" fmla="*/ 846 h 846"/>
                <a:gd name="T54" fmla="*/ 370 w 848"/>
                <a:gd name="T55" fmla="*/ 843 h 846"/>
                <a:gd name="T56" fmla="*/ 320 w 848"/>
                <a:gd name="T57" fmla="*/ 833 h 846"/>
                <a:gd name="T58" fmla="*/ 271 w 848"/>
                <a:gd name="T59" fmla="*/ 817 h 846"/>
                <a:gd name="T60" fmla="*/ 225 w 848"/>
                <a:gd name="T61" fmla="*/ 797 h 846"/>
                <a:gd name="T62" fmla="*/ 181 w 848"/>
                <a:gd name="T63" fmla="*/ 770 h 846"/>
                <a:gd name="T64" fmla="*/ 143 w 848"/>
                <a:gd name="T65" fmla="*/ 739 h 846"/>
                <a:gd name="T66" fmla="*/ 107 w 848"/>
                <a:gd name="T67" fmla="*/ 703 h 846"/>
                <a:gd name="T68" fmla="*/ 76 w 848"/>
                <a:gd name="T69" fmla="*/ 665 h 846"/>
                <a:gd name="T70" fmla="*/ 49 w 848"/>
                <a:gd name="T71" fmla="*/ 621 h 846"/>
                <a:gd name="T72" fmla="*/ 29 w 848"/>
                <a:gd name="T73" fmla="*/ 575 h 846"/>
                <a:gd name="T74" fmla="*/ 13 w 848"/>
                <a:gd name="T75" fmla="*/ 527 h 846"/>
                <a:gd name="T76" fmla="*/ 3 w 848"/>
                <a:gd name="T77" fmla="*/ 476 h 846"/>
                <a:gd name="T78" fmla="*/ 0 w 848"/>
                <a:gd name="T79" fmla="*/ 423 h 846"/>
                <a:gd name="T80" fmla="*/ 3 w 848"/>
                <a:gd name="T81" fmla="*/ 370 h 846"/>
                <a:gd name="T82" fmla="*/ 13 w 848"/>
                <a:gd name="T83" fmla="*/ 319 h 846"/>
                <a:gd name="T84" fmla="*/ 29 w 848"/>
                <a:gd name="T85" fmla="*/ 271 h 846"/>
                <a:gd name="T86" fmla="*/ 49 w 848"/>
                <a:gd name="T87" fmla="*/ 225 h 846"/>
                <a:gd name="T88" fmla="*/ 76 w 848"/>
                <a:gd name="T89" fmla="*/ 181 h 846"/>
                <a:gd name="T90" fmla="*/ 107 w 848"/>
                <a:gd name="T91" fmla="*/ 142 h 846"/>
                <a:gd name="T92" fmla="*/ 143 w 848"/>
                <a:gd name="T93" fmla="*/ 107 h 846"/>
                <a:gd name="T94" fmla="*/ 181 w 848"/>
                <a:gd name="T95" fmla="*/ 76 h 846"/>
                <a:gd name="T96" fmla="*/ 225 w 848"/>
                <a:gd name="T97" fmla="*/ 49 h 846"/>
                <a:gd name="T98" fmla="*/ 271 w 848"/>
                <a:gd name="T99" fmla="*/ 29 h 846"/>
                <a:gd name="T100" fmla="*/ 320 w 848"/>
                <a:gd name="T101" fmla="*/ 13 h 846"/>
                <a:gd name="T102" fmla="*/ 370 w 848"/>
                <a:gd name="T103" fmla="*/ 3 h 846"/>
                <a:gd name="T104" fmla="*/ 424 w 848"/>
                <a:gd name="T105"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8" h="846">
                  <a:moveTo>
                    <a:pt x="424" y="0"/>
                  </a:moveTo>
                  <a:lnTo>
                    <a:pt x="477" y="3"/>
                  </a:lnTo>
                  <a:lnTo>
                    <a:pt x="528" y="13"/>
                  </a:lnTo>
                  <a:lnTo>
                    <a:pt x="577" y="29"/>
                  </a:lnTo>
                  <a:lnTo>
                    <a:pt x="623" y="49"/>
                  </a:lnTo>
                  <a:lnTo>
                    <a:pt x="666" y="76"/>
                  </a:lnTo>
                  <a:lnTo>
                    <a:pt x="705" y="107"/>
                  </a:lnTo>
                  <a:lnTo>
                    <a:pt x="740" y="142"/>
                  </a:lnTo>
                  <a:lnTo>
                    <a:pt x="772" y="181"/>
                  </a:lnTo>
                  <a:lnTo>
                    <a:pt x="798" y="225"/>
                  </a:lnTo>
                  <a:lnTo>
                    <a:pt x="819" y="271"/>
                  </a:lnTo>
                  <a:lnTo>
                    <a:pt x="835" y="319"/>
                  </a:lnTo>
                  <a:lnTo>
                    <a:pt x="844" y="370"/>
                  </a:lnTo>
                  <a:lnTo>
                    <a:pt x="848" y="423"/>
                  </a:lnTo>
                  <a:lnTo>
                    <a:pt x="844" y="476"/>
                  </a:lnTo>
                  <a:lnTo>
                    <a:pt x="835" y="527"/>
                  </a:lnTo>
                  <a:lnTo>
                    <a:pt x="819" y="575"/>
                  </a:lnTo>
                  <a:lnTo>
                    <a:pt x="798" y="621"/>
                  </a:lnTo>
                  <a:lnTo>
                    <a:pt x="772" y="665"/>
                  </a:lnTo>
                  <a:lnTo>
                    <a:pt x="740" y="703"/>
                  </a:lnTo>
                  <a:lnTo>
                    <a:pt x="705" y="739"/>
                  </a:lnTo>
                  <a:lnTo>
                    <a:pt x="666" y="770"/>
                  </a:lnTo>
                  <a:lnTo>
                    <a:pt x="623" y="797"/>
                  </a:lnTo>
                  <a:lnTo>
                    <a:pt x="577" y="817"/>
                  </a:lnTo>
                  <a:lnTo>
                    <a:pt x="528" y="833"/>
                  </a:lnTo>
                  <a:lnTo>
                    <a:pt x="477" y="843"/>
                  </a:lnTo>
                  <a:lnTo>
                    <a:pt x="424" y="846"/>
                  </a:lnTo>
                  <a:lnTo>
                    <a:pt x="370" y="843"/>
                  </a:lnTo>
                  <a:lnTo>
                    <a:pt x="320" y="833"/>
                  </a:lnTo>
                  <a:lnTo>
                    <a:pt x="271" y="817"/>
                  </a:lnTo>
                  <a:lnTo>
                    <a:pt x="225" y="797"/>
                  </a:lnTo>
                  <a:lnTo>
                    <a:pt x="181" y="770"/>
                  </a:lnTo>
                  <a:lnTo>
                    <a:pt x="143" y="739"/>
                  </a:lnTo>
                  <a:lnTo>
                    <a:pt x="107" y="703"/>
                  </a:lnTo>
                  <a:lnTo>
                    <a:pt x="76" y="665"/>
                  </a:lnTo>
                  <a:lnTo>
                    <a:pt x="49" y="621"/>
                  </a:lnTo>
                  <a:lnTo>
                    <a:pt x="29" y="575"/>
                  </a:lnTo>
                  <a:lnTo>
                    <a:pt x="13" y="527"/>
                  </a:lnTo>
                  <a:lnTo>
                    <a:pt x="3" y="476"/>
                  </a:lnTo>
                  <a:lnTo>
                    <a:pt x="0" y="423"/>
                  </a:lnTo>
                  <a:lnTo>
                    <a:pt x="3" y="370"/>
                  </a:lnTo>
                  <a:lnTo>
                    <a:pt x="13" y="319"/>
                  </a:lnTo>
                  <a:lnTo>
                    <a:pt x="29" y="271"/>
                  </a:lnTo>
                  <a:lnTo>
                    <a:pt x="49" y="225"/>
                  </a:lnTo>
                  <a:lnTo>
                    <a:pt x="76" y="181"/>
                  </a:lnTo>
                  <a:lnTo>
                    <a:pt x="107" y="142"/>
                  </a:lnTo>
                  <a:lnTo>
                    <a:pt x="143" y="107"/>
                  </a:lnTo>
                  <a:lnTo>
                    <a:pt x="181" y="76"/>
                  </a:lnTo>
                  <a:lnTo>
                    <a:pt x="225" y="49"/>
                  </a:lnTo>
                  <a:lnTo>
                    <a:pt x="271" y="29"/>
                  </a:lnTo>
                  <a:lnTo>
                    <a:pt x="320" y="13"/>
                  </a:lnTo>
                  <a:lnTo>
                    <a:pt x="370" y="3"/>
                  </a:lnTo>
                  <a:lnTo>
                    <a:pt x="4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8"/>
            <p:cNvSpPr>
              <a:spLocks/>
            </p:cNvSpPr>
            <p:nvPr/>
          </p:nvSpPr>
          <p:spPr bwMode="auto">
            <a:xfrm>
              <a:off x="1390" y="1497"/>
              <a:ext cx="90" cy="106"/>
            </a:xfrm>
            <a:custGeom>
              <a:avLst/>
              <a:gdLst>
                <a:gd name="T0" fmla="*/ 0 w 449"/>
                <a:gd name="T1" fmla="*/ 0 h 529"/>
                <a:gd name="T2" fmla="*/ 449 w 449"/>
                <a:gd name="T3" fmla="*/ 0 h 529"/>
                <a:gd name="T4" fmla="*/ 449 w 449"/>
                <a:gd name="T5" fmla="*/ 305 h 529"/>
                <a:gd name="T6" fmla="*/ 445 w 449"/>
                <a:gd name="T7" fmla="*/ 345 h 529"/>
                <a:gd name="T8" fmla="*/ 436 w 449"/>
                <a:gd name="T9" fmla="*/ 383 h 529"/>
                <a:gd name="T10" fmla="*/ 419 w 449"/>
                <a:gd name="T11" fmla="*/ 418 h 529"/>
                <a:gd name="T12" fmla="*/ 397 w 449"/>
                <a:gd name="T13" fmla="*/ 449 h 529"/>
                <a:gd name="T14" fmla="*/ 369 w 449"/>
                <a:gd name="T15" fmla="*/ 476 h 529"/>
                <a:gd name="T16" fmla="*/ 339 w 449"/>
                <a:gd name="T17" fmla="*/ 499 h 529"/>
                <a:gd name="T18" fmla="*/ 303 w 449"/>
                <a:gd name="T19" fmla="*/ 515 h 529"/>
                <a:gd name="T20" fmla="*/ 265 w 449"/>
                <a:gd name="T21" fmla="*/ 525 h 529"/>
                <a:gd name="T22" fmla="*/ 225 w 449"/>
                <a:gd name="T23" fmla="*/ 529 h 529"/>
                <a:gd name="T24" fmla="*/ 225 w 449"/>
                <a:gd name="T25" fmla="*/ 529 h 529"/>
                <a:gd name="T26" fmla="*/ 185 w 449"/>
                <a:gd name="T27" fmla="*/ 525 h 529"/>
                <a:gd name="T28" fmla="*/ 147 w 449"/>
                <a:gd name="T29" fmla="*/ 515 h 529"/>
                <a:gd name="T30" fmla="*/ 112 w 449"/>
                <a:gd name="T31" fmla="*/ 499 h 529"/>
                <a:gd name="T32" fmla="*/ 80 w 449"/>
                <a:gd name="T33" fmla="*/ 477 h 529"/>
                <a:gd name="T34" fmla="*/ 54 w 449"/>
                <a:gd name="T35" fmla="*/ 449 h 529"/>
                <a:gd name="T36" fmla="*/ 31 w 449"/>
                <a:gd name="T37" fmla="*/ 418 h 529"/>
                <a:gd name="T38" fmla="*/ 15 w 449"/>
                <a:gd name="T39" fmla="*/ 384 h 529"/>
                <a:gd name="T40" fmla="*/ 4 w 449"/>
                <a:gd name="T41" fmla="*/ 345 h 529"/>
                <a:gd name="T42" fmla="*/ 0 w 449"/>
                <a:gd name="T43" fmla="*/ 305 h 529"/>
                <a:gd name="T44" fmla="*/ 0 w 449"/>
                <a:gd name="T45"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9" h="529">
                  <a:moveTo>
                    <a:pt x="0" y="0"/>
                  </a:moveTo>
                  <a:lnTo>
                    <a:pt x="449" y="0"/>
                  </a:lnTo>
                  <a:lnTo>
                    <a:pt x="449" y="305"/>
                  </a:lnTo>
                  <a:lnTo>
                    <a:pt x="445" y="345"/>
                  </a:lnTo>
                  <a:lnTo>
                    <a:pt x="436" y="383"/>
                  </a:lnTo>
                  <a:lnTo>
                    <a:pt x="419" y="418"/>
                  </a:lnTo>
                  <a:lnTo>
                    <a:pt x="397" y="449"/>
                  </a:lnTo>
                  <a:lnTo>
                    <a:pt x="369" y="476"/>
                  </a:lnTo>
                  <a:lnTo>
                    <a:pt x="339" y="499"/>
                  </a:lnTo>
                  <a:lnTo>
                    <a:pt x="303" y="515"/>
                  </a:lnTo>
                  <a:lnTo>
                    <a:pt x="265" y="525"/>
                  </a:lnTo>
                  <a:lnTo>
                    <a:pt x="225" y="529"/>
                  </a:lnTo>
                  <a:lnTo>
                    <a:pt x="225" y="529"/>
                  </a:lnTo>
                  <a:lnTo>
                    <a:pt x="185" y="525"/>
                  </a:lnTo>
                  <a:lnTo>
                    <a:pt x="147" y="515"/>
                  </a:lnTo>
                  <a:lnTo>
                    <a:pt x="112" y="499"/>
                  </a:lnTo>
                  <a:lnTo>
                    <a:pt x="80" y="477"/>
                  </a:lnTo>
                  <a:lnTo>
                    <a:pt x="54" y="449"/>
                  </a:lnTo>
                  <a:lnTo>
                    <a:pt x="31" y="418"/>
                  </a:lnTo>
                  <a:lnTo>
                    <a:pt x="15" y="384"/>
                  </a:lnTo>
                  <a:lnTo>
                    <a:pt x="4" y="345"/>
                  </a:lnTo>
                  <a:lnTo>
                    <a:pt x="0" y="3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9"/>
            <p:cNvSpPr>
              <a:spLocks noEditPoints="1"/>
            </p:cNvSpPr>
            <p:nvPr/>
          </p:nvSpPr>
          <p:spPr bwMode="auto">
            <a:xfrm>
              <a:off x="889" y="982"/>
              <a:ext cx="714" cy="621"/>
            </a:xfrm>
            <a:custGeom>
              <a:avLst/>
              <a:gdLst>
                <a:gd name="T0" fmla="*/ 2967 w 3570"/>
                <a:gd name="T1" fmla="*/ 1562 h 3106"/>
                <a:gd name="T2" fmla="*/ 2816 w 3570"/>
                <a:gd name="T3" fmla="*/ 1513 h 3106"/>
                <a:gd name="T4" fmla="*/ 2732 w 3570"/>
                <a:gd name="T5" fmla="*/ 1583 h 3106"/>
                <a:gd name="T6" fmla="*/ 3079 w 3570"/>
                <a:gd name="T7" fmla="*/ 1519 h 3106"/>
                <a:gd name="T8" fmla="*/ 575 w 3570"/>
                <a:gd name="T9" fmla="*/ 0 h 3106"/>
                <a:gd name="T10" fmla="*/ 675 w 3570"/>
                <a:gd name="T11" fmla="*/ 13 h 3106"/>
                <a:gd name="T12" fmla="*/ 742 w 3570"/>
                <a:gd name="T13" fmla="*/ 39 h 3106"/>
                <a:gd name="T14" fmla="*/ 878 w 3570"/>
                <a:gd name="T15" fmla="*/ 140 h 3106"/>
                <a:gd name="T16" fmla="*/ 968 w 3570"/>
                <a:gd name="T17" fmla="*/ 331 h 3106"/>
                <a:gd name="T18" fmla="*/ 995 w 3570"/>
                <a:gd name="T19" fmla="*/ 496 h 3106"/>
                <a:gd name="T20" fmla="*/ 1067 w 3570"/>
                <a:gd name="T21" fmla="*/ 739 h 3106"/>
                <a:gd name="T22" fmla="*/ 1217 w 3570"/>
                <a:gd name="T23" fmla="*/ 851 h 3106"/>
                <a:gd name="T24" fmla="*/ 1428 w 3570"/>
                <a:gd name="T25" fmla="*/ 849 h 3106"/>
                <a:gd name="T26" fmla="*/ 1663 w 3570"/>
                <a:gd name="T27" fmla="*/ 815 h 3106"/>
                <a:gd name="T28" fmla="*/ 1905 w 3570"/>
                <a:gd name="T29" fmla="*/ 777 h 3106"/>
                <a:gd name="T30" fmla="*/ 2022 w 3570"/>
                <a:gd name="T31" fmla="*/ 687 h 3106"/>
                <a:gd name="T32" fmla="*/ 2085 w 3570"/>
                <a:gd name="T33" fmla="*/ 474 h 3106"/>
                <a:gd name="T34" fmla="*/ 2109 w 3570"/>
                <a:gd name="T35" fmla="*/ 331 h 3106"/>
                <a:gd name="T36" fmla="*/ 2199 w 3570"/>
                <a:gd name="T37" fmla="*/ 140 h 3106"/>
                <a:gd name="T38" fmla="*/ 2336 w 3570"/>
                <a:gd name="T39" fmla="*/ 39 h 3106"/>
                <a:gd name="T40" fmla="*/ 2401 w 3570"/>
                <a:gd name="T41" fmla="*/ 13 h 3106"/>
                <a:gd name="T42" fmla="*/ 2502 w 3570"/>
                <a:gd name="T43" fmla="*/ 0 h 3106"/>
                <a:gd name="T44" fmla="*/ 2595 w 3570"/>
                <a:gd name="T45" fmla="*/ 10 h 3106"/>
                <a:gd name="T46" fmla="*/ 2750 w 3570"/>
                <a:gd name="T47" fmla="*/ 105 h 3106"/>
                <a:gd name="T48" fmla="*/ 2821 w 3570"/>
                <a:gd name="T49" fmla="*/ 259 h 3106"/>
                <a:gd name="T50" fmla="*/ 2848 w 3570"/>
                <a:gd name="T51" fmla="*/ 368 h 3106"/>
                <a:gd name="T52" fmla="*/ 2903 w 3570"/>
                <a:gd name="T53" fmla="*/ 586 h 3106"/>
                <a:gd name="T54" fmla="*/ 2971 w 3570"/>
                <a:gd name="T55" fmla="*/ 855 h 3106"/>
                <a:gd name="T56" fmla="*/ 3036 w 3570"/>
                <a:gd name="T57" fmla="*/ 1116 h 3106"/>
                <a:gd name="T58" fmla="*/ 3084 w 3570"/>
                <a:gd name="T59" fmla="*/ 1309 h 3106"/>
                <a:gd name="T60" fmla="*/ 3099 w 3570"/>
                <a:gd name="T61" fmla="*/ 1411 h 3106"/>
                <a:gd name="T62" fmla="*/ 3230 w 3570"/>
                <a:gd name="T63" fmla="*/ 1516 h 3106"/>
                <a:gd name="T64" fmla="*/ 2302 w 3570"/>
                <a:gd name="T65" fmla="*/ 2516 h 3106"/>
                <a:gd name="T66" fmla="*/ 2659 w 3570"/>
                <a:gd name="T67" fmla="*/ 1488 h 3106"/>
                <a:gd name="T68" fmla="*/ 2760 w 3570"/>
                <a:gd name="T69" fmla="*/ 1361 h 3106"/>
                <a:gd name="T70" fmla="*/ 2690 w 3570"/>
                <a:gd name="T71" fmla="*/ 1088 h 3106"/>
                <a:gd name="T72" fmla="*/ 2612 w 3570"/>
                <a:gd name="T73" fmla="*/ 833 h 3106"/>
                <a:gd name="T74" fmla="*/ 2559 w 3570"/>
                <a:gd name="T75" fmla="*/ 676 h 3106"/>
                <a:gd name="T76" fmla="*/ 2508 w 3570"/>
                <a:gd name="T77" fmla="*/ 624 h 3106"/>
                <a:gd name="T78" fmla="*/ 2497 w 3570"/>
                <a:gd name="T79" fmla="*/ 679 h 3106"/>
                <a:gd name="T80" fmla="*/ 2599 w 3570"/>
                <a:gd name="T81" fmla="*/ 964 h 3106"/>
                <a:gd name="T82" fmla="*/ 2707 w 3570"/>
                <a:gd name="T83" fmla="*/ 1384 h 3106"/>
                <a:gd name="T84" fmla="*/ 2576 w 3570"/>
                <a:gd name="T85" fmla="*/ 1534 h 3106"/>
                <a:gd name="T86" fmla="*/ 2358 w 3570"/>
                <a:gd name="T87" fmla="*/ 1439 h 3106"/>
                <a:gd name="T88" fmla="*/ 2195 w 3570"/>
                <a:gd name="T89" fmla="*/ 989 h 3106"/>
                <a:gd name="T90" fmla="*/ 1959 w 3570"/>
                <a:gd name="T91" fmla="*/ 1104 h 3106"/>
                <a:gd name="T92" fmla="*/ 1667 w 3570"/>
                <a:gd name="T93" fmla="*/ 1168 h 3106"/>
                <a:gd name="T94" fmla="*/ 1554 w 3570"/>
                <a:gd name="T95" fmla="*/ 1248 h 3106"/>
                <a:gd name="T96" fmla="*/ 1250 w 3570"/>
                <a:gd name="T97" fmla="*/ 1202 h 3106"/>
                <a:gd name="T98" fmla="*/ 956 w 3570"/>
                <a:gd name="T99" fmla="*/ 1085 h 3106"/>
                <a:gd name="T100" fmla="*/ 755 w 3570"/>
                <a:gd name="T101" fmla="*/ 1370 h 3106"/>
                <a:gd name="T102" fmla="*/ 639 w 3570"/>
                <a:gd name="T103" fmla="*/ 1516 h 3106"/>
                <a:gd name="T104" fmla="*/ 558 w 3570"/>
                <a:gd name="T105" fmla="*/ 2960 h 3106"/>
                <a:gd name="T106" fmla="*/ 425 w 3570"/>
                <a:gd name="T107" fmla="*/ 3092 h 3106"/>
                <a:gd name="T108" fmla="*/ 234 w 3570"/>
                <a:gd name="T109" fmla="*/ 3076 h 3106"/>
                <a:gd name="T110" fmla="*/ 126 w 3570"/>
                <a:gd name="T111" fmla="*/ 2922 h 3106"/>
                <a:gd name="T112" fmla="*/ 41 w 3570"/>
                <a:gd name="T113" fmla="*/ 1376 h 3106"/>
                <a:gd name="T114" fmla="*/ 6 w 3570"/>
                <a:gd name="T115" fmla="*/ 1168 h 3106"/>
                <a:gd name="T116" fmla="*/ 279 w 3570"/>
                <a:gd name="T117" fmla="*/ 115 h 3106"/>
                <a:gd name="T118" fmla="*/ 446 w 3570"/>
                <a:gd name="T119" fmla="*/ 18 h 3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70" h="3106">
                  <a:moveTo>
                    <a:pt x="3057" y="1513"/>
                  </a:moveTo>
                  <a:lnTo>
                    <a:pt x="3038" y="1529"/>
                  </a:lnTo>
                  <a:lnTo>
                    <a:pt x="3017" y="1544"/>
                  </a:lnTo>
                  <a:lnTo>
                    <a:pt x="2993" y="1555"/>
                  </a:lnTo>
                  <a:lnTo>
                    <a:pt x="2967" y="1562"/>
                  </a:lnTo>
                  <a:lnTo>
                    <a:pt x="2936" y="1566"/>
                  </a:lnTo>
                  <a:lnTo>
                    <a:pt x="2902" y="1562"/>
                  </a:lnTo>
                  <a:lnTo>
                    <a:pt x="2869" y="1551"/>
                  </a:lnTo>
                  <a:lnTo>
                    <a:pt x="2840" y="1534"/>
                  </a:lnTo>
                  <a:lnTo>
                    <a:pt x="2816" y="1513"/>
                  </a:lnTo>
                  <a:lnTo>
                    <a:pt x="2793" y="1519"/>
                  </a:lnTo>
                  <a:lnTo>
                    <a:pt x="2773" y="1529"/>
                  </a:lnTo>
                  <a:lnTo>
                    <a:pt x="2756" y="1544"/>
                  </a:lnTo>
                  <a:lnTo>
                    <a:pt x="2742" y="1562"/>
                  </a:lnTo>
                  <a:lnTo>
                    <a:pt x="2732" y="1583"/>
                  </a:lnTo>
                  <a:lnTo>
                    <a:pt x="3139" y="1583"/>
                  </a:lnTo>
                  <a:lnTo>
                    <a:pt x="3130" y="1562"/>
                  </a:lnTo>
                  <a:lnTo>
                    <a:pt x="3116" y="1544"/>
                  </a:lnTo>
                  <a:lnTo>
                    <a:pt x="3098" y="1529"/>
                  </a:lnTo>
                  <a:lnTo>
                    <a:pt x="3079" y="1519"/>
                  </a:lnTo>
                  <a:lnTo>
                    <a:pt x="3057" y="1513"/>
                  </a:lnTo>
                  <a:close/>
                  <a:moveTo>
                    <a:pt x="559" y="0"/>
                  </a:moveTo>
                  <a:lnTo>
                    <a:pt x="560" y="0"/>
                  </a:lnTo>
                  <a:lnTo>
                    <a:pt x="564" y="0"/>
                  </a:lnTo>
                  <a:lnTo>
                    <a:pt x="575" y="0"/>
                  </a:lnTo>
                  <a:lnTo>
                    <a:pt x="592" y="1"/>
                  </a:lnTo>
                  <a:lnTo>
                    <a:pt x="611" y="2"/>
                  </a:lnTo>
                  <a:lnTo>
                    <a:pt x="634" y="5"/>
                  </a:lnTo>
                  <a:lnTo>
                    <a:pt x="656" y="8"/>
                  </a:lnTo>
                  <a:lnTo>
                    <a:pt x="675" y="13"/>
                  </a:lnTo>
                  <a:lnTo>
                    <a:pt x="695" y="18"/>
                  </a:lnTo>
                  <a:lnTo>
                    <a:pt x="710" y="24"/>
                  </a:lnTo>
                  <a:lnTo>
                    <a:pt x="724" y="30"/>
                  </a:lnTo>
                  <a:lnTo>
                    <a:pt x="735" y="35"/>
                  </a:lnTo>
                  <a:lnTo>
                    <a:pt x="742" y="39"/>
                  </a:lnTo>
                  <a:lnTo>
                    <a:pt x="744" y="40"/>
                  </a:lnTo>
                  <a:lnTo>
                    <a:pt x="779" y="59"/>
                  </a:lnTo>
                  <a:lnTo>
                    <a:pt x="815" y="82"/>
                  </a:lnTo>
                  <a:lnTo>
                    <a:pt x="847" y="110"/>
                  </a:lnTo>
                  <a:lnTo>
                    <a:pt x="878" y="140"/>
                  </a:lnTo>
                  <a:lnTo>
                    <a:pt x="905" y="173"/>
                  </a:lnTo>
                  <a:lnTo>
                    <a:pt x="928" y="209"/>
                  </a:lnTo>
                  <a:lnTo>
                    <a:pt x="947" y="248"/>
                  </a:lnTo>
                  <a:lnTo>
                    <a:pt x="961" y="289"/>
                  </a:lnTo>
                  <a:lnTo>
                    <a:pt x="968" y="331"/>
                  </a:lnTo>
                  <a:lnTo>
                    <a:pt x="970" y="337"/>
                  </a:lnTo>
                  <a:lnTo>
                    <a:pt x="972" y="345"/>
                  </a:lnTo>
                  <a:lnTo>
                    <a:pt x="973" y="351"/>
                  </a:lnTo>
                  <a:lnTo>
                    <a:pt x="984" y="427"/>
                  </a:lnTo>
                  <a:lnTo>
                    <a:pt x="995" y="496"/>
                  </a:lnTo>
                  <a:lnTo>
                    <a:pt x="1006" y="557"/>
                  </a:lnTo>
                  <a:lnTo>
                    <a:pt x="1018" y="613"/>
                  </a:lnTo>
                  <a:lnTo>
                    <a:pt x="1033" y="661"/>
                  </a:lnTo>
                  <a:lnTo>
                    <a:pt x="1048" y="704"/>
                  </a:lnTo>
                  <a:lnTo>
                    <a:pt x="1067" y="739"/>
                  </a:lnTo>
                  <a:lnTo>
                    <a:pt x="1088" y="769"/>
                  </a:lnTo>
                  <a:lnTo>
                    <a:pt x="1112" y="792"/>
                  </a:lnTo>
                  <a:lnTo>
                    <a:pt x="1141" y="814"/>
                  </a:lnTo>
                  <a:lnTo>
                    <a:pt x="1176" y="833"/>
                  </a:lnTo>
                  <a:lnTo>
                    <a:pt x="1217" y="851"/>
                  </a:lnTo>
                  <a:lnTo>
                    <a:pt x="1265" y="867"/>
                  </a:lnTo>
                  <a:lnTo>
                    <a:pt x="1320" y="883"/>
                  </a:lnTo>
                  <a:lnTo>
                    <a:pt x="1383" y="896"/>
                  </a:lnTo>
                  <a:lnTo>
                    <a:pt x="1402" y="870"/>
                  </a:lnTo>
                  <a:lnTo>
                    <a:pt x="1428" y="849"/>
                  </a:lnTo>
                  <a:lnTo>
                    <a:pt x="1456" y="832"/>
                  </a:lnTo>
                  <a:lnTo>
                    <a:pt x="1488" y="821"/>
                  </a:lnTo>
                  <a:lnTo>
                    <a:pt x="1522" y="817"/>
                  </a:lnTo>
                  <a:lnTo>
                    <a:pt x="1596" y="817"/>
                  </a:lnTo>
                  <a:lnTo>
                    <a:pt x="1663" y="815"/>
                  </a:lnTo>
                  <a:lnTo>
                    <a:pt x="1724" y="810"/>
                  </a:lnTo>
                  <a:lnTo>
                    <a:pt x="1778" y="805"/>
                  </a:lnTo>
                  <a:lnTo>
                    <a:pt x="1827" y="798"/>
                  </a:lnTo>
                  <a:lnTo>
                    <a:pt x="1869" y="788"/>
                  </a:lnTo>
                  <a:lnTo>
                    <a:pt x="1905" y="777"/>
                  </a:lnTo>
                  <a:lnTo>
                    <a:pt x="1937" y="765"/>
                  </a:lnTo>
                  <a:lnTo>
                    <a:pt x="1964" y="751"/>
                  </a:lnTo>
                  <a:lnTo>
                    <a:pt x="1985" y="734"/>
                  </a:lnTo>
                  <a:lnTo>
                    <a:pt x="2005" y="713"/>
                  </a:lnTo>
                  <a:lnTo>
                    <a:pt x="2022" y="687"/>
                  </a:lnTo>
                  <a:lnTo>
                    <a:pt x="2038" y="654"/>
                  </a:lnTo>
                  <a:lnTo>
                    <a:pt x="2051" y="618"/>
                  </a:lnTo>
                  <a:lnTo>
                    <a:pt x="2063" y="574"/>
                  </a:lnTo>
                  <a:lnTo>
                    <a:pt x="2074" y="527"/>
                  </a:lnTo>
                  <a:lnTo>
                    <a:pt x="2085" y="474"/>
                  </a:lnTo>
                  <a:lnTo>
                    <a:pt x="2095" y="415"/>
                  </a:lnTo>
                  <a:lnTo>
                    <a:pt x="2104" y="351"/>
                  </a:lnTo>
                  <a:lnTo>
                    <a:pt x="2105" y="345"/>
                  </a:lnTo>
                  <a:lnTo>
                    <a:pt x="2107" y="337"/>
                  </a:lnTo>
                  <a:lnTo>
                    <a:pt x="2109" y="331"/>
                  </a:lnTo>
                  <a:lnTo>
                    <a:pt x="2116" y="289"/>
                  </a:lnTo>
                  <a:lnTo>
                    <a:pt x="2130" y="248"/>
                  </a:lnTo>
                  <a:lnTo>
                    <a:pt x="2149" y="209"/>
                  </a:lnTo>
                  <a:lnTo>
                    <a:pt x="2172" y="173"/>
                  </a:lnTo>
                  <a:lnTo>
                    <a:pt x="2199" y="140"/>
                  </a:lnTo>
                  <a:lnTo>
                    <a:pt x="2230" y="110"/>
                  </a:lnTo>
                  <a:lnTo>
                    <a:pt x="2263" y="82"/>
                  </a:lnTo>
                  <a:lnTo>
                    <a:pt x="2297" y="59"/>
                  </a:lnTo>
                  <a:lnTo>
                    <a:pt x="2333" y="40"/>
                  </a:lnTo>
                  <a:lnTo>
                    <a:pt x="2336" y="39"/>
                  </a:lnTo>
                  <a:lnTo>
                    <a:pt x="2342" y="35"/>
                  </a:lnTo>
                  <a:lnTo>
                    <a:pt x="2353" y="30"/>
                  </a:lnTo>
                  <a:lnTo>
                    <a:pt x="2366" y="24"/>
                  </a:lnTo>
                  <a:lnTo>
                    <a:pt x="2383" y="18"/>
                  </a:lnTo>
                  <a:lnTo>
                    <a:pt x="2401" y="13"/>
                  </a:lnTo>
                  <a:lnTo>
                    <a:pt x="2421" y="8"/>
                  </a:lnTo>
                  <a:lnTo>
                    <a:pt x="2444" y="5"/>
                  </a:lnTo>
                  <a:lnTo>
                    <a:pt x="2465" y="2"/>
                  </a:lnTo>
                  <a:lnTo>
                    <a:pt x="2486" y="1"/>
                  </a:lnTo>
                  <a:lnTo>
                    <a:pt x="2502" y="0"/>
                  </a:lnTo>
                  <a:lnTo>
                    <a:pt x="2513" y="0"/>
                  </a:lnTo>
                  <a:lnTo>
                    <a:pt x="2516" y="0"/>
                  </a:lnTo>
                  <a:lnTo>
                    <a:pt x="2518" y="0"/>
                  </a:lnTo>
                  <a:lnTo>
                    <a:pt x="2558" y="2"/>
                  </a:lnTo>
                  <a:lnTo>
                    <a:pt x="2595" y="10"/>
                  </a:lnTo>
                  <a:lnTo>
                    <a:pt x="2630" y="21"/>
                  </a:lnTo>
                  <a:lnTo>
                    <a:pt x="2664" y="35"/>
                  </a:lnTo>
                  <a:lnTo>
                    <a:pt x="2696" y="54"/>
                  </a:lnTo>
                  <a:lnTo>
                    <a:pt x="2724" y="77"/>
                  </a:lnTo>
                  <a:lnTo>
                    <a:pt x="2750" y="105"/>
                  </a:lnTo>
                  <a:lnTo>
                    <a:pt x="2772" y="135"/>
                  </a:lnTo>
                  <a:lnTo>
                    <a:pt x="2792" y="172"/>
                  </a:lnTo>
                  <a:lnTo>
                    <a:pt x="2807" y="212"/>
                  </a:lnTo>
                  <a:lnTo>
                    <a:pt x="2819" y="255"/>
                  </a:lnTo>
                  <a:lnTo>
                    <a:pt x="2821" y="259"/>
                  </a:lnTo>
                  <a:lnTo>
                    <a:pt x="2823" y="270"/>
                  </a:lnTo>
                  <a:lnTo>
                    <a:pt x="2827" y="285"/>
                  </a:lnTo>
                  <a:lnTo>
                    <a:pt x="2833" y="308"/>
                  </a:lnTo>
                  <a:lnTo>
                    <a:pt x="2840" y="336"/>
                  </a:lnTo>
                  <a:lnTo>
                    <a:pt x="2848" y="368"/>
                  </a:lnTo>
                  <a:lnTo>
                    <a:pt x="2857" y="405"/>
                  </a:lnTo>
                  <a:lnTo>
                    <a:pt x="2868" y="445"/>
                  </a:lnTo>
                  <a:lnTo>
                    <a:pt x="2879" y="490"/>
                  </a:lnTo>
                  <a:lnTo>
                    <a:pt x="2891" y="537"/>
                  </a:lnTo>
                  <a:lnTo>
                    <a:pt x="2903" y="586"/>
                  </a:lnTo>
                  <a:lnTo>
                    <a:pt x="2916" y="637"/>
                  </a:lnTo>
                  <a:lnTo>
                    <a:pt x="2930" y="690"/>
                  </a:lnTo>
                  <a:lnTo>
                    <a:pt x="2944" y="745"/>
                  </a:lnTo>
                  <a:lnTo>
                    <a:pt x="2958" y="800"/>
                  </a:lnTo>
                  <a:lnTo>
                    <a:pt x="2971" y="855"/>
                  </a:lnTo>
                  <a:lnTo>
                    <a:pt x="2985" y="909"/>
                  </a:lnTo>
                  <a:lnTo>
                    <a:pt x="2999" y="964"/>
                  </a:lnTo>
                  <a:lnTo>
                    <a:pt x="3012" y="1016"/>
                  </a:lnTo>
                  <a:lnTo>
                    <a:pt x="3024" y="1068"/>
                  </a:lnTo>
                  <a:lnTo>
                    <a:pt x="3036" y="1116"/>
                  </a:lnTo>
                  <a:lnTo>
                    <a:pt x="3048" y="1162"/>
                  </a:lnTo>
                  <a:lnTo>
                    <a:pt x="3058" y="1204"/>
                  </a:lnTo>
                  <a:lnTo>
                    <a:pt x="3068" y="1244"/>
                  </a:lnTo>
                  <a:lnTo>
                    <a:pt x="3076" y="1279"/>
                  </a:lnTo>
                  <a:lnTo>
                    <a:pt x="3084" y="1309"/>
                  </a:lnTo>
                  <a:lnTo>
                    <a:pt x="3090" y="1336"/>
                  </a:lnTo>
                  <a:lnTo>
                    <a:pt x="3095" y="1355"/>
                  </a:lnTo>
                  <a:lnTo>
                    <a:pt x="3098" y="1370"/>
                  </a:lnTo>
                  <a:lnTo>
                    <a:pt x="3101" y="1390"/>
                  </a:lnTo>
                  <a:lnTo>
                    <a:pt x="3099" y="1411"/>
                  </a:lnTo>
                  <a:lnTo>
                    <a:pt x="3132" y="1423"/>
                  </a:lnTo>
                  <a:lnTo>
                    <a:pt x="3162" y="1441"/>
                  </a:lnTo>
                  <a:lnTo>
                    <a:pt x="3189" y="1463"/>
                  </a:lnTo>
                  <a:lnTo>
                    <a:pt x="3212" y="1488"/>
                  </a:lnTo>
                  <a:lnTo>
                    <a:pt x="3230" y="1516"/>
                  </a:lnTo>
                  <a:lnTo>
                    <a:pt x="3244" y="1549"/>
                  </a:lnTo>
                  <a:lnTo>
                    <a:pt x="3253" y="1583"/>
                  </a:lnTo>
                  <a:lnTo>
                    <a:pt x="3570" y="1583"/>
                  </a:lnTo>
                  <a:lnTo>
                    <a:pt x="3570" y="2516"/>
                  </a:lnTo>
                  <a:lnTo>
                    <a:pt x="2302" y="2516"/>
                  </a:lnTo>
                  <a:lnTo>
                    <a:pt x="2302" y="1583"/>
                  </a:lnTo>
                  <a:lnTo>
                    <a:pt x="2619" y="1583"/>
                  </a:lnTo>
                  <a:lnTo>
                    <a:pt x="2628" y="1549"/>
                  </a:lnTo>
                  <a:lnTo>
                    <a:pt x="2641" y="1517"/>
                  </a:lnTo>
                  <a:lnTo>
                    <a:pt x="2659" y="1488"/>
                  </a:lnTo>
                  <a:lnTo>
                    <a:pt x="2682" y="1463"/>
                  </a:lnTo>
                  <a:lnTo>
                    <a:pt x="2709" y="1441"/>
                  </a:lnTo>
                  <a:lnTo>
                    <a:pt x="2738" y="1424"/>
                  </a:lnTo>
                  <a:lnTo>
                    <a:pt x="2770" y="1412"/>
                  </a:lnTo>
                  <a:lnTo>
                    <a:pt x="2760" y="1361"/>
                  </a:lnTo>
                  <a:lnTo>
                    <a:pt x="2748" y="1309"/>
                  </a:lnTo>
                  <a:lnTo>
                    <a:pt x="2735" y="1256"/>
                  </a:lnTo>
                  <a:lnTo>
                    <a:pt x="2720" y="1201"/>
                  </a:lnTo>
                  <a:lnTo>
                    <a:pt x="2705" y="1144"/>
                  </a:lnTo>
                  <a:lnTo>
                    <a:pt x="2690" y="1088"/>
                  </a:lnTo>
                  <a:lnTo>
                    <a:pt x="2674" y="1034"/>
                  </a:lnTo>
                  <a:lnTo>
                    <a:pt x="2658" y="979"/>
                  </a:lnTo>
                  <a:lnTo>
                    <a:pt x="2642" y="927"/>
                  </a:lnTo>
                  <a:lnTo>
                    <a:pt x="2627" y="879"/>
                  </a:lnTo>
                  <a:lnTo>
                    <a:pt x="2612" y="833"/>
                  </a:lnTo>
                  <a:lnTo>
                    <a:pt x="2599" y="791"/>
                  </a:lnTo>
                  <a:lnTo>
                    <a:pt x="2587" y="753"/>
                  </a:lnTo>
                  <a:lnTo>
                    <a:pt x="2576" y="722"/>
                  </a:lnTo>
                  <a:lnTo>
                    <a:pt x="2566" y="695"/>
                  </a:lnTo>
                  <a:lnTo>
                    <a:pt x="2559" y="676"/>
                  </a:lnTo>
                  <a:lnTo>
                    <a:pt x="2549" y="654"/>
                  </a:lnTo>
                  <a:lnTo>
                    <a:pt x="2538" y="640"/>
                  </a:lnTo>
                  <a:lnTo>
                    <a:pt x="2527" y="629"/>
                  </a:lnTo>
                  <a:lnTo>
                    <a:pt x="2516" y="624"/>
                  </a:lnTo>
                  <a:lnTo>
                    <a:pt x="2508" y="624"/>
                  </a:lnTo>
                  <a:lnTo>
                    <a:pt x="2499" y="627"/>
                  </a:lnTo>
                  <a:lnTo>
                    <a:pt x="2495" y="635"/>
                  </a:lnTo>
                  <a:lnTo>
                    <a:pt x="2491" y="647"/>
                  </a:lnTo>
                  <a:lnTo>
                    <a:pt x="2492" y="661"/>
                  </a:lnTo>
                  <a:lnTo>
                    <a:pt x="2497" y="679"/>
                  </a:lnTo>
                  <a:lnTo>
                    <a:pt x="2507" y="701"/>
                  </a:lnTo>
                  <a:lnTo>
                    <a:pt x="2530" y="757"/>
                  </a:lnTo>
                  <a:lnTo>
                    <a:pt x="2553" y="821"/>
                  </a:lnTo>
                  <a:lnTo>
                    <a:pt x="2576" y="890"/>
                  </a:lnTo>
                  <a:lnTo>
                    <a:pt x="2599" y="964"/>
                  </a:lnTo>
                  <a:lnTo>
                    <a:pt x="2622" y="1042"/>
                  </a:lnTo>
                  <a:lnTo>
                    <a:pt x="2645" y="1124"/>
                  </a:lnTo>
                  <a:lnTo>
                    <a:pt x="2667" y="1209"/>
                  </a:lnTo>
                  <a:lnTo>
                    <a:pt x="2687" y="1296"/>
                  </a:lnTo>
                  <a:lnTo>
                    <a:pt x="2707" y="1384"/>
                  </a:lnTo>
                  <a:lnTo>
                    <a:pt x="2672" y="1406"/>
                  </a:lnTo>
                  <a:lnTo>
                    <a:pt x="2641" y="1433"/>
                  </a:lnTo>
                  <a:lnTo>
                    <a:pt x="2615" y="1463"/>
                  </a:lnTo>
                  <a:lnTo>
                    <a:pt x="2593" y="1497"/>
                  </a:lnTo>
                  <a:lnTo>
                    <a:pt x="2576" y="1534"/>
                  </a:lnTo>
                  <a:lnTo>
                    <a:pt x="2469" y="1534"/>
                  </a:lnTo>
                  <a:lnTo>
                    <a:pt x="2438" y="1515"/>
                  </a:lnTo>
                  <a:lnTo>
                    <a:pt x="2407" y="1493"/>
                  </a:lnTo>
                  <a:lnTo>
                    <a:pt x="2381" y="1468"/>
                  </a:lnTo>
                  <a:lnTo>
                    <a:pt x="2358" y="1439"/>
                  </a:lnTo>
                  <a:lnTo>
                    <a:pt x="2337" y="1406"/>
                  </a:lnTo>
                  <a:lnTo>
                    <a:pt x="2321" y="1370"/>
                  </a:lnTo>
                  <a:lnTo>
                    <a:pt x="2309" y="1331"/>
                  </a:lnTo>
                  <a:lnTo>
                    <a:pt x="2229" y="956"/>
                  </a:lnTo>
                  <a:lnTo>
                    <a:pt x="2195" y="989"/>
                  </a:lnTo>
                  <a:lnTo>
                    <a:pt x="2156" y="1019"/>
                  </a:lnTo>
                  <a:lnTo>
                    <a:pt x="2114" y="1045"/>
                  </a:lnTo>
                  <a:lnTo>
                    <a:pt x="2067" y="1068"/>
                  </a:lnTo>
                  <a:lnTo>
                    <a:pt x="2015" y="1087"/>
                  </a:lnTo>
                  <a:lnTo>
                    <a:pt x="1959" y="1104"/>
                  </a:lnTo>
                  <a:lnTo>
                    <a:pt x="1897" y="1117"/>
                  </a:lnTo>
                  <a:lnTo>
                    <a:pt x="1830" y="1128"/>
                  </a:lnTo>
                  <a:lnTo>
                    <a:pt x="1758" y="1136"/>
                  </a:lnTo>
                  <a:lnTo>
                    <a:pt x="1679" y="1143"/>
                  </a:lnTo>
                  <a:lnTo>
                    <a:pt x="1667" y="1168"/>
                  </a:lnTo>
                  <a:lnTo>
                    <a:pt x="1650" y="1192"/>
                  </a:lnTo>
                  <a:lnTo>
                    <a:pt x="1630" y="1211"/>
                  </a:lnTo>
                  <a:lnTo>
                    <a:pt x="1607" y="1228"/>
                  </a:lnTo>
                  <a:lnTo>
                    <a:pt x="1582" y="1240"/>
                  </a:lnTo>
                  <a:lnTo>
                    <a:pt x="1554" y="1248"/>
                  </a:lnTo>
                  <a:lnTo>
                    <a:pt x="1525" y="1250"/>
                  </a:lnTo>
                  <a:lnTo>
                    <a:pt x="1502" y="1249"/>
                  </a:lnTo>
                  <a:lnTo>
                    <a:pt x="1411" y="1234"/>
                  </a:lnTo>
                  <a:lnTo>
                    <a:pt x="1327" y="1220"/>
                  </a:lnTo>
                  <a:lnTo>
                    <a:pt x="1250" y="1202"/>
                  </a:lnTo>
                  <a:lnTo>
                    <a:pt x="1179" y="1184"/>
                  </a:lnTo>
                  <a:lnTo>
                    <a:pt x="1115" y="1162"/>
                  </a:lnTo>
                  <a:lnTo>
                    <a:pt x="1057" y="1139"/>
                  </a:lnTo>
                  <a:lnTo>
                    <a:pt x="1004" y="1114"/>
                  </a:lnTo>
                  <a:lnTo>
                    <a:pt x="956" y="1085"/>
                  </a:lnTo>
                  <a:lnTo>
                    <a:pt x="914" y="1054"/>
                  </a:lnTo>
                  <a:lnTo>
                    <a:pt x="875" y="1022"/>
                  </a:lnTo>
                  <a:lnTo>
                    <a:pt x="841" y="985"/>
                  </a:lnTo>
                  <a:lnTo>
                    <a:pt x="767" y="1330"/>
                  </a:lnTo>
                  <a:lnTo>
                    <a:pt x="755" y="1370"/>
                  </a:lnTo>
                  <a:lnTo>
                    <a:pt x="739" y="1406"/>
                  </a:lnTo>
                  <a:lnTo>
                    <a:pt x="719" y="1439"/>
                  </a:lnTo>
                  <a:lnTo>
                    <a:pt x="696" y="1468"/>
                  </a:lnTo>
                  <a:lnTo>
                    <a:pt x="668" y="1493"/>
                  </a:lnTo>
                  <a:lnTo>
                    <a:pt x="639" y="1516"/>
                  </a:lnTo>
                  <a:lnTo>
                    <a:pt x="606" y="1534"/>
                  </a:lnTo>
                  <a:lnTo>
                    <a:pt x="572" y="1550"/>
                  </a:lnTo>
                  <a:lnTo>
                    <a:pt x="571" y="2882"/>
                  </a:lnTo>
                  <a:lnTo>
                    <a:pt x="567" y="2922"/>
                  </a:lnTo>
                  <a:lnTo>
                    <a:pt x="558" y="2960"/>
                  </a:lnTo>
                  <a:lnTo>
                    <a:pt x="541" y="2995"/>
                  </a:lnTo>
                  <a:lnTo>
                    <a:pt x="519" y="3026"/>
                  </a:lnTo>
                  <a:lnTo>
                    <a:pt x="491" y="3053"/>
                  </a:lnTo>
                  <a:lnTo>
                    <a:pt x="461" y="3076"/>
                  </a:lnTo>
                  <a:lnTo>
                    <a:pt x="425" y="3092"/>
                  </a:lnTo>
                  <a:lnTo>
                    <a:pt x="387" y="3102"/>
                  </a:lnTo>
                  <a:lnTo>
                    <a:pt x="347" y="3106"/>
                  </a:lnTo>
                  <a:lnTo>
                    <a:pt x="307" y="3102"/>
                  </a:lnTo>
                  <a:lnTo>
                    <a:pt x="269" y="3092"/>
                  </a:lnTo>
                  <a:lnTo>
                    <a:pt x="234" y="3076"/>
                  </a:lnTo>
                  <a:lnTo>
                    <a:pt x="202" y="3053"/>
                  </a:lnTo>
                  <a:lnTo>
                    <a:pt x="176" y="3026"/>
                  </a:lnTo>
                  <a:lnTo>
                    <a:pt x="153" y="2995"/>
                  </a:lnTo>
                  <a:lnTo>
                    <a:pt x="137" y="2960"/>
                  </a:lnTo>
                  <a:lnTo>
                    <a:pt x="126" y="2922"/>
                  </a:lnTo>
                  <a:lnTo>
                    <a:pt x="122" y="2882"/>
                  </a:lnTo>
                  <a:lnTo>
                    <a:pt x="124" y="1474"/>
                  </a:lnTo>
                  <a:lnTo>
                    <a:pt x="92" y="1444"/>
                  </a:lnTo>
                  <a:lnTo>
                    <a:pt x="64" y="1411"/>
                  </a:lnTo>
                  <a:lnTo>
                    <a:pt x="41" y="1376"/>
                  </a:lnTo>
                  <a:lnTo>
                    <a:pt x="22" y="1338"/>
                  </a:lnTo>
                  <a:lnTo>
                    <a:pt x="8" y="1299"/>
                  </a:lnTo>
                  <a:lnTo>
                    <a:pt x="1" y="1256"/>
                  </a:lnTo>
                  <a:lnTo>
                    <a:pt x="0" y="1213"/>
                  </a:lnTo>
                  <a:lnTo>
                    <a:pt x="6" y="1168"/>
                  </a:lnTo>
                  <a:lnTo>
                    <a:pt x="202" y="255"/>
                  </a:lnTo>
                  <a:lnTo>
                    <a:pt x="215" y="215"/>
                  </a:lnTo>
                  <a:lnTo>
                    <a:pt x="232" y="178"/>
                  </a:lnTo>
                  <a:lnTo>
                    <a:pt x="253" y="144"/>
                  </a:lnTo>
                  <a:lnTo>
                    <a:pt x="279" y="115"/>
                  </a:lnTo>
                  <a:lnTo>
                    <a:pt x="308" y="88"/>
                  </a:lnTo>
                  <a:lnTo>
                    <a:pt x="339" y="65"/>
                  </a:lnTo>
                  <a:lnTo>
                    <a:pt x="373" y="46"/>
                  </a:lnTo>
                  <a:lnTo>
                    <a:pt x="410" y="30"/>
                  </a:lnTo>
                  <a:lnTo>
                    <a:pt x="446" y="18"/>
                  </a:lnTo>
                  <a:lnTo>
                    <a:pt x="484" y="8"/>
                  </a:lnTo>
                  <a:lnTo>
                    <a:pt x="521" y="2"/>
                  </a:lnTo>
                  <a:lnTo>
                    <a:pt x="5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7" name="Freeform 14"/>
          <p:cNvSpPr>
            <a:spLocks noEditPoints="1"/>
          </p:cNvSpPr>
          <p:nvPr/>
        </p:nvSpPr>
        <p:spPr bwMode="auto">
          <a:xfrm>
            <a:off x="6143754" y="1994797"/>
            <a:ext cx="557639" cy="538843"/>
          </a:xfrm>
          <a:custGeom>
            <a:avLst/>
            <a:gdLst>
              <a:gd name="T0" fmla="*/ 1853 w 3318"/>
              <a:gd name="T1" fmla="*/ 3017 h 3302"/>
              <a:gd name="T2" fmla="*/ 1682 w 3318"/>
              <a:gd name="T3" fmla="*/ 3117 h 3302"/>
              <a:gd name="T4" fmla="*/ 1505 w 3318"/>
              <a:gd name="T5" fmla="*/ 3108 h 3302"/>
              <a:gd name="T6" fmla="*/ 1605 w 3318"/>
              <a:gd name="T7" fmla="*/ 3159 h 3302"/>
              <a:gd name="T8" fmla="*/ 1831 w 3318"/>
              <a:gd name="T9" fmla="*/ 3185 h 3302"/>
              <a:gd name="T10" fmla="*/ 2045 w 3318"/>
              <a:gd name="T11" fmla="*/ 3046 h 3302"/>
              <a:gd name="T12" fmla="*/ 299 w 3318"/>
              <a:gd name="T13" fmla="*/ 1197 h 3302"/>
              <a:gd name="T14" fmla="*/ 258 w 3318"/>
              <a:gd name="T15" fmla="*/ 1233 h 3302"/>
              <a:gd name="T16" fmla="*/ 131 w 3318"/>
              <a:gd name="T17" fmla="*/ 1423 h 3302"/>
              <a:gd name="T18" fmla="*/ 154 w 3318"/>
              <a:gd name="T19" fmla="*/ 1644 h 3302"/>
              <a:gd name="T20" fmla="*/ 228 w 3318"/>
              <a:gd name="T21" fmla="*/ 1783 h 3302"/>
              <a:gd name="T22" fmla="*/ 205 w 3318"/>
              <a:gd name="T23" fmla="*/ 1602 h 3302"/>
              <a:gd name="T24" fmla="*/ 257 w 3318"/>
              <a:gd name="T25" fmla="*/ 1454 h 3302"/>
              <a:gd name="T26" fmla="*/ 403 w 3318"/>
              <a:gd name="T27" fmla="*/ 1373 h 3302"/>
              <a:gd name="T28" fmla="*/ 479 w 3318"/>
              <a:gd name="T29" fmla="*/ 1061 h 3302"/>
              <a:gd name="T30" fmla="*/ 741 w 3318"/>
              <a:gd name="T31" fmla="*/ 1353 h 3302"/>
              <a:gd name="T32" fmla="*/ 766 w 3318"/>
              <a:gd name="T33" fmla="*/ 1587 h 3302"/>
              <a:gd name="T34" fmla="*/ 621 w 3318"/>
              <a:gd name="T35" fmla="*/ 1759 h 3302"/>
              <a:gd name="T36" fmla="*/ 657 w 3318"/>
              <a:gd name="T37" fmla="*/ 1989 h 3302"/>
              <a:gd name="T38" fmla="*/ 921 w 3318"/>
              <a:gd name="T39" fmla="*/ 2308 h 3302"/>
              <a:gd name="T40" fmla="*/ 1244 w 3318"/>
              <a:gd name="T41" fmla="*/ 2599 h 3302"/>
              <a:gd name="T42" fmla="*/ 1504 w 3318"/>
              <a:gd name="T43" fmla="*/ 2702 h 3302"/>
              <a:gd name="T44" fmla="*/ 1673 w 3318"/>
              <a:gd name="T45" fmla="*/ 2557 h 3302"/>
              <a:gd name="T46" fmla="*/ 1883 w 3318"/>
              <a:gd name="T47" fmla="*/ 2531 h 3302"/>
              <a:gd name="T48" fmla="*/ 2200 w 3318"/>
              <a:gd name="T49" fmla="*/ 2762 h 3302"/>
              <a:gd name="T50" fmla="*/ 2237 w 3318"/>
              <a:gd name="T51" fmla="*/ 3009 h 3302"/>
              <a:gd name="T52" fmla="*/ 2073 w 3318"/>
              <a:gd name="T53" fmla="*/ 3202 h 3302"/>
              <a:gd name="T54" fmla="*/ 1788 w 3318"/>
              <a:gd name="T55" fmla="*/ 3299 h 3302"/>
              <a:gd name="T56" fmla="*/ 1245 w 3318"/>
              <a:gd name="T57" fmla="*/ 3105 h 3302"/>
              <a:gd name="T58" fmla="*/ 583 w 3318"/>
              <a:gd name="T59" fmla="*/ 2569 h 3302"/>
              <a:gd name="T60" fmla="*/ 126 w 3318"/>
              <a:gd name="T61" fmla="*/ 1919 h 3302"/>
              <a:gd name="T62" fmla="*/ 1 w 3318"/>
              <a:gd name="T63" fmla="*/ 1421 h 3302"/>
              <a:gd name="T64" fmla="*/ 139 w 3318"/>
              <a:gd name="T65" fmla="*/ 1185 h 3302"/>
              <a:gd name="T66" fmla="*/ 342 w 3318"/>
              <a:gd name="T67" fmla="*/ 1044 h 3302"/>
              <a:gd name="T68" fmla="*/ 2639 w 3318"/>
              <a:gd name="T69" fmla="*/ 727 h 3302"/>
              <a:gd name="T70" fmla="*/ 2697 w 3318"/>
              <a:gd name="T71" fmla="*/ 944 h 3302"/>
              <a:gd name="T72" fmla="*/ 2914 w 3318"/>
              <a:gd name="T73" fmla="*/ 888 h 3302"/>
              <a:gd name="T74" fmla="*/ 2858 w 3318"/>
              <a:gd name="T75" fmla="*/ 669 h 3302"/>
              <a:gd name="T76" fmla="*/ 2177 w 3318"/>
              <a:gd name="T77" fmla="*/ 705 h 3302"/>
              <a:gd name="T78" fmla="*/ 2197 w 3318"/>
              <a:gd name="T79" fmla="*/ 929 h 3302"/>
              <a:gd name="T80" fmla="*/ 2421 w 3318"/>
              <a:gd name="T81" fmla="*/ 910 h 3302"/>
              <a:gd name="T82" fmla="*/ 2402 w 3318"/>
              <a:gd name="T83" fmla="*/ 686 h 3302"/>
              <a:gd name="T84" fmla="*/ 1718 w 3318"/>
              <a:gd name="T85" fmla="*/ 686 h 3302"/>
              <a:gd name="T86" fmla="*/ 1699 w 3318"/>
              <a:gd name="T87" fmla="*/ 910 h 3302"/>
              <a:gd name="T88" fmla="*/ 1924 w 3318"/>
              <a:gd name="T89" fmla="*/ 929 h 3302"/>
              <a:gd name="T90" fmla="*/ 1944 w 3318"/>
              <a:gd name="T91" fmla="*/ 705 h 3302"/>
              <a:gd name="T92" fmla="*/ 2533 w 3318"/>
              <a:gd name="T93" fmla="*/ 21 h 3302"/>
              <a:gd name="T94" fmla="*/ 3094 w 3318"/>
              <a:gd name="T95" fmla="*/ 302 h 3302"/>
              <a:gd name="T96" fmla="*/ 3318 w 3318"/>
              <a:gd name="T97" fmla="*/ 807 h 3302"/>
              <a:gd name="T98" fmla="*/ 3094 w 3318"/>
              <a:gd name="T99" fmla="*/ 1312 h 3302"/>
              <a:gd name="T100" fmla="*/ 2533 w 3318"/>
              <a:gd name="T101" fmla="*/ 1593 h 3302"/>
              <a:gd name="T102" fmla="*/ 1992 w 3318"/>
              <a:gd name="T103" fmla="*/ 1713 h 3302"/>
              <a:gd name="T104" fmla="*/ 1521 w 3318"/>
              <a:gd name="T105" fmla="*/ 1813 h 3302"/>
              <a:gd name="T106" fmla="*/ 1584 w 3318"/>
              <a:gd name="T107" fmla="*/ 1381 h 3302"/>
              <a:gd name="T108" fmla="*/ 1291 w 3318"/>
              <a:gd name="T109" fmla="*/ 927 h 3302"/>
              <a:gd name="T110" fmla="*/ 1420 w 3318"/>
              <a:gd name="T111" fmla="*/ 400 h 3302"/>
              <a:gd name="T112" fmla="*/ 1919 w 3318"/>
              <a:gd name="T113" fmla="*/ 57 h 3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18" h="3302">
                <a:moveTo>
                  <a:pt x="1903" y="2900"/>
                </a:moveTo>
                <a:lnTo>
                  <a:pt x="1902" y="2903"/>
                </a:lnTo>
                <a:lnTo>
                  <a:pt x="1899" y="2911"/>
                </a:lnTo>
                <a:lnTo>
                  <a:pt x="1895" y="2923"/>
                </a:lnTo>
                <a:lnTo>
                  <a:pt x="1889" y="2940"/>
                </a:lnTo>
                <a:lnTo>
                  <a:pt x="1883" y="2957"/>
                </a:lnTo>
                <a:lnTo>
                  <a:pt x="1875" y="2976"/>
                </a:lnTo>
                <a:lnTo>
                  <a:pt x="1865" y="2997"/>
                </a:lnTo>
                <a:lnTo>
                  <a:pt x="1853" y="3017"/>
                </a:lnTo>
                <a:lnTo>
                  <a:pt x="1838" y="3038"/>
                </a:lnTo>
                <a:lnTo>
                  <a:pt x="1820" y="3057"/>
                </a:lnTo>
                <a:lnTo>
                  <a:pt x="1798" y="3075"/>
                </a:lnTo>
                <a:lnTo>
                  <a:pt x="1773" y="3090"/>
                </a:lnTo>
                <a:lnTo>
                  <a:pt x="1752" y="3100"/>
                </a:lnTo>
                <a:lnTo>
                  <a:pt x="1728" y="3107"/>
                </a:lnTo>
                <a:lnTo>
                  <a:pt x="1713" y="3111"/>
                </a:lnTo>
                <a:lnTo>
                  <a:pt x="1697" y="3114"/>
                </a:lnTo>
                <a:lnTo>
                  <a:pt x="1682" y="3117"/>
                </a:lnTo>
                <a:lnTo>
                  <a:pt x="1658" y="3119"/>
                </a:lnTo>
                <a:lnTo>
                  <a:pt x="1635" y="3120"/>
                </a:lnTo>
                <a:lnTo>
                  <a:pt x="1614" y="3120"/>
                </a:lnTo>
                <a:lnTo>
                  <a:pt x="1593" y="3119"/>
                </a:lnTo>
                <a:lnTo>
                  <a:pt x="1568" y="3117"/>
                </a:lnTo>
                <a:lnTo>
                  <a:pt x="1545" y="3114"/>
                </a:lnTo>
                <a:lnTo>
                  <a:pt x="1527" y="3111"/>
                </a:lnTo>
                <a:lnTo>
                  <a:pt x="1514" y="3109"/>
                </a:lnTo>
                <a:lnTo>
                  <a:pt x="1505" y="3108"/>
                </a:lnTo>
                <a:lnTo>
                  <a:pt x="1502" y="3107"/>
                </a:lnTo>
                <a:lnTo>
                  <a:pt x="1504" y="3108"/>
                </a:lnTo>
                <a:lnTo>
                  <a:pt x="1508" y="3111"/>
                </a:lnTo>
                <a:lnTo>
                  <a:pt x="1515" y="3114"/>
                </a:lnTo>
                <a:lnTo>
                  <a:pt x="1524" y="3119"/>
                </a:lnTo>
                <a:lnTo>
                  <a:pt x="1540" y="3128"/>
                </a:lnTo>
                <a:lnTo>
                  <a:pt x="1560" y="3139"/>
                </a:lnTo>
                <a:lnTo>
                  <a:pt x="1585" y="3150"/>
                </a:lnTo>
                <a:lnTo>
                  <a:pt x="1605" y="3159"/>
                </a:lnTo>
                <a:lnTo>
                  <a:pt x="1628" y="3167"/>
                </a:lnTo>
                <a:lnTo>
                  <a:pt x="1652" y="3174"/>
                </a:lnTo>
                <a:lnTo>
                  <a:pt x="1678" y="3181"/>
                </a:lnTo>
                <a:lnTo>
                  <a:pt x="1696" y="3185"/>
                </a:lnTo>
                <a:lnTo>
                  <a:pt x="1715" y="3188"/>
                </a:lnTo>
                <a:lnTo>
                  <a:pt x="1735" y="3190"/>
                </a:lnTo>
                <a:lnTo>
                  <a:pt x="1767" y="3192"/>
                </a:lnTo>
                <a:lnTo>
                  <a:pt x="1799" y="3189"/>
                </a:lnTo>
                <a:lnTo>
                  <a:pt x="1831" y="3185"/>
                </a:lnTo>
                <a:lnTo>
                  <a:pt x="1863" y="3176"/>
                </a:lnTo>
                <a:lnTo>
                  <a:pt x="1893" y="3165"/>
                </a:lnTo>
                <a:lnTo>
                  <a:pt x="1923" y="3150"/>
                </a:lnTo>
                <a:lnTo>
                  <a:pt x="1950" y="3134"/>
                </a:lnTo>
                <a:lnTo>
                  <a:pt x="1974" y="3116"/>
                </a:lnTo>
                <a:lnTo>
                  <a:pt x="1996" y="3098"/>
                </a:lnTo>
                <a:lnTo>
                  <a:pt x="2015" y="3079"/>
                </a:lnTo>
                <a:lnTo>
                  <a:pt x="2031" y="3062"/>
                </a:lnTo>
                <a:lnTo>
                  <a:pt x="2045" y="3046"/>
                </a:lnTo>
                <a:lnTo>
                  <a:pt x="2057" y="3033"/>
                </a:lnTo>
                <a:lnTo>
                  <a:pt x="2066" y="3021"/>
                </a:lnTo>
                <a:lnTo>
                  <a:pt x="2073" y="3013"/>
                </a:lnTo>
                <a:lnTo>
                  <a:pt x="2078" y="3006"/>
                </a:lnTo>
                <a:lnTo>
                  <a:pt x="2081" y="3003"/>
                </a:lnTo>
                <a:lnTo>
                  <a:pt x="2082" y="3001"/>
                </a:lnTo>
                <a:lnTo>
                  <a:pt x="1903" y="2900"/>
                </a:lnTo>
                <a:close/>
                <a:moveTo>
                  <a:pt x="300" y="1197"/>
                </a:moveTo>
                <a:lnTo>
                  <a:pt x="299" y="1197"/>
                </a:lnTo>
                <a:lnTo>
                  <a:pt x="298" y="1199"/>
                </a:lnTo>
                <a:lnTo>
                  <a:pt x="296" y="1201"/>
                </a:lnTo>
                <a:lnTo>
                  <a:pt x="294" y="1202"/>
                </a:lnTo>
                <a:lnTo>
                  <a:pt x="292" y="1204"/>
                </a:lnTo>
                <a:lnTo>
                  <a:pt x="290" y="1206"/>
                </a:lnTo>
                <a:lnTo>
                  <a:pt x="287" y="1209"/>
                </a:lnTo>
                <a:lnTo>
                  <a:pt x="283" y="1212"/>
                </a:lnTo>
                <a:lnTo>
                  <a:pt x="271" y="1221"/>
                </a:lnTo>
                <a:lnTo>
                  <a:pt x="258" y="1233"/>
                </a:lnTo>
                <a:lnTo>
                  <a:pt x="243" y="1247"/>
                </a:lnTo>
                <a:lnTo>
                  <a:pt x="226" y="1263"/>
                </a:lnTo>
                <a:lnTo>
                  <a:pt x="207" y="1284"/>
                </a:lnTo>
                <a:lnTo>
                  <a:pt x="189" y="1306"/>
                </a:lnTo>
                <a:lnTo>
                  <a:pt x="171" y="1331"/>
                </a:lnTo>
                <a:lnTo>
                  <a:pt x="155" y="1360"/>
                </a:lnTo>
                <a:lnTo>
                  <a:pt x="146" y="1380"/>
                </a:lnTo>
                <a:lnTo>
                  <a:pt x="138" y="1401"/>
                </a:lnTo>
                <a:lnTo>
                  <a:pt x="131" y="1423"/>
                </a:lnTo>
                <a:lnTo>
                  <a:pt x="127" y="1446"/>
                </a:lnTo>
                <a:lnTo>
                  <a:pt x="124" y="1468"/>
                </a:lnTo>
                <a:lnTo>
                  <a:pt x="123" y="1490"/>
                </a:lnTo>
                <a:lnTo>
                  <a:pt x="123" y="1512"/>
                </a:lnTo>
                <a:lnTo>
                  <a:pt x="125" y="1533"/>
                </a:lnTo>
                <a:lnTo>
                  <a:pt x="128" y="1553"/>
                </a:lnTo>
                <a:lnTo>
                  <a:pt x="134" y="1583"/>
                </a:lnTo>
                <a:lnTo>
                  <a:pt x="141" y="1611"/>
                </a:lnTo>
                <a:lnTo>
                  <a:pt x="154" y="1644"/>
                </a:lnTo>
                <a:lnTo>
                  <a:pt x="167" y="1675"/>
                </a:lnTo>
                <a:lnTo>
                  <a:pt x="180" y="1702"/>
                </a:lnTo>
                <a:lnTo>
                  <a:pt x="193" y="1725"/>
                </a:lnTo>
                <a:lnTo>
                  <a:pt x="205" y="1746"/>
                </a:lnTo>
                <a:lnTo>
                  <a:pt x="214" y="1761"/>
                </a:lnTo>
                <a:lnTo>
                  <a:pt x="220" y="1770"/>
                </a:lnTo>
                <a:lnTo>
                  <a:pt x="224" y="1777"/>
                </a:lnTo>
                <a:lnTo>
                  <a:pt x="227" y="1781"/>
                </a:lnTo>
                <a:lnTo>
                  <a:pt x="228" y="1783"/>
                </a:lnTo>
                <a:lnTo>
                  <a:pt x="227" y="1780"/>
                </a:lnTo>
                <a:lnTo>
                  <a:pt x="225" y="1771"/>
                </a:lnTo>
                <a:lnTo>
                  <a:pt x="222" y="1758"/>
                </a:lnTo>
                <a:lnTo>
                  <a:pt x="219" y="1740"/>
                </a:lnTo>
                <a:lnTo>
                  <a:pt x="214" y="1717"/>
                </a:lnTo>
                <a:lnTo>
                  <a:pt x="211" y="1692"/>
                </a:lnTo>
                <a:lnTo>
                  <a:pt x="207" y="1664"/>
                </a:lnTo>
                <a:lnTo>
                  <a:pt x="206" y="1633"/>
                </a:lnTo>
                <a:lnTo>
                  <a:pt x="205" y="1602"/>
                </a:lnTo>
                <a:lnTo>
                  <a:pt x="208" y="1577"/>
                </a:lnTo>
                <a:lnTo>
                  <a:pt x="211" y="1552"/>
                </a:lnTo>
                <a:lnTo>
                  <a:pt x="215" y="1537"/>
                </a:lnTo>
                <a:lnTo>
                  <a:pt x="219" y="1522"/>
                </a:lnTo>
                <a:lnTo>
                  <a:pt x="224" y="1507"/>
                </a:lnTo>
                <a:lnTo>
                  <a:pt x="230" y="1494"/>
                </a:lnTo>
                <a:lnTo>
                  <a:pt x="237" y="1481"/>
                </a:lnTo>
                <a:lnTo>
                  <a:pt x="244" y="1469"/>
                </a:lnTo>
                <a:lnTo>
                  <a:pt x="257" y="1454"/>
                </a:lnTo>
                <a:lnTo>
                  <a:pt x="270" y="1440"/>
                </a:lnTo>
                <a:lnTo>
                  <a:pt x="285" y="1429"/>
                </a:lnTo>
                <a:lnTo>
                  <a:pt x="300" y="1418"/>
                </a:lnTo>
                <a:lnTo>
                  <a:pt x="315" y="1409"/>
                </a:lnTo>
                <a:lnTo>
                  <a:pt x="330" y="1402"/>
                </a:lnTo>
                <a:lnTo>
                  <a:pt x="359" y="1390"/>
                </a:lnTo>
                <a:lnTo>
                  <a:pt x="384" y="1381"/>
                </a:lnTo>
                <a:lnTo>
                  <a:pt x="395" y="1376"/>
                </a:lnTo>
                <a:lnTo>
                  <a:pt x="403" y="1373"/>
                </a:lnTo>
                <a:lnTo>
                  <a:pt x="406" y="1372"/>
                </a:lnTo>
                <a:lnTo>
                  <a:pt x="408" y="1371"/>
                </a:lnTo>
                <a:lnTo>
                  <a:pt x="410" y="1370"/>
                </a:lnTo>
                <a:lnTo>
                  <a:pt x="410" y="1370"/>
                </a:lnTo>
                <a:lnTo>
                  <a:pt x="300" y="1197"/>
                </a:lnTo>
                <a:close/>
                <a:moveTo>
                  <a:pt x="394" y="1039"/>
                </a:moveTo>
                <a:lnTo>
                  <a:pt x="421" y="1042"/>
                </a:lnTo>
                <a:lnTo>
                  <a:pt x="449" y="1049"/>
                </a:lnTo>
                <a:lnTo>
                  <a:pt x="479" y="1061"/>
                </a:lnTo>
                <a:lnTo>
                  <a:pt x="508" y="1077"/>
                </a:lnTo>
                <a:lnTo>
                  <a:pt x="539" y="1099"/>
                </a:lnTo>
                <a:lnTo>
                  <a:pt x="570" y="1126"/>
                </a:lnTo>
                <a:lnTo>
                  <a:pt x="602" y="1159"/>
                </a:lnTo>
                <a:lnTo>
                  <a:pt x="635" y="1198"/>
                </a:lnTo>
                <a:lnTo>
                  <a:pt x="669" y="1240"/>
                </a:lnTo>
                <a:lnTo>
                  <a:pt x="698" y="1281"/>
                </a:lnTo>
                <a:lnTo>
                  <a:pt x="721" y="1318"/>
                </a:lnTo>
                <a:lnTo>
                  <a:pt x="741" y="1353"/>
                </a:lnTo>
                <a:lnTo>
                  <a:pt x="757" y="1385"/>
                </a:lnTo>
                <a:lnTo>
                  <a:pt x="769" y="1416"/>
                </a:lnTo>
                <a:lnTo>
                  <a:pt x="778" y="1445"/>
                </a:lnTo>
                <a:lnTo>
                  <a:pt x="783" y="1472"/>
                </a:lnTo>
                <a:lnTo>
                  <a:pt x="785" y="1498"/>
                </a:lnTo>
                <a:lnTo>
                  <a:pt x="784" y="1521"/>
                </a:lnTo>
                <a:lnTo>
                  <a:pt x="781" y="1544"/>
                </a:lnTo>
                <a:lnTo>
                  <a:pt x="775" y="1566"/>
                </a:lnTo>
                <a:lnTo>
                  <a:pt x="766" y="1587"/>
                </a:lnTo>
                <a:lnTo>
                  <a:pt x="756" y="1607"/>
                </a:lnTo>
                <a:lnTo>
                  <a:pt x="744" y="1626"/>
                </a:lnTo>
                <a:lnTo>
                  <a:pt x="730" y="1645"/>
                </a:lnTo>
                <a:lnTo>
                  <a:pt x="714" y="1664"/>
                </a:lnTo>
                <a:lnTo>
                  <a:pt x="697" y="1682"/>
                </a:lnTo>
                <a:lnTo>
                  <a:pt x="680" y="1700"/>
                </a:lnTo>
                <a:lnTo>
                  <a:pt x="661" y="1719"/>
                </a:lnTo>
                <a:lnTo>
                  <a:pt x="641" y="1739"/>
                </a:lnTo>
                <a:lnTo>
                  <a:pt x="621" y="1759"/>
                </a:lnTo>
                <a:lnTo>
                  <a:pt x="607" y="1776"/>
                </a:lnTo>
                <a:lnTo>
                  <a:pt x="599" y="1796"/>
                </a:lnTo>
                <a:lnTo>
                  <a:pt x="595" y="1818"/>
                </a:lnTo>
                <a:lnTo>
                  <a:pt x="596" y="1842"/>
                </a:lnTo>
                <a:lnTo>
                  <a:pt x="600" y="1868"/>
                </a:lnTo>
                <a:lnTo>
                  <a:pt x="609" y="1897"/>
                </a:lnTo>
                <a:lnTo>
                  <a:pt x="621" y="1926"/>
                </a:lnTo>
                <a:lnTo>
                  <a:pt x="637" y="1957"/>
                </a:lnTo>
                <a:lnTo>
                  <a:pt x="657" y="1989"/>
                </a:lnTo>
                <a:lnTo>
                  <a:pt x="678" y="2022"/>
                </a:lnTo>
                <a:lnTo>
                  <a:pt x="702" y="2057"/>
                </a:lnTo>
                <a:lnTo>
                  <a:pt x="729" y="2092"/>
                </a:lnTo>
                <a:lnTo>
                  <a:pt x="757" y="2127"/>
                </a:lnTo>
                <a:lnTo>
                  <a:pt x="787" y="2163"/>
                </a:lnTo>
                <a:lnTo>
                  <a:pt x="819" y="2200"/>
                </a:lnTo>
                <a:lnTo>
                  <a:pt x="853" y="2236"/>
                </a:lnTo>
                <a:lnTo>
                  <a:pt x="887" y="2272"/>
                </a:lnTo>
                <a:lnTo>
                  <a:pt x="921" y="2308"/>
                </a:lnTo>
                <a:lnTo>
                  <a:pt x="956" y="2345"/>
                </a:lnTo>
                <a:lnTo>
                  <a:pt x="992" y="2380"/>
                </a:lnTo>
                <a:lnTo>
                  <a:pt x="1028" y="2414"/>
                </a:lnTo>
                <a:lnTo>
                  <a:pt x="1064" y="2448"/>
                </a:lnTo>
                <a:lnTo>
                  <a:pt x="1101" y="2482"/>
                </a:lnTo>
                <a:lnTo>
                  <a:pt x="1137" y="2514"/>
                </a:lnTo>
                <a:lnTo>
                  <a:pt x="1172" y="2544"/>
                </a:lnTo>
                <a:lnTo>
                  <a:pt x="1209" y="2572"/>
                </a:lnTo>
                <a:lnTo>
                  <a:pt x="1244" y="2599"/>
                </a:lnTo>
                <a:lnTo>
                  <a:pt x="1278" y="2623"/>
                </a:lnTo>
                <a:lnTo>
                  <a:pt x="1311" y="2645"/>
                </a:lnTo>
                <a:lnTo>
                  <a:pt x="1343" y="2664"/>
                </a:lnTo>
                <a:lnTo>
                  <a:pt x="1374" y="2679"/>
                </a:lnTo>
                <a:lnTo>
                  <a:pt x="1404" y="2692"/>
                </a:lnTo>
                <a:lnTo>
                  <a:pt x="1432" y="2700"/>
                </a:lnTo>
                <a:lnTo>
                  <a:pt x="1458" y="2705"/>
                </a:lnTo>
                <a:lnTo>
                  <a:pt x="1482" y="2706"/>
                </a:lnTo>
                <a:lnTo>
                  <a:pt x="1504" y="2702"/>
                </a:lnTo>
                <a:lnTo>
                  <a:pt x="1524" y="2693"/>
                </a:lnTo>
                <a:lnTo>
                  <a:pt x="1541" y="2680"/>
                </a:lnTo>
                <a:lnTo>
                  <a:pt x="1560" y="2660"/>
                </a:lnTo>
                <a:lnTo>
                  <a:pt x="1581" y="2641"/>
                </a:lnTo>
                <a:lnTo>
                  <a:pt x="1599" y="2621"/>
                </a:lnTo>
                <a:lnTo>
                  <a:pt x="1618" y="2603"/>
                </a:lnTo>
                <a:lnTo>
                  <a:pt x="1636" y="2587"/>
                </a:lnTo>
                <a:lnTo>
                  <a:pt x="1655" y="2571"/>
                </a:lnTo>
                <a:lnTo>
                  <a:pt x="1673" y="2557"/>
                </a:lnTo>
                <a:lnTo>
                  <a:pt x="1693" y="2545"/>
                </a:lnTo>
                <a:lnTo>
                  <a:pt x="1712" y="2534"/>
                </a:lnTo>
                <a:lnTo>
                  <a:pt x="1733" y="2526"/>
                </a:lnTo>
                <a:lnTo>
                  <a:pt x="1756" y="2520"/>
                </a:lnTo>
                <a:lnTo>
                  <a:pt x="1778" y="2516"/>
                </a:lnTo>
                <a:lnTo>
                  <a:pt x="1802" y="2516"/>
                </a:lnTo>
                <a:lnTo>
                  <a:pt x="1827" y="2518"/>
                </a:lnTo>
                <a:lnTo>
                  <a:pt x="1854" y="2523"/>
                </a:lnTo>
                <a:lnTo>
                  <a:pt x="1883" y="2531"/>
                </a:lnTo>
                <a:lnTo>
                  <a:pt x="1913" y="2544"/>
                </a:lnTo>
                <a:lnTo>
                  <a:pt x="1947" y="2559"/>
                </a:lnTo>
                <a:lnTo>
                  <a:pt x="1982" y="2579"/>
                </a:lnTo>
                <a:lnTo>
                  <a:pt x="2019" y="2603"/>
                </a:lnTo>
                <a:lnTo>
                  <a:pt x="2058" y="2632"/>
                </a:lnTo>
                <a:lnTo>
                  <a:pt x="2101" y="2665"/>
                </a:lnTo>
                <a:lnTo>
                  <a:pt x="2141" y="2698"/>
                </a:lnTo>
                <a:lnTo>
                  <a:pt x="2173" y="2731"/>
                </a:lnTo>
                <a:lnTo>
                  <a:pt x="2200" y="2762"/>
                </a:lnTo>
                <a:lnTo>
                  <a:pt x="2222" y="2794"/>
                </a:lnTo>
                <a:lnTo>
                  <a:pt x="2238" y="2823"/>
                </a:lnTo>
                <a:lnTo>
                  <a:pt x="2249" y="2852"/>
                </a:lnTo>
                <a:lnTo>
                  <a:pt x="2256" y="2880"/>
                </a:lnTo>
                <a:lnTo>
                  <a:pt x="2259" y="2907"/>
                </a:lnTo>
                <a:lnTo>
                  <a:pt x="2258" y="2934"/>
                </a:lnTo>
                <a:lnTo>
                  <a:pt x="2254" y="2960"/>
                </a:lnTo>
                <a:lnTo>
                  <a:pt x="2247" y="2985"/>
                </a:lnTo>
                <a:lnTo>
                  <a:pt x="2237" y="3009"/>
                </a:lnTo>
                <a:lnTo>
                  <a:pt x="2224" y="3033"/>
                </a:lnTo>
                <a:lnTo>
                  <a:pt x="2209" y="3056"/>
                </a:lnTo>
                <a:lnTo>
                  <a:pt x="2193" y="3078"/>
                </a:lnTo>
                <a:lnTo>
                  <a:pt x="2174" y="3101"/>
                </a:lnTo>
                <a:lnTo>
                  <a:pt x="2155" y="3122"/>
                </a:lnTo>
                <a:lnTo>
                  <a:pt x="2135" y="3143"/>
                </a:lnTo>
                <a:lnTo>
                  <a:pt x="2114" y="3163"/>
                </a:lnTo>
                <a:lnTo>
                  <a:pt x="2093" y="3183"/>
                </a:lnTo>
                <a:lnTo>
                  <a:pt x="2073" y="3202"/>
                </a:lnTo>
                <a:lnTo>
                  <a:pt x="2053" y="3221"/>
                </a:lnTo>
                <a:lnTo>
                  <a:pt x="2034" y="3241"/>
                </a:lnTo>
                <a:lnTo>
                  <a:pt x="2012" y="3260"/>
                </a:lnTo>
                <a:lnTo>
                  <a:pt x="1984" y="3275"/>
                </a:lnTo>
                <a:lnTo>
                  <a:pt x="1953" y="3287"/>
                </a:lnTo>
                <a:lnTo>
                  <a:pt x="1917" y="3295"/>
                </a:lnTo>
                <a:lnTo>
                  <a:pt x="1878" y="3300"/>
                </a:lnTo>
                <a:lnTo>
                  <a:pt x="1835" y="3302"/>
                </a:lnTo>
                <a:lnTo>
                  <a:pt x="1788" y="3299"/>
                </a:lnTo>
                <a:lnTo>
                  <a:pt x="1738" y="3293"/>
                </a:lnTo>
                <a:lnTo>
                  <a:pt x="1685" y="3284"/>
                </a:lnTo>
                <a:lnTo>
                  <a:pt x="1630" y="3270"/>
                </a:lnTo>
                <a:lnTo>
                  <a:pt x="1572" y="3253"/>
                </a:lnTo>
                <a:lnTo>
                  <a:pt x="1510" y="3230"/>
                </a:lnTo>
                <a:lnTo>
                  <a:pt x="1447" y="3205"/>
                </a:lnTo>
                <a:lnTo>
                  <a:pt x="1381" y="3176"/>
                </a:lnTo>
                <a:lnTo>
                  <a:pt x="1314" y="3142"/>
                </a:lnTo>
                <a:lnTo>
                  <a:pt x="1245" y="3105"/>
                </a:lnTo>
                <a:lnTo>
                  <a:pt x="1174" y="3062"/>
                </a:lnTo>
                <a:lnTo>
                  <a:pt x="1103" y="3016"/>
                </a:lnTo>
                <a:lnTo>
                  <a:pt x="1031" y="2966"/>
                </a:lnTo>
                <a:lnTo>
                  <a:pt x="956" y="2910"/>
                </a:lnTo>
                <a:lnTo>
                  <a:pt x="882" y="2851"/>
                </a:lnTo>
                <a:lnTo>
                  <a:pt x="806" y="2787"/>
                </a:lnTo>
                <a:lnTo>
                  <a:pt x="732" y="2718"/>
                </a:lnTo>
                <a:lnTo>
                  <a:pt x="656" y="2645"/>
                </a:lnTo>
                <a:lnTo>
                  <a:pt x="583" y="2569"/>
                </a:lnTo>
                <a:lnTo>
                  <a:pt x="515" y="2494"/>
                </a:lnTo>
                <a:lnTo>
                  <a:pt x="450" y="2419"/>
                </a:lnTo>
                <a:lnTo>
                  <a:pt x="391" y="2345"/>
                </a:lnTo>
                <a:lnTo>
                  <a:pt x="336" y="2270"/>
                </a:lnTo>
                <a:lnTo>
                  <a:pt x="286" y="2198"/>
                </a:lnTo>
                <a:lnTo>
                  <a:pt x="239" y="2125"/>
                </a:lnTo>
                <a:lnTo>
                  <a:pt x="197" y="2055"/>
                </a:lnTo>
                <a:lnTo>
                  <a:pt x="159" y="1986"/>
                </a:lnTo>
                <a:lnTo>
                  <a:pt x="126" y="1919"/>
                </a:lnTo>
                <a:lnTo>
                  <a:pt x="97" y="1853"/>
                </a:lnTo>
                <a:lnTo>
                  <a:pt x="70" y="1790"/>
                </a:lnTo>
                <a:lnTo>
                  <a:pt x="49" y="1729"/>
                </a:lnTo>
                <a:lnTo>
                  <a:pt x="32" y="1670"/>
                </a:lnTo>
                <a:lnTo>
                  <a:pt x="18" y="1614"/>
                </a:lnTo>
                <a:lnTo>
                  <a:pt x="8" y="1561"/>
                </a:lnTo>
                <a:lnTo>
                  <a:pt x="2" y="1511"/>
                </a:lnTo>
                <a:lnTo>
                  <a:pt x="0" y="1465"/>
                </a:lnTo>
                <a:lnTo>
                  <a:pt x="1" y="1421"/>
                </a:lnTo>
                <a:lnTo>
                  <a:pt x="6" y="1382"/>
                </a:lnTo>
                <a:lnTo>
                  <a:pt x="15" y="1347"/>
                </a:lnTo>
                <a:lnTo>
                  <a:pt x="27" y="1315"/>
                </a:lnTo>
                <a:lnTo>
                  <a:pt x="42" y="1288"/>
                </a:lnTo>
                <a:lnTo>
                  <a:pt x="61" y="1264"/>
                </a:lnTo>
                <a:lnTo>
                  <a:pt x="79" y="1245"/>
                </a:lnTo>
                <a:lnTo>
                  <a:pt x="99" y="1226"/>
                </a:lnTo>
                <a:lnTo>
                  <a:pt x="119" y="1205"/>
                </a:lnTo>
                <a:lnTo>
                  <a:pt x="139" y="1185"/>
                </a:lnTo>
                <a:lnTo>
                  <a:pt x="159" y="1164"/>
                </a:lnTo>
                <a:lnTo>
                  <a:pt x="180" y="1144"/>
                </a:lnTo>
                <a:lnTo>
                  <a:pt x="201" y="1124"/>
                </a:lnTo>
                <a:lnTo>
                  <a:pt x="223" y="1106"/>
                </a:lnTo>
                <a:lnTo>
                  <a:pt x="245" y="1090"/>
                </a:lnTo>
                <a:lnTo>
                  <a:pt x="268" y="1075"/>
                </a:lnTo>
                <a:lnTo>
                  <a:pt x="293" y="1062"/>
                </a:lnTo>
                <a:lnTo>
                  <a:pt x="317" y="1052"/>
                </a:lnTo>
                <a:lnTo>
                  <a:pt x="342" y="1044"/>
                </a:lnTo>
                <a:lnTo>
                  <a:pt x="367" y="1040"/>
                </a:lnTo>
                <a:lnTo>
                  <a:pt x="394" y="1039"/>
                </a:lnTo>
                <a:close/>
                <a:moveTo>
                  <a:pt x="2777" y="647"/>
                </a:moveTo>
                <a:lnTo>
                  <a:pt x="2748" y="650"/>
                </a:lnTo>
                <a:lnTo>
                  <a:pt x="2721" y="657"/>
                </a:lnTo>
                <a:lnTo>
                  <a:pt x="2697" y="669"/>
                </a:lnTo>
                <a:lnTo>
                  <a:pt x="2675" y="686"/>
                </a:lnTo>
                <a:lnTo>
                  <a:pt x="2655" y="705"/>
                </a:lnTo>
                <a:lnTo>
                  <a:pt x="2639" y="727"/>
                </a:lnTo>
                <a:lnTo>
                  <a:pt x="2627" y="751"/>
                </a:lnTo>
                <a:lnTo>
                  <a:pt x="2620" y="778"/>
                </a:lnTo>
                <a:lnTo>
                  <a:pt x="2617" y="807"/>
                </a:lnTo>
                <a:lnTo>
                  <a:pt x="2620" y="836"/>
                </a:lnTo>
                <a:lnTo>
                  <a:pt x="2627" y="863"/>
                </a:lnTo>
                <a:lnTo>
                  <a:pt x="2639" y="888"/>
                </a:lnTo>
                <a:lnTo>
                  <a:pt x="2655" y="910"/>
                </a:lnTo>
                <a:lnTo>
                  <a:pt x="2675" y="929"/>
                </a:lnTo>
                <a:lnTo>
                  <a:pt x="2697" y="944"/>
                </a:lnTo>
                <a:lnTo>
                  <a:pt x="2721" y="956"/>
                </a:lnTo>
                <a:lnTo>
                  <a:pt x="2748" y="963"/>
                </a:lnTo>
                <a:lnTo>
                  <a:pt x="2777" y="966"/>
                </a:lnTo>
                <a:lnTo>
                  <a:pt x="2805" y="963"/>
                </a:lnTo>
                <a:lnTo>
                  <a:pt x="2832" y="956"/>
                </a:lnTo>
                <a:lnTo>
                  <a:pt x="2858" y="944"/>
                </a:lnTo>
                <a:lnTo>
                  <a:pt x="2880" y="929"/>
                </a:lnTo>
                <a:lnTo>
                  <a:pt x="2899" y="910"/>
                </a:lnTo>
                <a:lnTo>
                  <a:pt x="2914" y="888"/>
                </a:lnTo>
                <a:lnTo>
                  <a:pt x="2926" y="863"/>
                </a:lnTo>
                <a:lnTo>
                  <a:pt x="2933" y="836"/>
                </a:lnTo>
                <a:lnTo>
                  <a:pt x="2936" y="807"/>
                </a:lnTo>
                <a:lnTo>
                  <a:pt x="2933" y="778"/>
                </a:lnTo>
                <a:lnTo>
                  <a:pt x="2926" y="751"/>
                </a:lnTo>
                <a:lnTo>
                  <a:pt x="2914" y="727"/>
                </a:lnTo>
                <a:lnTo>
                  <a:pt x="2899" y="705"/>
                </a:lnTo>
                <a:lnTo>
                  <a:pt x="2880" y="686"/>
                </a:lnTo>
                <a:lnTo>
                  <a:pt x="2858" y="669"/>
                </a:lnTo>
                <a:lnTo>
                  <a:pt x="2832" y="657"/>
                </a:lnTo>
                <a:lnTo>
                  <a:pt x="2805" y="650"/>
                </a:lnTo>
                <a:lnTo>
                  <a:pt x="2777" y="647"/>
                </a:lnTo>
                <a:close/>
                <a:moveTo>
                  <a:pt x="2299" y="647"/>
                </a:moveTo>
                <a:lnTo>
                  <a:pt x="2270" y="650"/>
                </a:lnTo>
                <a:lnTo>
                  <a:pt x="2243" y="657"/>
                </a:lnTo>
                <a:lnTo>
                  <a:pt x="2219" y="669"/>
                </a:lnTo>
                <a:lnTo>
                  <a:pt x="2197" y="686"/>
                </a:lnTo>
                <a:lnTo>
                  <a:pt x="2177" y="705"/>
                </a:lnTo>
                <a:lnTo>
                  <a:pt x="2162" y="727"/>
                </a:lnTo>
                <a:lnTo>
                  <a:pt x="2150" y="751"/>
                </a:lnTo>
                <a:lnTo>
                  <a:pt x="2143" y="778"/>
                </a:lnTo>
                <a:lnTo>
                  <a:pt x="2140" y="807"/>
                </a:lnTo>
                <a:lnTo>
                  <a:pt x="2143" y="836"/>
                </a:lnTo>
                <a:lnTo>
                  <a:pt x="2150" y="863"/>
                </a:lnTo>
                <a:lnTo>
                  <a:pt x="2162" y="888"/>
                </a:lnTo>
                <a:lnTo>
                  <a:pt x="2177" y="910"/>
                </a:lnTo>
                <a:lnTo>
                  <a:pt x="2197" y="929"/>
                </a:lnTo>
                <a:lnTo>
                  <a:pt x="2219" y="944"/>
                </a:lnTo>
                <a:lnTo>
                  <a:pt x="2243" y="956"/>
                </a:lnTo>
                <a:lnTo>
                  <a:pt x="2270" y="963"/>
                </a:lnTo>
                <a:lnTo>
                  <a:pt x="2299" y="966"/>
                </a:lnTo>
                <a:lnTo>
                  <a:pt x="2328" y="963"/>
                </a:lnTo>
                <a:lnTo>
                  <a:pt x="2355" y="956"/>
                </a:lnTo>
                <a:lnTo>
                  <a:pt x="2379" y="944"/>
                </a:lnTo>
                <a:lnTo>
                  <a:pt x="2402" y="929"/>
                </a:lnTo>
                <a:lnTo>
                  <a:pt x="2421" y="910"/>
                </a:lnTo>
                <a:lnTo>
                  <a:pt x="2436" y="888"/>
                </a:lnTo>
                <a:lnTo>
                  <a:pt x="2448" y="863"/>
                </a:lnTo>
                <a:lnTo>
                  <a:pt x="2455" y="836"/>
                </a:lnTo>
                <a:lnTo>
                  <a:pt x="2458" y="807"/>
                </a:lnTo>
                <a:lnTo>
                  <a:pt x="2455" y="778"/>
                </a:lnTo>
                <a:lnTo>
                  <a:pt x="2448" y="751"/>
                </a:lnTo>
                <a:lnTo>
                  <a:pt x="2436" y="727"/>
                </a:lnTo>
                <a:lnTo>
                  <a:pt x="2421" y="705"/>
                </a:lnTo>
                <a:lnTo>
                  <a:pt x="2402" y="686"/>
                </a:lnTo>
                <a:lnTo>
                  <a:pt x="2379" y="669"/>
                </a:lnTo>
                <a:lnTo>
                  <a:pt x="2355" y="657"/>
                </a:lnTo>
                <a:lnTo>
                  <a:pt x="2328" y="650"/>
                </a:lnTo>
                <a:lnTo>
                  <a:pt x="2299" y="647"/>
                </a:lnTo>
                <a:close/>
                <a:moveTo>
                  <a:pt x="1822" y="647"/>
                </a:moveTo>
                <a:lnTo>
                  <a:pt x="1793" y="650"/>
                </a:lnTo>
                <a:lnTo>
                  <a:pt x="1766" y="657"/>
                </a:lnTo>
                <a:lnTo>
                  <a:pt x="1741" y="669"/>
                </a:lnTo>
                <a:lnTo>
                  <a:pt x="1718" y="686"/>
                </a:lnTo>
                <a:lnTo>
                  <a:pt x="1699" y="705"/>
                </a:lnTo>
                <a:lnTo>
                  <a:pt x="1684" y="727"/>
                </a:lnTo>
                <a:lnTo>
                  <a:pt x="1672" y="751"/>
                </a:lnTo>
                <a:lnTo>
                  <a:pt x="1665" y="778"/>
                </a:lnTo>
                <a:lnTo>
                  <a:pt x="1662" y="807"/>
                </a:lnTo>
                <a:lnTo>
                  <a:pt x="1665" y="836"/>
                </a:lnTo>
                <a:lnTo>
                  <a:pt x="1672" y="863"/>
                </a:lnTo>
                <a:lnTo>
                  <a:pt x="1684" y="888"/>
                </a:lnTo>
                <a:lnTo>
                  <a:pt x="1699" y="910"/>
                </a:lnTo>
                <a:lnTo>
                  <a:pt x="1718" y="929"/>
                </a:lnTo>
                <a:lnTo>
                  <a:pt x="1741" y="944"/>
                </a:lnTo>
                <a:lnTo>
                  <a:pt x="1766" y="956"/>
                </a:lnTo>
                <a:lnTo>
                  <a:pt x="1793" y="963"/>
                </a:lnTo>
                <a:lnTo>
                  <a:pt x="1822" y="966"/>
                </a:lnTo>
                <a:lnTo>
                  <a:pt x="1850" y="963"/>
                </a:lnTo>
                <a:lnTo>
                  <a:pt x="1877" y="956"/>
                </a:lnTo>
                <a:lnTo>
                  <a:pt x="1901" y="944"/>
                </a:lnTo>
                <a:lnTo>
                  <a:pt x="1924" y="929"/>
                </a:lnTo>
                <a:lnTo>
                  <a:pt x="1944" y="910"/>
                </a:lnTo>
                <a:lnTo>
                  <a:pt x="1959" y="888"/>
                </a:lnTo>
                <a:lnTo>
                  <a:pt x="1971" y="863"/>
                </a:lnTo>
                <a:lnTo>
                  <a:pt x="1978" y="836"/>
                </a:lnTo>
                <a:lnTo>
                  <a:pt x="1981" y="807"/>
                </a:lnTo>
                <a:lnTo>
                  <a:pt x="1978" y="778"/>
                </a:lnTo>
                <a:lnTo>
                  <a:pt x="1971" y="751"/>
                </a:lnTo>
                <a:lnTo>
                  <a:pt x="1959" y="727"/>
                </a:lnTo>
                <a:lnTo>
                  <a:pt x="1944" y="705"/>
                </a:lnTo>
                <a:lnTo>
                  <a:pt x="1924" y="686"/>
                </a:lnTo>
                <a:lnTo>
                  <a:pt x="1901" y="669"/>
                </a:lnTo>
                <a:lnTo>
                  <a:pt x="1877" y="657"/>
                </a:lnTo>
                <a:lnTo>
                  <a:pt x="1850" y="650"/>
                </a:lnTo>
                <a:lnTo>
                  <a:pt x="1822" y="647"/>
                </a:lnTo>
                <a:close/>
                <a:moveTo>
                  <a:pt x="2299" y="0"/>
                </a:moveTo>
                <a:lnTo>
                  <a:pt x="2379" y="2"/>
                </a:lnTo>
                <a:lnTo>
                  <a:pt x="2456" y="9"/>
                </a:lnTo>
                <a:lnTo>
                  <a:pt x="2533" y="21"/>
                </a:lnTo>
                <a:lnTo>
                  <a:pt x="2606" y="37"/>
                </a:lnTo>
                <a:lnTo>
                  <a:pt x="2679" y="57"/>
                </a:lnTo>
                <a:lnTo>
                  <a:pt x="2747" y="82"/>
                </a:lnTo>
                <a:lnTo>
                  <a:pt x="2813" y="110"/>
                </a:lnTo>
                <a:lnTo>
                  <a:pt x="2877" y="142"/>
                </a:lnTo>
                <a:lnTo>
                  <a:pt x="2936" y="177"/>
                </a:lnTo>
                <a:lnTo>
                  <a:pt x="2993" y="215"/>
                </a:lnTo>
                <a:lnTo>
                  <a:pt x="3046" y="258"/>
                </a:lnTo>
                <a:lnTo>
                  <a:pt x="3094" y="302"/>
                </a:lnTo>
                <a:lnTo>
                  <a:pt x="3139" y="349"/>
                </a:lnTo>
                <a:lnTo>
                  <a:pt x="3179" y="400"/>
                </a:lnTo>
                <a:lnTo>
                  <a:pt x="3214" y="452"/>
                </a:lnTo>
                <a:lnTo>
                  <a:pt x="3246" y="506"/>
                </a:lnTo>
                <a:lnTo>
                  <a:pt x="3271" y="564"/>
                </a:lnTo>
                <a:lnTo>
                  <a:pt x="3291" y="622"/>
                </a:lnTo>
                <a:lnTo>
                  <a:pt x="3306" y="683"/>
                </a:lnTo>
                <a:lnTo>
                  <a:pt x="3315" y="744"/>
                </a:lnTo>
                <a:lnTo>
                  <a:pt x="3318" y="807"/>
                </a:lnTo>
                <a:lnTo>
                  <a:pt x="3315" y="870"/>
                </a:lnTo>
                <a:lnTo>
                  <a:pt x="3306" y="932"/>
                </a:lnTo>
                <a:lnTo>
                  <a:pt x="3291" y="993"/>
                </a:lnTo>
                <a:lnTo>
                  <a:pt x="3271" y="1051"/>
                </a:lnTo>
                <a:lnTo>
                  <a:pt x="3246" y="1107"/>
                </a:lnTo>
                <a:lnTo>
                  <a:pt x="3214" y="1162"/>
                </a:lnTo>
                <a:lnTo>
                  <a:pt x="3179" y="1214"/>
                </a:lnTo>
                <a:lnTo>
                  <a:pt x="3139" y="1264"/>
                </a:lnTo>
                <a:lnTo>
                  <a:pt x="3094" y="1312"/>
                </a:lnTo>
                <a:lnTo>
                  <a:pt x="3046" y="1357"/>
                </a:lnTo>
                <a:lnTo>
                  <a:pt x="2993" y="1398"/>
                </a:lnTo>
                <a:lnTo>
                  <a:pt x="2936" y="1437"/>
                </a:lnTo>
                <a:lnTo>
                  <a:pt x="2877" y="1473"/>
                </a:lnTo>
                <a:lnTo>
                  <a:pt x="2813" y="1504"/>
                </a:lnTo>
                <a:lnTo>
                  <a:pt x="2747" y="1532"/>
                </a:lnTo>
                <a:lnTo>
                  <a:pt x="2679" y="1556"/>
                </a:lnTo>
                <a:lnTo>
                  <a:pt x="2606" y="1577"/>
                </a:lnTo>
                <a:lnTo>
                  <a:pt x="2533" y="1593"/>
                </a:lnTo>
                <a:lnTo>
                  <a:pt x="2456" y="1605"/>
                </a:lnTo>
                <a:lnTo>
                  <a:pt x="2379" y="1612"/>
                </a:lnTo>
                <a:lnTo>
                  <a:pt x="2299" y="1615"/>
                </a:lnTo>
                <a:lnTo>
                  <a:pt x="2243" y="1613"/>
                </a:lnTo>
                <a:lnTo>
                  <a:pt x="2188" y="1609"/>
                </a:lnTo>
                <a:lnTo>
                  <a:pt x="2135" y="1603"/>
                </a:lnTo>
                <a:lnTo>
                  <a:pt x="2090" y="1644"/>
                </a:lnTo>
                <a:lnTo>
                  <a:pt x="2043" y="1680"/>
                </a:lnTo>
                <a:lnTo>
                  <a:pt x="1992" y="1713"/>
                </a:lnTo>
                <a:lnTo>
                  <a:pt x="1938" y="1744"/>
                </a:lnTo>
                <a:lnTo>
                  <a:pt x="1880" y="1769"/>
                </a:lnTo>
                <a:lnTo>
                  <a:pt x="1820" y="1792"/>
                </a:lnTo>
                <a:lnTo>
                  <a:pt x="1757" y="1811"/>
                </a:lnTo>
                <a:lnTo>
                  <a:pt x="1691" y="1826"/>
                </a:lnTo>
                <a:lnTo>
                  <a:pt x="1623" y="1839"/>
                </a:lnTo>
                <a:lnTo>
                  <a:pt x="1553" y="1849"/>
                </a:lnTo>
                <a:lnTo>
                  <a:pt x="1482" y="1856"/>
                </a:lnTo>
                <a:lnTo>
                  <a:pt x="1521" y="1813"/>
                </a:lnTo>
                <a:lnTo>
                  <a:pt x="1557" y="1766"/>
                </a:lnTo>
                <a:lnTo>
                  <a:pt x="1590" y="1716"/>
                </a:lnTo>
                <a:lnTo>
                  <a:pt x="1619" y="1665"/>
                </a:lnTo>
                <a:lnTo>
                  <a:pt x="1644" y="1612"/>
                </a:lnTo>
                <a:lnTo>
                  <a:pt x="1665" y="1558"/>
                </a:lnTo>
                <a:lnTo>
                  <a:pt x="1681" y="1506"/>
                </a:lnTo>
                <a:lnTo>
                  <a:pt x="1692" y="1455"/>
                </a:lnTo>
                <a:lnTo>
                  <a:pt x="1637" y="1419"/>
                </a:lnTo>
                <a:lnTo>
                  <a:pt x="1584" y="1381"/>
                </a:lnTo>
                <a:lnTo>
                  <a:pt x="1534" y="1340"/>
                </a:lnTo>
                <a:lnTo>
                  <a:pt x="1489" y="1296"/>
                </a:lnTo>
                <a:lnTo>
                  <a:pt x="1447" y="1249"/>
                </a:lnTo>
                <a:lnTo>
                  <a:pt x="1410" y="1201"/>
                </a:lnTo>
                <a:lnTo>
                  <a:pt x="1376" y="1150"/>
                </a:lnTo>
                <a:lnTo>
                  <a:pt x="1348" y="1096"/>
                </a:lnTo>
                <a:lnTo>
                  <a:pt x="1324" y="1042"/>
                </a:lnTo>
                <a:lnTo>
                  <a:pt x="1305" y="986"/>
                </a:lnTo>
                <a:lnTo>
                  <a:pt x="1291" y="927"/>
                </a:lnTo>
                <a:lnTo>
                  <a:pt x="1283" y="868"/>
                </a:lnTo>
                <a:lnTo>
                  <a:pt x="1280" y="807"/>
                </a:lnTo>
                <a:lnTo>
                  <a:pt x="1283" y="744"/>
                </a:lnTo>
                <a:lnTo>
                  <a:pt x="1292" y="683"/>
                </a:lnTo>
                <a:lnTo>
                  <a:pt x="1307" y="622"/>
                </a:lnTo>
                <a:lnTo>
                  <a:pt x="1327" y="564"/>
                </a:lnTo>
                <a:lnTo>
                  <a:pt x="1353" y="506"/>
                </a:lnTo>
                <a:lnTo>
                  <a:pt x="1384" y="452"/>
                </a:lnTo>
                <a:lnTo>
                  <a:pt x="1420" y="400"/>
                </a:lnTo>
                <a:lnTo>
                  <a:pt x="1459" y="349"/>
                </a:lnTo>
                <a:lnTo>
                  <a:pt x="1504" y="302"/>
                </a:lnTo>
                <a:lnTo>
                  <a:pt x="1552" y="258"/>
                </a:lnTo>
                <a:lnTo>
                  <a:pt x="1606" y="215"/>
                </a:lnTo>
                <a:lnTo>
                  <a:pt x="1662" y="177"/>
                </a:lnTo>
                <a:lnTo>
                  <a:pt x="1721" y="142"/>
                </a:lnTo>
                <a:lnTo>
                  <a:pt x="1785" y="110"/>
                </a:lnTo>
                <a:lnTo>
                  <a:pt x="1851" y="82"/>
                </a:lnTo>
                <a:lnTo>
                  <a:pt x="1919" y="57"/>
                </a:lnTo>
                <a:lnTo>
                  <a:pt x="1992" y="37"/>
                </a:lnTo>
                <a:lnTo>
                  <a:pt x="2065" y="21"/>
                </a:lnTo>
                <a:lnTo>
                  <a:pt x="2142" y="9"/>
                </a:lnTo>
                <a:lnTo>
                  <a:pt x="2219" y="2"/>
                </a:lnTo>
                <a:lnTo>
                  <a:pt x="229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Rounded Rectangle 36"/>
          <p:cNvSpPr/>
          <p:nvPr/>
        </p:nvSpPr>
        <p:spPr>
          <a:xfrm>
            <a:off x="5873933" y="4023356"/>
            <a:ext cx="1097280" cy="1097280"/>
          </a:xfrm>
          <a:prstGeom prst="roundRect">
            <a:avLst/>
          </a:prstGeom>
          <a:solidFill>
            <a:schemeClr val="accent2"/>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17"/>
          <p:cNvGrpSpPr>
            <a:grpSpLocks noChangeAspect="1"/>
          </p:cNvGrpSpPr>
          <p:nvPr/>
        </p:nvGrpSpPr>
        <p:grpSpPr bwMode="auto">
          <a:xfrm>
            <a:off x="6173336" y="4271165"/>
            <a:ext cx="498475" cy="601663"/>
            <a:chOff x="4844" y="3534"/>
            <a:chExt cx="314" cy="379"/>
          </a:xfrm>
          <a:solidFill>
            <a:schemeClr val="bg1"/>
          </a:solidFill>
        </p:grpSpPr>
        <p:sp>
          <p:nvSpPr>
            <p:cNvPr id="62" name="Freeform 19"/>
            <p:cNvSpPr>
              <a:spLocks/>
            </p:cNvSpPr>
            <p:nvPr/>
          </p:nvSpPr>
          <p:spPr bwMode="auto">
            <a:xfrm>
              <a:off x="5009" y="3778"/>
              <a:ext cx="21" cy="33"/>
            </a:xfrm>
            <a:custGeom>
              <a:avLst/>
              <a:gdLst>
                <a:gd name="T0" fmla="*/ 0 w 186"/>
                <a:gd name="T1" fmla="*/ 0 h 305"/>
                <a:gd name="T2" fmla="*/ 39 w 186"/>
                <a:gd name="T3" fmla="*/ 10 h 305"/>
                <a:gd name="T4" fmla="*/ 78 w 186"/>
                <a:gd name="T5" fmla="*/ 24 h 305"/>
                <a:gd name="T6" fmla="*/ 115 w 186"/>
                <a:gd name="T7" fmla="*/ 40 h 305"/>
                <a:gd name="T8" fmla="*/ 131 w 186"/>
                <a:gd name="T9" fmla="*/ 50 h 305"/>
                <a:gd name="T10" fmla="*/ 147 w 186"/>
                <a:gd name="T11" fmla="*/ 60 h 305"/>
                <a:gd name="T12" fmla="*/ 160 w 186"/>
                <a:gd name="T13" fmla="*/ 73 h 305"/>
                <a:gd name="T14" fmla="*/ 171 w 186"/>
                <a:gd name="T15" fmla="*/ 87 h 305"/>
                <a:gd name="T16" fmla="*/ 178 w 186"/>
                <a:gd name="T17" fmla="*/ 103 h 305"/>
                <a:gd name="T18" fmla="*/ 183 w 186"/>
                <a:gd name="T19" fmla="*/ 119 h 305"/>
                <a:gd name="T20" fmla="*/ 186 w 186"/>
                <a:gd name="T21" fmla="*/ 143 h 305"/>
                <a:gd name="T22" fmla="*/ 185 w 186"/>
                <a:gd name="T23" fmla="*/ 168 h 305"/>
                <a:gd name="T24" fmla="*/ 180 w 186"/>
                <a:gd name="T25" fmla="*/ 192 h 305"/>
                <a:gd name="T26" fmla="*/ 170 w 186"/>
                <a:gd name="T27" fmla="*/ 214 h 305"/>
                <a:gd name="T28" fmla="*/ 156 w 186"/>
                <a:gd name="T29" fmla="*/ 235 h 305"/>
                <a:gd name="T30" fmla="*/ 139 w 186"/>
                <a:gd name="T31" fmla="*/ 253 h 305"/>
                <a:gd name="T32" fmla="*/ 118 w 186"/>
                <a:gd name="T33" fmla="*/ 267 h 305"/>
                <a:gd name="T34" fmla="*/ 96 w 186"/>
                <a:gd name="T35" fmla="*/ 279 h 305"/>
                <a:gd name="T36" fmla="*/ 72 w 186"/>
                <a:gd name="T37" fmla="*/ 288 h 305"/>
                <a:gd name="T38" fmla="*/ 49 w 186"/>
                <a:gd name="T39" fmla="*/ 295 h 305"/>
                <a:gd name="T40" fmla="*/ 24 w 186"/>
                <a:gd name="T41" fmla="*/ 300 h 305"/>
                <a:gd name="T42" fmla="*/ 0 w 186"/>
                <a:gd name="T43" fmla="*/ 305 h 305"/>
                <a:gd name="T44" fmla="*/ 0 w 186"/>
                <a:gd name="T45"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6" h="305">
                  <a:moveTo>
                    <a:pt x="0" y="0"/>
                  </a:moveTo>
                  <a:lnTo>
                    <a:pt x="39" y="10"/>
                  </a:lnTo>
                  <a:lnTo>
                    <a:pt x="78" y="24"/>
                  </a:lnTo>
                  <a:lnTo>
                    <a:pt x="115" y="40"/>
                  </a:lnTo>
                  <a:lnTo>
                    <a:pt x="131" y="50"/>
                  </a:lnTo>
                  <a:lnTo>
                    <a:pt x="147" y="60"/>
                  </a:lnTo>
                  <a:lnTo>
                    <a:pt x="160" y="73"/>
                  </a:lnTo>
                  <a:lnTo>
                    <a:pt x="171" y="87"/>
                  </a:lnTo>
                  <a:lnTo>
                    <a:pt x="178" y="103"/>
                  </a:lnTo>
                  <a:lnTo>
                    <a:pt x="183" y="119"/>
                  </a:lnTo>
                  <a:lnTo>
                    <a:pt x="186" y="143"/>
                  </a:lnTo>
                  <a:lnTo>
                    <a:pt x="185" y="168"/>
                  </a:lnTo>
                  <a:lnTo>
                    <a:pt x="180" y="192"/>
                  </a:lnTo>
                  <a:lnTo>
                    <a:pt x="170" y="214"/>
                  </a:lnTo>
                  <a:lnTo>
                    <a:pt x="156" y="235"/>
                  </a:lnTo>
                  <a:lnTo>
                    <a:pt x="139" y="253"/>
                  </a:lnTo>
                  <a:lnTo>
                    <a:pt x="118" y="267"/>
                  </a:lnTo>
                  <a:lnTo>
                    <a:pt x="96" y="279"/>
                  </a:lnTo>
                  <a:lnTo>
                    <a:pt x="72" y="288"/>
                  </a:lnTo>
                  <a:lnTo>
                    <a:pt x="49" y="295"/>
                  </a:lnTo>
                  <a:lnTo>
                    <a:pt x="24" y="300"/>
                  </a:lnTo>
                  <a:lnTo>
                    <a:pt x="0" y="3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0"/>
            <p:cNvSpPr>
              <a:spLocks/>
            </p:cNvSpPr>
            <p:nvPr/>
          </p:nvSpPr>
          <p:spPr bwMode="auto">
            <a:xfrm>
              <a:off x="4973" y="3723"/>
              <a:ext cx="17" cy="31"/>
            </a:xfrm>
            <a:custGeom>
              <a:avLst/>
              <a:gdLst>
                <a:gd name="T0" fmla="*/ 152 w 152"/>
                <a:gd name="T1" fmla="*/ 0 h 276"/>
                <a:gd name="T2" fmla="*/ 152 w 152"/>
                <a:gd name="T3" fmla="*/ 276 h 276"/>
                <a:gd name="T4" fmla="*/ 124 w 152"/>
                <a:gd name="T5" fmla="*/ 267 h 276"/>
                <a:gd name="T6" fmla="*/ 98 w 152"/>
                <a:gd name="T7" fmla="*/ 258 h 276"/>
                <a:gd name="T8" fmla="*/ 70 w 152"/>
                <a:gd name="T9" fmla="*/ 244 h 276"/>
                <a:gd name="T10" fmla="*/ 43 w 152"/>
                <a:gd name="T11" fmla="*/ 229 h 276"/>
                <a:gd name="T12" fmla="*/ 29 w 152"/>
                <a:gd name="T13" fmla="*/ 217 h 276"/>
                <a:gd name="T14" fmla="*/ 17 w 152"/>
                <a:gd name="T15" fmla="*/ 205 h 276"/>
                <a:gd name="T16" fmla="*/ 7 w 152"/>
                <a:gd name="T17" fmla="*/ 188 h 276"/>
                <a:gd name="T18" fmla="*/ 2 w 152"/>
                <a:gd name="T19" fmla="*/ 170 h 276"/>
                <a:gd name="T20" fmla="*/ 0 w 152"/>
                <a:gd name="T21" fmla="*/ 149 h 276"/>
                <a:gd name="T22" fmla="*/ 0 w 152"/>
                <a:gd name="T23" fmla="*/ 129 h 276"/>
                <a:gd name="T24" fmla="*/ 4 w 152"/>
                <a:gd name="T25" fmla="*/ 111 h 276"/>
                <a:gd name="T26" fmla="*/ 10 w 152"/>
                <a:gd name="T27" fmla="*/ 92 h 276"/>
                <a:gd name="T28" fmla="*/ 21 w 152"/>
                <a:gd name="T29" fmla="*/ 75 h 276"/>
                <a:gd name="T30" fmla="*/ 36 w 152"/>
                <a:gd name="T31" fmla="*/ 56 h 276"/>
                <a:gd name="T32" fmla="*/ 57 w 152"/>
                <a:gd name="T33" fmla="*/ 39 h 276"/>
                <a:gd name="T34" fmla="*/ 79 w 152"/>
                <a:gd name="T35" fmla="*/ 26 h 276"/>
                <a:gd name="T36" fmla="*/ 102 w 152"/>
                <a:gd name="T37" fmla="*/ 14 h 276"/>
                <a:gd name="T38" fmla="*/ 127 w 152"/>
                <a:gd name="T39" fmla="*/ 6 h 276"/>
                <a:gd name="T40" fmla="*/ 152 w 152"/>
                <a:gd name="T4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2" h="276">
                  <a:moveTo>
                    <a:pt x="152" y="0"/>
                  </a:moveTo>
                  <a:lnTo>
                    <a:pt x="152" y="276"/>
                  </a:lnTo>
                  <a:lnTo>
                    <a:pt x="124" y="267"/>
                  </a:lnTo>
                  <a:lnTo>
                    <a:pt x="98" y="258"/>
                  </a:lnTo>
                  <a:lnTo>
                    <a:pt x="70" y="244"/>
                  </a:lnTo>
                  <a:lnTo>
                    <a:pt x="43" y="229"/>
                  </a:lnTo>
                  <a:lnTo>
                    <a:pt x="29" y="217"/>
                  </a:lnTo>
                  <a:lnTo>
                    <a:pt x="17" y="205"/>
                  </a:lnTo>
                  <a:lnTo>
                    <a:pt x="7" y="188"/>
                  </a:lnTo>
                  <a:lnTo>
                    <a:pt x="2" y="170"/>
                  </a:lnTo>
                  <a:lnTo>
                    <a:pt x="0" y="149"/>
                  </a:lnTo>
                  <a:lnTo>
                    <a:pt x="0" y="129"/>
                  </a:lnTo>
                  <a:lnTo>
                    <a:pt x="4" y="111"/>
                  </a:lnTo>
                  <a:lnTo>
                    <a:pt x="10" y="92"/>
                  </a:lnTo>
                  <a:lnTo>
                    <a:pt x="21" y="75"/>
                  </a:lnTo>
                  <a:lnTo>
                    <a:pt x="36" y="56"/>
                  </a:lnTo>
                  <a:lnTo>
                    <a:pt x="57" y="39"/>
                  </a:lnTo>
                  <a:lnTo>
                    <a:pt x="79" y="26"/>
                  </a:lnTo>
                  <a:lnTo>
                    <a:pt x="102" y="14"/>
                  </a:lnTo>
                  <a:lnTo>
                    <a:pt x="127" y="6"/>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
            <p:cNvSpPr>
              <a:spLocks noEditPoints="1"/>
            </p:cNvSpPr>
            <p:nvPr/>
          </p:nvSpPr>
          <p:spPr bwMode="auto">
            <a:xfrm>
              <a:off x="4844" y="3534"/>
              <a:ext cx="314" cy="379"/>
            </a:xfrm>
            <a:custGeom>
              <a:avLst/>
              <a:gdLst>
                <a:gd name="T0" fmla="*/ 1318 w 2825"/>
                <a:gd name="T1" fmla="*/ 1421 h 3410"/>
                <a:gd name="T2" fmla="*/ 1123 w 2825"/>
                <a:gd name="T3" fmla="*/ 1605 h 3410"/>
                <a:gd name="T4" fmla="*/ 997 w 2825"/>
                <a:gd name="T5" fmla="*/ 1817 h 3410"/>
                <a:gd name="T6" fmla="*/ 1054 w 2825"/>
                <a:gd name="T7" fmla="*/ 2017 h 3410"/>
                <a:gd name="T8" fmla="*/ 1278 w 2825"/>
                <a:gd name="T9" fmla="*/ 2142 h 3410"/>
                <a:gd name="T10" fmla="*/ 1189 w 2825"/>
                <a:gd name="T11" fmla="*/ 2403 h 3410"/>
                <a:gd name="T12" fmla="*/ 1115 w 2825"/>
                <a:gd name="T13" fmla="*/ 2277 h 3410"/>
                <a:gd name="T14" fmla="*/ 997 w 2825"/>
                <a:gd name="T15" fmla="*/ 2310 h 3410"/>
                <a:gd name="T16" fmla="*/ 1022 w 2825"/>
                <a:gd name="T17" fmla="*/ 2453 h 3410"/>
                <a:gd name="T18" fmla="*/ 1234 w 2825"/>
                <a:gd name="T19" fmla="*/ 2634 h 3410"/>
                <a:gd name="T20" fmla="*/ 1348 w 2825"/>
                <a:gd name="T21" fmla="*/ 2820 h 3410"/>
                <a:gd name="T22" fmla="*/ 1467 w 2825"/>
                <a:gd name="T23" fmla="*/ 2803 h 3410"/>
                <a:gd name="T24" fmla="*/ 1608 w 2825"/>
                <a:gd name="T25" fmla="*/ 2640 h 3410"/>
                <a:gd name="T26" fmla="*/ 1816 w 2825"/>
                <a:gd name="T27" fmla="*/ 2455 h 3410"/>
                <a:gd name="T28" fmla="*/ 1802 w 2825"/>
                <a:gd name="T29" fmla="*/ 2199 h 3410"/>
                <a:gd name="T30" fmla="*/ 1808 w 2825"/>
                <a:gd name="T31" fmla="*/ 2211 h 3410"/>
                <a:gd name="T32" fmla="*/ 1797 w 2825"/>
                <a:gd name="T33" fmla="*/ 2190 h 3410"/>
                <a:gd name="T34" fmla="*/ 1798 w 2825"/>
                <a:gd name="T35" fmla="*/ 2191 h 3410"/>
                <a:gd name="T36" fmla="*/ 1713 w 2825"/>
                <a:gd name="T37" fmla="*/ 2106 h 3410"/>
                <a:gd name="T38" fmla="*/ 1484 w 2825"/>
                <a:gd name="T39" fmla="*/ 1701 h 3410"/>
                <a:gd name="T40" fmla="*/ 1645 w 2825"/>
                <a:gd name="T41" fmla="*/ 1800 h 3410"/>
                <a:gd name="T42" fmla="*/ 1716 w 2825"/>
                <a:gd name="T43" fmla="*/ 1892 h 3410"/>
                <a:gd name="T44" fmla="*/ 1820 w 2825"/>
                <a:gd name="T45" fmla="*/ 1832 h 3410"/>
                <a:gd name="T46" fmla="*/ 1761 w 2825"/>
                <a:gd name="T47" fmla="*/ 1672 h 3410"/>
                <a:gd name="T48" fmla="*/ 1516 w 2825"/>
                <a:gd name="T49" fmla="*/ 1536 h 3410"/>
                <a:gd name="T50" fmla="*/ 1435 w 2825"/>
                <a:gd name="T51" fmla="*/ 1363 h 3410"/>
                <a:gd name="T52" fmla="*/ 957 w 2825"/>
                <a:gd name="T53" fmla="*/ 25 h 3410"/>
                <a:gd name="T54" fmla="*/ 1185 w 2825"/>
                <a:gd name="T55" fmla="*/ 116 h 3410"/>
                <a:gd name="T56" fmla="*/ 1418 w 2825"/>
                <a:gd name="T57" fmla="*/ 109 h 3410"/>
                <a:gd name="T58" fmla="*/ 1705 w 2825"/>
                <a:gd name="T59" fmla="*/ 31 h 3410"/>
                <a:gd name="T60" fmla="*/ 1928 w 2825"/>
                <a:gd name="T61" fmla="*/ 17 h 3410"/>
                <a:gd name="T62" fmla="*/ 1938 w 2825"/>
                <a:gd name="T63" fmla="*/ 163 h 3410"/>
                <a:gd name="T64" fmla="*/ 1836 w 2825"/>
                <a:gd name="T65" fmla="*/ 421 h 3410"/>
                <a:gd name="T66" fmla="*/ 1654 w 2825"/>
                <a:gd name="T67" fmla="*/ 682 h 3410"/>
                <a:gd name="T68" fmla="*/ 1803 w 2825"/>
                <a:gd name="T69" fmla="*/ 856 h 3410"/>
                <a:gd name="T70" fmla="*/ 2102 w 2825"/>
                <a:gd name="T71" fmla="*/ 1100 h 3410"/>
                <a:gd name="T72" fmla="*/ 2382 w 2825"/>
                <a:gd name="T73" fmla="*/ 1417 h 3410"/>
                <a:gd name="T74" fmla="*/ 2613 w 2825"/>
                <a:gd name="T75" fmla="*/ 1780 h 3410"/>
                <a:gd name="T76" fmla="*/ 2770 w 2825"/>
                <a:gd name="T77" fmla="*/ 2163 h 3410"/>
                <a:gd name="T78" fmla="*/ 2825 w 2825"/>
                <a:gd name="T79" fmla="*/ 2537 h 3410"/>
                <a:gd name="T80" fmla="*/ 2751 w 2825"/>
                <a:gd name="T81" fmla="*/ 2876 h 3410"/>
                <a:gd name="T82" fmla="*/ 2522 w 2825"/>
                <a:gd name="T83" fmla="*/ 3153 h 3410"/>
                <a:gd name="T84" fmla="*/ 2108 w 2825"/>
                <a:gd name="T85" fmla="*/ 3340 h 3410"/>
                <a:gd name="T86" fmla="*/ 1484 w 2825"/>
                <a:gd name="T87" fmla="*/ 3410 h 3410"/>
                <a:gd name="T88" fmla="*/ 786 w 2825"/>
                <a:gd name="T89" fmla="*/ 3345 h 3410"/>
                <a:gd name="T90" fmla="*/ 336 w 2825"/>
                <a:gd name="T91" fmla="*/ 3156 h 3410"/>
                <a:gd name="T92" fmla="*/ 84 w 2825"/>
                <a:gd name="T93" fmla="*/ 2868 h 3410"/>
                <a:gd name="T94" fmla="*/ 0 w 2825"/>
                <a:gd name="T95" fmla="*/ 2512 h 3410"/>
                <a:gd name="T96" fmla="*/ 54 w 2825"/>
                <a:gd name="T97" fmla="*/ 2120 h 3410"/>
                <a:gd name="T98" fmla="*/ 213 w 2825"/>
                <a:gd name="T99" fmla="*/ 1722 h 3410"/>
                <a:gd name="T100" fmla="*/ 449 w 2825"/>
                <a:gd name="T101" fmla="*/ 1350 h 3410"/>
                <a:gd name="T102" fmla="*/ 730 w 2825"/>
                <a:gd name="T103" fmla="*/ 1034 h 3410"/>
                <a:gd name="T104" fmla="*/ 1024 w 2825"/>
                <a:gd name="T105" fmla="*/ 805 h 3410"/>
                <a:gd name="T106" fmla="*/ 925 w 2825"/>
                <a:gd name="T107" fmla="*/ 597 h 3410"/>
                <a:gd name="T108" fmla="*/ 757 w 2825"/>
                <a:gd name="T109" fmla="*/ 316 h 3410"/>
                <a:gd name="T110" fmla="*/ 727 w 2825"/>
                <a:gd name="T111" fmla="*/ 84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25" h="3410">
                  <a:moveTo>
                    <a:pt x="1397" y="1356"/>
                  </a:moveTo>
                  <a:lnTo>
                    <a:pt x="1378" y="1358"/>
                  </a:lnTo>
                  <a:lnTo>
                    <a:pt x="1361" y="1365"/>
                  </a:lnTo>
                  <a:lnTo>
                    <a:pt x="1344" y="1376"/>
                  </a:lnTo>
                  <a:lnTo>
                    <a:pt x="1333" y="1390"/>
                  </a:lnTo>
                  <a:lnTo>
                    <a:pt x="1323" y="1404"/>
                  </a:lnTo>
                  <a:lnTo>
                    <a:pt x="1318" y="1421"/>
                  </a:lnTo>
                  <a:lnTo>
                    <a:pt x="1316" y="1438"/>
                  </a:lnTo>
                  <a:lnTo>
                    <a:pt x="1316" y="1532"/>
                  </a:lnTo>
                  <a:lnTo>
                    <a:pt x="1275" y="1539"/>
                  </a:lnTo>
                  <a:lnTo>
                    <a:pt x="1234" y="1550"/>
                  </a:lnTo>
                  <a:lnTo>
                    <a:pt x="1195" y="1565"/>
                  </a:lnTo>
                  <a:lnTo>
                    <a:pt x="1158" y="1584"/>
                  </a:lnTo>
                  <a:lnTo>
                    <a:pt x="1123" y="1605"/>
                  </a:lnTo>
                  <a:lnTo>
                    <a:pt x="1090" y="1632"/>
                  </a:lnTo>
                  <a:lnTo>
                    <a:pt x="1064" y="1660"/>
                  </a:lnTo>
                  <a:lnTo>
                    <a:pt x="1040" y="1692"/>
                  </a:lnTo>
                  <a:lnTo>
                    <a:pt x="1021" y="1727"/>
                  </a:lnTo>
                  <a:lnTo>
                    <a:pt x="1010" y="1756"/>
                  </a:lnTo>
                  <a:lnTo>
                    <a:pt x="1002" y="1786"/>
                  </a:lnTo>
                  <a:lnTo>
                    <a:pt x="997" y="1817"/>
                  </a:lnTo>
                  <a:lnTo>
                    <a:pt x="996" y="1848"/>
                  </a:lnTo>
                  <a:lnTo>
                    <a:pt x="998" y="1879"/>
                  </a:lnTo>
                  <a:lnTo>
                    <a:pt x="1002" y="1909"/>
                  </a:lnTo>
                  <a:lnTo>
                    <a:pt x="1011" y="1939"/>
                  </a:lnTo>
                  <a:lnTo>
                    <a:pt x="1022" y="1968"/>
                  </a:lnTo>
                  <a:lnTo>
                    <a:pt x="1037" y="1994"/>
                  </a:lnTo>
                  <a:lnTo>
                    <a:pt x="1054" y="2017"/>
                  </a:lnTo>
                  <a:lnTo>
                    <a:pt x="1074" y="2039"/>
                  </a:lnTo>
                  <a:lnTo>
                    <a:pt x="1097" y="2057"/>
                  </a:lnTo>
                  <a:lnTo>
                    <a:pt x="1129" y="2080"/>
                  </a:lnTo>
                  <a:lnTo>
                    <a:pt x="1164" y="2100"/>
                  </a:lnTo>
                  <a:lnTo>
                    <a:pt x="1201" y="2116"/>
                  </a:lnTo>
                  <a:lnTo>
                    <a:pt x="1239" y="2130"/>
                  </a:lnTo>
                  <a:lnTo>
                    <a:pt x="1278" y="2142"/>
                  </a:lnTo>
                  <a:lnTo>
                    <a:pt x="1316" y="2153"/>
                  </a:lnTo>
                  <a:lnTo>
                    <a:pt x="1316" y="2484"/>
                  </a:lnTo>
                  <a:lnTo>
                    <a:pt x="1287" y="2475"/>
                  </a:lnTo>
                  <a:lnTo>
                    <a:pt x="1259" y="2461"/>
                  </a:lnTo>
                  <a:lnTo>
                    <a:pt x="1233" y="2446"/>
                  </a:lnTo>
                  <a:lnTo>
                    <a:pt x="1210" y="2426"/>
                  </a:lnTo>
                  <a:lnTo>
                    <a:pt x="1189" y="2403"/>
                  </a:lnTo>
                  <a:lnTo>
                    <a:pt x="1172" y="2378"/>
                  </a:lnTo>
                  <a:lnTo>
                    <a:pt x="1160" y="2352"/>
                  </a:lnTo>
                  <a:lnTo>
                    <a:pt x="1155" y="2337"/>
                  </a:lnTo>
                  <a:lnTo>
                    <a:pt x="1150" y="2322"/>
                  </a:lnTo>
                  <a:lnTo>
                    <a:pt x="1142" y="2305"/>
                  </a:lnTo>
                  <a:lnTo>
                    <a:pt x="1131" y="2289"/>
                  </a:lnTo>
                  <a:lnTo>
                    <a:pt x="1115" y="2277"/>
                  </a:lnTo>
                  <a:lnTo>
                    <a:pt x="1098" y="2269"/>
                  </a:lnTo>
                  <a:lnTo>
                    <a:pt x="1079" y="2265"/>
                  </a:lnTo>
                  <a:lnTo>
                    <a:pt x="1058" y="2265"/>
                  </a:lnTo>
                  <a:lnTo>
                    <a:pt x="1040" y="2271"/>
                  </a:lnTo>
                  <a:lnTo>
                    <a:pt x="1023" y="2280"/>
                  </a:lnTo>
                  <a:lnTo>
                    <a:pt x="1009" y="2293"/>
                  </a:lnTo>
                  <a:lnTo>
                    <a:pt x="997" y="2310"/>
                  </a:lnTo>
                  <a:lnTo>
                    <a:pt x="991" y="2325"/>
                  </a:lnTo>
                  <a:lnTo>
                    <a:pt x="988" y="2341"/>
                  </a:lnTo>
                  <a:lnTo>
                    <a:pt x="988" y="2357"/>
                  </a:lnTo>
                  <a:lnTo>
                    <a:pt x="990" y="2371"/>
                  </a:lnTo>
                  <a:lnTo>
                    <a:pt x="994" y="2386"/>
                  </a:lnTo>
                  <a:lnTo>
                    <a:pt x="1004" y="2416"/>
                  </a:lnTo>
                  <a:lnTo>
                    <a:pt x="1022" y="2453"/>
                  </a:lnTo>
                  <a:lnTo>
                    <a:pt x="1043" y="2488"/>
                  </a:lnTo>
                  <a:lnTo>
                    <a:pt x="1068" y="2520"/>
                  </a:lnTo>
                  <a:lnTo>
                    <a:pt x="1097" y="2549"/>
                  </a:lnTo>
                  <a:lnTo>
                    <a:pt x="1128" y="2576"/>
                  </a:lnTo>
                  <a:lnTo>
                    <a:pt x="1161" y="2598"/>
                  </a:lnTo>
                  <a:lnTo>
                    <a:pt x="1197" y="2618"/>
                  </a:lnTo>
                  <a:lnTo>
                    <a:pt x="1234" y="2634"/>
                  </a:lnTo>
                  <a:lnTo>
                    <a:pt x="1273" y="2647"/>
                  </a:lnTo>
                  <a:lnTo>
                    <a:pt x="1316" y="2656"/>
                  </a:lnTo>
                  <a:lnTo>
                    <a:pt x="1316" y="2754"/>
                  </a:lnTo>
                  <a:lnTo>
                    <a:pt x="1318" y="2773"/>
                  </a:lnTo>
                  <a:lnTo>
                    <a:pt x="1324" y="2791"/>
                  </a:lnTo>
                  <a:lnTo>
                    <a:pt x="1335" y="2806"/>
                  </a:lnTo>
                  <a:lnTo>
                    <a:pt x="1348" y="2820"/>
                  </a:lnTo>
                  <a:lnTo>
                    <a:pt x="1365" y="2830"/>
                  </a:lnTo>
                  <a:lnTo>
                    <a:pt x="1383" y="2837"/>
                  </a:lnTo>
                  <a:lnTo>
                    <a:pt x="1402" y="2838"/>
                  </a:lnTo>
                  <a:lnTo>
                    <a:pt x="1422" y="2834"/>
                  </a:lnTo>
                  <a:lnTo>
                    <a:pt x="1439" y="2828"/>
                  </a:lnTo>
                  <a:lnTo>
                    <a:pt x="1455" y="2817"/>
                  </a:lnTo>
                  <a:lnTo>
                    <a:pt x="1467" y="2803"/>
                  </a:lnTo>
                  <a:lnTo>
                    <a:pt x="1476" y="2789"/>
                  </a:lnTo>
                  <a:lnTo>
                    <a:pt x="1482" y="2771"/>
                  </a:lnTo>
                  <a:lnTo>
                    <a:pt x="1484" y="2754"/>
                  </a:lnTo>
                  <a:lnTo>
                    <a:pt x="1484" y="2664"/>
                  </a:lnTo>
                  <a:lnTo>
                    <a:pt x="1525" y="2659"/>
                  </a:lnTo>
                  <a:lnTo>
                    <a:pt x="1568" y="2652"/>
                  </a:lnTo>
                  <a:lnTo>
                    <a:pt x="1608" y="2640"/>
                  </a:lnTo>
                  <a:lnTo>
                    <a:pt x="1648" y="2624"/>
                  </a:lnTo>
                  <a:lnTo>
                    <a:pt x="1685" y="2605"/>
                  </a:lnTo>
                  <a:lnTo>
                    <a:pt x="1720" y="2581"/>
                  </a:lnTo>
                  <a:lnTo>
                    <a:pt x="1750" y="2555"/>
                  </a:lnTo>
                  <a:lnTo>
                    <a:pt x="1777" y="2525"/>
                  </a:lnTo>
                  <a:lnTo>
                    <a:pt x="1799" y="2491"/>
                  </a:lnTo>
                  <a:lnTo>
                    <a:pt x="1816" y="2455"/>
                  </a:lnTo>
                  <a:lnTo>
                    <a:pt x="1829" y="2417"/>
                  </a:lnTo>
                  <a:lnTo>
                    <a:pt x="1836" y="2377"/>
                  </a:lnTo>
                  <a:lnTo>
                    <a:pt x="1838" y="2341"/>
                  </a:lnTo>
                  <a:lnTo>
                    <a:pt x="1835" y="2304"/>
                  </a:lnTo>
                  <a:lnTo>
                    <a:pt x="1829" y="2268"/>
                  </a:lnTo>
                  <a:lnTo>
                    <a:pt x="1817" y="2232"/>
                  </a:lnTo>
                  <a:lnTo>
                    <a:pt x="1802" y="2199"/>
                  </a:lnTo>
                  <a:lnTo>
                    <a:pt x="1803" y="2201"/>
                  </a:lnTo>
                  <a:lnTo>
                    <a:pt x="1805" y="2203"/>
                  </a:lnTo>
                  <a:lnTo>
                    <a:pt x="1806" y="2205"/>
                  </a:lnTo>
                  <a:lnTo>
                    <a:pt x="1807" y="2207"/>
                  </a:lnTo>
                  <a:lnTo>
                    <a:pt x="1808" y="2210"/>
                  </a:lnTo>
                  <a:lnTo>
                    <a:pt x="1808" y="2210"/>
                  </a:lnTo>
                  <a:lnTo>
                    <a:pt x="1808" y="2211"/>
                  </a:lnTo>
                  <a:lnTo>
                    <a:pt x="1808" y="2210"/>
                  </a:lnTo>
                  <a:lnTo>
                    <a:pt x="1807" y="2208"/>
                  </a:lnTo>
                  <a:lnTo>
                    <a:pt x="1806" y="2206"/>
                  </a:lnTo>
                  <a:lnTo>
                    <a:pt x="1804" y="2202"/>
                  </a:lnTo>
                  <a:lnTo>
                    <a:pt x="1802" y="2198"/>
                  </a:lnTo>
                  <a:lnTo>
                    <a:pt x="1799" y="2194"/>
                  </a:lnTo>
                  <a:lnTo>
                    <a:pt x="1797" y="2190"/>
                  </a:lnTo>
                  <a:lnTo>
                    <a:pt x="1796" y="2188"/>
                  </a:lnTo>
                  <a:lnTo>
                    <a:pt x="1795" y="2187"/>
                  </a:lnTo>
                  <a:lnTo>
                    <a:pt x="1795" y="2186"/>
                  </a:lnTo>
                  <a:lnTo>
                    <a:pt x="1795" y="2187"/>
                  </a:lnTo>
                  <a:lnTo>
                    <a:pt x="1796" y="2187"/>
                  </a:lnTo>
                  <a:lnTo>
                    <a:pt x="1797" y="2189"/>
                  </a:lnTo>
                  <a:lnTo>
                    <a:pt x="1798" y="2191"/>
                  </a:lnTo>
                  <a:lnTo>
                    <a:pt x="1799" y="2193"/>
                  </a:lnTo>
                  <a:lnTo>
                    <a:pt x="1800" y="2195"/>
                  </a:lnTo>
                  <a:lnTo>
                    <a:pt x="1802" y="2198"/>
                  </a:lnTo>
                  <a:lnTo>
                    <a:pt x="1783" y="2171"/>
                  </a:lnTo>
                  <a:lnTo>
                    <a:pt x="1762" y="2146"/>
                  </a:lnTo>
                  <a:lnTo>
                    <a:pt x="1739" y="2125"/>
                  </a:lnTo>
                  <a:lnTo>
                    <a:pt x="1713" y="2106"/>
                  </a:lnTo>
                  <a:lnTo>
                    <a:pt x="1686" y="2088"/>
                  </a:lnTo>
                  <a:lnTo>
                    <a:pt x="1657" y="2074"/>
                  </a:lnTo>
                  <a:lnTo>
                    <a:pt x="1627" y="2061"/>
                  </a:lnTo>
                  <a:lnTo>
                    <a:pt x="1580" y="2045"/>
                  </a:lnTo>
                  <a:lnTo>
                    <a:pt x="1532" y="2030"/>
                  </a:lnTo>
                  <a:lnTo>
                    <a:pt x="1484" y="2019"/>
                  </a:lnTo>
                  <a:lnTo>
                    <a:pt x="1484" y="1701"/>
                  </a:lnTo>
                  <a:lnTo>
                    <a:pt x="1514" y="1708"/>
                  </a:lnTo>
                  <a:lnTo>
                    <a:pt x="1544" y="1717"/>
                  </a:lnTo>
                  <a:lnTo>
                    <a:pt x="1572" y="1730"/>
                  </a:lnTo>
                  <a:lnTo>
                    <a:pt x="1599" y="1746"/>
                  </a:lnTo>
                  <a:lnTo>
                    <a:pt x="1621" y="1765"/>
                  </a:lnTo>
                  <a:lnTo>
                    <a:pt x="1638" y="1788"/>
                  </a:lnTo>
                  <a:lnTo>
                    <a:pt x="1645" y="1800"/>
                  </a:lnTo>
                  <a:lnTo>
                    <a:pt x="1652" y="1814"/>
                  </a:lnTo>
                  <a:lnTo>
                    <a:pt x="1657" y="1828"/>
                  </a:lnTo>
                  <a:lnTo>
                    <a:pt x="1661" y="1842"/>
                  </a:lnTo>
                  <a:lnTo>
                    <a:pt x="1670" y="1859"/>
                  </a:lnTo>
                  <a:lnTo>
                    <a:pt x="1683" y="1874"/>
                  </a:lnTo>
                  <a:lnTo>
                    <a:pt x="1698" y="1885"/>
                  </a:lnTo>
                  <a:lnTo>
                    <a:pt x="1716" y="1892"/>
                  </a:lnTo>
                  <a:lnTo>
                    <a:pt x="1736" y="1896"/>
                  </a:lnTo>
                  <a:lnTo>
                    <a:pt x="1755" y="1894"/>
                  </a:lnTo>
                  <a:lnTo>
                    <a:pt x="1774" y="1888"/>
                  </a:lnTo>
                  <a:lnTo>
                    <a:pt x="1790" y="1878"/>
                  </a:lnTo>
                  <a:lnTo>
                    <a:pt x="1804" y="1864"/>
                  </a:lnTo>
                  <a:lnTo>
                    <a:pt x="1815" y="1847"/>
                  </a:lnTo>
                  <a:lnTo>
                    <a:pt x="1820" y="1832"/>
                  </a:lnTo>
                  <a:lnTo>
                    <a:pt x="1823" y="1816"/>
                  </a:lnTo>
                  <a:lnTo>
                    <a:pt x="1822" y="1799"/>
                  </a:lnTo>
                  <a:lnTo>
                    <a:pt x="1818" y="1785"/>
                  </a:lnTo>
                  <a:lnTo>
                    <a:pt x="1814" y="1769"/>
                  </a:lnTo>
                  <a:lnTo>
                    <a:pt x="1802" y="1739"/>
                  </a:lnTo>
                  <a:lnTo>
                    <a:pt x="1784" y="1704"/>
                  </a:lnTo>
                  <a:lnTo>
                    <a:pt x="1761" y="1672"/>
                  </a:lnTo>
                  <a:lnTo>
                    <a:pt x="1736" y="1643"/>
                  </a:lnTo>
                  <a:lnTo>
                    <a:pt x="1705" y="1616"/>
                  </a:lnTo>
                  <a:lnTo>
                    <a:pt x="1670" y="1592"/>
                  </a:lnTo>
                  <a:lnTo>
                    <a:pt x="1634" y="1573"/>
                  </a:lnTo>
                  <a:lnTo>
                    <a:pt x="1596" y="1558"/>
                  </a:lnTo>
                  <a:lnTo>
                    <a:pt x="1556" y="1545"/>
                  </a:lnTo>
                  <a:lnTo>
                    <a:pt x="1516" y="1536"/>
                  </a:lnTo>
                  <a:lnTo>
                    <a:pt x="1484" y="1531"/>
                  </a:lnTo>
                  <a:lnTo>
                    <a:pt x="1484" y="1438"/>
                  </a:lnTo>
                  <a:lnTo>
                    <a:pt x="1482" y="1420"/>
                  </a:lnTo>
                  <a:lnTo>
                    <a:pt x="1475" y="1402"/>
                  </a:lnTo>
                  <a:lnTo>
                    <a:pt x="1464" y="1386"/>
                  </a:lnTo>
                  <a:lnTo>
                    <a:pt x="1451" y="1373"/>
                  </a:lnTo>
                  <a:lnTo>
                    <a:pt x="1435" y="1363"/>
                  </a:lnTo>
                  <a:lnTo>
                    <a:pt x="1417" y="1357"/>
                  </a:lnTo>
                  <a:lnTo>
                    <a:pt x="1397" y="1356"/>
                  </a:lnTo>
                  <a:close/>
                  <a:moveTo>
                    <a:pt x="843" y="0"/>
                  </a:moveTo>
                  <a:lnTo>
                    <a:pt x="870" y="1"/>
                  </a:lnTo>
                  <a:lnTo>
                    <a:pt x="898" y="6"/>
                  </a:lnTo>
                  <a:lnTo>
                    <a:pt x="927" y="15"/>
                  </a:lnTo>
                  <a:lnTo>
                    <a:pt x="957" y="25"/>
                  </a:lnTo>
                  <a:lnTo>
                    <a:pt x="988" y="36"/>
                  </a:lnTo>
                  <a:lnTo>
                    <a:pt x="1019" y="50"/>
                  </a:lnTo>
                  <a:lnTo>
                    <a:pt x="1052" y="64"/>
                  </a:lnTo>
                  <a:lnTo>
                    <a:pt x="1084" y="79"/>
                  </a:lnTo>
                  <a:lnTo>
                    <a:pt x="1117" y="92"/>
                  </a:lnTo>
                  <a:lnTo>
                    <a:pt x="1150" y="105"/>
                  </a:lnTo>
                  <a:lnTo>
                    <a:pt x="1185" y="116"/>
                  </a:lnTo>
                  <a:lnTo>
                    <a:pt x="1218" y="124"/>
                  </a:lnTo>
                  <a:lnTo>
                    <a:pt x="1252" y="130"/>
                  </a:lnTo>
                  <a:lnTo>
                    <a:pt x="1285" y="133"/>
                  </a:lnTo>
                  <a:lnTo>
                    <a:pt x="1319" y="131"/>
                  </a:lnTo>
                  <a:lnTo>
                    <a:pt x="1348" y="125"/>
                  </a:lnTo>
                  <a:lnTo>
                    <a:pt x="1381" y="118"/>
                  </a:lnTo>
                  <a:lnTo>
                    <a:pt x="1418" y="109"/>
                  </a:lnTo>
                  <a:lnTo>
                    <a:pt x="1455" y="98"/>
                  </a:lnTo>
                  <a:lnTo>
                    <a:pt x="1495" y="87"/>
                  </a:lnTo>
                  <a:lnTo>
                    <a:pt x="1536" y="76"/>
                  </a:lnTo>
                  <a:lnTo>
                    <a:pt x="1578" y="64"/>
                  </a:lnTo>
                  <a:lnTo>
                    <a:pt x="1621" y="52"/>
                  </a:lnTo>
                  <a:lnTo>
                    <a:pt x="1663" y="41"/>
                  </a:lnTo>
                  <a:lnTo>
                    <a:pt x="1705" y="31"/>
                  </a:lnTo>
                  <a:lnTo>
                    <a:pt x="1745" y="22"/>
                  </a:lnTo>
                  <a:lnTo>
                    <a:pt x="1784" y="16"/>
                  </a:lnTo>
                  <a:lnTo>
                    <a:pt x="1822" y="10"/>
                  </a:lnTo>
                  <a:lnTo>
                    <a:pt x="1857" y="8"/>
                  </a:lnTo>
                  <a:lnTo>
                    <a:pt x="1889" y="8"/>
                  </a:lnTo>
                  <a:lnTo>
                    <a:pt x="1917" y="11"/>
                  </a:lnTo>
                  <a:lnTo>
                    <a:pt x="1928" y="17"/>
                  </a:lnTo>
                  <a:lnTo>
                    <a:pt x="1938" y="27"/>
                  </a:lnTo>
                  <a:lnTo>
                    <a:pt x="1944" y="40"/>
                  </a:lnTo>
                  <a:lnTo>
                    <a:pt x="1948" y="58"/>
                  </a:lnTo>
                  <a:lnTo>
                    <a:pt x="1949" y="80"/>
                  </a:lnTo>
                  <a:lnTo>
                    <a:pt x="1947" y="105"/>
                  </a:lnTo>
                  <a:lnTo>
                    <a:pt x="1944" y="132"/>
                  </a:lnTo>
                  <a:lnTo>
                    <a:pt x="1938" y="163"/>
                  </a:lnTo>
                  <a:lnTo>
                    <a:pt x="1929" y="195"/>
                  </a:lnTo>
                  <a:lnTo>
                    <a:pt x="1918" y="229"/>
                  </a:lnTo>
                  <a:lnTo>
                    <a:pt x="1905" y="265"/>
                  </a:lnTo>
                  <a:lnTo>
                    <a:pt x="1891" y="304"/>
                  </a:lnTo>
                  <a:lnTo>
                    <a:pt x="1874" y="342"/>
                  </a:lnTo>
                  <a:lnTo>
                    <a:pt x="1856" y="381"/>
                  </a:lnTo>
                  <a:lnTo>
                    <a:pt x="1836" y="421"/>
                  </a:lnTo>
                  <a:lnTo>
                    <a:pt x="1814" y="461"/>
                  </a:lnTo>
                  <a:lnTo>
                    <a:pt x="1791" y="501"/>
                  </a:lnTo>
                  <a:lnTo>
                    <a:pt x="1767" y="539"/>
                  </a:lnTo>
                  <a:lnTo>
                    <a:pt x="1740" y="577"/>
                  </a:lnTo>
                  <a:lnTo>
                    <a:pt x="1713" y="614"/>
                  </a:lnTo>
                  <a:lnTo>
                    <a:pt x="1684" y="649"/>
                  </a:lnTo>
                  <a:lnTo>
                    <a:pt x="1654" y="682"/>
                  </a:lnTo>
                  <a:lnTo>
                    <a:pt x="1623" y="713"/>
                  </a:lnTo>
                  <a:lnTo>
                    <a:pt x="1591" y="742"/>
                  </a:lnTo>
                  <a:lnTo>
                    <a:pt x="1632" y="761"/>
                  </a:lnTo>
                  <a:lnTo>
                    <a:pt x="1674" y="780"/>
                  </a:lnTo>
                  <a:lnTo>
                    <a:pt x="1717" y="804"/>
                  </a:lnTo>
                  <a:lnTo>
                    <a:pt x="1759" y="829"/>
                  </a:lnTo>
                  <a:lnTo>
                    <a:pt x="1803" y="856"/>
                  </a:lnTo>
                  <a:lnTo>
                    <a:pt x="1845" y="885"/>
                  </a:lnTo>
                  <a:lnTo>
                    <a:pt x="1889" y="916"/>
                  </a:lnTo>
                  <a:lnTo>
                    <a:pt x="1931" y="949"/>
                  </a:lnTo>
                  <a:lnTo>
                    <a:pt x="1975" y="985"/>
                  </a:lnTo>
                  <a:lnTo>
                    <a:pt x="2017" y="1022"/>
                  </a:lnTo>
                  <a:lnTo>
                    <a:pt x="2060" y="1060"/>
                  </a:lnTo>
                  <a:lnTo>
                    <a:pt x="2102" y="1100"/>
                  </a:lnTo>
                  <a:lnTo>
                    <a:pt x="2144" y="1141"/>
                  </a:lnTo>
                  <a:lnTo>
                    <a:pt x="2185" y="1185"/>
                  </a:lnTo>
                  <a:lnTo>
                    <a:pt x="2225" y="1228"/>
                  </a:lnTo>
                  <a:lnTo>
                    <a:pt x="2266" y="1274"/>
                  </a:lnTo>
                  <a:lnTo>
                    <a:pt x="2305" y="1320"/>
                  </a:lnTo>
                  <a:lnTo>
                    <a:pt x="2343" y="1368"/>
                  </a:lnTo>
                  <a:lnTo>
                    <a:pt x="2382" y="1417"/>
                  </a:lnTo>
                  <a:lnTo>
                    <a:pt x="2418" y="1466"/>
                  </a:lnTo>
                  <a:lnTo>
                    <a:pt x="2453" y="1517"/>
                  </a:lnTo>
                  <a:lnTo>
                    <a:pt x="2488" y="1569"/>
                  </a:lnTo>
                  <a:lnTo>
                    <a:pt x="2522" y="1621"/>
                  </a:lnTo>
                  <a:lnTo>
                    <a:pt x="2554" y="1674"/>
                  </a:lnTo>
                  <a:lnTo>
                    <a:pt x="2584" y="1727"/>
                  </a:lnTo>
                  <a:lnTo>
                    <a:pt x="2613" y="1780"/>
                  </a:lnTo>
                  <a:lnTo>
                    <a:pt x="2641" y="1834"/>
                  </a:lnTo>
                  <a:lnTo>
                    <a:pt x="2667" y="1889"/>
                  </a:lnTo>
                  <a:lnTo>
                    <a:pt x="2691" y="1943"/>
                  </a:lnTo>
                  <a:lnTo>
                    <a:pt x="2714" y="1998"/>
                  </a:lnTo>
                  <a:lnTo>
                    <a:pt x="2735" y="2053"/>
                  </a:lnTo>
                  <a:lnTo>
                    <a:pt x="2754" y="2108"/>
                  </a:lnTo>
                  <a:lnTo>
                    <a:pt x="2770" y="2163"/>
                  </a:lnTo>
                  <a:lnTo>
                    <a:pt x="2785" y="2218"/>
                  </a:lnTo>
                  <a:lnTo>
                    <a:pt x="2798" y="2272"/>
                  </a:lnTo>
                  <a:lnTo>
                    <a:pt x="2808" y="2326"/>
                  </a:lnTo>
                  <a:lnTo>
                    <a:pt x="2816" y="2379"/>
                  </a:lnTo>
                  <a:lnTo>
                    <a:pt x="2822" y="2432"/>
                  </a:lnTo>
                  <a:lnTo>
                    <a:pt x="2825" y="2485"/>
                  </a:lnTo>
                  <a:lnTo>
                    <a:pt x="2825" y="2537"/>
                  </a:lnTo>
                  <a:lnTo>
                    <a:pt x="2824" y="2589"/>
                  </a:lnTo>
                  <a:lnTo>
                    <a:pt x="2819" y="2639"/>
                  </a:lnTo>
                  <a:lnTo>
                    <a:pt x="2812" y="2688"/>
                  </a:lnTo>
                  <a:lnTo>
                    <a:pt x="2801" y="2737"/>
                  </a:lnTo>
                  <a:lnTo>
                    <a:pt x="2788" y="2785"/>
                  </a:lnTo>
                  <a:lnTo>
                    <a:pt x="2771" y="2831"/>
                  </a:lnTo>
                  <a:lnTo>
                    <a:pt x="2751" y="2876"/>
                  </a:lnTo>
                  <a:lnTo>
                    <a:pt x="2729" y="2920"/>
                  </a:lnTo>
                  <a:lnTo>
                    <a:pt x="2703" y="2963"/>
                  </a:lnTo>
                  <a:lnTo>
                    <a:pt x="2674" y="3004"/>
                  </a:lnTo>
                  <a:lnTo>
                    <a:pt x="2641" y="3044"/>
                  </a:lnTo>
                  <a:lnTo>
                    <a:pt x="2604" y="3082"/>
                  </a:lnTo>
                  <a:lnTo>
                    <a:pt x="2565" y="3118"/>
                  </a:lnTo>
                  <a:lnTo>
                    <a:pt x="2522" y="3153"/>
                  </a:lnTo>
                  <a:lnTo>
                    <a:pt x="2474" y="3186"/>
                  </a:lnTo>
                  <a:lnTo>
                    <a:pt x="2423" y="3217"/>
                  </a:lnTo>
                  <a:lnTo>
                    <a:pt x="2368" y="3246"/>
                  </a:lnTo>
                  <a:lnTo>
                    <a:pt x="2309" y="3273"/>
                  </a:lnTo>
                  <a:lnTo>
                    <a:pt x="2246" y="3297"/>
                  </a:lnTo>
                  <a:lnTo>
                    <a:pt x="2180" y="3319"/>
                  </a:lnTo>
                  <a:lnTo>
                    <a:pt x="2108" y="3340"/>
                  </a:lnTo>
                  <a:lnTo>
                    <a:pt x="2033" y="3358"/>
                  </a:lnTo>
                  <a:lnTo>
                    <a:pt x="1952" y="3373"/>
                  </a:lnTo>
                  <a:lnTo>
                    <a:pt x="1868" y="3386"/>
                  </a:lnTo>
                  <a:lnTo>
                    <a:pt x="1779" y="3396"/>
                  </a:lnTo>
                  <a:lnTo>
                    <a:pt x="1686" y="3403"/>
                  </a:lnTo>
                  <a:lnTo>
                    <a:pt x="1587" y="3409"/>
                  </a:lnTo>
                  <a:lnTo>
                    <a:pt x="1484" y="3410"/>
                  </a:lnTo>
                  <a:lnTo>
                    <a:pt x="1376" y="3409"/>
                  </a:lnTo>
                  <a:lnTo>
                    <a:pt x="1263" y="3404"/>
                  </a:lnTo>
                  <a:lnTo>
                    <a:pt x="1145" y="3397"/>
                  </a:lnTo>
                  <a:lnTo>
                    <a:pt x="1048" y="3389"/>
                  </a:lnTo>
                  <a:lnTo>
                    <a:pt x="956" y="3378"/>
                  </a:lnTo>
                  <a:lnTo>
                    <a:pt x="869" y="3363"/>
                  </a:lnTo>
                  <a:lnTo>
                    <a:pt x="786" y="3345"/>
                  </a:lnTo>
                  <a:lnTo>
                    <a:pt x="708" y="3326"/>
                  </a:lnTo>
                  <a:lnTo>
                    <a:pt x="636" y="3303"/>
                  </a:lnTo>
                  <a:lnTo>
                    <a:pt x="566" y="3278"/>
                  </a:lnTo>
                  <a:lnTo>
                    <a:pt x="502" y="3251"/>
                  </a:lnTo>
                  <a:lnTo>
                    <a:pt x="442" y="3221"/>
                  </a:lnTo>
                  <a:lnTo>
                    <a:pt x="387" y="3190"/>
                  </a:lnTo>
                  <a:lnTo>
                    <a:pt x="336" y="3156"/>
                  </a:lnTo>
                  <a:lnTo>
                    <a:pt x="288" y="3120"/>
                  </a:lnTo>
                  <a:lnTo>
                    <a:pt x="244" y="3082"/>
                  </a:lnTo>
                  <a:lnTo>
                    <a:pt x="205" y="3043"/>
                  </a:lnTo>
                  <a:lnTo>
                    <a:pt x="169" y="3001"/>
                  </a:lnTo>
                  <a:lnTo>
                    <a:pt x="137" y="2959"/>
                  </a:lnTo>
                  <a:lnTo>
                    <a:pt x="109" y="2914"/>
                  </a:lnTo>
                  <a:lnTo>
                    <a:pt x="84" y="2868"/>
                  </a:lnTo>
                  <a:lnTo>
                    <a:pt x="62" y="2821"/>
                  </a:lnTo>
                  <a:lnTo>
                    <a:pt x="43" y="2772"/>
                  </a:lnTo>
                  <a:lnTo>
                    <a:pt x="29" y="2721"/>
                  </a:lnTo>
                  <a:lnTo>
                    <a:pt x="17" y="2671"/>
                  </a:lnTo>
                  <a:lnTo>
                    <a:pt x="8" y="2619"/>
                  </a:lnTo>
                  <a:lnTo>
                    <a:pt x="3" y="2566"/>
                  </a:lnTo>
                  <a:lnTo>
                    <a:pt x="0" y="2512"/>
                  </a:lnTo>
                  <a:lnTo>
                    <a:pt x="0" y="2458"/>
                  </a:lnTo>
                  <a:lnTo>
                    <a:pt x="2" y="2402"/>
                  </a:lnTo>
                  <a:lnTo>
                    <a:pt x="8" y="2347"/>
                  </a:lnTo>
                  <a:lnTo>
                    <a:pt x="16" y="2290"/>
                  </a:lnTo>
                  <a:lnTo>
                    <a:pt x="26" y="2234"/>
                  </a:lnTo>
                  <a:lnTo>
                    <a:pt x="38" y="2177"/>
                  </a:lnTo>
                  <a:lnTo>
                    <a:pt x="54" y="2120"/>
                  </a:lnTo>
                  <a:lnTo>
                    <a:pt x="70" y="2063"/>
                  </a:lnTo>
                  <a:lnTo>
                    <a:pt x="90" y="2006"/>
                  </a:lnTo>
                  <a:lnTo>
                    <a:pt x="111" y="1948"/>
                  </a:lnTo>
                  <a:lnTo>
                    <a:pt x="135" y="1891"/>
                  </a:lnTo>
                  <a:lnTo>
                    <a:pt x="159" y="1835"/>
                  </a:lnTo>
                  <a:lnTo>
                    <a:pt x="185" y="1778"/>
                  </a:lnTo>
                  <a:lnTo>
                    <a:pt x="213" y="1722"/>
                  </a:lnTo>
                  <a:lnTo>
                    <a:pt x="243" y="1668"/>
                  </a:lnTo>
                  <a:lnTo>
                    <a:pt x="274" y="1613"/>
                  </a:lnTo>
                  <a:lnTo>
                    <a:pt x="308" y="1558"/>
                  </a:lnTo>
                  <a:lnTo>
                    <a:pt x="342" y="1505"/>
                  </a:lnTo>
                  <a:lnTo>
                    <a:pt x="376" y="1452"/>
                  </a:lnTo>
                  <a:lnTo>
                    <a:pt x="412" y="1401"/>
                  </a:lnTo>
                  <a:lnTo>
                    <a:pt x="449" y="1350"/>
                  </a:lnTo>
                  <a:lnTo>
                    <a:pt x="488" y="1301"/>
                  </a:lnTo>
                  <a:lnTo>
                    <a:pt x="526" y="1253"/>
                  </a:lnTo>
                  <a:lnTo>
                    <a:pt x="566" y="1206"/>
                  </a:lnTo>
                  <a:lnTo>
                    <a:pt x="607" y="1161"/>
                  </a:lnTo>
                  <a:lnTo>
                    <a:pt x="647" y="1117"/>
                  </a:lnTo>
                  <a:lnTo>
                    <a:pt x="689" y="1075"/>
                  </a:lnTo>
                  <a:lnTo>
                    <a:pt x="730" y="1034"/>
                  </a:lnTo>
                  <a:lnTo>
                    <a:pt x="771" y="995"/>
                  </a:lnTo>
                  <a:lnTo>
                    <a:pt x="814" y="959"/>
                  </a:lnTo>
                  <a:lnTo>
                    <a:pt x="856" y="923"/>
                  </a:lnTo>
                  <a:lnTo>
                    <a:pt x="899" y="890"/>
                  </a:lnTo>
                  <a:lnTo>
                    <a:pt x="940" y="860"/>
                  </a:lnTo>
                  <a:lnTo>
                    <a:pt x="983" y="831"/>
                  </a:lnTo>
                  <a:lnTo>
                    <a:pt x="1024" y="805"/>
                  </a:lnTo>
                  <a:lnTo>
                    <a:pt x="1066" y="781"/>
                  </a:lnTo>
                  <a:lnTo>
                    <a:pt x="1106" y="761"/>
                  </a:lnTo>
                  <a:lnTo>
                    <a:pt x="1067" y="733"/>
                  </a:lnTo>
                  <a:lnTo>
                    <a:pt x="1028" y="703"/>
                  </a:lnTo>
                  <a:lnTo>
                    <a:pt x="992" y="669"/>
                  </a:lnTo>
                  <a:lnTo>
                    <a:pt x="958" y="634"/>
                  </a:lnTo>
                  <a:lnTo>
                    <a:pt x="925" y="597"/>
                  </a:lnTo>
                  <a:lnTo>
                    <a:pt x="894" y="559"/>
                  </a:lnTo>
                  <a:lnTo>
                    <a:pt x="866" y="519"/>
                  </a:lnTo>
                  <a:lnTo>
                    <a:pt x="839" y="479"/>
                  </a:lnTo>
                  <a:lnTo>
                    <a:pt x="815" y="437"/>
                  </a:lnTo>
                  <a:lnTo>
                    <a:pt x="793" y="397"/>
                  </a:lnTo>
                  <a:lnTo>
                    <a:pt x="774" y="357"/>
                  </a:lnTo>
                  <a:lnTo>
                    <a:pt x="757" y="316"/>
                  </a:lnTo>
                  <a:lnTo>
                    <a:pt x="744" y="278"/>
                  </a:lnTo>
                  <a:lnTo>
                    <a:pt x="733" y="239"/>
                  </a:lnTo>
                  <a:lnTo>
                    <a:pt x="725" y="204"/>
                  </a:lnTo>
                  <a:lnTo>
                    <a:pt x="721" y="170"/>
                  </a:lnTo>
                  <a:lnTo>
                    <a:pt x="720" y="139"/>
                  </a:lnTo>
                  <a:lnTo>
                    <a:pt x="722" y="110"/>
                  </a:lnTo>
                  <a:lnTo>
                    <a:pt x="727" y="84"/>
                  </a:lnTo>
                  <a:lnTo>
                    <a:pt x="736" y="62"/>
                  </a:lnTo>
                  <a:lnTo>
                    <a:pt x="750" y="44"/>
                  </a:lnTo>
                  <a:lnTo>
                    <a:pt x="770" y="24"/>
                  </a:lnTo>
                  <a:lnTo>
                    <a:pt x="793" y="11"/>
                  </a:lnTo>
                  <a:lnTo>
                    <a:pt x="818" y="3"/>
                  </a:lnTo>
                  <a:lnTo>
                    <a:pt x="8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2"/>
            <p:cNvSpPr>
              <a:spLocks/>
            </p:cNvSpPr>
            <p:nvPr/>
          </p:nvSpPr>
          <p:spPr bwMode="auto">
            <a:xfrm>
              <a:off x="5028" y="3802"/>
              <a:ext cx="0" cy="0"/>
            </a:xfrm>
            <a:custGeom>
              <a:avLst/>
              <a:gdLst>
                <a:gd name="T0" fmla="*/ 1 w 1"/>
                <a:gd name="T1" fmla="*/ 0 h 2"/>
                <a:gd name="T2" fmla="*/ 1 w 1"/>
                <a:gd name="T3" fmla="*/ 1 h 2"/>
                <a:gd name="T4" fmla="*/ 0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1" y="1"/>
                  </a:lnTo>
                  <a:lnTo>
                    <a:pt x="0" y="2"/>
                  </a:lnTo>
                  <a:lnTo>
                    <a:pt x="1"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8" name="Rounded Rectangle 37"/>
          <p:cNvSpPr/>
          <p:nvPr/>
        </p:nvSpPr>
        <p:spPr>
          <a:xfrm>
            <a:off x="8159935" y="1715578"/>
            <a:ext cx="1097280" cy="1097280"/>
          </a:xfrm>
          <a:prstGeom prst="roundRect">
            <a:avLst/>
          </a:prstGeom>
          <a:solidFill>
            <a:schemeClr val="accent5"/>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27"/>
          <p:cNvSpPr>
            <a:spLocks noEditPoints="1"/>
          </p:cNvSpPr>
          <p:nvPr/>
        </p:nvSpPr>
        <p:spPr bwMode="auto">
          <a:xfrm>
            <a:off x="8413301" y="1997972"/>
            <a:ext cx="590549" cy="532492"/>
          </a:xfrm>
          <a:custGeom>
            <a:avLst/>
            <a:gdLst>
              <a:gd name="T0" fmla="*/ 2527 w 3331"/>
              <a:gd name="T1" fmla="*/ 2481 h 3310"/>
              <a:gd name="T2" fmla="*/ 2423 w 3331"/>
              <a:gd name="T3" fmla="*/ 2707 h 3310"/>
              <a:gd name="T4" fmla="*/ 2527 w 3331"/>
              <a:gd name="T5" fmla="*/ 2934 h 3310"/>
              <a:gd name="T6" fmla="*/ 2770 w 3331"/>
              <a:gd name="T7" fmla="*/ 3005 h 3310"/>
              <a:gd name="T8" fmla="*/ 2980 w 3331"/>
              <a:gd name="T9" fmla="*/ 2871 h 3310"/>
              <a:gd name="T10" fmla="*/ 3016 w 3331"/>
              <a:gd name="T11" fmla="*/ 2621 h 3310"/>
              <a:gd name="T12" fmla="*/ 2853 w 3331"/>
              <a:gd name="T13" fmla="*/ 2435 h 3310"/>
              <a:gd name="T14" fmla="*/ 518 w 3331"/>
              <a:gd name="T15" fmla="*/ 2419 h 3310"/>
              <a:gd name="T16" fmla="*/ 331 w 3331"/>
              <a:gd name="T17" fmla="*/ 2581 h 3310"/>
              <a:gd name="T18" fmla="*/ 331 w 3331"/>
              <a:gd name="T19" fmla="*/ 2834 h 3310"/>
              <a:gd name="T20" fmla="*/ 518 w 3331"/>
              <a:gd name="T21" fmla="*/ 2996 h 3310"/>
              <a:gd name="T22" fmla="*/ 771 w 3331"/>
              <a:gd name="T23" fmla="*/ 2959 h 3310"/>
              <a:gd name="T24" fmla="*/ 906 w 3331"/>
              <a:gd name="T25" fmla="*/ 2752 h 3310"/>
              <a:gd name="T26" fmla="*/ 834 w 3331"/>
              <a:gd name="T27" fmla="*/ 2510 h 3310"/>
              <a:gd name="T28" fmla="*/ 606 w 3331"/>
              <a:gd name="T29" fmla="*/ 2407 h 3310"/>
              <a:gd name="T30" fmla="*/ 1667 w 3331"/>
              <a:gd name="T31" fmla="*/ 750 h 3310"/>
              <a:gd name="T32" fmla="*/ 1204 w 3331"/>
              <a:gd name="T33" fmla="*/ 1006 h 3310"/>
              <a:gd name="T34" fmla="*/ 866 w 3331"/>
              <a:gd name="T35" fmla="*/ 1410 h 3310"/>
              <a:gd name="T36" fmla="*/ 892 w 3331"/>
              <a:gd name="T37" fmla="*/ 1769 h 3310"/>
              <a:gd name="T38" fmla="*/ 930 w 3331"/>
              <a:gd name="T39" fmla="*/ 1865 h 3310"/>
              <a:gd name="T40" fmla="*/ 680 w 3331"/>
              <a:gd name="T41" fmla="*/ 2109 h 3310"/>
              <a:gd name="T42" fmla="*/ 946 w 3331"/>
              <a:gd name="T43" fmla="*/ 2210 h 3310"/>
              <a:gd name="T44" fmla="*/ 1160 w 3331"/>
              <a:gd name="T45" fmla="*/ 2466 h 3310"/>
              <a:gd name="T46" fmla="*/ 1744 w 3331"/>
              <a:gd name="T47" fmla="*/ 2461 h 3310"/>
              <a:gd name="T48" fmla="*/ 1844 w 3331"/>
              <a:gd name="T49" fmla="*/ 2411 h 3310"/>
              <a:gd name="T50" fmla="*/ 2210 w 3331"/>
              <a:gd name="T51" fmla="*/ 2393 h 3310"/>
              <a:gd name="T52" fmla="*/ 2474 w 3331"/>
              <a:gd name="T53" fmla="*/ 2160 h 3310"/>
              <a:gd name="T54" fmla="*/ 2481 w 3331"/>
              <a:gd name="T55" fmla="*/ 1577 h 3310"/>
              <a:gd name="T56" fmla="*/ 2423 w 3331"/>
              <a:gd name="T57" fmla="*/ 1505 h 3310"/>
              <a:gd name="T58" fmla="*/ 2240 w 3331"/>
              <a:gd name="T59" fmla="*/ 1201 h 3310"/>
              <a:gd name="T60" fmla="*/ 2123 w 3331"/>
              <a:gd name="T61" fmla="*/ 1083 h 3310"/>
              <a:gd name="T62" fmla="*/ 3029 w 3331"/>
              <a:gd name="T63" fmla="*/ 301 h 3310"/>
              <a:gd name="T64" fmla="*/ 3264 w 3331"/>
              <a:gd name="T65" fmla="*/ 26 h 3310"/>
              <a:gd name="T66" fmla="*/ 3331 w 3331"/>
              <a:gd name="T67" fmla="*/ 1053 h 3310"/>
              <a:gd name="T68" fmla="*/ 3239 w 3331"/>
              <a:gd name="T69" fmla="*/ 1191 h 3310"/>
              <a:gd name="T70" fmla="*/ 3027 w 3331"/>
              <a:gd name="T71" fmla="*/ 1490 h 3310"/>
              <a:gd name="T72" fmla="*/ 2985 w 3331"/>
              <a:gd name="T73" fmla="*/ 1572 h 3310"/>
              <a:gd name="T74" fmla="*/ 2917 w 3331"/>
              <a:gd name="T75" fmla="*/ 2138 h 3310"/>
              <a:gd name="T76" fmla="*/ 3196 w 3331"/>
              <a:gd name="T77" fmla="*/ 2330 h 3310"/>
              <a:gd name="T78" fmla="*/ 3328 w 3331"/>
              <a:gd name="T79" fmla="*/ 2647 h 3310"/>
              <a:gd name="T80" fmla="*/ 3258 w 3331"/>
              <a:gd name="T81" fmla="*/ 2995 h 3310"/>
              <a:gd name="T82" fmla="*/ 3014 w 3331"/>
              <a:gd name="T83" fmla="*/ 3237 h 3310"/>
              <a:gd name="T84" fmla="*/ 2666 w 3331"/>
              <a:gd name="T85" fmla="*/ 3307 h 3310"/>
              <a:gd name="T86" fmla="*/ 2350 w 3331"/>
              <a:gd name="T87" fmla="*/ 3180 h 3310"/>
              <a:gd name="T88" fmla="*/ 2156 w 3331"/>
              <a:gd name="T89" fmla="*/ 2908 h 3310"/>
              <a:gd name="T90" fmla="*/ 1804 w 3331"/>
              <a:gd name="T91" fmla="*/ 3007 h 3310"/>
              <a:gd name="T92" fmla="*/ 1742 w 3331"/>
              <a:gd name="T93" fmla="*/ 2782 h 3310"/>
              <a:gd name="T94" fmla="*/ 1102 w 3331"/>
              <a:gd name="T95" fmla="*/ 3051 h 3310"/>
              <a:gd name="T96" fmla="*/ 838 w 3331"/>
              <a:gd name="T97" fmla="*/ 3263 h 3310"/>
              <a:gd name="T98" fmla="*/ 484 w 3331"/>
              <a:gd name="T99" fmla="*/ 3297 h 3310"/>
              <a:gd name="T100" fmla="*/ 178 w 3331"/>
              <a:gd name="T101" fmla="*/ 3133 h 3310"/>
              <a:gd name="T102" fmla="*/ 13 w 3331"/>
              <a:gd name="T103" fmla="*/ 2829 h 3310"/>
              <a:gd name="T104" fmla="*/ 50 w 3331"/>
              <a:gd name="T105" fmla="*/ 2467 h 3310"/>
              <a:gd name="T106" fmla="*/ 282 w 3331"/>
              <a:gd name="T107" fmla="*/ 2200 h 3310"/>
              <a:gd name="T108" fmla="*/ 337 w 3331"/>
              <a:gd name="T109" fmla="*/ 1773 h 3310"/>
              <a:gd name="T110" fmla="*/ 392 w 3331"/>
              <a:gd name="T111" fmla="*/ 1686 h 3310"/>
              <a:gd name="T112" fmla="*/ 678 w 3331"/>
              <a:gd name="T113" fmla="*/ 1444 h 3310"/>
              <a:gd name="T114" fmla="*/ 1000 w 3331"/>
              <a:gd name="T115" fmla="*/ 987 h 3310"/>
              <a:gd name="T116" fmla="*/ 1460 w 3331"/>
              <a:gd name="T117" fmla="*/ 669 h 3310"/>
              <a:gd name="T118" fmla="*/ 2020 w 3331"/>
              <a:gd name="T119" fmla="*/ 530 h 3310"/>
              <a:gd name="T120" fmla="*/ 2164 w 3331"/>
              <a:gd name="T121" fmla="*/ 44 h 3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31" h="3310">
                <a:moveTo>
                  <a:pt x="2726" y="2407"/>
                </a:moveTo>
                <a:lnTo>
                  <a:pt x="2681" y="2410"/>
                </a:lnTo>
                <a:lnTo>
                  <a:pt x="2638" y="2419"/>
                </a:lnTo>
                <a:lnTo>
                  <a:pt x="2599" y="2435"/>
                </a:lnTo>
                <a:lnTo>
                  <a:pt x="2561" y="2455"/>
                </a:lnTo>
                <a:lnTo>
                  <a:pt x="2527" y="2481"/>
                </a:lnTo>
                <a:lnTo>
                  <a:pt x="2497" y="2510"/>
                </a:lnTo>
                <a:lnTo>
                  <a:pt x="2472" y="2544"/>
                </a:lnTo>
                <a:lnTo>
                  <a:pt x="2451" y="2581"/>
                </a:lnTo>
                <a:lnTo>
                  <a:pt x="2436" y="2621"/>
                </a:lnTo>
                <a:lnTo>
                  <a:pt x="2427" y="2663"/>
                </a:lnTo>
                <a:lnTo>
                  <a:pt x="2423" y="2707"/>
                </a:lnTo>
                <a:lnTo>
                  <a:pt x="2427" y="2752"/>
                </a:lnTo>
                <a:lnTo>
                  <a:pt x="2436" y="2794"/>
                </a:lnTo>
                <a:lnTo>
                  <a:pt x="2451" y="2834"/>
                </a:lnTo>
                <a:lnTo>
                  <a:pt x="2472" y="2871"/>
                </a:lnTo>
                <a:lnTo>
                  <a:pt x="2497" y="2905"/>
                </a:lnTo>
                <a:lnTo>
                  <a:pt x="2527" y="2934"/>
                </a:lnTo>
                <a:lnTo>
                  <a:pt x="2561" y="2959"/>
                </a:lnTo>
                <a:lnTo>
                  <a:pt x="2599" y="2980"/>
                </a:lnTo>
                <a:lnTo>
                  <a:pt x="2638" y="2996"/>
                </a:lnTo>
                <a:lnTo>
                  <a:pt x="2681" y="3005"/>
                </a:lnTo>
                <a:lnTo>
                  <a:pt x="2726" y="3008"/>
                </a:lnTo>
                <a:lnTo>
                  <a:pt x="2770" y="3005"/>
                </a:lnTo>
                <a:lnTo>
                  <a:pt x="2813" y="2996"/>
                </a:lnTo>
                <a:lnTo>
                  <a:pt x="2853" y="2980"/>
                </a:lnTo>
                <a:lnTo>
                  <a:pt x="2891" y="2959"/>
                </a:lnTo>
                <a:lnTo>
                  <a:pt x="2924" y="2934"/>
                </a:lnTo>
                <a:lnTo>
                  <a:pt x="2954" y="2905"/>
                </a:lnTo>
                <a:lnTo>
                  <a:pt x="2980" y="2871"/>
                </a:lnTo>
                <a:lnTo>
                  <a:pt x="3001" y="2834"/>
                </a:lnTo>
                <a:lnTo>
                  <a:pt x="3016" y="2794"/>
                </a:lnTo>
                <a:lnTo>
                  <a:pt x="3026" y="2752"/>
                </a:lnTo>
                <a:lnTo>
                  <a:pt x="3029" y="2707"/>
                </a:lnTo>
                <a:lnTo>
                  <a:pt x="3026" y="2663"/>
                </a:lnTo>
                <a:lnTo>
                  <a:pt x="3016" y="2621"/>
                </a:lnTo>
                <a:lnTo>
                  <a:pt x="3001" y="2581"/>
                </a:lnTo>
                <a:lnTo>
                  <a:pt x="2980" y="2544"/>
                </a:lnTo>
                <a:lnTo>
                  <a:pt x="2954" y="2510"/>
                </a:lnTo>
                <a:lnTo>
                  <a:pt x="2924" y="2481"/>
                </a:lnTo>
                <a:lnTo>
                  <a:pt x="2891" y="2455"/>
                </a:lnTo>
                <a:lnTo>
                  <a:pt x="2853" y="2435"/>
                </a:lnTo>
                <a:lnTo>
                  <a:pt x="2813" y="2419"/>
                </a:lnTo>
                <a:lnTo>
                  <a:pt x="2770" y="2410"/>
                </a:lnTo>
                <a:lnTo>
                  <a:pt x="2726" y="2407"/>
                </a:lnTo>
                <a:close/>
                <a:moveTo>
                  <a:pt x="606" y="2407"/>
                </a:moveTo>
                <a:lnTo>
                  <a:pt x="561" y="2410"/>
                </a:lnTo>
                <a:lnTo>
                  <a:pt x="518" y="2419"/>
                </a:lnTo>
                <a:lnTo>
                  <a:pt x="478" y="2435"/>
                </a:lnTo>
                <a:lnTo>
                  <a:pt x="441" y="2455"/>
                </a:lnTo>
                <a:lnTo>
                  <a:pt x="407" y="2481"/>
                </a:lnTo>
                <a:lnTo>
                  <a:pt x="378" y="2510"/>
                </a:lnTo>
                <a:lnTo>
                  <a:pt x="352" y="2544"/>
                </a:lnTo>
                <a:lnTo>
                  <a:pt x="331" y="2581"/>
                </a:lnTo>
                <a:lnTo>
                  <a:pt x="316" y="2621"/>
                </a:lnTo>
                <a:lnTo>
                  <a:pt x="307" y="2663"/>
                </a:lnTo>
                <a:lnTo>
                  <a:pt x="304" y="2707"/>
                </a:lnTo>
                <a:lnTo>
                  <a:pt x="307" y="2752"/>
                </a:lnTo>
                <a:lnTo>
                  <a:pt x="316" y="2794"/>
                </a:lnTo>
                <a:lnTo>
                  <a:pt x="331" y="2834"/>
                </a:lnTo>
                <a:lnTo>
                  <a:pt x="352" y="2871"/>
                </a:lnTo>
                <a:lnTo>
                  <a:pt x="378" y="2905"/>
                </a:lnTo>
                <a:lnTo>
                  <a:pt x="407" y="2934"/>
                </a:lnTo>
                <a:lnTo>
                  <a:pt x="441" y="2959"/>
                </a:lnTo>
                <a:lnTo>
                  <a:pt x="478" y="2980"/>
                </a:lnTo>
                <a:lnTo>
                  <a:pt x="518" y="2996"/>
                </a:lnTo>
                <a:lnTo>
                  <a:pt x="561" y="3005"/>
                </a:lnTo>
                <a:lnTo>
                  <a:pt x="606" y="3008"/>
                </a:lnTo>
                <a:lnTo>
                  <a:pt x="650" y="3005"/>
                </a:lnTo>
                <a:lnTo>
                  <a:pt x="693" y="2996"/>
                </a:lnTo>
                <a:lnTo>
                  <a:pt x="734" y="2980"/>
                </a:lnTo>
                <a:lnTo>
                  <a:pt x="771" y="2959"/>
                </a:lnTo>
                <a:lnTo>
                  <a:pt x="804" y="2934"/>
                </a:lnTo>
                <a:lnTo>
                  <a:pt x="834" y="2905"/>
                </a:lnTo>
                <a:lnTo>
                  <a:pt x="860" y="2871"/>
                </a:lnTo>
                <a:lnTo>
                  <a:pt x="880" y="2834"/>
                </a:lnTo>
                <a:lnTo>
                  <a:pt x="896" y="2794"/>
                </a:lnTo>
                <a:lnTo>
                  <a:pt x="906" y="2752"/>
                </a:lnTo>
                <a:lnTo>
                  <a:pt x="909" y="2707"/>
                </a:lnTo>
                <a:lnTo>
                  <a:pt x="906" y="2663"/>
                </a:lnTo>
                <a:lnTo>
                  <a:pt x="896" y="2621"/>
                </a:lnTo>
                <a:lnTo>
                  <a:pt x="880" y="2581"/>
                </a:lnTo>
                <a:lnTo>
                  <a:pt x="860" y="2544"/>
                </a:lnTo>
                <a:lnTo>
                  <a:pt x="834" y="2510"/>
                </a:lnTo>
                <a:lnTo>
                  <a:pt x="804" y="2481"/>
                </a:lnTo>
                <a:lnTo>
                  <a:pt x="771" y="2455"/>
                </a:lnTo>
                <a:lnTo>
                  <a:pt x="734" y="2435"/>
                </a:lnTo>
                <a:lnTo>
                  <a:pt x="693" y="2419"/>
                </a:lnTo>
                <a:lnTo>
                  <a:pt x="650" y="2410"/>
                </a:lnTo>
                <a:lnTo>
                  <a:pt x="606" y="2407"/>
                </a:lnTo>
                <a:close/>
                <a:moveTo>
                  <a:pt x="2120" y="677"/>
                </a:moveTo>
                <a:lnTo>
                  <a:pt x="2026" y="681"/>
                </a:lnTo>
                <a:lnTo>
                  <a:pt x="1934" y="689"/>
                </a:lnTo>
                <a:lnTo>
                  <a:pt x="1843" y="703"/>
                </a:lnTo>
                <a:lnTo>
                  <a:pt x="1754" y="724"/>
                </a:lnTo>
                <a:lnTo>
                  <a:pt x="1667" y="750"/>
                </a:lnTo>
                <a:lnTo>
                  <a:pt x="1583" y="780"/>
                </a:lnTo>
                <a:lnTo>
                  <a:pt x="1501" y="817"/>
                </a:lnTo>
                <a:lnTo>
                  <a:pt x="1422" y="857"/>
                </a:lnTo>
                <a:lnTo>
                  <a:pt x="1346" y="903"/>
                </a:lnTo>
                <a:lnTo>
                  <a:pt x="1273" y="952"/>
                </a:lnTo>
                <a:lnTo>
                  <a:pt x="1204" y="1006"/>
                </a:lnTo>
                <a:lnTo>
                  <a:pt x="1138" y="1064"/>
                </a:lnTo>
                <a:lnTo>
                  <a:pt x="1075" y="1127"/>
                </a:lnTo>
                <a:lnTo>
                  <a:pt x="1017" y="1192"/>
                </a:lnTo>
                <a:lnTo>
                  <a:pt x="962" y="1261"/>
                </a:lnTo>
                <a:lnTo>
                  <a:pt x="912" y="1334"/>
                </a:lnTo>
                <a:lnTo>
                  <a:pt x="866" y="1410"/>
                </a:lnTo>
                <a:lnTo>
                  <a:pt x="825" y="1488"/>
                </a:lnTo>
                <a:lnTo>
                  <a:pt x="789" y="1569"/>
                </a:lnTo>
                <a:lnTo>
                  <a:pt x="758" y="1653"/>
                </a:lnTo>
                <a:lnTo>
                  <a:pt x="732" y="1738"/>
                </a:lnTo>
                <a:lnTo>
                  <a:pt x="872" y="1763"/>
                </a:lnTo>
                <a:lnTo>
                  <a:pt x="892" y="1769"/>
                </a:lnTo>
                <a:lnTo>
                  <a:pt x="910" y="1781"/>
                </a:lnTo>
                <a:lnTo>
                  <a:pt x="922" y="1796"/>
                </a:lnTo>
                <a:lnTo>
                  <a:pt x="932" y="1815"/>
                </a:lnTo>
                <a:lnTo>
                  <a:pt x="935" y="1832"/>
                </a:lnTo>
                <a:lnTo>
                  <a:pt x="934" y="1848"/>
                </a:lnTo>
                <a:lnTo>
                  <a:pt x="930" y="1865"/>
                </a:lnTo>
                <a:lnTo>
                  <a:pt x="921" y="1880"/>
                </a:lnTo>
                <a:lnTo>
                  <a:pt x="911" y="1892"/>
                </a:lnTo>
                <a:lnTo>
                  <a:pt x="682" y="2105"/>
                </a:lnTo>
                <a:lnTo>
                  <a:pt x="682" y="2105"/>
                </a:lnTo>
                <a:lnTo>
                  <a:pt x="682" y="2107"/>
                </a:lnTo>
                <a:lnTo>
                  <a:pt x="680" y="2109"/>
                </a:lnTo>
                <a:lnTo>
                  <a:pt x="680" y="2111"/>
                </a:lnTo>
                <a:lnTo>
                  <a:pt x="738" y="2121"/>
                </a:lnTo>
                <a:lnTo>
                  <a:pt x="795" y="2137"/>
                </a:lnTo>
                <a:lnTo>
                  <a:pt x="848" y="2156"/>
                </a:lnTo>
                <a:lnTo>
                  <a:pt x="898" y="2181"/>
                </a:lnTo>
                <a:lnTo>
                  <a:pt x="946" y="2210"/>
                </a:lnTo>
                <a:lnTo>
                  <a:pt x="991" y="2245"/>
                </a:lnTo>
                <a:lnTo>
                  <a:pt x="1033" y="2282"/>
                </a:lnTo>
                <a:lnTo>
                  <a:pt x="1071" y="2324"/>
                </a:lnTo>
                <a:lnTo>
                  <a:pt x="1106" y="2368"/>
                </a:lnTo>
                <a:lnTo>
                  <a:pt x="1135" y="2416"/>
                </a:lnTo>
                <a:lnTo>
                  <a:pt x="1160" y="2466"/>
                </a:lnTo>
                <a:lnTo>
                  <a:pt x="1181" y="2519"/>
                </a:lnTo>
                <a:lnTo>
                  <a:pt x="1197" y="2575"/>
                </a:lnTo>
                <a:lnTo>
                  <a:pt x="1206" y="2633"/>
                </a:lnTo>
                <a:lnTo>
                  <a:pt x="1742" y="2633"/>
                </a:lnTo>
                <a:lnTo>
                  <a:pt x="1742" y="2482"/>
                </a:lnTo>
                <a:lnTo>
                  <a:pt x="1744" y="2461"/>
                </a:lnTo>
                <a:lnTo>
                  <a:pt x="1753" y="2442"/>
                </a:lnTo>
                <a:lnTo>
                  <a:pt x="1766" y="2427"/>
                </a:lnTo>
                <a:lnTo>
                  <a:pt x="1784" y="2414"/>
                </a:lnTo>
                <a:lnTo>
                  <a:pt x="1804" y="2408"/>
                </a:lnTo>
                <a:lnTo>
                  <a:pt x="1824" y="2407"/>
                </a:lnTo>
                <a:lnTo>
                  <a:pt x="1844" y="2411"/>
                </a:lnTo>
                <a:lnTo>
                  <a:pt x="1863" y="2421"/>
                </a:lnTo>
                <a:lnTo>
                  <a:pt x="2127" y="2619"/>
                </a:lnTo>
                <a:lnTo>
                  <a:pt x="2140" y="2559"/>
                </a:lnTo>
                <a:lnTo>
                  <a:pt x="2158" y="2501"/>
                </a:lnTo>
                <a:lnTo>
                  <a:pt x="2181" y="2445"/>
                </a:lnTo>
                <a:lnTo>
                  <a:pt x="2210" y="2393"/>
                </a:lnTo>
                <a:lnTo>
                  <a:pt x="2244" y="2345"/>
                </a:lnTo>
                <a:lnTo>
                  <a:pt x="2282" y="2299"/>
                </a:lnTo>
                <a:lnTo>
                  <a:pt x="2324" y="2258"/>
                </a:lnTo>
                <a:lnTo>
                  <a:pt x="2371" y="2221"/>
                </a:lnTo>
                <a:lnTo>
                  <a:pt x="2421" y="2189"/>
                </a:lnTo>
                <a:lnTo>
                  <a:pt x="2474" y="2160"/>
                </a:lnTo>
                <a:lnTo>
                  <a:pt x="2530" y="2139"/>
                </a:lnTo>
                <a:lnTo>
                  <a:pt x="2589" y="2122"/>
                </a:lnTo>
                <a:lnTo>
                  <a:pt x="2650" y="2112"/>
                </a:lnTo>
                <a:lnTo>
                  <a:pt x="2650" y="1579"/>
                </a:lnTo>
                <a:lnTo>
                  <a:pt x="2498" y="1579"/>
                </a:lnTo>
                <a:lnTo>
                  <a:pt x="2481" y="1577"/>
                </a:lnTo>
                <a:lnTo>
                  <a:pt x="2466" y="1572"/>
                </a:lnTo>
                <a:lnTo>
                  <a:pt x="2452" y="1563"/>
                </a:lnTo>
                <a:lnTo>
                  <a:pt x="2440" y="1552"/>
                </a:lnTo>
                <a:lnTo>
                  <a:pt x="2431" y="1537"/>
                </a:lnTo>
                <a:lnTo>
                  <a:pt x="2425" y="1522"/>
                </a:lnTo>
                <a:lnTo>
                  <a:pt x="2423" y="1505"/>
                </a:lnTo>
                <a:lnTo>
                  <a:pt x="2425" y="1490"/>
                </a:lnTo>
                <a:lnTo>
                  <a:pt x="2429" y="1474"/>
                </a:lnTo>
                <a:lnTo>
                  <a:pt x="2438" y="1459"/>
                </a:lnTo>
                <a:lnTo>
                  <a:pt x="2631" y="1204"/>
                </a:lnTo>
                <a:lnTo>
                  <a:pt x="2272" y="1204"/>
                </a:lnTo>
                <a:lnTo>
                  <a:pt x="2240" y="1201"/>
                </a:lnTo>
                <a:lnTo>
                  <a:pt x="2212" y="1191"/>
                </a:lnTo>
                <a:lnTo>
                  <a:pt x="2187" y="1178"/>
                </a:lnTo>
                <a:lnTo>
                  <a:pt x="2164" y="1159"/>
                </a:lnTo>
                <a:lnTo>
                  <a:pt x="2146" y="1137"/>
                </a:lnTo>
                <a:lnTo>
                  <a:pt x="2132" y="1111"/>
                </a:lnTo>
                <a:lnTo>
                  <a:pt x="2123" y="1083"/>
                </a:lnTo>
                <a:lnTo>
                  <a:pt x="2120" y="1053"/>
                </a:lnTo>
                <a:lnTo>
                  <a:pt x="2120" y="677"/>
                </a:lnTo>
                <a:close/>
                <a:moveTo>
                  <a:pt x="2423" y="301"/>
                </a:moveTo>
                <a:lnTo>
                  <a:pt x="2423" y="902"/>
                </a:lnTo>
                <a:lnTo>
                  <a:pt x="3029" y="902"/>
                </a:lnTo>
                <a:lnTo>
                  <a:pt x="3029" y="301"/>
                </a:lnTo>
                <a:lnTo>
                  <a:pt x="2423" y="301"/>
                </a:lnTo>
                <a:close/>
                <a:moveTo>
                  <a:pt x="2272" y="0"/>
                </a:moveTo>
                <a:lnTo>
                  <a:pt x="3180" y="0"/>
                </a:lnTo>
                <a:lnTo>
                  <a:pt x="3210" y="3"/>
                </a:lnTo>
                <a:lnTo>
                  <a:pt x="3239" y="12"/>
                </a:lnTo>
                <a:lnTo>
                  <a:pt x="3264" y="26"/>
                </a:lnTo>
                <a:lnTo>
                  <a:pt x="3287" y="44"/>
                </a:lnTo>
                <a:lnTo>
                  <a:pt x="3305" y="67"/>
                </a:lnTo>
                <a:lnTo>
                  <a:pt x="3320" y="92"/>
                </a:lnTo>
                <a:lnTo>
                  <a:pt x="3328" y="120"/>
                </a:lnTo>
                <a:lnTo>
                  <a:pt x="3331" y="150"/>
                </a:lnTo>
                <a:lnTo>
                  <a:pt x="3331" y="1053"/>
                </a:lnTo>
                <a:lnTo>
                  <a:pt x="3328" y="1083"/>
                </a:lnTo>
                <a:lnTo>
                  <a:pt x="3320" y="1111"/>
                </a:lnTo>
                <a:lnTo>
                  <a:pt x="3305" y="1137"/>
                </a:lnTo>
                <a:lnTo>
                  <a:pt x="3287" y="1159"/>
                </a:lnTo>
                <a:lnTo>
                  <a:pt x="3264" y="1178"/>
                </a:lnTo>
                <a:lnTo>
                  <a:pt x="3239" y="1191"/>
                </a:lnTo>
                <a:lnTo>
                  <a:pt x="3210" y="1201"/>
                </a:lnTo>
                <a:lnTo>
                  <a:pt x="3180" y="1204"/>
                </a:lnTo>
                <a:lnTo>
                  <a:pt x="2820" y="1204"/>
                </a:lnTo>
                <a:lnTo>
                  <a:pt x="3013" y="1459"/>
                </a:lnTo>
                <a:lnTo>
                  <a:pt x="3022" y="1474"/>
                </a:lnTo>
                <a:lnTo>
                  <a:pt x="3027" y="1490"/>
                </a:lnTo>
                <a:lnTo>
                  <a:pt x="3029" y="1505"/>
                </a:lnTo>
                <a:lnTo>
                  <a:pt x="3026" y="1522"/>
                </a:lnTo>
                <a:lnTo>
                  <a:pt x="3020" y="1537"/>
                </a:lnTo>
                <a:lnTo>
                  <a:pt x="3011" y="1552"/>
                </a:lnTo>
                <a:lnTo>
                  <a:pt x="3000" y="1563"/>
                </a:lnTo>
                <a:lnTo>
                  <a:pt x="2985" y="1572"/>
                </a:lnTo>
                <a:lnTo>
                  <a:pt x="2969" y="1577"/>
                </a:lnTo>
                <a:lnTo>
                  <a:pt x="2952" y="1579"/>
                </a:lnTo>
                <a:lnTo>
                  <a:pt x="2802" y="1579"/>
                </a:lnTo>
                <a:lnTo>
                  <a:pt x="2802" y="2112"/>
                </a:lnTo>
                <a:lnTo>
                  <a:pt x="2860" y="2121"/>
                </a:lnTo>
                <a:lnTo>
                  <a:pt x="2917" y="2138"/>
                </a:lnTo>
                <a:lnTo>
                  <a:pt x="2971" y="2158"/>
                </a:lnTo>
                <a:lnTo>
                  <a:pt x="3023" y="2183"/>
                </a:lnTo>
                <a:lnTo>
                  <a:pt x="3072" y="2215"/>
                </a:lnTo>
                <a:lnTo>
                  <a:pt x="3117" y="2249"/>
                </a:lnTo>
                <a:lnTo>
                  <a:pt x="3159" y="2287"/>
                </a:lnTo>
                <a:lnTo>
                  <a:pt x="3196" y="2330"/>
                </a:lnTo>
                <a:lnTo>
                  <a:pt x="3231" y="2376"/>
                </a:lnTo>
                <a:lnTo>
                  <a:pt x="3260" y="2425"/>
                </a:lnTo>
                <a:lnTo>
                  <a:pt x="3285" y="2477"/>
                </a:lnTo>
                <a:lnTo>
                  <a:pt x="3305" y="2532"/>
                </a:lnTo>
                <a:lnTo>
                  <a:pt x="3320" y="2588"/>
                </a:lnTo>
                <a:lnTo>
                  <a:pt x="3328" y="2647"/>
                </a:lnTo>
                <a:lnTo>
                  <a:pt x="3331" y="2707"/>
                </a:lnTo>
                <a:lnTo>
                  <a:pt x="3328" y="2769"/>
                </a:lnTo>
                <a:lnTo>
                  <a:pt x="3319" y="2829"/>
                </a:lnTo>
                <a:lnTo>
                  <a:pt x="3304" y="2886"/>
                </a:lnTo>
                <a:lnTo>
                  <a:pt x="3283" y="2941"/>
                </a:lnTo>
                <a:lnTo>
                  <a:pt x="3258" y="2995"/>
                </a:lnTo>
                <a:lnTo>
                  <a:pt x="3228" y="3043"/>
                </a:lnTo>
                <a:lnTo>
                  <a:pt x="3193" y="3090"/>
                </a:lnTo>
                <a:lnTo>
                  <a:pt x="3153" y="3133"/>
                </a:lnTo>
                <a:lnTo>
                  <a:pt x="3110" y="3171"/>
                </a:lnTo>
                <a:lnTo>
                  <a:pt x="3064" y="3207"/>
                </a:lnTo>
                <a:lnTo>
                  <a:pt x="3014" y="3237"/>
                </a:lnTo>
                <a:lnTo>
                  <a:pt x="2961" y="3262"/>
                </a:lnTo>
                <a:lnTo>
                  <a:pt x="2905" y="3283"/>
                </a:lnTo>
                <a:lnTo>
                  <a:pt x="2848" y="3297"/>
                </a:lnTo>
                <a:lnTo>
                  <a:pt x="2787" y="3307"/>
                </a:lnTo>
                <a:lnTo>
                  <a:pt x="2725" y="3310"/>
                </a:lnTo>
                <a:lnTo>
                  <a:pt x="2666" y="3307"/>
                </a:lnTo>
                <a:lnTo>
                  <a:pt x="2607" y="3297"/>
                </a:lnTo>
                <a:lnTo>
                  <a:pt x="2550" y="3284"/>
                </a:lnTo>
                <a:lnTo>
                  <a:pt x="2497" y="3265"/>
                </a:lnTo>
                <a:lnTo>
                  <a:pt x="2446" y="3241"/>
                </a:lnTo>
                <a:lnTo>
                  <a:pt x="2396" y="3212"/>
                </a:lnTo>
                <a:lnTo>
                  <a:pt x="2350" y="3180"/>
                </a:lnTo>
                <a:lnTo>
                  <a:pt x="2309" y="3142"/>
                </a:lnTo>
                <a:lnTo>
                  <a:pt x="2269" y="3102"/>
                </a:lnTo>
                <a:lnTo>
                  <a:pt x="2234" y="3058"/>
                </a:lnTo>
                <a:lnTo>
                  <a:pt x="2204" y="3011"/>
                </a:lnTo>
                <a:lnTo>
                  <a:pt x="2178" y="2960"/>
                </a:lnTo>
                <a:lnTo>
                  <a:pt x="2156" y="2908"/>
                </a:lnTo>
                <a:lnTo>
                  <a:pt x="2139" y="2853"/>
                </a:lnTo>
                <a:lnTo>
                  <a:pt x="2127" y="2796"/>
                </a:lnTo>
                <a:lnTo>
                  <a:pt x="1863" y="2993"/>
                </a:lnTo>
                <a:lnTo>
                  <a:pt x="1844" y="3003"/>
                </a:lnTo>
                <a:lnTo>
                  <a:pt x="1824" y="3008"/>
                </a:lnTo>
                <a:lnTo>
                  <a:pt x="1804" y="3007"/>
                </a:lnTo>
                <a:lnTo>
                  <a:pt x="1784" y="3001"/>
                </a:lnTo>
                <a:lnTo>
                  <a:pt x="1766" y="2988"/>
                </a:lnTo>
                <a:lnTo>
                  <a:pt x="1753" y="2973"/>
                </a:lnTo>
                <a:lnTo>
                  <a:pt x="1744" y="2954"/>
                </a:lnTo>
                <a:lnTo>
                  <a:pt x="1742" y="2933"/>
                </a:lnTo>
                <a:lnTo>
                  <a:pt x="1742" y="2782"/>
                </a:lnTo>
                <a:lnTo>
                  <a:pt x="1206" y="2782"/>
                </a:lnTo>
                <a:lnTo>
                  <a:pt x="1196" y="2841"/>
                </a:lnTo>
                <a:lnTo>
                  <a:pt x="1180" y="2897"/>
                </a:lnTo>
                <a:lnTo>
                  <a:pt x="1159" y="2951"/>
                </a:lnTo>
                <a:lnTo>
                  <a:pt x="1133" y="3003"/>
                </a:lnTo>
                <a:lnTo>
                  <a:pt x="1102" y="3051"/>
                </a:lnTo>
                <a:lnTo>
                  <a:pt x="1068" y="3095"/>
                </a:lnTo>
                <a:lnTo>
                  <a:pt x="1028" y="3138"/>
                </a:lnTo>
                <a:lnTo>
                  <a:pt x="986" y="3175"/>
                </a:lnTo>
                <a:lnTo>
                  <a:pt x="940" y="3209"/>
                </a:lnTo>
                <a:lnTo>
                  <a:pt x="890" y="3239"/>
                </a:lnTo>
                <a:lnTo>
                  <a:pt x="838" y="3263"/>
                </a:lnTo>
                <a:lnTo>
                  <a:pt x="783" y="3283"/>
                </a:lnTo>
                <a:lnTo>
                  <a:pt x="726" y="3297"/>
                </a:lnTo>
                <a:lnTo>
                  <a:pt x="667" y="3307"/>
                </a:lnTo>
                <a:lnTo>
                  <a:pt x="606" y="3310"/>
                </a:lnTo>
                <a:lnTo>
                  <a:pt x="544" y="3307"/>
                </a:lnTo>
                <a:lnTo>
                  <a:pt x="484" y="3297"/>
                </a:lnTo>
                <a:lnTo>
                  <a:pt x="426" y="3283"/>
                </a:lnTo>
                <a:lnTo>
                  <a:pt x="371" y="3262"/>
                </a:lnTo>
                <a:lnTo>
                  <a:pt x="317" y="3237"/>
                </a:lnTo>
                <a:lnTo>
                  <a:pt x="268" y="3207"/>
                </a:lnTo>
                <a:lnTo>
                  <a:pt x="221" y="3171"/>
                </a:lnTo>
                <a:lnTo>
                  <a:pt x="178" y="3133"/>
                </a:lnTo>
                <a:lnTo>
                  <a:pt x="139" y="3090"/>
                </a:lnTo>
                <a:lnTo>
                  <a:pt x="104" y="3043"/>
                </a:lnTo>
                <a:lnTo>
                  <a:pt x="73" y="2995"/>
                </a:lnTo>
                <a:lnTo>
                  <a:pt x="48" y="2941"/>
                </a:lnTo>
                <a:lnTo>
                  <a:pt x="27" y="2886"/>
                </a:lnTo>
                <a:lnTo>
                  <a:pt x="13" y="2829"/>
                </a:lnTo>
                <a:lnTo>
                  <a:pt x="3" y="2769"/>
                </a:lnTo>
                <a:lnTo>
                  <a:pt x="0" y="2707"/>
                </a:lnTo>
                <a:lnTo>
                  <a:pt x="3" y="2644"/>
                </a:lnTo>
                <a:lnTo>
                  <a:pt x="14" y="2583"/>
                </a:lnTo>
                <a:lnTo>
                  <a:pt x="29" y="2524"/>
                </a:lnTo>
                <a:lnTo>
                  <a:pt x="50" y="2467"/>
                </a:lnTo>
                <a:lnTo>
                  <a:pt x="77" y="2414"/>
                </a:lnTo>
                <a:lnTo>
                  <a:pt x="110" y="2363"/>
                </a:lnTo>
                <a:lnTo>
                  <a:pt x="147" y="2316"/>
                </a:lnTo>
                <a:lnTo>
                  <a:pt x="187" y="2274"/>
                </a:lnTo>
                <a:lnTo>
                  <a:pt x="232" y="2234"/>
                </a:lnTo>
                <a:lnTo>
                  <a:pt x="282" y="2200"/>
                </a:lnTo>
                <a:lnTo>
                  <a:pt x="334" y="2171"/>
                </a:lnTo>
                <a:lnTo>
                  <a:pt x="389" y="2146"/>
                </a:lnTo>
                <a:lnTo>
                  <a:pt x="447" y="2127"/>
                </a:lnTo>
                <a:lnTo>
                  <a:pt x="508" y="2115"/>
                </a:lnTo>
                <a:lnTo>
                  <a:pt x="344" y="1793"/>
                </a:lnTo>
                <a:lnTo>
                  <a:pt x="337" y="1773"/>
                </a:lnTo>
                <a:lnTo>
                  <a:pt x="336" y="1753"/>
                </a:lnTo>
                <a:lnTo>
                  <a:pt x="341" y="1732"/>
                </a:lnTo>
                <a:lnTo>
                  <a:pt x="351" y="1714"/>
                </a:lnTo>
                <a:lnTo>
                  <a:pt x="362" y="1702"/>
                </a:lnTo>
                <a:lnTo>
                  <a:pt x="376" y="1692"/>
                </a:lnTo>
                <a:lnTo>
                  <a:pt x="392" y="1686"/>
                </a:lnTo>
                <a:lnTo>
                  <a:pt x="408" y="1684"/>
                </a:lnTo>
                <a:lnTo>
                  <a:pt x="425" y="1684"/>
                </a:lnTo>
                <a:lnTo>
                  <a:pt x="582" y="1712"/>
                </a:lnTo>
                <a:lnTo>
                  <a:pt x="609" y="1621"/>
                </a:lnTo>
                <a:lnTo>
                  <a:pt x="642" y="1531"/>
                </a:lnTo>
                <a:lnTo>
                  <a:pt x="678" y="1444"/>
                </a:lnTo>
                <a:lnTo>
                  <a:pt x="720" y="1361"/>
                </a:lnTo>
                <a:lnTo>
                  <a:pt x="767" y="1280"/>
                </a:lnTo>
                <a:lnTo>
                  <a:pt x="820" y="1202"/>
                </a:lnTo>
                <a:lnTo>
                  <a:pt x="875" y="1127"/>
                </a:lnTo>
                <a:lnTo>
                  <a:pt x="936" y="1055"/>
                </a:lnTo>
                <a:lnTo>
                  <a:pt x="1000" y="987"/>
                </a:lnTo>
                <a:lnTo>
                  <a:pt x="1068" y="924"/>
                </a:lnTo>
                <a:lnTo>
                  <a:pt x="1140" y="864"/>
                </a:lnTo>
                <a:lnTo>
                  <a:pt x="1215" y="808"/>
                </a:lnTo>
                <a:lnTo>
                  <a:pt x="1294" y="757"/>
                </a:lnTo>
                <a:lnTo>
                  <a:pt x="1376" y="711"/>
                </a:lnTo>
                <a:lnTo>
                  <a:pt x="1460" y="669"/>
                </a:lnTo>
                <a:lnTo>
                  <a:pt x="1547" y="633"/>
                </a:lnTo>
                <a:lnTo>
                  <a:pt x="1637" y="600"/>
                </a:lnTo>
                <a:lnTo>
                  <a:pt x="1731" y="574"/>
                </a:lnTo>
                <a:lnTo>
                  <a:pt x="1825" y="554"/>
                </a:lnTo>
                <a:lnTo>
                  <a:pt x="1921" y="539"/>
                </a:lnTo>
                <a:lnTo>
                  <a:pt x="2020" y="530"/>
                </a:lnTo>
                <a:lnTo>
                  <a:pt x="2120" y="527"/>
                </a:lnTo>
                <a:lnTo>
                  <a:pt x="2120" y="150"/>
                </a:lnTo>
                <a:lnTo>
                  <a:pt x="2123" y="120"/>
                </a:lnTo>
                <a:lnTo>
                  <a:pt x="2132" y="92"/>
                </a:lnTo>
                <a:lnTo>
                  <a:pt x="2146" y="67"/>
                </a:lnTo>
                <a:lnTo>
                  <a:pt x="2164" y="44"/>
                </a:lnTo>
                <a:lnTo>
                  <a:pt x="2187" y="26"/>
                </a:lnTo>
                <a:lnTo>
                  <a:pt x="2212" y="12"/>
                </a:lnTo>
                <a:lnTo>
                  <a:pt x="2240" y="3"/>
                </a:lnTo>
                <a:lnTo>
                  <a:pt x="227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2554511" y="5341256"/>
            <a:ext cx="769259" cy="1516744"/>
            <a:chOff x="2554511" y="5341256"/>
            <a:chExt cx="769259" cy="1516744"/>
          </a:xfrm>
          <a:solidFill>
            <a:schemeClr val="accent1">
              <a:lumMod val="75000"/>
            </a:schemeClr>
          </a:solidFill>
        </p:grpSpPr>
        <p:sp>
          <p:nvSpPr>
            <p:cNvPr id="3" name="Right Triangle 2"/>
            <p:cNvSpPr/>
            <p:nvPr/>
          </p:nvSpPr>
          <p:spPr>
            <a:xfrm flipH="1">
              <a:off x="2554511" y="5341256"/>
              <a:ext cx="769259" cy="76925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554512" y="6110513"/>
              <a:ext cx="769257" cy="7474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4862285" y="3033479"/>
            <a:ext cx="769259" cy="2307774"/>
            <a:chOff x="4862285" y="3033479"/>
            <a:chExt cx="769259" cy="2307774"/>
          </a:xfrm>
          <a:solidFill>
            <a:schemeClr val="accent2">
              <a:lumMod val="75000"/>
            </a:schemeClr>
          </a:solidFill>
        </p:grpSpPr>
        <p:sp>
          <p:nvSpPr>
            <p:cNvPr id="7" name="Rectangle 6"/>
            <p:cNvSpPr/>
            <p:nvPr/>
          </p:nvSpPr>
          <p:spPr>
            <a:xfrm>
              <a:off x="4862287" y="3802738"/>
              <a:ext cx="769257" cy="15385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Triangle 7"/>
            <p:cNvSpPr/>
            <p:nvPr/>
          </p:nvSpPr>
          <p:spPr>
            <a:xfrm flipH="1">
              <a:off x="4862285" y="3033479"/>
              <a:ext cx="769259" cy="76925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a:xfrm>
            <a:off x="7170059" y="725701"/>
            <a:ext cx="769259" cy="2307775"/>
            <a:chOff x="7170059" y="725701"/>
            <a:chExt cx="769259" cy="2307775"/>
          </a:xfrm>
          <a:solidFill>
            <a:schemeClr val="accent4">
              <a:lumMod val="75000"/>
            </a:schemeClr>
          </a:solidFill>
        </p:grpSpPr>
        <p:sp>
          <p:nvSpPr>
            <p:cNvPr id="11" name="Rectangle 10"/>
            <p:cNvSpPr/>
            <p:nvPr/>
          </p:nvSpPr>
          <p:spPr>
            <a:xfrm>
              <a:off x="7170061" y="1494961"/>
              <a:ext cx="769257" cy="15385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flipH="1">
              <a:off x="7170059" y="725701"/>
              <a:ext cx="769259" cy="76925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8" name="Elbow Connector 77"/>
          <p:cNvCxnSpPr>
            <a:stCxn id="41" idx="0"/>
            <a:endCxn id="42" idx="2"/>
          </p:cNvCxnSpPr>
          <p:nvPr/>
        </p:nvCxnSpPr>
        <p:spPr>
          <a:xfrm rot="5400000" flipH="1" flipV="1">
            <a:off x="1686063" y="2858832"/>
            <a:ext cx="1207959" cy="1356226"/>
          </a:xfrm>
          <a:prstGeom prst="bentConnector3">
            <a:avLst/>
          </a:prstGeom>
          <a:ln>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0" name="Elbow Connector 79"/>
          <p:cNvCxnSpPr/>
          <p:nvPr/>
        </p:nvCxnSpPr>
        <p:spPr>
          <a:xfrm rot="5400000">
            <a:off x="9532711" y="3095009"/>
            <a:ext cx="639781" cy="1941402"/>
          </a:xfrm>
          <a:prstGeom prst="bentConnector3">
            <a:avLst/>
          </a:prstGeom>
          <a:ln>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5" name="Title 1"/>
          <p:cNvSpPr txBox="1">
            <a:spLocks/>
          </p:cNvSpPr>
          <p:nvPr/>
        </p:nvSpPr>
        <p:spPr>
          <a:xfrm>
            <a:off x="-138115" y="12153"/>
            <a:ext cx="8298050" cy="117928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ko-KR" b="1" dirty="0">
                <a:solidFill>
                  <a:schemeClr val="accent5">
                    <a:lumMod val="50000"/>
                  </a:schemeClr>
                </a:solidFill>
              </a:rPr>
              <a:t>DESDA </a:t>
            </a:r>
            <a:r>
              <a:rPr lang="en-US" altLang="ko-KR" sz="2400" b="1" dirty="0">
                <a:solidFill>
                  <a:schemeClr val="accent5">
                    <a:lumMod val="50000"/>
                  </a:schemeClr>
                </a:solidFill>
              </a:rPr>
              <a:t/>
            </a:r>
            <a:br>
              <a:rPr lang="en-US" altLang="ko-KR" sz="2400" b="1" dirty="0">
                <a:solidFill>
                  <a:schemeClr val="accent5">
                    <a:lumMod val="50000"/>
                  </a:schemeClr>
                </a:solidFill>
              </a:rPr>
            </a:br>
            <a:r>
              <a:rPr lang="en-US" altLang="ko-KR" sz="2400" b="1" dirty="0">
                <a:solidFill>
                  <a:schemeClr val="accent5">
                    <a:lumMod val="50000"/>
                  </a:schemeClr>
                </a:solidFill>
              </a:rPr>
              <a:t>(</a:t>
            </a:r>
            <a:r>
              <a:rPr lang="en-US" altLang="ko-KR" sz="3600" b="1" dirty="0">
                <a:solidFill>
                  <a:schemeClr val="accent5">
                    <a:lumMod val="50000"/>
                  </a:schemeClr>
                </a:solidFill>
              </a:rPr>
              <a:t>Distance Education Staff Development Academy) </a:t>
            </a:r>
            <a:endParaRPr lang="ko-KR" altLang="en-US" sz="3600" b="1" dirty="0">
              <a:solidFill>
                <a:schemeClr val="accent5">
                  <a:lumMod val="50000"/>
                </a:schemeClr>
              </a:solidFill>
            </a:endParaRPr>
          </a:p>
        </p:txBody>
      </p:sp>
      <p:sp>
        <p:nvSpPr>
          <p:cNvPr id="2" name="Slide Number Placeholder 1"/>
          <p:cNvSpPr>
            <a:spLocks noGrp="1"/>
          </p:cNvSpPr>
          <p:nvPr>
            <p:ph type="sldNum" sz="quarter" idx="12"/>
          </p:nvPr>
        </p:nvSpPr>
        <p:spPr/>
        <p:txBody>
          <a:bodyPr/>
          <a:lstStyle/>
          <a:p>
            <a:fld id="{024690D2-6E28-4239-BA7C-505775A6391B}" type="slidenum">
              <a:rPr lang="th-TH" smtClean="0"/>
              <a:pPr/>
              <a:t>29</a:t>
            </a:fld>
            <a:endParaRPr lang="th-TH" dirty="0"/>
          </a:p>
        </p:txBody>
      </p:sp>
    </p:spTree>
    <p:extLst>
      <p:ext uri="{BB962C8B-B14F-4D97-AF65-F5344CB8AC3E}">
        <p14:creationId xmlns:p14="http://schemas.microsoft.com/office/powerpoint/2010/main" val="1038542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8F39EAB-010B-4E50-8803-EECF1077C1BF}" type="slidenum">
              <a:rPr lang="th-TH" smtClean="0"/>
              <a:pPr/>
              <a:t>3</a:t>
            </a:fld>
            <a:endParaRPr lang="th-TH" dirty="0"/>
          </a:p>
        </p:txBody>
      </p:sp>
      <p:pic>
        <p:nvPicPr>
          <p:cNvPr id="3" name="Picture 2"/>
          <p:cNvPicPr>
            <a:picLocks noChangeAspect="1"/>
          </p:cNvPicPr>
          <p:nvPr/>
        </p:nvPicPr>
        <p:blipFill>
          <a:blip r:embed="rId2"/>
          <a:stretch>
            <a:fillRect/>
          </a:stretch>
        </p:blipFill>
        <p:spPr>
          <a:xfrm>
            <a:off x="2457996" y="-53509"/>
            <a:ext cx="6868884" cy="3553484"/>
          </a:xfrm>
          <a:prstGeom prst="rect">
            <a:avLst/>
          </a:prstGeom>
        </p:spPr>
      </p:pic>
      <p:pic>
        <p:nvPicPr>
          <p:cNvPr id="4" name="Picture 3">
            <a:extLst>
              <a:ext uri="{FF2B5EF4-FFF2-40B4-BE49-F238E27FC236}">
                <a16:creationId xmlns:a16="http://schemas.microsoft.com/office/drawing/2014/main" id="{D1D33E47-37A0-7B4A-B7DC-F3E60BC73A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3804" y="337409"/>
            <a:ext cx="1395575" cy="1856304"/>
          </a:xfrm>
          <a:prstGeom prst="rect">
            <a:avLst/>
          </a:prstGeom>
        </p:spPr>
      </p:pic>
      <p:pic>
        <p:nvPicPr>
          <p:cNvPr id="5" name="Picture 2">
            <a:extLst>
              <a:ext uri="{FF2B5EF4-FFF2-40B4-BE49-F238E27FC236}">
                <a16:creationId xmlns:a16="http://schemas.microsoft.com/office/drawing/2014/main" id="{3DC059A8-9E56-4F7D-80BC-02775C5A0F6F}"/>
              </a:ext>
            </a:extLst>
          </p:cNvPr>
          <p:cNvPicPr>
            <a:picLocks noChangeAspect="1"/>
          </p:cNvPicPr>
          <p:nvPr/>
        </p:nvPicPr>
        <p:blipFill>
          <a:blip r:embed="rId4"/>
          <a:stretch>
            <a:fillRect/>
          </a:stretch>
        </p:blipFill>
        <p:spPr>
          <a:xfrm>
            <a:off x="2325186" y="3429000"/>
            <a:ext cx="7145385" cy="3162566"/>
          </a:xfrm>
          <a:prstGeom prst="rect">
            <a:avLst/>
          </a:prstGeom>
        </p:spPr>
      </p:pic>
      <p:cxnSp>
        <p:nvCxnSpPr>
          <p:cNvPr id="7" name="ตัวเชื่อมต่อตรง 6">
            <a:extLst>
              <a:ext uri="{FF2B5EF4-FFF2-40B4-BE49-F238E27FC236}">
                <a16:creationId xmlns:a16="http://schemas.microsoft.com/office/drawing/2014/main" id="{D61DA585-F58C-4186-B478-7AD299969DF5}"/>
              </a:ext>
            </a:extLst>
          </p:cNvPr>
          <p:cNvCxnSpPr>
            <a:cxnSpLocks/>
          </p:cNvCxnSpPr>
          <p:nvPr/>
        </p:nvCxnSpPr>
        <p:spPr>
          <a:xfrm>
            <a:off x="8610600" y="3931920"/>
            <a:ext cx="61177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ตัวเชื่อมต่อตรง 9">
            <a:extLst>
              <a:ext uri="{FF2B5EF4-FFF2-40B4-BE49-F238E27FC236}">
                <a16:creationId xmlns:a16="http://schemas.microsoft.com/office/drawing/2014/main" id="{C6CFD88D-1402-4C7E-95EF-08A398646F00}"/>
              </a:ext>
            </a:extLst>
          </p:cNvPr>
          <p:cNvCxnSpPr>
            <a:cxnSpLocks/>
          </p:cNvCxnSpPr>
          <p:nvPr/>
        </p:nvCxnSpPr>
        <p:spPr>
          <a:xfrm>
            <a:off x="2651760" y="4232366"/>
            <a:ext cx="214230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ตัวเชื่อมต่อตรง 12">
            <a:extLst>
              <a:ext uri="{FF2B5EF4-FFF2-40B4-BE49-F238E27FC236}">
                <a16:creationId xmlns:a16="http://schemas.microsoft.com/office/drawing/2014/main" id="{C8E3C999-A708-4DF1-B3DE-BFFA48375E88}"/>
              </a:ext>
            </a:extLst>
          </p:cNvPr>
          <p:cNvCxnSpPr/>
          <p:nvPr/>
        </p:nvCxnSpPr>
        <p:spPr>
          <a:xfrm>
            <a:off x="2325186" y="5225143"/>
            <a:ext cx="714538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ตัวเชื่อมต่อตรง 13">
            <a:extLst>
              <a:ext uri="{FF2B5EF4-FFF2-40B4-BE49-F238E27FC236}">
                <a16:creationId xmlns:a16="http://schemas.microsoft.com/office/drawing/2014/main" id="{A5B815FF-5DB8-477D-A1AF-B46841A380CE}"/>
              </a:ext>
            </a:extLst>
          </p:cNvPr>
          <p:cNvCxnSpPr/>
          <p:nvPr/>
        </p:nvCxnSpPr>
        <p:spPr>
          <a:xfrm>
            <a:off x="2325186" y="6587212"/>
            <a:ext cx="714538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ตัวเชื่อมต่อตรง 15">
            <a:extLst>
              <a:ext uri="{FF2B5EF4-FFF2-40B4-BE49-F238E27FC236}">
                <a16:creationId xmlns:a16="http://schemas.microsoft.com/office/drawing/2014/main" id="{6FE3A01D-BB52-4947-97F8-3ADB710D4F28}"/>
              </a:ext>
            </a:extLst>
          </p:cNvPr>
          <p:cNvCxnSpPr/>
          <p:nvPr/>
        </p:nvCxnSpPr>
        <p:spPr>
          <a:xfrm>
            <a:off x="2325186" y="5225143"/>
            <a:ext cx="0" cy="13664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ตัวเชื่อมต่อตรง 16">
            <a:extLst>
              <a:ext uri="{FF2B5EF4-FFF2-40B4-BE49-F238E27FC236}">
                <a16:creationId xmlns:a16="http://schemas.microsoft.com/office/drawing/2014/main" id="{8C0E1D38-C8F7-4CD1-9B50-CBAD52BE3C5A}"/>
              </a:ext>
            </a:extLst>
          </p:cNvPr>
          <p:cNvCxnSpPr/>
          <p:nvPr/>
        </p:nvCxnSpPr>
        <p:spPr>
          <a:xfrm>
            <a:off x="9466214" y="5225143"/>
            <a:ext cx="0" cy="13664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23641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a:xfrm>
            <a:off x="1589" y="5198435"/>
            <a:ext cx="12188825" cy="16595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38" name="Oval 537"/>
          <p:cNvSpPr/>
          <p:nvPr/>
        </p:nvSpPr>
        <p:spPr>
          <a:xfrm>
            <a:off x="1495007" y="5360780"/>
            <a:ext cx="2232248" cy="11233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39" name="Oval 538"/>
          <p:cNvSpPr/>
          <p:nvPr/>
        </p:nvSpPr>
        <p:spPr>
          <a:xfrm>
            <a:off x="4879294" y="5371847"/>
            <a:ext cx="2232248" cy="11233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40" name="Oval 539"/>
          <p:cNvSpPr/>
          <p:nvPr/>
        </p:nvSpPr>
        <p:spPr>
          <a:xfrm>
            <a:off x="7890622" y="5329882"/>
            <a:ext cx="2232248" cy="11233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a:xfrm>
            <a:off x="423355" y="327513"/>
            <a:ext cx="10515600" cy="1325563"/>
          </a:xfrm>
        </p:spPr>
        <p:txBody>
          <a:bodyPr>
            <a:normAutofit fontScale="90000"/>
          </a:bodyPr>
          <a:lstStyle/>
          <a:p>
            <a:r>
              <a:rPr lang="th-TH" sz="8900" b="1" dirty="0">
                <a:solidFill>
                  <a:schemeClr val="tx1">
                    <a:lumMod val="75000"/>
                    <a:lumOff val="25000"/>
                  </a:schemeClr>
                </a:solidFill>
                <a:effectLst>
                  <a:outerShdw blurRad="38100" dist="38100" dir="2700000" algn="tl">
                    <a:srgbClr val="000000">
                      <a:alpha val="43137"/>
                    </a:srgbClr>
                  </a:outerShdw>
                </a:effectLst>
              </a:rPr>
              <a:t>หัวใจ</a:t>
            </a:r>
            <a:r>
              <a:rPr lang="th-TH" sz="7300" b="1" dirty="0">
                <a:solidFill>
                  <a:schemeClr val="tx1">
                    <a:lumMod val="75000"/>
                    <a:lumOff val="25000"/>
                  </a:schemeClr>
                </a:solidFill>
                <a:effectLst>
                  <a:outerShdw blurRad="38100" dist="38100" dir="2700000" algn="tl">
                    <a:srgbClr val="000000">
                      <a:alpha val="43137"/>
                    </a:srgbClr>
                  </a:outerShdw>
                </a:effectLst>
              </a:rPr>
              <a:t> </a:t>
            </a:r>
            <a:r>
              <a:rPr lang="th-TH" sz="6000" b="1" dirty="0">
                <a:solidFill>
                  <a:schemeClr val="tx1">
                    <a:lumMod val="75000"/>
                    <a:lumOff val="25000"/>
                  </a:schemeClr>
                </a:solidFill>
              </a:rPr>
              <a:t>ของ</a:t>
            </a:r>
            <a:r>
              <a:rPr lang="en-US" sz="6000" b="1" dirty="0">
                <a:solidFill>
                  <a:schemeClr val="tx1">
                    <a:lumMod val="75000"/>
                    <a:lumOff val="25000"/>
                  </a:schemeClr>
                </a:solidFill>
              </a:rPr>
              <a:t/>
            </a:r>
            <a:br>
              <a:rPr lang="en-US" sz="6000" b="1" dirty="0">
                <a:solidFill>
                  <a:schemeClr val="tx1">
                    <a:lumMod val="75000"/>
                    <a:lumOff val="25000"/>
                  </a:schemeClr>
                </a:solidFill>
              </a:rPr>
            </a:br>
            <a:r>
              <a:rPr lang="th-TH" sz="6000" b="1" dirty="0">
                <a:solidFill>
                  <a:schemeClr val="accent6">
                    <a:lumMod val="50000"/>
                  </a:schemeClr>
                </a:solidFill>
              </a:rPr>
              <a:t>การปฏิรูปฯ</a:t>
            </a:r>
            <a:endParaRPr lang="en-IN" sz="6000" b="1" dirty="0">
              <a:solidFill>
                <a:schemeClr val="accent6">
                  <a:lumMod val="50000"/>
                </a:schemeClr>
              </a:solidFill>
            </a:endParaRPr>
          </a:p>
        </p:txBody>
      </p:sp>
      <p:grpSp>
        <p:nvGrpSpPr>
          <p:cNvPr id="535" name="Group 534"/>
          <p:cNvGrpSpPr/>
          <p:nvPr/>
        </p:nvGrpSpPr>
        <p:grpSpPr>
          <a:xfrm>
            <a:off x="1453542" y="3970678"/>
            <a:ext cx="1747283" cy="2093119"/>
            <a:chOff x="1286126" y="4001511"/>
            <a:chExt cx="1747283" cy="2093119"/>
          </a:xfrm>
        </p:grpSpPr>
        <p:grpSp>
          <p:nvGrpSpPr>
            <p:cNvPr id="36" name="Group 35"/>
            <p:cNvGrpSpPr/>
            <p:nvPr/>
          </p:nvGrpSpPr>
          <p:grpSpPr>
            <a:xfrm>
              <a:off x="1292691" y="5096210"/>
              <a:ext cx="1577601" cy="998420"/>
              <a:chOff x="6338645" y="2741246"/>
              <a:chExt cx="9070975" cy="5740767"/>
            </a:xfrm>
          </p:grpSpPr>
          <p:grpSp>
            <p:nvGrpSpPr>
              <p:cNvPr id="37" name="Group 36"/>
              <p:cNvGrpSpPr/>
              <p:nvPr/>
            </p:nvGrpSpPr>
            <p:grpSpPr>
              <a:xfrm>
                <a:off x="6338645" y="4813300"/>
                <a:ext cx="9070975" cy="3668713"/>
                <a:chOff x="3235325" y="4724400"/>
                <a:chExt cx="9070975" cy="3668713"/>
              </a:xfrm>
            </p:grpSpPr>
            <p:sp>
              <p:nvSpPr>
                <p:cNvPr id="42"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3"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4"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8"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38" name="Group 37"/>
              <p:cNvGrpSpPr/>
              <p:nvPr/>
            </p:nvGrpSpPr>
            <p:grpSpPr>
              <a:xfrm>
                <a:off x="6338645" y="2741246"/>
                <a:ext cx="9070975" cy="4368800"/>
                <a:chOff x="3235325" y="2628900"/>
                <a:chExt cx="9070975" cy="4368800"/>
              </a:xfrm>
            </p:grpSpPr>
            <p:sp>
              <p:nvSpPr>
                <p:cNvPr id="39"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0"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1"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53" name="Group 52"/>
            <p:cNvGrpSpPr/>
            <p:nvPr/>
          </p:nvGrpSpPr>
          <p:grpSpPr>
            <a:xfrm>
              <a:off x="1455808" y="4838657"/>
              <a:ext cx="1577601" cy="998420"/>
              <a:chOff x="6338645" y="2741246"/>
              <a:chExt cx="9070975" cy="5740767"/>
            </a:xfrm>
          </p:grpSpPr>
          <p:grpSp>
            <p:nvGrpSpPr>
              <p:cNvPr id="54" name="Group 53"/>
              <p:cNvGrpSpPr/>
              <p:nvPr/>
            </p:nvGrpSpPr>
            <p:grpSpPr>
              <a:xfrm>
                <a:off x="6338645" y="4813300"/>
                <a:ext cx="9070975" cy="3668713"/>
                <a:chOff x="3235325" y="4724400"/>
                <a:chExt cx="9070975" cy="3668713"/>
              </a:xfrm>
            </p:grpSpPr>
            <p:sp>
              <p:nvSpPr>
                <p:cNvPr id="59"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0"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1"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2"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3"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4"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5"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6"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7"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8"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69"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55" name="Group 54"/>
              <p:cNvGrpSpPr/>
              <p:nvPr/>
            </p:nvGrpSpPr>
            <p:grpSpPr>
              <a:xfrm>
                <a:off x="6338645" y="2741246"/>
                <a:ext cx="9070975" cy="4368800"/>
                <a:chOff x="3235325" y="2628900"/>
                <a:chExt cx="9070975" cy="4368800"/>
              </a:xfrm>
            </p:grpSpPr>
            <p:sp>
              <p:nvSpPr>
                <p:cNvPr id="56"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7"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8"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70" name="Group 69"/>
            <p:cNvGrpSpPr/>
            <p:nvPr/>
          </p:nvGrpSpPr>
          <p:grpSpPr>
            <a:xfrm>
              <a:off x="1286126" y="4520503"/>
              <a:ext cx="1577601" cy="998420"/>
              <a:chOff x="6338645" y="2741246"/>
              <a:chExt cx="9070975" cy="5740767"/>
            </a:xfrm>
          </p:grpSpPr>
          <p:grpSp>
            <p:nvGrpSpPr>
              <p:cNvPr id="71" name="Group 70"/>
              <p:cNvGrpSpPr/>
              <p:nvPr/>
            </p:nvGrpSpPr>
            <p:grpSpPr>
              <a:xfrm>
                <a:off x="6338645" y="4813300"/>
                <a:ext cx="9070975" cy="3668713"/>
                <a:chOff x="3235325" y="4724400"/>
                <a:chExt cx="9070975" cy="3668713"/>
              </a:xfrm>
            </p:grpSpPr>
            <p:sp>
              <p:nvSpPr>
                <p:cNvPr id="76"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77"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78"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79"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0"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1"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2"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3"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4"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5"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6"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72" name="Group 71"/>
              <p:cNvGrpSpPr/>
              <p:nvPr/>
            </p:nvGrpSpPr>
            <p:grpSpPr>
              <a:xfrm>
                <a:off x="6338645" y="2741246"/>
                <a:ext cx="9070975" cy="4368800"/>
                <a:chOff x="3235325" y="2628900"/>
                <a:chExt cx="9070975" cy="4368800"/>
              </a:xfrm>
            </p:grpSpPr>
            <p:sp>
              <p:nvSpPr>
                <p:cNvPr id="73"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74"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75"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12" name="Group 11"/>
            <p:cNvGrpSpPr/>
            <p:nvPr/>
          </p:nvGrpSpPr>
          <p:grpSpPr>
            <a:xfrm>
              <a:off x="1537710" y="4001511"/>
              <a:ext cx="1047075" cy="834285"/>
              <a:chOff x="7115175" y="-812800"/>
              <a:chExt cx="6561138" cy="5227763"/>
            </a:xfrm>
          </p:grpSpPr>
          <p:sp>
            <p:nvSpPr>
              <p:cNvPr id="7" name="Freeform 6"/>
              <p:cNvSpPr>
                <a:spLocks/>
              </p:cNvSpPr>
              <p:nvPr/>
            </p:nvSpPr>
            <p:spPr bwMode="auto">
              <a:xfrm>
                <a:off x="7115175" y="-812800"/>
                <a:ext cx="3281363" cy="2554288"/>
              </a:xfrm>
              <a:custGeom>
                <a:avLst/>
                <a:gdLst>
                  <a:gd name="T0" fmla="*/ 0 w 2067"/>
                  <a:gd name="T1" fmla="*/ 0 h 1609"/>
                  <a:gd name="T2" fmla="*/ 460 w 2067"/>
                  <a:gd name="T3" fmla="*/ 0 h 1609"/>
                  <a:gd name="T4" fmla="*/ 590 w 2067"/>
                  <a:gd name="T5" fmla="*/ 5 h 1609"/>
                  <a:gd name="T6" fmla="*/ 720 w 2067"/>
                  <a:gd name="T7" fmla="*/ 21 h 1609"/>
                  <a:gd name="T8" fmla="*/ 845 w 2067"/>
                  <a:gd name="T9" fmla="*/ 47 h 1609"/>
                  <a:gd name="T10" fmla="*/ 967 w 2067"/>
                  <a:gd name="T11" fmla="*/ 81 h 1609"/>
                  <a:gd name="T12" fmla="*/ 1084 w 2067"/>
                  <a:gd name="T13" fmla="*/ 126 h 1609"/>
                  <a:gd name="T14" fmla="*/ 1198 w 2067"/>
                  <a:gd name="T15" fmla="*/ 179 h 1609"/>
                  <a:gd name="T16" fmla="*/ 1305 w 2067"/>
                  <a:gd name="T17" fmla="*/ 241 h 1609"/>
                  <a:gd name="T18" fmla="*/ 1408 w 2067"/>
                  <a:gd name="T19" fmla="*/ 310 h 1609"/>
                  <a:gd name="T20" fmla="*/ 1504 w 2067"/>
                  <a:gd name="T21" fmla="*/ 387 h 1609"/>
                  <a:gd name="T22" fmla="*/ 1595 w 2067"/>
                  <a:gd name="T23" fmla="*/ 471 h 1609"/>
                  <a:gd name="T24" fmla="*/ 1680 w 2067"/>
                  <a:gd name="T25" fmla="*/ 561 h 1609"/>
                  <a:gd name="T26" fmla="*/ 1756 w 2067"/>
                  <a:gd name="T27" fmla="*/ 659 h 1609"/>
                  <a:gd name="T28" fmla="*/ 1825 w 2067"/>
                  <a:gd name="T29" fmla="*/ 761 h 1609"/>
                  <a:gd name="T30" fmla="*/ 1886 w 2067"/>
                  <a:gd name="T31" fmla="*/ 870 h 1609"/>
                  <a:gd name="T32" fmla="*/ 1941 w 2067"/>
                  <a:gd name="T33" fmla="*/ 982 h 1609"/>
                  <a:gd name="T34" fmla="*/ 1984 w 2067"/>
                  <a:gd name="T35" fmla="*/ 1100 h 1609"/>
                  <a:gd name="T36" fmla="*/ 2020 w 2067"/>
                  <a:gd name="T37" fmla="*/ 1223 h 1609"/>
                  <a:gd name="T38" fmla="*/ 2046 w 2067"/>
                  <a:gd name="T39" fmla="*/ 1348 h 1609"/>
                  <a:gd name="T40" fmla="*/ 2062 w 2067"/>
                  <a:gd name="T41" fmla="*/ 1477 h 1609"/>
                  <a:gd name="T42" fmla="*/ 2067 w 2067"/>
                  <a:gd name="T43" fmla="*/ 1609 h 1609"/>
                  <a:gd name="T44" fmla="*/ 1607 w 2067"/>
                  <a:gd name="T45" fmla="*/ 1609 h 1609"/>
                  <a:gd name="T46" fmla="*/ 1475 w 2067"/>
                  <a:gd name="T47" fmla="*/ 1604 h 1609"/>
                  <a:gd name="T48" fmla="*/ 1347 w 2067"/>
                  <a:gd name="T49" fmla="*/ 1587 h 1609"/>
                  <a:gd name="T50" fmla="*/ 1220 w 2067"/>
                  <a:gd name="T51" fmla="*/ 1562 h 1609"/>
                  <a:gd name="T52" fmla="*/ 1099 w 2067"/>
                  <a:gd name="T53" fmla="*/ 1527 h 1609"/>
                  <a:gd name="T54" fmla="*/ 981 w 2067"/>
                  <a:gd name="T55" fmla="*/ 1482 h 1609"/>
                  <a:gd name="T56" fmla="*/ 869 w 2067"/>
                  <a:gd name="T57" fmla="*/ 1430 h 1609"/>
                  <a:gd name="T58" fmla="*/ 760 w 2067"/>
                  <a:gd name="T59" fmla="*/ 1368 h 1609"/>
                  <a:gd name="T60" fmla="*/ 657 w 2067"/>
                  <a:gd name="T61" fmla="*/ 1299 h 1609"/>
                  <a:gd name="T62" fmla="*/ 561 w 2067"/>
                  <a:gd name="T63" fmla="*/ 1221 h 1609"/>
                  <a:gd name="T64" fmla="*/ 471 w 2067"/>
                  <a:gd name="T65" fmla="*/ 1138 h 1609"/>
                  <a:gd name="T66" fmla="*/ 387 w 2067"/>
                  <a:gd name="T67" fmla="*/ 1047 h 1609"/>
                  <a:gd name="T68" fmla="*/ 309 w 2067"/>
                  <a:gd name="T69" fmla="*/ 949 h 1609"/>
                  <a:gd name="T70" fmla="*/ 241 w 2067"/>
                  <a:gd name="T71" fmla="*/ 848 h 1609"/>
                  <a:gd name="T72" fmla="*/ 179 w 2067"/>
                  <a:gd name="T73" fmla="*/ 739 h 1609"/>
                  <a:gd name="T74" fmla="*/ 127 w 2067"/>
                  <a:gd name="T75" fmla="*/ 627 h 1609"/>
                  <a:gd name="T76" fmla="*/ 81 w 2067"/>
                  <a:gd name="T77" fmla="*/ 509 h 1609"/>
                  <a:gd name="T78" fmla="*/ 47 w 2067"/>
                  <a:gd name="T79" fmla="*/ 386 h 1609"/>
                  <a:gd name="T80" fmla="*/ 22 w 2067"/>
                  <a:gd name="T81" fmla="*/ 261 h 1609"/>
                  <a:gd name="T82" fmla="*/ 5 w 2067"/>
                  <a:gd name="T83" fmla="*/ 132 h 1609"/>
                  <a:gd name="T84" fmla="*/ 0 w 2067"/>
                  <a:gd name="T85" fmla="*/ 0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7" h="1609">
                    <a:moveTo>
                      <a:pt x="0" y="0"/>
                    </a:moveTo>
                    <a:lnTo>
                      <a:pt x="460" y="0"/>
                    </a:lnTo>
                    <a:lnTo>
                      <a:pt x="590" y="5"/>
                    </a:lnTo>
                    <a:lnTo>
                      <a:pt x="720" y="21"/>
                    </a:lnTo>
                    <a:lnTo>
                      <a:pt x="845" y="47"/>
                    </a:lnTo>
                    <a:lnTo>
                      <a:pt x="967" y="81"/>
                    </a:lnTo>
                    <a:lnTo>
                      <a:pt x="1084" y="126"/>
                    </a:lnTo>
                    <a:lnTo>
                      <a:pt x="1198" y="179"/>
                    </a:lnTo>
                    <a:lnTo>
                      <a:pt x="1305" y="241"/>
                    </a:lnTo>
                    <a:lnTo>
                      <a:pt x="1408" y="310"/>
                    </a:lnTo>
                    <a:lnTo>
                      <a:pt x="1504" y="387"/>
                    </a:lnTo>
                    <a:lnTo>
                      <a:pt x="1595" y="471"/>
                    </a:lnTo>
                    <a:lnTo>
                      <a:pt x="1680" y="561"/>
                    </a:lnTo>
                    <a:lnTo>
                      <a:pt x="1756" y="659"/>
                    </a:lnTo>
                    <a:lnTo>
                      <a:pt x="1825" y="761"/>
                    </a:lnTo>
                    <a:lnTo>
                      <a:pt x="1886" y="870"/>
                    </a:lnTo>
                    <a:lnTo>
                      <a:pt x="1941" y="982"/>
                    </a:lnTo>
                    <a:lnTo>
                      <a:pt x="1984" y="1100"/>
                    </a:lnTo>
                    <a:lnTo>
                      <a:pt x="2020" y="1223"/>
                    </a:lnTo>
                    <a:lnTo>
                      <a:pt x="2046" y="1348"/>
                    </a:lnTo>
                    <a:lnTo>
                      <a:pt x="2062" y="1477"/>
                    </a:lnTo>
                    <a:lnTo>
                      <a:pt x="2067" y="1609"/>
                    </a:lnTo>
                    <a:lnTo>
                      <a:pt x="1607" y="1609"/>
                    </a:lnTo>
                    <a:lnTo>
                      <a:pt x="1475" y="1604"/>
                    </a:lnTo>
                    <a:lnTo>
                      <a:pt x="1347" y="1587"/>
                    </a:lnTo>
                    <a:lnTo>
                      <a:pt x="1220" y="1562"/>
                    </a:lnTo>
                    <a:lnTo>
                      <a:pt x="1099" y="1527"/>
                    </a:lnTo>
                    <a:lnTo>
                      <a:pt x="981" y="1482"/>
                    </a:lnTo>
                    <a:lnTo>
                      <a:pt x="869" y="1430"/>
                    </a:lnTo>
                    <a:lnTo>
                      <a:pt x="760" y="1368"/>
                    </a:lnTo>
                    <a:lnTo>
                      <a:pt x="657" y="1299"/>
                    </a:lnTo>
                    <a:lnTo>
                      <a:pt x="561" y="1221"/>
                    </a:lnTo>
                    <a:lnTo>
                      <a:pt x="471" y="1138"/>
                    </a:lnTo>
                    <a:lnTo>
                      <a:pt x="387" y="1047"/>
                    </a:lnTo>
                    <a:lnTo>
                      <a:pt x="309" y="949"/>
                    </a:lnTo>
                    <a:lnTo>
                      <a:pt x="241" y="848"/>
                    </a:lnTo>
                    <a:lnTo>
                      <a:pt x="179" y="739"/>
                    </a:lnTo>
                    <a:lnTo>
                      <a:pt x="127" y="627"/>
                    </a:lnTo>
                    <a:lnTo>
                      <a:pt x="81" y="509"/>
                    </a:lnTo>
                    <a:lnTo>
                      <a:pt x="47" y="386"/>
                    </a:lnTo>
                    <a:lnTo>
                      <a:pt x="22" y="261"/>
                    </a:lnTo>
                    <a:lnTo>
                      <a:pt x="5" y="132"/>
                    </a:lnTo>
                    <a:lnTo>
                      <a:pt x="0" y="0"/>
                    </a:lnTo>
                    <a:close/>
                  </a:path>
                </a:pathLst>
              </a:custGeom>
              <a:solidFill>
                <a:srgbClr val="77E3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Rectangle 8"/>
              <p:cNvSpPr>
                <a:spLocks noChangeArrowheads="1"/>
              </p:cNvSpPr>
              <p:nvPr/>
            </p:nvSpPr>
            <p:spPr bwMode="auto">
              <a:xfrm>
                <a:off x="10031414" y="1528764"/>
                <a:ext cx="727075" cy="2886199"/>
              </a:xfrm>
              <a:prstGeom prst="rect">
                <a:avLst/>
              </a:prstGeom>
              <a:solidFill>
                <a:srgbClr val="50BA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0" name="Freeform 9"/>
              <p:cNvSpPr>
                <a:spLocks/>
              </p:cNvSpPr>
              <p:nvPr/>
            </p:nvSpPr>
            <p:spPr bwMode="auto">
              <a:xfrm>
                <a:off x="10396538" y="-812800"/>
                <a:ext cx="3279775" cy="2554288"/>
              </a:xfrm>
              <a:custGeom>
                <a:avLst/>
                <a:gdLst>
                  <a:gd name="T0" fmla="*/ 1606 w 2066"/>
                  <a:gd name="T1" fmla="*/ 0 h 1609"/>
                  <a:gd name="T2" fmla="*/ 2066 w 2066"/>
                  <a:gd name="T3" fmla="*/ 0 h 1609"/>
                  <a:gd name="T4" fmla="*/ 2060 w 2066"/>
                  <a:gd name="T5" fmla="*/ 132 h 1609"/>
                  <a:gd name="T6" fmla="*/ 2046 w 2066"/>
                  <a:gd name="T7" fmla="*/ 261 h 1609"/>
                  <a:gd name="T8" fmla="*/ 2019 w 2066"/>
                  <a:gd name="T9" fmla="*/ 386 h 1609"/>
                  <a:gd name="T10" fmla="*/ 1984 w 2066"/>
                  <a:gd name="T11" fmla="*/ 509 h 1609"/>
                  <a:gd name="T12" fmla="*/ 1939 w 2066"/>
                  <a:gd name="T13" fmla="*/ 627 h 1609"/>
                  <a:gd name="T14" fmla="*/ 1887 w 2066"/>
                  <a:gd name="T15" fmla="*/ 739 h 1609"/>
                  <a:gd name="T16" fmla="*/ 1825 w 2066"/>
                  <a:gd name="T17" fmla="*/ 848 h 1609"/>
                  <a:gd name="T18" fmla="*/ 1756 w 2066"/>
                  <a:gd name="T19" fmla="*/ 949 h 1609"/>
                  <a:gd name="T20" fmla="*/ 1678 w 2066"/>
                  <a:gd name="T21" fmla="*/ 1047 h 1609"/>
                  <a:gd name="T22" fmla="*/ 1595 w 2066"/>
                  <a:gd name="T23" fmla="*/ 1138 h 1609"/>
                  <a:gd name="T24" fmla="*/ 1505 w 2066"/>
                  <a:gd name="T25" fmla="*/ 1221 h 1609"/>
                  <a:gd name="T26" fmla="*/ 1409 w 2066"/>
                  <a:gd name="T27" fmla="*/ 1299 h 1609"/>
                  <a:gd name="T28" fmla="*/ 1306 w 2066"/>
                  <a:gd name="T29" fmla="*/ 1368 h 1609"/>
                  <a:gd name="T30" fmla="*/ 1197 w 2066"/>
                  <a:gd name="T31" fmla="*/ 1430 h 1609"/>
                  <a:gd name="T32" fmla="*/ 1085 w 2066"/>
                  <a:gd name="T33" fmla="*/ 1482 h 1609"/>
                  <a:gd name="T34" fmla="*/ 967 w 2066"/>
                  <a:gd name="T35" fmla="*/ 1527 h 1609"/>
                  <a:gd name="T36" fmla="*/ 846 w 2066"/>
                  <a:gd name="T37" fmla="*/ 1562 h 1609"/>
                  <a:gd name="T38" fmla="*/ 719 w 2066"/>
                  <a:gd name="T39" fmla="*/ 1587 h 1609"/>
                  <a:gd name="T40" fmla="*/ 590 w 2066"/>
                  <a:gd name="T41" fmla="*/ 1604 h 1609"/>
                  <a:gd name="T42" fmla="*/ 458 w 2066"/>
                  <a:gd name="T43" fmla="*/ 1609 h 1609"/>
                  <a:gd name="T44" fmla="*/ 0 w 2066"/>
                  <a:gd name="T45" fmla="*/ 1609 h 1609"/>
                  <a:gd name="T46" fmla="*/ 4 w 2066"/>
                  <a:gd name="T47" fmla="*/ 1477 h 1609"/>
                  <a:gd name="T48" fmla="*/ 20 w 2066"/>
                  <a:gd name="T49" fmla="*/ 1348 h 1609"/>
                  <a:gd name="T50" fmla="*/ 46 w 2066"/>
                  <a:gd name="T51" fmla="*/ 1223 h 1609"/>
                  <a:gd name="T52" fmla="*/ 82 w 2066"/>
                  <a:gd name="T53" fmla="*/ 1100 h 1609"/>
                  <a:gd name="T54" fmla="*/ 125 w 2066"/>
                  <a:gd name="T55" fmla="*/ 982 h 1609"/>
                  <a:gd name="T56" fmla="*/ 180 w 2066"/>
                  <a:gd name="T57" fmla="*/ 870 h 1609"/>
                  <a:gd name="T58" fmla="*/ 241 w 2066"/>
                  <a:gd name="T59" fmla="*/ 761 h 1609"/>
                  <a:gd name="T60" fmla="*/ 310 w 2066"/>
                  <a:gd name="T61" fmla="*/ 659 h 1609"/>
                  <a:gd name="T62" fmla="*/ 386 w 2066"/>
                  <a:gd name="T63" fmla="*/ 561 h 1609"/>
                  <a:gd name="T64" fmla="*/ 471 w 2066"/>
                  <a:gd name="T65" fmla="*/ 471 h 1609"/>
                  <a:gd name="T66" fmla="*/ 561 w 2066"/>
                  <a:gd name="T67" fmla="*/ 387 h 1609"/>
                  <a:gd name="T68" fmla="*/ 657 w 2066"/>
                  <a:gd name="T69" fmla="*/ 310 h 1609"/>
                  <a:gd name="T70" fmla="*/ 761 w 2066"/>
                  <a:gd name="T71" fmla="*/ 241 h 1609"/>
                  <a:gd name="T72" fmla="*/ 867 w 2066"/>
                  <a:gd name="T73" fmla="*/ 179 h 1609"/>
                  <a:gd name="T74" fmla="*/ 981 w 2066"/>
                  <a:gd name="T75" fmla="*/ 126 h 1609"/>
                  <a:gd name="T76" fmla="*/ 1099 w 2066"/>
                  <a:gd name="T77" fmla="*/ 81 h 1609"/>
                  <a:gd name="T78" fmla="*/ 1220 w 2066"/>
                  <a:gd name="T79" fmla="*/ 47 h 1609"/>
                  <a:gd name="T80" fmla="*/ 1345 w 2066"/>
                  <a:gd name="T81" fmla="*/ 21 h 1609"/>
                  <a:gd name="T82" fmla="*/ 1476 w 2066"/>
                  <a:gd name="T83" fmla="*/ 5 h 1609"/>
                  <a:gd name="T84" fmla="*/ 1606 w 2066"/>
                  <a:gd name="T85" fmla="*/ 0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6" h="1609">
                    <a:moveTo>
                      <a:pt x="1606" y="0"/>
                    </a:moveTo>
                    <a:lnTo>
                      <a:pt x="2066" y="0"/>
                    </a:lnTo>
                    <a:lnTo>
                      <a:pt x="2060" y="132"/>
                    </a:lnTo>
                    <a:lnTo>
                      <a:pt x="2046" y="261"/>
                    </a:lnTo>
                    <a:lnTo>
                      <a:pt x="2019" y="386"/>
                    </a:lnTo>
                    <a:lnTo>
                      <a:pt x="1984" y="509"/>
                    </a:lnTo>
                    <a:lnTo>
                      <a:pt x="1939" y="627"/>
                    </a:lnTo>
                    <a:lnTo>
                      <a:pt x="1887" y="739"/>
                    </a:lnTo>
                    <a:lnTo>
                      <a:pt x="1825" y="848"/>
                    </a:lnTo>
                    <a:lnTo>
                      <a:pt x="1756" y="949"/>
                    </a:lnTo>
                    <a:lnTo>
                      <a:pt x="1678" y="1047"/>
                    </a:lnTo>
                    <a:lnTo>
                      <a:pt x="1595" y="1138"/>
                    </a:lnTo>
                    <a:lnTo>
                      <a:pt x="1505" y="1221"/>
                    </a:lnTo>
                    <a:lnTo>
                      <a:pt x="1409" y="1299"/>
                    </a:lnTo>
                    <a:lnTo>
                      <a:pt x="1306" y="1368"/>
                    </a:lnTo>
                    <a:lnTo>
                      <a:pt x="1197" y="1430"/>
                    </a:lnTo>
                    <a:lnTo>
                      <a:pt x="1085" y="1482"/>
                    </a:lnTo>
                    <a:lnTo>
                      <a:pt x="967" y="1527"/>
                    </a:lnTo>
                    <a:lnTo>
                      <a:pt x="846" y="1562"/>
                    </a:lnTo>
                    <a:lnTo>
                      <a:pt x="719" y="1587"/>
                    </a:lnTo>
                    <a:lnTo>
                      <a:pt x="590" y="1604"/>
                    </a:lnTo>
                    <a:lnTo>
                      <a:pt x="458" y="1609"/>
                    </a:lnTo>
                    <a:lnTo>
                      <a:pt x="0" y="1609"/>
                    </a:lnTo>
                    <a:lnTo>
                      <a:pt x="4" y="1477"/>
                    </a:lnTo>
                    <a:lnTo>
                      <a:pt x="20" y="1348"/>
                    </a:lnTo>
                    <a:lnTo>
                      <a:pt x="46" y="1223"/>
                    </a:lnTo>
                    <a:lnTo>
                      <a:pt x="82" y="1100"/>
                    </a:lnTo>
                    <a:lnTo>
                      <a:pt x="125" y="982"/>
                    </a:lnTo>
                    <a:lnTo>
                      <a:pt x="180" y="870"/>
                    </a:lnTo>
                    <a:lnTo>
                      <a:pt x="241" y="761"/>
                    </a:lnTo>
                    <a:lnTo>
                      <a:pt x="310" y="659"/>
                    </a:lnTo>
                    <a:lnTo>
                      <a:pt x="386" y="561"/>
                    </a:lnTo>
                    <a:lnTo>
                      <a:pt x="471" y="471"/>
                    </a:lnTo>
                    <a:lnTo>
                      <a:pt x="561" y="387"/>
                    </a:lnTo>
                    <a:lnTo>
                      <a:pt x="657" y="310"/>
                    </a:lnTo>
                    <a:lnTo>
                      <a:pt x="761" y="241"/>
                    </a:lnTo>
                    <a:lnTo>
                      <a:pt x="867" y="179"/>
                    </a:lnTo>
                    <a:lnTo>
                      <a:pt x="981" y="126"/>
                    </a:lnTo>
                    <a:lnTo>
                      <a:pt x="1099" y="81"/>
                    </a:lnTo>
                    <a:lnTo>
                      <a:pt x="1220" y="47"/>
                    </a:lnTo>
                    <a:lnTo>
                      <a:pt x="1345" y="21"/>
                    </a:lnTo>
                    <a:lnTo>
                      <a:pt x="1476" y="5"/>
                    </a:lnTo>
                    <a:lnTo>
                      <a:pt x="1606" y="0"/>
                    </a:lnTo>
                    <a:close/>
                  </a:path>
                </a:pathLst>
              </a:custGeom>
              <a:solidFill>
                <a:srgbClr val="50B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90" name="Freeform 89"/>
            <p:cNvSpPr/>
            <p:nvPr/>
          </p:nvSpPr>
          <p:spPr>
            <a:xfrm>
              <a:off x="1856432" y="4672349"/>
              <a:ext cx="422501" cy="283434"/>
            </a:xfrm>
            <a:custGeom>
              <a:avLst/>
              <a:gdLst>
                <a:gd name="connsiteX0" fmla="*/ 0 w 447591"/>
                <a:gd name="connsiteY0" fmla="*/ 120269 h 259872"/>
                <a:gd name="connsiteX1" fmla="*/ 48861 w 447591"/>
                <a:gd name="connsiteY1" fmla="*/ 64428 h 259872"/>
                <a:gd name="connsiteX2" fmla="*/ 160544 w 447591"/>
                <a:gd name="connsiteY2" fmla="*/ 1606 h 259872"/>
                <a:gd name="connsiteX3" fmla="*/ 202425 w 447591"/>
                <a:gd name="connsiteY3" fmla="*/ 134229 h 259872"/>
                <a:gd name="connsiteX4" fmla="*/ 279206 w 447591"/>
                <a:gd name="connsiteY4" fmla="*/ 113289 h 259872"/>
                <a:gd name="connsiteX5" fmla="*/ 355988 w 447591"/>
                <a:gd name="connsiteY5" fmla="*/ 50467 h 259872"/>
                <a:gd name="connsiteX6" fmla="*/ 404849 w 447591"/>
                <a:gd name="connsiteY6" fmla="*/ 197051 h 259872"/>
                <a:gd name="connsiteX7" fmla="*/ 425789 w 447591"/>
                <a:gd name="connsiteY7" fmla="*/ 245912 h 259872"/>
                <a:gd name="connsiteX8" fmla="*/ 76782 w 447591"/>
                <a:gd name="connsiteY8" fmla="*/ 259872 h 259872"/>
                <a:gd name="connsiteX0" fmla="*/ 0 w 438447"/>
                <a:gd name="connsiteY0" fmla="*/ 253633 h 260648"/>
                <a:gd name="connsiteX1" fmla="*/ 39717 w 438447"/>
                <a:gd name="connsiteY1" fmla="*/ 65204 h 260648"/>
                <a:gd name="connsiteX2" fmla="*/ 151400 w 438447"/>
                <a:gd name="connsiteY2" fmla="*/ 2382 h 260648"/>
                <a:gd name="connsiteX3" fmla="*/ 193281 w 438447"/>
                <a:gd name="connsiteY3" fmla="*/ 135005 h 260648"/>
                <a:gd name="connsiteX4" fmla="*/ 270062 w 438447"/>
                <a:gd name="connsiteY4" fmla="*/ 114065 h 260648"/>
                <a:gd name="connsiteX5" fmla="*/ 346844 w 438447"/>
                <a:gd name="connsiteY5" fmla="*/ 51243 h 260648"/>
                <a:gd name="connsiteX6" fmla="*/ 395705 w 438447"/>
                <a:gd name="connsiteY6" fmla="*/ 197827 h 260648"/>
                <a:gd name="connsiteX7" fmla="*/ 416645 w 438447"/>
                <a:gd name="connsiteY7" fmla="*/ 246688 h 260648"/>
                <a:gd name="connsiteX8" fmla="*/ 67638 w 438447"/>
                <a:gd name="connsiteY8" fmla="*/ 260648 h 260648"/>
                <a:gd name="connsiteX0" fmla="*/ 0 w 438447"/>
                <a:gd name="connsiteY0" fmla="*/ 253633 h 260648"/>
                <a:gd name="connsiteX1" fmla="*/ 39717 w 438447"/>
                <a:gd name="connsiteY1" fmla="*/ 65204 h 260648"/>
                <a:gd name="connsiteX2" fmla="*/ 151400 w 438447"/>
                <a:gd name="connsiteY2" fmla="*/ 2382 h 260648"/>
                <a:gd name="connsiteX3" fmla="*/ 193281 w 438447"/>
                <a:gd name="connsiteY3" fmla="*/ 135005 h 260648"/>
                <a:gd name="connsiteX4" fmla="*/ 270062 w 438447"/>
                <a:gd name="connsiteY4" fmla="*/ 114065 h 260648"/>
                <a:gd name="connsiteX5" fmla="*/ 346844 w 438447"/>
                <a:gd name="connsiteY5" fmla="*/ 51243 h 260648"/>
                <a:gd name="connsiteX6" fmla="*/ 395705 w 438447"/>
                <a:gd name="connsiteY6" fmla="*/ 197827 h 260648"/>
                <a:gd name="connsiteX7" fmla="*/ 416645 w 438447"/>
                <a:gd name="connsiteY7" fmla="*/ 246688 h 260648"/>
                <a:gd name="connsiteX8" fmla="*/ 67638 w 438447"/>
                <a:gd name="connsiteY8" fmla="*/ 260648 h 260648"/>
                <a:gd name="connsiteX9" fmla="*/ 0 w 438447"/>
                <a:gd name="connsiteY9" fmla="*/ 253633 h 260648"/>
                <a:gd name="connsiteX0" fmla="*/ 0 w 490816"/>
                <a:gd name="connsiteY0" fmla="*/ 253633 h 261575"/>
                <a:gd name="connsiteX1" fmla="*/ 39717 w 490816"/>
                <a:gd name="connsiteY1" fmla="*/ 65204 h 261575"/>
                <a:gd name="connsiteX2" fmla="*/ 151400 w 490816"/>
                <a:gd name="connsiteY2" fmla="*/ 2382 h 261575"/>
                <a:gd name="connsiteX3" fmla="*/ 193281 w 490816"/>
                <a:gd name="connsiteY3" fmla="*/ 135005 h 261575"/>
                <a:gd name="connsiteX4" fmla="*/ 270062 w 490816"/>
                <a:gd name="connsiteY4" fmla="*/ 114065 h 261575"/>
                <a:gd name="connsiteX5" fmla="*/ 346844 w 490816"/>
                <a:gd name="connsiteY5" fmla="*/ 51243 h 261575"/>
                <a:gd name="connsiteX6" fmla="*/ 395705 w 490816"/>
                <a:gd name="connsiteY6" fmla="*/ 197827 h 261575"/>
                <a:gd name="connsiteX7" fmla="*/ 476081 w 490816"/>
                <a:gd name="connsiteY7" fmla="*/ 255832 h 261575"/>
                <a:gd name="connsiteX8" fmla="*/ 67638 w 490816"/>
                <a:gd name="connsiteY8" fmla="*/ 260648 h 261575"/>
                <a:gd name="connsiteX9" fmla="*/ 0 w 490816"/>
                <a:gd name="connsiteY9" fmla="*/ 253633 h 261575"/>
                <a:gd name="connsiteX0" fmla="*/ 0 w 490816"/>
                <a:gd name="connsiteY0" fmla="*/ 251543 h 259485"/>
                <a:gd name="connsiteX1" fmla="*/ 39717 w 490816"/>
                <a:gd name="connsiteY1" fmla="*/ 63114 h 259485"/>
                <a:gd name="connsiteX2" fmla="*/ 151400 w 490816"/>
                <a:gd name="connsiteY2" fmla="*/ 292 h 259485"/>
                <a:gd name="connsiteX3" fmla="*/ 216141 w 490816"/>
                <a:gd name="connsiteY3" fmla="*/ 82623 h 259485"/>
                <a:gd name="connsiteX4" fmla="*/ 270062 w 490816"/>
                <a:gd name="connsiteY4" fmla="*/ 111975 h 259485"/>
                <a:gd name="connsiteX5" fmla="*/ 346844 w 490816"/>
                <a:gd name="connsiteY5" fmla="*/ 49153 h 259485"/>
                <a:gd name="connsiteX6" fmla="*/ 395705 w 490816"/>
                <a:gd name="connsiteY6" fmla="*/ 195737 h 259485"/>
                <a:gd name="connsiteX7" fmla="*/ 476081 w 490816"/>
                <a:gd name="connsiteY7" fmla="*/ 253742 h 259485"/>
                <a:gd name="connsiteX8" fmla="*/ 67638 w 490816"/>
                <a:gd name="connsiteY8" fmla="*/ 258558 h 259485"/>
                <a:gd name="connsiteX9" fmla="*/ 0 w 490816"/>
                <a:gd name="connsiteY9" fmla="*/ 251543 h 259485"/>
                <a:gd name="connsiteX0" fmla="*/ 0 w 494912"/>
                <a:gd name="connsiteY0" fmla="*/ 251543 h 261103"/>
                <a:gd name="connsiteX1" fmla="*/ 39717 w 494912"/>
                <a:gd name="connsiteY1" fmla="*/ 63114 h 261103"/>
                <a:gd name="connsiteX2" fmla="*/ 151400 w 494912"/>
                <a:gd name="connsiteY2" fmla="*/ 292 h 261103"/>
                <a:gd name="connsiteX3" fmla="*/ 216141 w 494912"/>
                <a:gd name="connsiteY3" fmla="*/ 82623 h 261103"/>
                <a:gd name="connsiteX4" fmla="*/ 270062 w 494912"/>
                <a:gd name="connsiteY4" fmla="*/ 111975 h 261103"/>
                <a:gd name="connsiteX5" fmla="*/ 346844 w 494912"/>
                <a:gd name="connsiteY5" fmla="*/ 49153 h 261103"/>
                <a:gd name="connsiteX6" fmla="*/ 418565 w 494912"/>
                <a:gd name="connsiteY6" fmla="*/ 172877 h 261103"/>
                <a:gd name="connsiteX7" fmla="*/ 476081 w 494912"/>
                <a:gd name="connsiteY7" fmla="*/ 253742 h 261103"/>
                <a:gd name="connsiteX8" fmla="*/ 67638 w 494912"/>
                <a:gd name="connsiteY8" fmla="*/ 258558 h 261103"/>
                <a:gd name="connsiteX9" fmla="*/ 0 w 494912"/>
                <a:gd name="connsiteY9" fmla="*/ 251543 h 261103"/>
                <a:gd name="connsiteX0" fmla="*/ 0 w 494912"/>
                <a:gd name="connsiteY0" fmla="*/ 251603 h 261163"/>
                <a:gd name="connsiteX1" fmla="*/ 76293 w 494912"/>
                <a:gd name="connsiteY1" fmla="*/ 118038 h 261163"/>
                <a:gd name="connsiteX2" fmla="*/ 151400 w 494912"/>
                <a:gd name="connsiteY2" fmla="*/ 352 h 261163"/>
                <a:gd name="connsiteX3" fmla="*/ 216141 w 494912"/>
                <a:gd name="connsiteY3" fmla="*/ 82683 h 261163"/>
                <a:gd name="connsiteX4" fmla="*/ 270062 w 494912"/>
                <a:gd name="connsiteY4" fmla="*/ 112035 h 261163"/>
                <a:gd name="connsiteX5" fmla="*/ 346844 w 494912"/>
                <a:gd name="connsiteY5" fmla="*/ 49213 h 261163"/>
                <a:gd name="connsiteX6" fmla="*/ 418565 w 494912"/>
                <a:gd name="connsiteY6" fmla="*/ 172937 h 261163"/>
                <a:gd name="connsiteX7" fmla="*/ 476081 w 494912"/>
                <a:gd name="connsiteY7" fmla="*/ 253802 h 261163"/>
                <a:gd name="connsiteX8" fmla="*/ 67638 w 494912"/>
                <a:gd name="connsiteY8" fmla="*/ 258618 h 261163"/>
                <a:gd name="connsiteX9" fmla="*/ 0 w 494912"/>
                <a:gd name="connsiteY9" fmla="*/ 251603 h 261163"/>
                <a:gd name="connsiteX0" fmla="*/ 0 w 465884"/>
                <a:gd name="connsiteY0" fmla="*/ 219672 h 261163"/>
                <a:gd name="connsiteX1" fmla="*/ 47265 w 465884"/>
                <a:gd name="connsiteY1" fmla="*/ 118038 h 261163"/>
                <a:gd name="connsiteX2" fmla="*/ 122372 w 465884"/>
                <a:gd name="connsiteY2" fmla="*/ 352 h 261163"/>
                <a:gd name="connsiteX3" fmla="*/ 187113 w 465884"/>
                <a:gd name="connsiteY3" fmla="*/ 82683 h 261163"/>
                <a:gd name="connsiteX4" fmla="*/ 241034 w 465884"/>
                <a:gd name="connsiteY4" fmla="*/ 112035 h 261163"/>
                <a:gd name="connsiteX5" fmla="*/ 317816 w 465884"/>
                <a:gd name="connsiteY5" fmla="*/ 49213 h 261163"/>
                <a:gd name="connsiteX6" fmla="*/ 389537 w 465884"/>
                <a:gd name="connsiteY6" fmla="*/ 172937 h 261163"/>
                <a:gd name="connsiteX7" fmla="*/ 447053 w 465884"/>
                <a:gd name="connsiteY7" fmla="*/ 253802 h 261163"/>
                <a:gd name="connsiteX8" fmla="*/ 38610 w 465884"/>
                <a:gd name="connsiteY8" fmla="*/ 258618 h 261163"/>
                <a:gd name="connsiteX9" fmla="*/ 0 w 465884"/>
                <a:gd name="connsiteY9" fmla="*/ 219672 h 261163"/>
                <a:gd name="connsiteX0" fmla="*/ 70 w 465954"/>
                <a:gd name="connsiteY0" fmla="*/ 219672 h 261163"/>
                <a:gd name="connsiteX1" fmla="*/ 47335 w 465954"/>
                <a:gd name="connsiteY1" fmla="*/ 118038 h 261163"/>
                <a:gd name="connsiteX2" fmla="*/ 122442 w 465954"/>
                <a:gd name="connsiteY2" fmla="*/ 352 h 261163"/>
                <a:gd name="connsiteX3" fmla="*/ 187183 w 465954"/>
                <a:gd name="connsiteY3" fmla="*/ 82683 h 261163"/>
                <a:gd name="connsiteX4" fmla="*/ 241104 w 465954"/>
                <a:gd name="connsiteY4" fmla="*/ 112035 h 261163"/>
                <a:gd name="connsiteX5" fmla="*/ 317886 w 465954"/>
                <a:gd name="connsiteY5" fmla="*/ 49213 h 261163"/>
                <a:gd name="connsiteX6" fmla="*/ 389607 w 465954"/>
                <a:gd name="connsiteY6" fmla="*/ 172937 h 261163"/>
                <a:gd name="connsiteX7" fmla="*/ 447123 w 465954"/>
                <a:gd name="connsiteY7" fmla="*/ 253802 h 261163"/>
                <a:gd name="connsiteX8" fmla="*/ 38680 w 465954"/>
                <a:gd name="connsiteY8" fmla="*/ 258618 h 261163"/>
                <a:gd name="connsiteX9" fmla="*/ 70 w 465954"/>
                <a:gd name="connsiteY9" fmla="*/ 219672 h 261163"/>
                <a:gd name="connsiteX0" fmla="*/ 171 w 466055"/>
                <a:gd name="connsiteY0" fmla="*/ 219672 h 261163"/>
                <a:gd name="connsiteX1" fmla="*/ 47436 w 466055"/>
                <a:gd name="connsiteY1" fmla="*/ 118038 h 261163"/>
                <a:gd name="connsiteX2" fmla="*/ 122543 w 466055"/>
                <a:gd name="connsiteY2" fmla="*/ 352 h 261163"/>
                <a:gd name="connsiteX3" fmla="*/ 187284 w 466055"/>
                <a:gd name="connsiteY3" fmla="*/ 82683 h 261163"/>
                <a:gd name="connsiteX4" fmla="*/ 241205 w 466055"/>
                <a:gd name="connsiteY4" fmla="*/ 112035 h 261163"/>
                <a:gd name="connsiteX5" fmla="*/ 317987 w 466055"/>
                <a:gd name="connsiteY5" fmla="*/ 49213 h 261163"/>
                <a:gd name="connsiteX6" fmla="*/ 389708 w 466055"/>
                <a:gd name="connsiteY6" fmla="*/ 172937 h 261163"/>
                <a:gd name="connsiteX7" fmla="*/ 447224 w 466055"/>
                <a:gd name="connsiteY7" fmla="*/ 253802 h 261163"/>
                <a:gd name="connsiteX8" fmla="*/ 38781 w 466055"/>
                <a:gd name="connsiteY8" fmla="*/ 258618 h 261163"/>
                <a:gd name="connsiteX9" fmla="*/ 171 w 466055"/>
                <a:gd name="connsiteY9" fmla="*/ 219672 h 261163"/>
                <a:gd name="connsiteX0" fmla="*/ 171 w 422501"/>
                <a:gd name="connsiteY0" fmla="*/ 219672 h 267698"/>
                <a:gd name="connsiteX1" fmla="*/ 47436 w 422501"/>
                <a:gd name="connsiteY1" fmla="*/ 118038 h 267698"/>
                <a:gd name="connsiteX2" fmla="*/ 122543 w 422501"/>
                <a:gd name="connsiteY2" fmla="*/ 352 h 267698"/>
                <a:gd name="connsiteX3" fmla="*/ 187284 w 422501"/>
                <a:gd name="connsiteY3" fmla="*/ 82683 h 267698"/>
                <a:gd name="connsiteX4" fmla="*/ 241205 w 422501"/>
                <a:gd name="connsiteY4" fmla="*/ 112035 h 267698"/>
                <a:gd name="connsiteX5" fmla="*/ 317987 w 422501"/>
                <a:gd name="connsiteY5" fmla="*/ 49213 h 267698"/>
                <a:gd name="connsiteX6" fmla="*/ 389708 w 422501"/>
                <a:gd name="connsiteY6" fmla="*/ 172937 h 267698"/>
                <a:gd name="connsiteX7" fmla="*/ 394973 w 422501"/>
                <a:gd name="connsiteY7" fmla="*/ 262511 h 267698"/>
                <a:gd name="connsiteX8" fmla="*/ 38781 w 422501"/>
                <a:gd name="connsiteY8" fmla="*/ 258618 h 267698"/>
                <a:gd name="connsiteX9" fmla="*/ 171 w 422501"/>
                <a:gd name="connsiteY9" fmla="*/ 219672 h 267698"/>
                <a:gd name="connsiteX0" fmla="*/ 171 w 422501"/>
                <a:gd name="connsiteY0" fmla="*/ 219672 h 283434"/>
                <a:gd name="connsiteX1" fmla="*/ 47436 w 422501"/>
                <a:gd name="connsiteY1" fmla="*/ 118038 h 283434"/>
                <a:gd name="connsiteX2" fmla="*/ 122543 w 422501"/>
                <a:gd name="connsiteY2" fmla="*/ 352 h 283434"/>
                <a:gd name="connsiteX3" fmla="*/ 187284 w 422501"/>
                <a:gd name="connsiteY3" fmla="*/ 82683 h 283434"/>
                <a:gd name="connsiteX4" fmla="*/ 241205 w 422501"/>
                <a:gd name="connsiteY4" fmla="*/ 112035 h 283434"/>
                <a:gd name="connsiteX5" fmla="*/ 317987 w 422501"/>
                <a:gd name="connsiteY5" fmla="*/ 49213 h 283434"/>
                <a:gd name="connsiteX6" fmla="*/ 389708 w 422501"/>
                <a:gd name="connsiteY6" fmla="*/ 172937 h 283434"/>
                <a:gd name="connsiteX7" fmla="*/ 394973 w 422501"/>
                <a:gd name="connsiteY7" fmla="*/ 262511 h 283434"/>
                <a:gd name="connsiteX8" fmla="*/ 38781 w 422501"/>
                <a:gd name="connsiteY8" fmla="*/ 258618 h 283434"/>
                <a:gd name="connsiteX9" fmla="*/ 171 w 422501"/>
                <a:gd name="connsiteY9" fmla="*/ 219672 h 283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501" h="283434">
                  <a:moveTo>
                    <a:pt x="171" y="219672"/>
                  </a:moveTo>
                  <a:cubicBezTo>
                    <a:pt x="11223" y="201640"/>
                    <a:pt x="27041" y="154591"/>
                    <a:pt x="47436" y="118038"/>
                  </a:cubicBezTo>
                  <a:cubicBezTo>
                    <a:pt x="67831" y="81485"/>
                    <a:pt x="99235" y="6244"/>
                    <a:pt x="122543" y="352"/>
                  </a:cubicBezTo>
                  <a:cubicBezTo>
                    <a:pt x="145851" y="-5540"/>
                    <a:pt x="167507" y="64069"/>
                    <a:pt x="187284" y="82683"/>
                  </a:cubicBezTo>
                  <a:cubicBezTo>
                    <a:pt x="207061" y="101297"/>
                    <a:pt x="219421" y="117613"/>
                    <a:pt x="241205" y="112035"/>
                  </a:cubicBezTo>
                  <a:cubicBezTo>
                    <a:pt x="262989" y="106457"/>
                    <a:pt x="293237" y="39063"/>
                    <a:pt x="317987" y="49213"/>
                  </a:cubicBezTo>
                  <a:cubicBezTo>
                    <a:pt x="342737" y="59363"/>
                    <a:pt x="376877" y="137387"/>
                    <a:pt x="389708" y="172937"/>
                  </a:cubicBezTo>
                  <a:cubicBezTo>
                    <a:pt x="402539" y="208487"/>
                    <a:pt x="453461" y="248231"/>
                    <a:pt x="394973" y="262511"/>
                  </a:cubicBezTo>
                  <a:cubicBezTo>
                    <a:pt x="336485" y="276791"/>
                    <a:pt x="203362" y="303319"/>
                    <a:pt x="38781" y="258618"/>
                  </a:cubicBezTo>
                  <a:cubicBezTo>
                    <a:pt x="8494" y="254345"/>
                    <a:pt x="-1473" y="255877"/>
                    <a:pt x="171" y="219672"/>
                  </a:cubicBezTo>
                  <a:close/>
                </a:path>
              </a:pathLst>
            </a:custGeom>
            <a:solidFill>
              <a:schemeClr val="accent3">
                <a:lumMod val="7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grpSp>
      <p:grpSp>
        <p:nvGrpSpPr>
          <p:cNvPr id="534" name="Group 533"/>
          <p:cNvGrpSpPr/>
          <p:nvPr/>
        </p:nvGrpSpPr>
        <p:grpSpPr>
          <a:xfrm>
            <a:off x="4684872" y="2320059"/>
            <a:ext cx="1804086" cy="3823972"/>
            <a:chOff x="3782023" y="2270658"/>
            <a:chExt cx="1804086" cy="3823972"/>
          </a:xfrm>
        </p:grpSpPr>
        <p:grpSp>
          <p:nvGrpSpPr>
            <p:cNvPr id="250" name="Group 249"/>
            <p:cNvGrpSpPr/>
            <p:nvPr/>
          </p:nvGrpSpPr>
          <p:grpSpPr>
            <a:xfrm>
              <a:off x="3996690" y="5096210"/>
              <a:ext cx="1577601" cy="998420"/>
              <a:chOff x="6338645" y="2741246"/>
              <a:chExt cx="9070975" cy="5740767"/>
            </a:xfrm>
          </p:grpSpPr>
          <p:grpSp>
            <p:nvGrpSpPr>
              <p:cNvPr id="251" name="Group 250"/>
              <p:cNvGrpSpPr/>
              <p:nvPr/>
            </p:nvGrpSpPr>
            <p:grpSpPr>
              <a:xfrm>
                <a:off x="6338645" y="4813300"/>
                <a:ext cx="9070975" cy="3668713"/>
                <a:chOff x="3235325" y="4724400"/>
                <a:chExt cx="9070975" cy="3668713"/>
              </a:xfrm>
            </p:grpSpPr>
            <p:sp>
              <p:nvSpPr>
                <p:cNvPr id="256"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57"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58"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59"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0"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1"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2"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3"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4"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5"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66"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252" name="Group 251"/>
              <p:cNvGrpSpPr/>
              <p:nvPr/>
            </p:nvGrpSpPr>
            <p:grpSpPr>
              <a:xfrm>
                <a:off x="6338645" y="2741246"/>
                <a:ext cx="9070975" cy="4368800"/>
                <a:chOff x="3235325" y="2628900"/>
                <a:chExt cx="9070975" cy="4368800"/>
              </a:xfrm>
            </p:grpSpPr>
            <p:sp>
              <p:nvSpPr>
                <p:cNvPr id="253"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54"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55"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267" name="Group 266"/>
            <p:cNvGrpSpPr/>
            <p:nvPr/>
          </p:nvGrpSpPr>
          <p:grpSpPr>
            <a:xfrm>
              <a:off x="3845391" y="4752088"/>
              <a:ext cx="1577601" cy="998420"/>
              <a:chOff x="6338645" y="2741246"/>
              <a:chExt cx="9070975" cy="5740767"/>
            </a:xfrm>
          </p:grpSpPr>
          <p:grpSp>
            <p:nvGrpSpPr>
              <p:cNvPr id="268" name="Group 267"/>
              <p:cNvGrpSpPr/>
              <p:nvPr/>
            </p:nvGrpSpPr>
            <p:grpSpPr>
              <a:xfrm>
                <a:off x="6338645" y="4813300"/>
                <a:ext cx="9070975" cy="3668713"/>
                <a:chOff x="3235325" y="4724400"/>
                <a:chExt cx="9070975" cy="3668713"/>
              </a:xfrm>
            </p:grpSpPr>
            <p:sp>
              <p:nvSpPr>
                <p:cNvPr id="273"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4"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5"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6"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7"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8"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9"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80"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81"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82"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83"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269" name="Group 268"/>
              <p:cNvGrpSpPr/>
              <p:nvPr/>
            </p:nvGrpSpPr>
            <p:grpSpPr>
              <a:xfrm>
                <a:off x="6338645" y="2741246"/>
                <a:ext cx="9070975" cy="4368800"/>
                <a:chOff x="3235325" y="2628900"/>
                <a:chExt cx="9070975" cy="4368800"/>
              </a:xfrm>
            </p:grpSpPr>
            <p:sp>
              <p:nvSpPr>
                <p:cNvPr id="270"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1"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72"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181" name="Group 180"/>
            <p:cNvGrpSpPr/>
            <p:nvPr/>
          </p:nvGrpSpPr>
          <p:grpSpPr>
            <a:xfrm>
              <a:off x="3996690" y="4410410"/>
              <a:ext cx="1577601" cy="998420"/>
              <a:chOff x="6338645" y="2741246"/>
              <a:chExt cx="9070975" cy="5740767"/>
            </a:xfrm>
          </p:grpSpPr>
          <p:grpSp>
            <p:nvGrpSpPr>
              <p:cNvPr id="233" name="Group 232"/>
              <p:cNvGrpSpPr/>
              <p:nvPr/>
            </p:nvGrpSpPr>
            <p:grpSpPr>
              <a:xfrm>
                <a:off x="6338645" y="4813300"/>
                <a:ext cx="9070975" cy="3668713"/>
                <a:chOff x="3235325" y="4724400"/>
                <a:chExt cx="9070975" cy="3668713"/>
              </a:xfrm>
            </p:grpSpPr>
            <p:sp>
              <p:nvSpPr>
                <p:cNvPr id="238"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39"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0"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1"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2"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3"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4"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5"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6"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7"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48"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234" name="Group 233"/>
              <p:cNvGrpSpPr/>
              <p:nvPr/>
            </p:nvGrpSpPr>
            <p:grpSpPr>
              <a:xfrm>
                <a:off x="6338645" y="2741246"/>
                <a:ext cx="9070975" cy="4368800"/>
                <a:chOff x="3235325" y="2628900"/>
                <a:chExt cx="9070975" cy="4368800"/>
              </a:xfrm>
            </p:grpSpPr>
            <p:sp>
              <p:nvSpPr>
                <p:cNvPr id="235"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36"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37"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182" name="Group 181"/>
            <p:cNvGrpSpPr/>
            <p:nvPr/>
          </p:nvGrpSpPr>
          <p:grpSpPr>
            <a:xfrm>
              <a:off x="3845391" y="4066288"/>
              <a:ext cx="1577601" cy="998420"/>
              <a:chOff x="6338645" y="2741246"/>
              <a:chExt cx="9070975" cy="5740767"/>
            </a:xfrm>
          </p:grpSpPr>
          <p:grpSp>
            <p:nvGrpSpPr>
              <p:cNvPr id="217" name="Group 216"/>
              <p:cNvGrpSpPr/>
              <p:nvPr/>
            </p:nvGrpSpPr>
            <p:grpSpPr>
              <a:xfrm>
                <a:off x="6338645" y="4813300"/>
                <a:ext cx="9070975" cy="3668713"/>
                <a:chOff x="3235325" y="4724400"/>
                <a:chExt cx="9070975" cy="3668713"/>
              </a:xfrm>
            </p:grpSpPr>
            <p:sp>
              <p:nvSpPr>
                <p:cNvPr id="222"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3"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4"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5"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6"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7"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8"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9"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30"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31"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32"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218" name="Group 217"/>
              <p:cNvGrpSpPr/>
              <p:nvPr/>
            </p:nvGrpSpPr>
            <p:grpSpPr>
              <a:xfrm>
                <a:off x="6338645" y="2741246"/>
                <a:ext cx="9070975" cy="4368800"/>
                <a:chOff x="3235325" y="2628900"/>
                <a:chExt cx="9070975" cy="4368800"/>
              </a:xfrm>
            </p:grpSpPr>
            <p:sp>
              <p:nvSpPr>
                <p:cNvPr id="219"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0"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1"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183" name="Group 182"/>
            <p:cNvGrpSpPr/>
            <p:nvPr/>
          </p:nvGrpSpPr>
          <p:grpSpPr>
            <a:xfrm>
              <a:off x="4008508" y="3808735"/>
              <a:ext cx="1577601" cy="998420"/>
              <a:chOff x="6338645" y="2741246"/>
              <a:chExt cx="9070975" cy="5740767"/>
            </a:xfrm>
          </p:grpSpPr>
          <p:grpSp>
            <p:nvGrpSpPr>
              <p:cNvPr id="201" name="Group 200"/>
              <p:cNvGrpSpPr/>
              <p:nvPr/>
            </p:nvGrpSpPr>
            <p:grpSpPr>
              <a:xfrm>
                <a:off x="6338645" y="4813300"/>
                <a:ext cx="9070975" cy="3668713"/>
                <a:chOff x="3235325" y="4724400"/>
                <a:chExt cx="9070975" cy="3668713"/>
              </a:xfrm>
            </p:grpSpPr>
            <p:sp>
              <p:nvSpPr>
                <p:cNvPr id="206"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07"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08"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09"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0"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1"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2"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3"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4"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5"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6"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202" name="Group 201"/>
              <p:cNvGrpSpPr/>
              <p:nvPr/>
            </p:nvGrpSpPr>
            <p:grpSpPr>
              <a:xfrm>
                <a:off x="6338645" y="2741246"/>
                <a:ext cx="9070975" cy="4368800"/>
                <a:chOff x="3235325" y="2628900"/>
                <a:chExt cx="9070975" cy="4368800"/>
              </a:xfrm>
            </p:grpSpPr>
            <p:sp>
              <p:nvSpPr>
                <p:cNvPr id="203"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04"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05"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184" name="Group 183"/>
            <p:cNvGrpSpPr/>
            <p:nvPr/>
          </p:nvGrpSpPr>
          <p:grpSpPr>
            <a:xfrm>
              <a:off x="3838826" y="3490581"/>
              <a:ext cx="1577601" cy="998420"/>
              <a:chOff x="6338645" y="2741246"/>
              <a:chExt cx="9070975" cy="5740767"/>
            </a:xfrm>
          </p:grpSpPr>
          <p:grpSp>
            <p:nvGrpSpPr>
              <p:cNvPr id="185" name="Group 184"/>
              <p:cNvGrpSpPr/>
              <p:nvPr/>
            </p:nvGrpSpPr>
            <p:grpSpPr>
              <a:xfrm>
                <a:off x="6338645" y="4813300"/>
                <a:ext cx="9070975" cy="3668713"/>
                <a:chOff x="3235325" y="4724400"/>
                <a:chExt cx="9070975" cy="3668713"/>
              </a:xfrm>
            </p:grpSpPr>
            <p:sp>
              <p:nvSpPr>
                <p:cNvPr id="190"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1"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2"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3"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4"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5"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6"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7"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8"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99"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00"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186" name="Group 185"/>
              <p:cNvGrpSpPr/>
              <p:nvPr/>
            </p:nvGrpSpPr>
            <p:grpSpPr>
              <a:xfrm>
                <a:off x="6338645" y="2741246"/>
                <a:ext cx="9070975" cy="4368800"/>
                <a:chOff x="3235325" y="2628900"/>
                <a:chExt cx="9070975" cy="4368800"/>
              </a:xfrm>
            </p:grpSpPr>
            <p:sp>
              <p:nvSpPr>
                <p:cNvPr id="187"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88"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89"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173" name="Group 172"/>
            <p:cNvGrpSpPr/>
            <p:nvPr/>
          </p:nvGrpSpPr>
          <p:grpSpPr>
            <a:xfrm>
              <a:off x="3782023" y="2270658"/>
              <a:ext cx="1634406" cy="1655201"/>
              <a:chOff x="4930120" y="2249623"/>
              <a:chExt cx="1396691" cy="1414462"/>
            </a:xfrm>
          </p:grpSpPr>
          <p:grpSp>
            <p:nvGrpSpPr>
              <p:cNvPr id="174" name="Group 173"/>
              <p:cNvGrpSpPr/>
              <p:nvPr/>
            </p:nvGrpSpPr>
            <p:grpSpPr>
              <a:xfrm>
                <a:off x="4930120" y="2249623"/>
                <a:ext cx="1396691" cy="1353272"/>
                <a:chOff x="6019801" y="195870"/>
                <a:chExt cx="8751887" cy="8479818"/>
              </a:xfrm>
            </p:grpSpPr>
            <p:sp>
              <p:nvSpPr>
                <p:cNvPr id="176" name="Freeform 175"/>
                <p:cNvSpPr>
                  <a:spLocks/>
                </p:cNvSpPr>
                <p:nvPr/>
              </p:nvSpPr>
              <p:spPr bwMode="auto">
                <a:xfrm>
                  <a:off x="8639724" y="373943"/>
                  <a:ext cx="1756813" cy="1367547"/>
                </a:xfrm>
                <a:custGeom>
                  <a:avLst/>
                  <a:gdLst>
                    <a:gd name="T0" fmla="*/ 0 w 2067"/>
                    <a:gd name="T1" fmla="*/ 0 h 1609"/>
                    <a:gd name="T2" fmla="*/ 460 w 2067"/>
                    <a:gd name="T3" fmla="*/ 0 h 1609"/>
                    <a:gd name="T4" fmla="*/ 590 w 2067"/>
                    <a:gd name="T5" fmla="*/ 5 h 1609"/>
                    <a:gd name="T6" fmla="*/ 720 w 2067"/>
                    <a:gd name="T7" fmla="*/ 21 h 1609"/>
                    <a:gd name="T8" fmla="*/ 845 w 2067"/>
                    <a:gd name="T9" fmla="*/ 47 h 1609"/>
                    <a:gd name="T10" fmla="*/ 967 w 2067"/>
                    <a:gd name="T11" fmla="*/ 81 h 1609"/>
                    <a:gd name="T12" fmla="*/ 1084 w 2067"/>
                    <a:gd name="T13" fmla="*/ 126 h 1609"/>
                    <a:gd name="T14" fmla="*/ 1198 w 2067"/>
                    <a:gd name="T15" fmla="*/ 179 h 1609"/>
                    <a:gd name="T16" fmla="*/ 1305 w 2067"/>
                    <a:gd name="T17" fmla="*/ 241 h 1609"/>
                    <a:gd name="T18" fmla="*/ 1408 w 2067"/>
                    <a:gd name="T19" fmla="*/ 310 h 1609"/>
                    <a:gd name="T20" fmla="*/ 1504 w 2067"/>
                    <a:gd name="T21" fmla="*/ 387 h 1609"/>
                    <a:gd name="T22" fmla="*/ 1595 w 2067"/>
                    <a:gd name="T23" fmla="*/ 471 h 1609"/>
                    <a:gd name="T24" fmla="*/ 1680 w 2067"/>
                    <a:gd name="T25" fmla="*/ 561 h 1609"/>
                    <a:gd name="T26" fmla="*/ 1756 w 2067"/>
                    <a:gd name="T27" fmla="*/ 659 h 1609"/>
                    <a:gd name="T28" fmla="*/ 1825 w 2067"/>
                    <a:gd name="T29" fmla="*/ 761 h 1609"/>
                    <a:gd name="T30" fmla="*/ 1886 w 2067"/>
                    <a:gd name="T31" fmla="*/ 870 h 1609"/>
                    <a:gd name="T32" fmla="*/ 1941 w 2067"/>
                    <a:gd name="T33" fmla="*/ 982 h 1609"/>
                    <a:gd name="T34" fmla="*/ 1984 w 2067"/>
                    <a:gd name="T35" fmla="*/ 1100 h 1609"/>
                    <a:gd name="T36" fmla="*/ 2020 w 2067"/>
                    <a:gd name="T37" fmla="*/ 1223 h 1609"/>
                    <a:gd name="T38" fmla="*/ 2046 w 2067"/>
                    <a:gd name="T39" fmla="*/ 1348 h 1609"/>
                    <a:gd name="T40" fmla="*/ 2062 w 2067"/>
                    <a:gd name="T41" fmla="*/ 1477 h 1609"/>
                    <a:gd name="T42" fmla="*/ 2067 w 2067"/>
                    <a:gd name="T43" fmla="*/ 1609 h 1609"/>
                    <a:gd name="T44" fmla="*/ 1607 w 2067"/>
                    <a:gd name="T45" fmla="*/ 1609 h 1609"/>
                    <a:gd name="T46" fmla="*/ 1475 w 2067"/>
                    <a:gd name="T47" fmla="*/ 1604 h 1609"/>
                    <a:gd name="T48" fmla="*/ 1347 w 2067"/>
                    <a:gd name="T49" fmla="*/ 1587 h 1609"/>
                    <a:gd name="T50" fmla="*/ 1220 w 2067"/>
                    <a:gd name="T51" fmla="*/ 1562 h 1609"/>
                    <a:gd name="T52" fmla="*/ 1099 w 2067"/>
                    <a:gd name="T53" fmla="*/ 1527 h 1609"/>
                    <a:gd name="T54" fmla="*/ 981 w 2067"/>
                    <a:gd name="T55" fmla="*/ 1482 h 1609"/>
                    <a:gd name="T56" fmla="*/ 869 w 2067"/>
                    <a:gd name="T57" fmla="*/ 1430 h 1609"/>
                    <a:gd name="T58" fmla="*/ 760 w 2067"/>
                    <a:gd name="T59" fmla="*/ 1368 h 1609"/>
                    <a:gd name="T60" fmla="*/ 657 w 2067"/>
                    <a:gd name="T61" fmla="*/ 1299 h 1609"/>
                    <a:gd name="T62" fmla="*/ 561 w 2067"/>
                    <a:gd name="T63" fmla="*/ 1221 h 1609"/>
                    <a:gd name="T64" fmla="*/ 471 w 2067"/>
                    <a:gd name="T65" fmla="*/ 1138 h 1609"/>
                    <a:gd name="T66" fmla="*/ 387 w 2067"/>
                    <a:gd name="T67" fmla="*/ 1047 h 1609"/>
                    <a:gd name="T68" fmla="*/ 309 w 2067"/>
                    <a:gd name="T69" fmla="*/ 949 h 1609"/>
                    <a:gd name="T70" fmla="*/ 241 w 2067"/>
                    <a:gd name="T71" fmla="*/ 848 h 1609"/>
                    <a:gd name="T72" fmla="*/ 179 w 2067"/>
                    <a:gd name="T73" fmla="*/ 739 h 1609"/>
                    <a:gd name="T74" fmla="*/ 127 w 2067"/>
                    <a:gd name="T75" fmla="*/ 627 h 1609"/>
                    <a:gd name="T76" fmla="*/ 81 w 2067"/>
                    <a:gd name="T77" fmla="*/ 509 h 1609"/>
                    <a:gd name="T78" fmla="*/ 47 w 2067"/>
                    <a:gd name="T79" fmla="*/ 386 h 1609"/>
                    <a:gd name="T80" fmla="*/ 22 w 2067"/>
                    <a:gd name="T81" fmla="*/ 261 h 1609"/>
                    <a:gd name="T82" fmla="*/ 5 w 2067"/>
                    <a:gd name="T83" fmla="*/ 132 h 1609"/>
                    <a:gd name="T84" fmla="*/ 0 w 2067"/>
                    <a:gd name="T85" fmla="*/ 0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7" h="1609">
                      <a:moveTo>
                        <a:pt x="0" y="0"/>
                      </a:moveTo>
                      <a:lnTo>
                        <a:pt x="460" y="0"/>
                      </a:lnTo>
                      <a:lnTo>
                        <a:pt x="590" y="5"/>
                      </a:lnTo>
                      <a:lnTo>
                        <a:pt x="720" y="21"/>
                      </a:lnTo>
                      <a:lnTo>
                        <a:pt x="845" y="47"/>
                      </a:lnTo>
                      <a:lnTo>
                        <a:pt x="967" y="81"/>
                      </a:lnTo>
                      <a:lnTo>
                        <a:pt x="1084" y="126"/>
                      </a:lnTo>
                      <a:lnTo>
                        <a:pt x="1198" y="179"/>
                      </a:lnTo>
                      <a:lnTo>
                        <a:pt x="1305" y="241"/>
                      </a:lnTo>
                      <a:lnTo>
                        <a:pt x="1408" y="310"/>
                      </a:lnTo>
                      <a:lnTo>
                        <a:pt x="1504" y="387"/>
                      </a:lnTo>
                      <a:lnTo>
                        <a:pt x="1595" y="471"/>
                      </a:lnTo>
                      <a:lnTo>
                        <a:pt x="1680" y="561"/>
                      </a:lnTo>
                      <a:lnTo>
                        <a:pt x="1756" y="659"/>
                      </a:lnTo>
                      <a:lnTo>
                        <a:pt x="1825" y="761"/>
                      </a:lnTo>
                      <a:lnTo>
                        <a:pt x="1886" y="870"/>
                      </a:lnTo>
                      <a:lnTo>
                        <a:pt x="1941" y="982"/>
                      </a:lnTo>
                      <a:lnTo>
                        <a:pt x="1984" y="1100"/>
                      </a:lnTo>
                      <a:lnTo>
                        <a:pt x="2020" y="1223"/>
                      </a:lnTo>
                      <a:lnTo>
                        <a:pt x="2046" y="1348"/>
                      </a:lnTo>
                      <a:lnTo>
                        <a:pt x="2062" y="1477"/>
                      </a:lnTo>
                      <a:lnTo>
                        <a:pt x="2067" y="1609"/>
                      </a:lnTo>
                      <a:lnTo>
                        <a:pt x="1607" y="1609"/>
                      </a:lnTo>
                      <a:lnTo>
                        <a:pt x="1475" y="1604"/>
                      </a:lnTo>
                      <a:lnTo>
                        <a:pt x="1347" y="1587"/>
                      </a:lnTo>
                      <a:lnTo>
                        <a:pt x="1220" y="1562"/>
                      </a:lnTo>
                      <a:lnTo>
                        <a:pt x="1099" y="1527"/>
                      </a:lnTo>
                      <a:lnTo>
                        <a:pt x="981" y="1482"/>
                      </a:lnTo>
                      <a:lnTo>
                        <a:pt x="869" y="1430"/>
                      </a:lnTo>
                      <a:lnTo>
                        <a:pt x="760" y="1368"/>
                      </a:lnTo>
                      <a:lnTo>
                        <a:pt x="657" y="1299"/>
                      </a:lnTo>
                      <a:lnTo>
                        <a:pt x="561" y="1221"/>
                      </a:lnTo>
                      <a:lnTo>
                        <a:pt x="471" y="1138"/>
                      </a:lnTo>
                      <a:lnTo>
                        <a:pt x="387" y="1047"/>
                      </a:lnTo>
                      <a:lnTo>
                        <a:pt x="309" y="949"/>
                      </a:lnTo>
                      <a:lnTo>
                        <a:pt x="241" y="848"/>
                      </a:lnTo>
                      <a:lnTo>
                        <a:pt x="179" y="739"/>
                      </a:lnTo>
                      <a:lnTo>
                        <a:pt x="127" y="627"/>
                      </a:lnTo>
                      <a:lnTo>
                        <a:pt x="81" y="509"/>
                      </a:lnTo>
                      <a:lnTo>
                        <a:pt x="47" y="386"/>
                      </a:lnTo>
                      <a:lnTo>
                        <a:pt x="22" y="261"/>
                      </a:lnTo>
                      <a:lnTo>
                        <a:pt x="5" y="132"/>
                      </a:lnTo>
                      <a:lnTo>
                        <a:pt x="0" y="0"/>
                      </a:lnTo>
                      <a:close/>
                    </a:path>
                  </a:pathLst>
                </a:custGeom>
                <a:solidFill>
                  <a:srgbClr val="77E3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77" name="Freeform 176"/>
                <p:cNvSpPr>
                  <a:spLocks/>
                </p:cNvSpPr>
                <p:nvPr/>
              </p:nvSpPr>
              <p:spPr bwMode="auto">
                <a:xfrm>
                  <a:off x="6019801" y="2835275"/>
                  <a:ext cx="4376735" cy="3651250"/>
                </a:xfrm>
                <a:custGeom>
                  <a:avLst/>
                  <a:gdLst>
                    <a:gd name="T0" fmla="*/ 0 w 2757"/>
                    <a:gd name="T1" fmla="*/ 0 h 2300"/>
                    <a:gd name="T2" fmla="*/ 460 w 2757"/>
                    <a:gd name="T3" fmla="*/ 0 h 2300"/>
                    <a:gd name="T4" fmla="*/ 625 w 2757"/>
                    <a:gd name="T5" fmla="*/ 7 h 2300"/>
                    <a:gd name="T6" fmla="*/ 786 w 2757"/>
                    <a:gd name="T7" fmla="*/ 23 h 2300"/>
                    <a:gd name="T8" fmla="*/ 942 w 2757"/>
                    <a:gd name="T9" fmla="*/ 51 h 2300"/>
                    <a:gd name="T10" fmla="*/ 1095 w 2757"/>
                    <a:gd name="T11" fmla="*/ 90 h 2300"/>
                    <a:gd name="T12" fmla="*/ 1246 w 2757"/>
                    <a:gd name="T13" fmla="*/ 138 h 2300"/>
                    <a:gd name="T14" fmla="*/ 1391 w 2757"/>
                    <a:gd name="T15" fmla="*/ 197 h 2300"/>
                    <a:gd name="T16" fmla="*/ 1530 w 2757"/>
                    <a:gd name="T17" fmla="*/ 264 h 2300"/>
                    <a:gd name="T18" fmla="*/ 1664 w 2757"/>
                    <a:gd name="T19" fmla="*/ 341 h 2300"/>
                    <a:gd name="T20" fmla="*/ 1791 w 2757"/>
                    <a:gd name="T21" fmla="*/ 426 h 2300"/>
                    <a:gd name="T22" fmla="*/ 1914 w 2757"/>
                    <a:gd name="T23" fmla="*/ 520 h 2300"/>
                    <a:gd name="T24" fmla="*/ 2030 w 2757"/>
                    <a:gd name="T25" fmla="*/ 621 h 2300"/>
                    <a:gd name="T26" fmla="*/ 2136 w 2757"/>
                    <a:gd name="T27" fmla="*/ 728 h 2300"/>
                    <a:gd name="T28" fmla="*/ 2238 w 2757"/>
                    <a:gd name="T29" fmla="*/ 844 h 2300"/>
                    <a:gd name="T30" fmla="*/ 2332 w 2757"/>
                    <a:gd name="T31" fmla="*/ 968 h 2300"/>
                    <a:gd name="T32" fmla="*/ 2417 w 2757"/>
                    <a:gd name="T33" fmla="*/ 1094 h 2300"/>
                    <a:gd name="T34" fmla="*/ 2493 w 2757"/>
                    <a:gd name="T35" fmla="*/ 1229 h 2300"/>
                    <a:gd name="T36" fmla="*/ 2560 w 2757"/>
                    <a:gd name="T37" fmla="*/ 1368 h 2300"/>
                    <a:gd name="T38" fmla="*/ 2618 w 2757"/>
                    <a:gd name="T39" fmla="*/ 1513 h 2300"/>
                    <a:gd name="T40" fmla="*/ 2667 w 2757"/>
                    <a:gd name="T41" fmla="*/ 1664 h 2300"/>
                    <a:gd name="T42" fmla="*/ 2705 w 2757"/>
                    <a:gd name="T43" fmla="*/ 1818 h 2300"/>
                    <a:gd name="T44" fmla="*/ 2734 w 2757"/>
                    <a:gd name="T45" fmla="*/ 1974 h 2300"/>
                    <a:gd name="T46" fmla="*/ 2750 w 2757"/>
                    <a:gd name="T47" fmla="*/ 2135 h 2300"/>
                    <a:gd name="T48" fmla="*/ 2757 w 2757"/>
                    <a:gd name="T49" fmla="*/ 2300 h 2300"/>
                    <a:gd name="T50" fmla="*/ 2297 w 2757"/>
                    <a:gd name="T51" fmla="*/ 2300 h 2300"/>
                    <a:gd name="T52" fmla="*/ 2133 w 2757"/>
                    <a:gd name="T53" fmla="*/ 2294 h 2300"/>
                    <a:gd name="T54" fmla="*/ 1972 w 2757"/>
                    <a:gd name="T55" fmla="*/ 2276 h 2300"/>
                    <a:gd name="T56" fmla="*/ 1814 w 2757"/>
                    <a:gd name="T57" fmla="*/ 2249 h 2300"/>
                    <a:gd name="T58" fmla="*/ 1662 w 2757"/>
                    <a:gd name="T59" fmla="*/ 2211 h 2300"/>
                    <a:gd name="T60" fmla="*/ 1512 w 2757"/>
                    <a:gd name="T61" fmla="*/ 2162 h 2300"/>
                    <a:gd name="T62" fmla="*/ 1367 w 2757"/>
                    <a:gd name="T63" fmla="*/ 2104 h 2300"/>
                    <a:gd name="T64" fmla="*/ 1228 w 2757"/>
                    <a:gd name="T65" fmla="*/ 2035 h 2300"/>
                    <a:gd name="T66" fmla="*/ 1094 w 2757"/>
                    <a:gd name="T67" fmla="*/ 1959 h 2300"/>
                    <a:gd name="T68" fmla="*/ 965 w 2757"/>
                    <a:gd name="T69" fmla="*/ 1874 h 2300"/>
                    <a:gd name="T70" fmla="*/ 844 w 2757"/>
                    <a:gd name="T71" fmla="*/ 1781 h 2300"/>
                    <a:gd name="T72" fmla="*/ 728 w 2757"/>
                    <a:gd name="T73" fmla="*/ 1680 h 2300"/>
                    <a:gd name="T74" fmla="*/ 619 w 2757"/>
                    <a:gd name="T75" fmla="*/ 1571 h 2300"/>
                    <a:gd name="T76" fmla="*/ 520 w 2757"/>
                    <a:gd name="T77" fmla="*/ 1455 h 2300"/>
                    <a:gd name="T78" fmla="*/ 426 w 2757"/>
                    <a:gd name="T79" fmla="*/ 1334 h 2300"/>
                    <a:gd name="T80" fmla="*/ 341 w 2757"/>
                    <a:gd name="T81" fmla="*/ 1205 h 2300"/>
                    <a:gd name="T82" fmla="*/ 264 w 2757"/>
                    <a:gd name="T83" fmla="*/ 1071 h 2300"/>
                    <a:gd name="T84" fmla="*/ 198 w 2757"/>
                    <a:gd name="T85" fmla="*/ 931 h 2300"/>
                    <a:gd name="T86" fmla="*/ 138 w 2757"/>
                    <a:gd name="T87" fmla="*/ 786 h 2300"/>
                    <a:gd name="T88" fmla="*/ 91 w 2757"/>
                    <a:gd name="T89" fmla="*/ 638 h 2300"/>
                    <a:gd name="T90" fmla="*/ 51 w 2757"/>
                    <a:gd name="T91" fmla="*/ 484 h 2300"/>
                    <a:gd name="T92" fmla="*/ 24 w 2757"/>
                    <a:gd name="T93" fmla="*/ 326 h 2300"/>
                    <a:gd name="T94" fmla="*/ 7 w 2757"/>
                    <a:gd name="T95" fmla="*/ 165 h 2300"/>
                    <a:gd name="T96" fmla="*/ 0 w 2757"/>
                    <a:gd name="T97" fmla="*/ 0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7" h="2300">
                      <a:moveTo>
                        <a:pt x="0" y="0"/>
                      </a:moveTo>
                      <a:lnTo>
                        <a:pt x="460" y="0"/>
                      </a:lnTo>
                      <a:lnTo>
                        <a:pt x="625" y="7"/>
                      </a:lnTo>
                      <a:lnTo>
                        <a:pt x="786" y="23"/>
                      </a:lnTo>
                      <a:lnTo>
                        <a:pt x="942" y="51"/>
                      </a:lnTo>
                      <a:lnTo>
                        <a:pt x="1095" y="90"/>
                      </a:lnTo>
                      <a:lnTo>
                        <a:pt x="1246" y="138"/>
                      </a:lnTo>
                      <a:lnTo>
                        <a:pt x="1391" y="197"/>
                      </a:lnTo>
                      <a:lnTo>
                        <a:pt x="1530" y="264"/>
                      </a:lnTo>
                      <a:lnTo>
                        <a:pt x="1664" y="341"/>
                      </a:lnTo>
                      <a:lnTo>
                        <a:pt x="1791" y="426"/>
                      </a:lnTo>
                      <a:lnTo>
                        <a:pt x="1914" y="520"/>
                      </a:lnTo>
                      <a:lnTo>
                        <a:pt x="2030" y="621"/>
                      </a:lnTo>
                      <a:lnTo>
                        <a:pt x="2136" y="728"/>
                      </a:lnTo>
                      <a:lnTo>
                        <a:pt x="2238" y="844"/>
                      </a:lnTo>
                      <a:lnTo>
                        <a:pt x="2332" y="968"/>
                      </a:lnTo>
                      <a:lnTo>
                        <a:pt x="2417" y="1094"/>
                      </a:lnTo>
                      <a:lnTo>
                        <a:pt x="2493" y="1229"/>
                      </a:lnTo>
                      <a:lnTo>
                        <a:pt x="2560" y="1368"/>
                      </a:lnTo>
                      <a:lnTo>
                        <a:pt x="2618" y="1513"/>
                      </a:lnTo>
                      <a:lnTo>
                        <a:pt x="2667" y="1664"/>
                      </a:lnTo>
                      <a:lnTo>
                        <a:pt x="2705" y="1818"/>
                      </a:lnTo>
                      <a:lnTo>
                        <a:pt x="2734" y="1974"/>
                      </a:lnTo>
                      <a:lnTo>
                        <a:pt x="2750" y="2135"/>
                      </a:lnTo>
                      <a:lnTo>
                        <a:pt x="2757" y="2300"/>
                      </a:lnTo>
                      <a:lnTo>
                        <a:pt x="2297" y="2300"/>
                      </a:lnTo>
                      <a:lnTo>
                        <a:pt x="2133" y="2294"/>
                      </a:lnTo>
                      <a:lnTo>
                        <a:pt x="1972" y="2276"/>
                      </a:lnTo>
                      <a:lnTo>
                        <a:pt x="1814" y="2249"/>
                      </a:lnTo>
                      <a:lnTo>
                        <a:pt x="1662" y="2211"/>
                      </a:lnTo>
                      <a:lnTo>
                        <a:pt x="1512" y="2162"/>
                      </a:lnTo>
                      <a:lnTo>
                        <a:pt x="1367" y="2104"/>
                      </a:lnTo>
                      <a:lnTo>
                        <a:pt x="1228" y="2035"/>
                      </a:lnTo>
                      <a:lnTo>
                        <a:pt x="1094" y="1959"/>
                      </a:lnTo>
                      <a:lnTo>
                        <a:pt x="965" y="1874"/>
                      </a:lnTo>
                      <a:lnTo>
                        <a:pt x="844" y="1781"/>
                      </a:lnTo>
                      <a:lnTo>
                        <a:pt x="728" y="1680"/>
                      </a:lnTo>
                      <a:lnTo>
                        <a:pt x="619" y="1571"/>
                      </a:lnTo>
                      <a:lnTo>
                        <a:pt x="520" y="1455"/>
                      </a:lnTo>
                      <a:lnTo>
                        <a:pt x="426" y="1334"/>
                      </a:lnTo>
                      <a:lnTo>
                        <a:pt x="341" y="1205"/>
                      </a:lnTo>
                      <a:lnTo>
                        <a:pt x="264" y="1071"/>
                      </a:lnTo>
                      <a:lnTo>
                        <a:pt x="198" y="931"/>
                      </a:lnTo>
                      <a:lnTo>
                        <a:pt x="138" y="786"/>
                      </a:lnTo>
                      <a:lnTo>
                        <a:pt x="91" y="638"/>
                      </a:lnTo>
                      <a:lnTo>
                        <a:pt x="51" y="484"/>
                      </a:lnTo>
                      <a:lnTo>
                        <a:pt x="24" y="326"/>
                      </a:lnTo>
                      <a:lnTo>
                        <a:pt x="7" y="165"/>
                      </a:lnTo>
                      <a:lnTo>
                        <a:pt x="0" y="0"/>
                      </a:lnTo>
                      <a:close/>
                    </a:path>
                  </a:pathLst>
                </a:custGeom>
                <a:solidFill>
                  <a:srgbClr val="77E3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78" name="Rectangle 177"/>
                <p:cNvSpPr>
                  <a:spLocks noChangeArrowheads="1"/>
                </p:cNvSpPr>
                <p:nvPr/>
              </p:nvSpPr>
              <p:spPr bwMode="auto">
                <a:xfrm>
                  <a:off x="10031415" y="1528761"/>
                  <a:ext cx="727077" cy="7146927"/>
                </a:xfrm>
                <a:prstGeom prst="rect">
                  <a:avLst/>
                </a:prstGeom>
                <a:solidFill>
                  <a:srgbClr val="50BA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79" name="Freeform 178"/>
                <p:cNvSpPr>
                  <a:spLocks/>
                </p:cNvSpPr>
                <p:nvPr/>
              </p:nvSpPr>
              <p:spPr bwMode="auto">
                <a:xfrm>
                  <a:off x="10396537" y="195870"/>
                  <a:ext cx="1984616" cy="1545621"/>
                </a:xfrm>
                <a:custGeom>
                  <a:avLst/>
                  <a:gdLst>
                    <a:gd name="T0" fmla="*/ 1606 w 2066"/>
                    <a:gd name="T1" fmla="*/ 0 h 1609"/>
                    <a:gd name="T2" fmla="*/ 2066 w 2066"/>
                    <a:gd name="T3" fmla="*/ 0 h 1609"/>
                    <a:gd name="T4" fmla="*/ 2060 w 2066"/>
                    <a:gd name="T5" fmla="*/ 132 h 1609"/>
                    <a:gd name="T6" fmla="*/ 2046 w 2066"/>
                    <a:gd name="T7" fmla="*/ 261 h 1609"/>
                    <a:gd name="T8" fmla="*/ 2019 w 2066"/>
                    <a:gd name="T9" fmla="*/ 386 h 1609"/>
                    <a:gd name="T10" fmla="*/ 1984 w 2066"/>
                    <a:gd name="T11" fmla="*/ 509 h 1609"/>
                    <a:gd name="T12" fmla="*/ 1939 w 2066"/>
                    <a:gd name="T13" fmla="*/ 627 h 1609"/>
                    <a:gd name="T14" fmla="*/ 1887 w 2066"/>
                    <a:gd name="T15" fmla="*/ 739 h 1609"/>
                    <a:gd name="T16" fmla="*/ 1825 w 2066"/>
                    <a:gd name="T17" fmla="*/ 848 h 1609"/>
                    <a:gd name="T18" fmla="*/ 1756 w 2066"/>
                    <a:gd name="T19" fmla="*/ 949 h 1609"/>
                    <a:gd name="T20" fmla="*/ 1678 w 2066"/>
                    <a:gd name="T21" fmla="*/ 1047 h 1609"/>
                    <a:gd name="T22" fmla="*/ 1595 w 2066"/>
                    <a:gd name="T23" fmla="*/ 1138 h 1609"/>
                    <a:gd name="T24" fmla="*/ 1505 w 2066"/>
                    <a:gd name="T25" fmla="*/ 1221 h 1609"/>
                    <a:gd name="T26" fmla="*/ 1409 w 2066"/>
                    <a:gd name="T27" fmla="*/ 1299 h 1609"/>
                    <a:gd name="T28" fmla="*/ 1306 w 2066"/>
                    <a:gd name="T29" fmla="*/ 1368 h 1609"/>
                    <a:gd name="T30" fmla="*/ 1197 w 2066"/>
                    <a:gd name="T31" fmla="*/ 1430 h 1609"/>
                    <a:gd name="T32" fmla="*/ 1085 w 2066"/>
                    <a:gd name="T33" fmla="*/ 1482 h 1609"/>
                    <a:gd name="T34" fmla="*/ 967 w 2066"/>
                    <a:gd name="T35" fmla="*/ 1527 h 1609"/>
                    <a:gd name="T36" fmla="*/ 846 w 2066"/>
                    <a:gd name="T37" fmla="*/ 1562 h 1609"/>
                    <a:gd name="T38" fmla="*/ 719 w 2066"/>
                    <a:gd name="T39" fmla="*/ 1587 h 1609"/>
                    <a:gd name="T40" fmla="*/ 590 w 2066"/>
                    <a:gd name="T41" fmla="*/ 1604 h 1609"/>
                    <a:gd name="T42" fmla="*/ 458 w 2066"/>
                    <a:gd name="T43" fmla="*/ 1609 h 1609"/>
                    <a:gd name="T44" fmla="*/ 0 w 2066"/>
                    <a:gd name="T45" fmla="*/ 1609 h 1609"/>
                    <a:gd name="T46" fmla="*/ 4 w 2066"/>
                    <a:gd name="T47" fmla="*/ 1477 h 1609"/>
                    <a:gd name="T48" fmla="*/ 20 w 2066"/>
                    <a:gd name="T49" fmla="*/ 1348 h 1609"/>
                    <a:gd name="T50" fmla="*/ 46 w 2066"/>
                    <a:gd name="T51" fmla="*/ 1223 h 1609"/>
                    <a:gd name="T52" fmla="*/ 82 w 2066"/>
                    <a:gd name="T53" fmla="*/ 1100 h 1609"/>
                    <a:gd name="T54" fmla="*/ 125 w 2066"/>
                    <a:gd name="T55" fmla="*/ 982 h 1609"/>
                    <a:gd name="T56" fmla="*/ 180 w 2066"/>
                    <a:gd name="T57" fmla="*/ 870 h 1609"/>
                    <a:gd name="T58" fmla="*/ 241 w 2066"/>
                    <a:gd name="T59" fmla="*/ 761 h 1609"/>
                    <a:gd name="T60" fmla="*/ 310 w 2066"/>
                    <a:gd name="T61" fmla="*/ 659 h 1609"/>
                    <a:gd name="T62" fmla="*/ 386 w 2066"/>
                    <a:gd name="T63" fmla="*/ 561 h 1609"/>
                    <a:gd name="T64" fmla="*/ 471 w 2066"/>
                    <a:gd name="T65" fmla="*/ 471 h 1609"/>
                    <a:gd name="T66" fmla="*/ 561 w 2066"/>
                    <a:gd name="T67" fmla="*/ 387 h 1609"/>
                    <a:gd name="T68" fmla="*/ 657 w 2066"/>
                    <a:gd name="T69" fmla="*/ 310 h 1609"/>
                    <a:gd name="T70" fmla="*/ 761 w 2066"/>
                    <a:gd name="T71" fmla="*/ 241 h 1609"/>
                    <a:gd name="T72" fmla="*/ 867 w 2066"/>
                    <a:gd name="T73" fmla="*/ 179 h 1609"/>
                    <a:gd name="T74" fmla="*/ 981 w 2066"/>
                    <a:gd name="T75" fmla="*/ 126 h 1609"/>
                    <a:gd name="T76" fmla="*/ 1099 w 2066"/>
                    <a:gd name="T77" fmla="*/ 81 h 1609"/>
                    <a:gd name="T78" fmla="*/ 1220 w 2066"/>
                    <a:gd name="T79" fmla="*/ 47 h 1609"/>
                    <a:gd name="T80" fmla="*/ 1345 w 2066"/>
                    <a:gd name="T81" fmla="*/ 21 h 1609"/>
                    <a:gd name="T82" fmla="*/ 1476 w 2066"/>
                    <a:gd name="T83" fmla="*/ 5 h 1609"/>
                    <a:gd name="T84" fmla="*/ 1606 w 2066"/>
                    <a:gd name="T85" fmla="*/ 0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6" h="1609">
                      <a:moveTo>
                        <a:pt x="1606" y="0"/>
                      </a:moveTo>
                      <a:lnTo>
                        <a:pt x="2066" y="0"/>
                      </a:lnTo>
                      <a:lnTo>
                        <a:pt x="2060" y="132"/>
                      </a:lnTo>
                      <a:lnTo>
                        <a:pt x="2046" y="261"/>
                      </a:lnTo>
                      <a:lnTo>
                        <a:pt x="2019" y="386"/>
                      </a:lnTo>
                      <a:lnTo>
                        <a:pt x="1984" y="509"/>
                      </a:lnTo>
                      <a:lnTo>
                        <a:pt x="1939" y="627"/>
                      </a:lnTo>
                      <a:lnTo>
                        <a:pt x="1887" y="739"/>
                      </a:lnTo>
                      <a:lnTo>
                        <a:pt x="1825" y="848"/>
                      </a:lnTo>
                      <a:lnTo>
                        <a:pt x="1756" y="949"/>
                      </a:lnTo>
                      <a:lnTo>
                        <a:pt x="1678" y="1047"/>
                      </a:lnTo>
                      <a:lnTo>
                        <a:pt x="1595" y="1138"/>
                      </a:lnTo>
                      <a:lnTo>
                        <a:pt x="1505" y="1221"/>
                      </a:lnTo>
                      <a:lnTo>
                        <a:pt x="1409" y="1299"/>
                      </a:lnTo>
                      <a:lnTo>
                        <a:pt x="1306" y="1368"/>
                      </a:lnTo>
                      <a:lnTo>
                        <a:pt x="1197" y="1430"/>
                      </a:lnTo>
                      <a:lnTo>
                        <a:pt x="1085" y="1482"/>
                      </a:lnTo>
                      <a:lnTo>
                        <a:pt x="967" y="1527"/>
                      </a:lnTo>
                      <a:lnTo>
                        <a:pt x="846" y="1562"/>
                      </a:lnTo>
                      <a:lnTo>
                        <a:pt x="719" y="1587"/>
                      </a:lnTo>
                      <a:lnTo>
                        <a:pt x="590" y="1604"/>
                      </a:lnTo>
                      <a:lnTo>
                        <a:pt x="458" y="1609"/>
                      </a:lnTo>
                      <a:lnTo>
                        <a:pt x="0" y="1609"/>
                      </a:lnTo>
                      <a:lnTo>
                        <a:pt x="4" y="1477"/>
                      </a:lnTo>
                      <a:lnTo>
                        <a:pt x="20" y="1348"/>
                      </a:lnTo>
                      <a:lnTo>
                        <a:pt x="46" y="1223"/>
                      </a:lnTo>
                      <a:lnTo>
                        <a:pt x="82" y="1100"/>
                      </a:lnTo>
                      <a:lnTo>
                        <a:pt x="125" y="982"/>
                      </a:lnTo>
                      <a:lnTo>
                        <a:pt x="180" y="870"/>
                      </a:lnTo>
                      <a:lnTo>
                        <a:pt x="241" y="761"/>
                      </a:lnTo>
                      <a:lnTo>
                        <a:pt x="310" y="659"/>
                      </a:lnTo>
                      <a:lnTo>
                        <a:pt x="386" y="561"/>
                      </a:lnTo>
                      <a:lnTo>
                        <a:pt x="471" y="471"/>
                      </a:lnTo>
                      <a:lnTo>
                        <a:pt x="561" y="387"/>
                      </a:lnTo>
                      <a:lnTo>
                        <a:pt x="657" y="310"/>
                      </a:lnTo>
                      <a:lnTo>
                        <a:pt x="761" y="241"/>
                      </a:lnTo>
                      <a:lnTo>
                        <a:pt x="867" y="179"/>
                      </a:lnTo>
                      <a:lnTo>
                        <a:pt x="981" y="126"/>
                      </a:lnTo>
                      <a:lnTo>
                        <a:pt x="1099" y="81"/>
                      </a:lnTo>
                      <a:lnTo>
                        <a:pt x="1220" y="47"/>
                      </a:lnTo>
                      <a:lnTo>
                        <a:pt x="1345" y="21"/>
                      </a:lnTo>
                      <a:lnTo>
                        <a:pt x="1476" y="5"/>
                      </a:lnTo>
                      <a:lnTo>
                        <a:pt x="1606" y="0"/>
                      </a:lnTo>
                      <a:close/>
                    </a:path>
                  </a:pathLst>
                </a:custGeom>
                <a:solidFill>
                  <a:srgbClr val="50B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80" name="Freeform 179"/>
                <p:cNvSpPr>
                  <a:spLocks/>
                </p:cNvSpPr>
                <p:nvPr/>
              </p:nvSpPr>
              <p:spPr bwMode="auto">
                <a:xfrm>
                  <a:off x="10396538" y="2835275"/>
                  <a:ext cx="4375150" cy="3651250"/>
                </a:xfrm>
                <a:custGeom>
                  <a:avLst/>
                  <a:gdLst>
                    <a:gd name="T0" fmla="*/ 2296 w 2756"/>
                    <a:gd name="T1" fmla="*/ 0 h 2300"/>
                    <a:gd name="T2" fmla="*/ 2756 w 2756"/>
                    <a:gd name="T3" fmla="*/ 0 h 2300"/>
                    <a:gd name="T4" fmla="*/ 2748 w 2756"/>
                    <a:gd name="T5" fmla="*/ 165 h 2300"/>
                    <a:gd name="T6" fmla="*/ 2732 w 2756"/>
                    <a:gd name="T7" fmla="*/ 326 h 2300"/>
                    <a:gd name="T8" fmla="*/ 2705 w 2756"/>
                    <a:gd name="T9" fmla="*/ 484 h 2300"/>
                    <a:gd name="T10" fmla="*/ 2665 w 2756"/>
                    <a:gd name="T11" fmla="*/ 638 h 2300"/>
                    <a:gd name="T12" fmla="*/ 2618 w 2756"/>
                    <a:gd name="T13" fmla="*/ 786 h 2300"/>
                    <a:gd name="T14" fmla="*/ 2558 w 2756"/>
                    <a:gd name="T15" fmla="*/ 931 h 2300"/>
                    <a:gd name="T16" fmla="*/ 2491 w 2756"/>
                    <a:gd name="T17" fmla="*/ 1071 h 2300"/>
                    <a:gd name="T18" fmla="*/ 2415 w 2756"/>
                    <a:gd name="T19" fmla="*/ 1205 h 2300"/>
                    <a:gd name="T20" fmla="*/ 2330 w 2756"/>
                    <a:gd name="T21" fmla="*/ 1334 h 2300"/>
                    <a:gd name="T22" fmla="*/ 2236 w 2756"/>
                    <a:gd name="T23" fmla="*/ 1455 h 2300"/>
                    <a:gd name="T24" fmla="*/ 2136 w 2756"/>
                    <a:gd name="T25" fmla="*/ 1571 h 2300"/>
                    <a:gd name="T26" fmla="*/ 2028 w 2756"/>
                    <a:gd name="T27" fmla="*/ 1680 h 2300"/>
                    <a:gd name="T28" fmla="*/ 1912 w 2756"/>
                    <a:gd name="T29" fmla="*/ 1781 h 2300"/>
                    <a:gd name="T30" fmla="*/ 1791 w 2756"/>
                    <a:gd name="T31" fmla="*/ 1874 h 2300"/>
                    <a:gd name="T32" fmla="*/ 1662 w 2756"/>
                    <a:gd name="T33" fmla="*/ 1959 h 2300"/>
                    <a:gd name="T34" fmla="*/ 1528 w 2756"/>
                    <a:gd name="T35" fmla="*/ 2035 h 2300"/>
                    <a:gd name="T36" fmla="*/ 1389 w 2756"/>
                    <a:gd name="T37" fmla="*/ 2104 h 2300"/>
                    <a:gd name="T38" fmla="*/ 1244 w 2756"/>
                    <a:gd name="T39" fmla="*/ 2162 h 2300"/>
                    <a:gd name="T40" fmla="*/ 1094 w 2756"/>
                    <a:gd name="T41" fmla="*/ 2211 h 2300"/>
                    <a:gd name="T42" fmla="*/ 942 w 2756"/>
                    <a:gd name="T43" fmla="*/ 2249 h 2300"/>
                    <a:gd name="T44" fmla="*/ 784 w 2756"/>
                    <a:gd name="T45" fmla="*/ 2276 h 2300"/>
                    <a:gd name="T46" fmla="*/ 623 w 2756"/>
                    <a:gd name="T47" fmla="*/ 2294 h 2300"/>
                    <a:gd name="T48" fmla="*/ 458 w 2756"/>
                    <a:gd name="T49" fmla="*/ 2300 h 2300"/>
                    <a:gd name="T50" fmla="*/ 0 w 2756"/>
                    <a:gd name="T51" fmla="*/ 2300 h 2300"/>
                    <a:gd name="T52" fmla="*/ 6 w 2756"/>
                    <a:gd name="T53" fmla="*/ 2135 h 2300"/>
                    <a:gd name="T54" fmla="*/ 22 w 2756"/>
                    <a:gd name="T55" fmla="*/ 1974 h 2300"/>
                    <a:gd name="T56" fmla="*/ 51 w 2756"/>
                    <a:gd name="T57" fmla="*/ 1818 h 2300"/>
                    <a:gd name="T58" fmla="*/ 89 w 2756"/>
                    <a:gd name="T59" fmla="*/ 1664 h 2300"/>
                    <a:gd name="T60" fmla="*/ 138 w 2756"/>
                    <a:gd name="T61" fmla="*/ 1513 h 2300"/>
                    <a:gd name="T62" fmla="*/ 196 w 2756"/>
                    <a:gd name="T63" fmla="*/ 1368 h 2300"/>
                    <a:gd name="T64" fmla="*/ 263 w 2756"/>
                    <a:gd name="T65" fmla="*/ 1229 h 2300"/>
                    <a:gd name="T66" fmla="*/ 339 w 2756"/>
                    <a:gd name="T67" fmla="*/ 1094 h 2300"/>
                    <a:gd name="T68" fmla="*/ 424 w 2756"/>
                    <a:gd name="T69" fmla="*/ 968 h 2300"/>
                    <a:gd name="T70" fmla="*/ 518 w 2756"/>
                    <a:gd name="T71" fmla="*/ 844 h 2300"/>
                    <a:gd name="T72" fmla="*/ 619 w 2756"/>
                    <a:gd name="T73" fmla="*/ 728 h 2300"/>
                    <a:gd name="T74" fmla="*/ 726 w 2756"/>
                    <a:gd name="T75" fmla="*/ 621 h 2300"/>
                    <a:gd name="T76" fmla="*/ 842 w 2756"/>
                    <a:gd name="T77" fmla="*/ 520 h 2300"/>
                    <a:gd name="T78" fmla="*/ 965 w 2756"/>
                    <a:gd name="T79" fmla="*/ 426 h 2300"/>
                    <a:gd name="T80" fmla="*/ 1092 w 2756"/>
                    <a:gd name="T81" fmla="*/ 341 h 2300"/>
                    <a:gd name="T82" fmla="*/ 1226 w 2756"/>
                    <a:gd name="T83" fmla="*/ 264 h 2300"/>
                    <a:gd name="T84" fmla="*/ 1367 w 2756"/>
                    <a:gd name="T85" fmla="*/ 197 h 2300"/>
                    <a:gd name="T86" fmla="*/ 1510 w 2756"/>
                    <a:gd name="T87" fmla="*/ 138 h 2300"/>
                    <a:gd name="T88" fmla="*/ 1660 w 2756"/>
                    <a:gd name="T89" fmla="*/ 90 h 2300"/>
                    <a:gd name="T90" fmla="*/ 1814 w 2756"/>
                    <a:gd name="T91" fmla="*/ 51 h 2300"/>
                    <a:gd name="T92" fmla="*/ 1972 w 2756"/>
                    <a:gd name="T93" fmla="*/ 23 h 2300"/>
                    <a:gd name="T94" fmla="*/ 2131 w 2756"/>
                    <a:gd name="T95" fmla="*/ 7 h 2300"/>
                    <a:gd name="T96" fmla="*/ 2296 w 2756"/>
                    <a:gd name="T97" fmla="*/ 0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6" h="2300">
                      <a:moveTo>
                        <a:pt x="2296" y="0"/>
                      </a:moveTo>
                      <a:lnTo>
                        <a:pt x="2756" y="0"/>
                      </a:lnTo>
                      <a:lnTo>
                        <a:pt x="2748" y="165"/>
                      </a:lnTo>
                      <a:lnTo>
                        <a:pt x="2732" y="326"/>
                      </a:lnTo>
                      <a:lnTo>
                        <a:pt x="2705" y="484"/>
                      </a:lnTo>
                      <a:lnTo>
                        <a:pt x="2665" y="638"/>
                      </a:lnTo>
                      <a:lnTo>
                        <a:pt x="2618" y="786"/>
                      </a:lnTo>
                      <a:lnTo>
                        <a:pt x="2558" y="931"/>
                      </a:lnTo>
                      <a:lnTo>
                        <a:pt x="2491" y="1071"/>
                      </a:lnTo>
                      <a:lnTo>
                        <a:pt x="2415" y="1205"/>
                      </a:lnTo>
                      <a:lnTo>
                        <a:pt x="2330" y="1334"/>
                      </a:lnTo>
                      <a:lnTo>
                        <a:pt x="2236" y="1455"/>
                      </a:lnTo>
                      <a:lnTo>
                        <a:pt x="2136" y="1571"/>
                      </a:lnTo>
                      <a:lnTo>
                        <a:pt x="2028" y="1680"/>
                      </a:lnTo>
                      <a:lnTo>
                        <a:pt x="1912" y="1781"/>
                      </a:lnTo>
                      <a:lnTo>
                        <a:pt x="1791" y="1874"/>
                      </a:lnTo>
                      <a:lnTo>
                        <a:pt x="1662" y="1959"/>
                      </a:lnTo>
                      <a:lnTo>
                        <a:pt x="1528" y="2035"/>
                      </a:lnTo>
                      <a:lnTo>
                        <a:pt x="1389" y="2104"/>
                      </a:lnTo>
                      <a:lnTo>
                        <a:pt x="1244" y="2162"/>
                      </a:lnTo>
                      <a:lnTo>
                        <a:pt x="1094" y="2211"/>
                      </a:lnTo>
                      <a:lnTo>
                        <a:pt x="942" y="2249"/>
                      </a:lnTo>
                      <a:lnTo>
                        <a:pt x="784" y="2276"/>
                      </a:lnTo>
                      <a:lnTo>
                        <a:pt x="623" y="2294"/>
                      </a:lnTo>
                      <a:lnTo>
                        <a:pt x="458" y="2300"/>
                      </a:lnTo>
                      <a:lnTo>
                        <a:pt x="0" y="2300"/>
                      </a:lnTo>
                      <a:lnTo>
                        <a:pt x="6" y="2135"/>
                      </a:lnTo>
                      <a:lnTo>
                        <a:pt x="22" y="1974"/>
                      </a:lnTo>
                      <a:lnTo>
                        <a:pt x="51" y="1818"/>
                      </a:lnTo>
                      <a:lnTo>
                        <a:pt x="89" y="1664"/>
                      </a:lnTo>
                      <a:lnTo>
                        <a:pt x="138" y="1513"/>
                      </a:lnTo>
                      <a:lnTo>
                        <a:pt x="196" y="1368"/>
                      </a:lnTo>
                      <a:lnTo>
                        <a:pt x="263" y="1229"/>
                      </a:lnTo>
                      <a:lnTo>
                        <a:pt x="339" y="1094"/>
                      </a:lnTo>
                      <a:lnTo>
                        <a:pt x="424" y="968"/>
                      </a:lnTo>
                      <a:lnTo>
                        <a:pt x="518" y="844"/>
                      </a:lnTo>
                      <a:lnTo>
                        <a:pt x="619" y="728"/>
                      </a:lnTo>
                      <a:lnTo>
                        <a:pt x="726" y="621"/>
                      </a:lnTo>
                      <a:lnTo>
                        <a:pt x="842" y="520"/>
                      </a:lnTo>
                      <a:lnTo>
                        <a:pt x="965" y="426"/>
                      </a:lnTo>
                      <a:lnTo>
                        <a:pt x="1092" y="341"/>
                      </a:lnTo>
                      <a:lnTo>
                        <a:pt x="1226" y="264"/>
                      </a:lnTo>
                      <a:lnTo>
                        <a:pt x="1367" y="197"/>
                      </a:lnTo>
                      <a:lnTo>
                        <a:pt x="1510" y="138"/>
                      </a:lnTo>
                      <a:lnTo>
                        <a:pt x="1660" y="90"/>
                      </a:lnTo>
                      <a:lnTo>
                        <a:pt x="1814" y="51"/>
                      </a:lnTo>
                      <a:lnTo>
                        <a:pt x="1972" y="23"/>
                      </a:lnTo>
                      <a:lnTo>
                        <a:pt x="2131" y="7"/>
                      </a:lnTo>
                      <a:lnTo>
                        <a:pt x="2296" y="0"/>
                      </a:lnTo>
                      <a:close/>
                    </a:path>
                  </a:pathLst>
                </a:custGeom>
                <a:solidFill>
                  <a:srgbClr val="50B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175" name="Freeform 174"/>
              <p:cNvSpPr/>
              <p:nvPr/>
            </p:nvSpPr>
            <p:spPr>
              <a:xfrm>
                <a:off x="5423648" y="3380651"/>
                <a:ext cx="422501" cy="283434"/>
              </a:xfrm>
              <a:custGeom>
                <a:avLst/>
                <a:gdLst>
                  <a:gd name="connsiteX0" fmla="*/ 0 w 447591"/>
                  <a:gd name="connsiteY0" fmla="*/ 120269 h 259872"/>
                  <a:gd name="connsiteX1" fmla="*/ 48861 w 447591"/>
                  <a:gd name="connsiteY1" fmla="*/ 64428 h 259872"/>
                  <a:gd name="connsiteX2" fmla="*/ 160544 w 447591"/>
                  <a:gd name="connsiteY2" fmla="*/ 1606 h 259872"/>
                  <a:gd name="connsiteX3" fmla="*/ 202425 w 447591"/>
                  <a:gd name="connsiteY3" fmla="*/ 134229 h 259872"/>
                  <a:gd name="connsiteX4" fmla="*/ 279206 w 447591"/>
                  <a:gd name="connsiteY4" fmla="*/ 113289 h 259872"/>
                  <a:gd name="connsiteX5" fmla="*/ 355988 w 447591"/>
                  <a:gd name="connsiteY5" fmla="*/ 50467 h 259872"/>
                  <a:gd name="connsiteX6" fmla="*/ 404849 w 447591"/>
                  <a:gd name="connsiteY6" fmla="*/ 197051 h 259872"/>
                  <a:gd name="connsiteX7" fmla="*/ 425789 w 447591"/>
                  <a:gd name="connsiteY7" fmla="*/ 245912 h 259872"/>
                  <a:gd name="connsiteX8" fmla="*/ 76782 w 447591"/>
                  <a:gd name="connsiteY8" fmla="*/ 259872 h 259872"/>
                  <a:gd name="connsiteX0" fmla="*/ 0 w 438447"/>
                  <a:gd name="connsiteY0" fmla="*/ 253633 h 260648"/>
                  <a:gd name="connsiteX1" fmla="*/ 39717 w 438447"/>
                  <a:gd name="connsiteY1" fmla="*/ 65204 h 260648"/>
                  <a:gd name="connsiteX2" fmla="*/ 151400 w 438447"/>
                  <a:gd name="connsiteY2" fmla="*/ 2382 h 260648"/>
                  <a:gd name="connsiteX3" fmla="*/ 193281 w 438447"/>
                  <a:gd name="connsiteY3" fmla="*/ 135005 h 260648"/>
                  <a:gd name="connsiteX4" fmla="*/ 270062 w 438447"/>
                  <a:gd name="connsiteY4" fmla="*/ 114065 h 260648"/>
                  <a:gd name="connsiteX5" fmla="*/ 346844 w 438447"/>
                  <a:gd name="connsiteY5" fmla="*/ 51243 h 260648"/>
                  <a:gd name="connsiteX6" fmla="*/ 395705 w 438447"/>
                  <a:gd name="connsiteY6" fmla="*/ 197827 h 260648"/>
                  <a:gd name="connsiteX7" fmla="*/ 416645 w 438447"/>
                  <a:gd name="connsiteY7" fmla="*/ 246688 h 260648"/>
                  <a:gd name="connsiteX8" fmla="*/ 67638 w 438447"/>
                  <a:gd name="connsiteY8" fmla="*/ 260648 h 260648"/>
                  <a:gd name="connsiteX0" fmla="*/ 0 w 438447"/>
                  <a:gd name="connsiteY0" fmla="*/ 253633 h 260648"/>
                  <a:gd name="connsiteX1" fmla="*/ 39717 w 438447"/>
                  <a:gd name="connsiteY1" fmla="*/ 65204 h 260648"/>
                  <a:gd name="connsiteX2" fmla="*/ 151400 w 438447"/>
                  <a:gd name="connsiteY2" fmla="*/ 2382 h 260648"/>
                  <a:gd name="connsiteX3" fmla="*/ 193281 w 438447"/>
                  <a:gd name="connsiteY3" fmla="*/ 135005 h 260648"/>
                  <a:gd name="connsiteX4" fmla="*/ 270062 w 438447"/>
                  <a:gd name="connsiteY4" fmla="*/ 114065 h 260648"/>
                  <a:gd name="connsiteX5" fmla="*/ 346844 w 438447"/>
                  <a:gd name="connsiteY5" fmla="*/ 51243 h 260648"/>
                  <a:gd name="connsiteX6" fmla="*/ 395705 w 438447"/>
                  <a:gd name="connsiteY6" fmla="*/ 197827 h 260648"/>
                  <a:gd name="connsiteX7" fmla="*/ 416645 w 438447"/>
                  <a:gd name="connsiteY7" fmla="*/ 246688 h 260648"/>
                  <a:gd name="connsiteX8" fmla="*/ 67638 w 438447"/>
                  <a:gd name="connsiteY8" fmla="*/ 260648 h 260648"/>
                  <a:gd name="connsiteX9" fmla="*/ 0 w 438447"/>
                  <a:gd name="connsiteY9" fmla="*/ 253633 h 260648"/>
                  <a:gd name="connsiteX0" fmla="*/ 0 w 490816"/>
                  <a:gd name="connsiteY0" fmla="*/ 253633 h 261575"/>
                  <a:gd name="connsiteX1" fmla="*/ 39717 w 490816"/>
                  <a:gd name="connsiteY1" fmla="*/ 65204 h 261575"/>
                  <a:gd name="connsiteX2" fmla="*/ 151400 w 490816"/>
                  <a:gd name="connsiteY2" fmla="*/ 2382 h 261575"/>
                  <a:gd name="connsiteX3" fmla="*/ 193281 w 490816"/>
                  <a:gd name="connsiteY3" fmla="*/ 135005 h 261575"/>
                  <a:gd name="connsiteX4" fmla="*/ 270062 w 490816"/>
                  <a:gd name="connsiteY4" fmla="*/ 114065 h 261575"/>
                  <a:gd name="connsiteX5" fmla="*/ 346844 w 490816"/>
                  <a:gd name="connsiteY5" fmla="*/ 51243 h 261575"/>
                  <a:gd name="connsiteX6" fmla="*/ 395705 w 490816"/>
                  <a:gd name="connsiteY6" fmla="*/ 197827 h 261575"/>
                  <a:gd name="connsiteX7" fmla="*/ 476081 w 490816"/>
                  <a:gd name="connsiteY7" fmla="*/ 255832 h 261575"/>
                  <a:gd name="connsiteX8" fmla="*/ 67638 w 490816"/>
                  <a:gd name="connsiteY8" fmla="*/ 260648 h 261575"/>
                  <a:gd name="connsiteX9" fmla="*/ 0 w 490816"/>
                  <a:gd name="connsiteY9" fmla="*/ 253633 h 261575"/>
                  <a:gd name="connsiteX0" fmla="*/ 0 w 490816"/>
                  <a:gd name="connsiteY0" fmla="*/ 251543 h 259485"/>
                  <a:gd name="connsiteX1" fmla="*/ 39717 w 490816"/>
                  <a:gd name="connsiteY1" fmla="*/ 63114 h 259485"/>
                  <a:gd name="connsiteX2" fmla="*/ 151400 w 490816"/>
                  <a:gd name="connsiteY2" fmla="*/ 292 h 259485"/>
                  <a:gd name="connsiteX3" fmla="*/ 216141 w 490816"/>
                  <a:gd name="connsiteY3" fmla="*/ 82623 h 259485"/>
                  <a:gd name="connsiteX4" fmla="*/ 270062 w 490816"/>
                  <a:gd name="connsiteY4" fmla="*/ 111975 h 259485"/>
                  <a:gd name="connsiteX5" fmla="*/ 346844 w 490816"/>
                  <a:gd name="connsiteY5" fmla="*/ 49153 h 259485"/>
                  <a:gd name="connsiteX6" fmla="*/ 395705 w 490816"/>
                  <a:gd name="connsiteY6" fmla="*/ 195737 h 259485"/>
                  <a:gd name="connsiteX7" fmla="*/ 476081 w 490816"/>
                  <a:gd name="connsiteY7" fmla="*/ 253742 h 259485"/>
                  <a:gd name="connsiteX8" fmla="*/ 67638 w 490816"/>
                  <a:gd name="connsiteY8" fmla="*/ 258558 h 259485"/>
                  <a:gd name="connsiteX9" fmla="*/ 0 w 490816"/>
                  <a:gd name="connsiteY9" fmla="*/ 251543 h 259485"/>
                  <a:gd name="connsiteX0" fmla="*/ 0 w 494912"/>
                  <a:gd name="connsiteY0" fmla="*/ 251543 h 261103"/>
                  <a:gd name="connsiteX1" fmla="*/ 39717 w 494912"/>
                  <a:gd name="connsiteY1" fmla="*/ 63114 h 261103"/>
                  <a:gd name="connsiteX2" fmla="*/ 151400 w 494912"/>
                  <a:gd name="connsiteY2" fmla="*/ 292 h 261103"/>
                  <a:gd name="connsiteX3" fmla="*/ 216141 w 494912"/>
                  <a:gd name="connsiteY3" fmla="*/ 82623 h 261103"/>
                  <a:gd name="connsiteX4" fmla="*/ 270062 w 494912"/>
                  <a:gd name="connsiteY4" fmla="*/ 111975 h 261103"/>
                  <a:gd name="connsiteX5" fmla="*/ 346844 w 494912"/>
                  <a:gd name="connsiteY5" fmla="*/ 49153 h 261103"/>
                  <a:gd name="connsiteX6" fmla="*/ 418565 w 494912"/>
                  <a:gd name="connsiteY6" fmla="*/ 172877 h 261103"/>
                  <a:gd name="connsiteX7" fmla="*/ 476081 w 494912"/>
                  <a:gd name="connsiteY7" fmla="*/ 253742 h 261103"/>
                  <a:gd name="connsiteX8" fmla="*/ 67638 w 494912"/>
                  <a:gd name="connsiteY8" fmla="*/ 258558 h 261103"/>
                  <a:gd name="connsiteX9" fmla="*/ 0 w 494912"/>
                  <a:gd name="connsiteY9" fmla="*/ 251543 h 261103"/>
                  <a:gd name="connsiteX0" fmla="*/ 0 w 494912"/>
                  <a:gd name="connsiteY0" fmla="*/ 251603 h 261163"/>
                  <a:gd name="connsiteX1" fmla="*/ 76293 w 494912"/>
                  <a:gd name="connsiteY1" fmla="*/ 118038 h 261163"/>
                  <a:gd name="connsiteX2" fmla="*/ 151400 w 494912"/>
                  <a:gd name="connsiteY2" fmla="*/ 352 h 261163"/>
                  <a:gd name="connsiteX3" fmla="*/ 216141 w 494912"/>
                  <a:gd name="connsiteY3" fmla="*/ 82683 h 261163"/>
                  <a:gd name="connsiteX4" fmla="*/ 270062 w 494912"/>
                  <a:gd name="connsiteY4" fmla="*/ 112035 h 261163"/>
                  <a:gd name="connsiteX5" fmla="*/ 346844 w 494912"/>
                  <a:gd name="connsiteY5" fmla="*/ 49213 h 261163"/>
                  <a:gd name="connsiteX6" fmla="*/ 418565 w 494912"/>
                  <a:gd name="connsiteY6" fmla="*/ 172937 h 261163"/>
                  <a:gd name="connsiteX7" fmla="*/ 476081 w 494912"/>
                  <a:gd name="connsiteY7" fmla="*/ 253802 h 261163"/>
                  <a:gd name="connsiteX8" fmla="*/ 67638 w 494912"/>
                  <a:gd name="connsiteY8" fmla="*/ 258618 h 261163"/>
                  <a:gd name="connsiteX9" fmla="*/ 0 w 494912"/>
                  <a:gd name="connsiteY9" fmla="*/ 251603 h 261163"/>
                  <a:gd name="connsiteX0" fmla="*/ 0 w 465884"/>
                  <a:gd name="connsiteY0" fmla="*/ 219672 h 261163"/>
                  <a:gd name="connsiteX1" fmla="*/ 47265 w 465884"/>
                  <a:gd name="connsiteY1" fmla="*/ 118038 h 261163"/>
                  <a:gd name="connsiteX2" fmla="*/ 122372 w 465884"/>
                  <a:gd name="connsiteY2" fmla="*/ 352 h 261163"/>
                  <a:gd name="connsiteX3" fmla="*/ 187113 w 465884"/>
                  <a:gd name="connsiteY3" fmla="*/ 82683 h 261163"/>
                  <a:gd name="connsiteX4" fmla="*/ 241034 w 465884"/>
                  <a:gd name="connsiteY4" fmla="*/ 112035 h 261163"/>
                  <a:gd name="connsiteX5" fmla="*/ 317816 w 465884"/>
                  <a:gd name="connsiteY5" fmla="*/ 49213 h 261163"/>
                  <a:gd name="connsiteX6" fmla="*/ 389537 w 465884"/>
                  <a:gd name="connsiteY6" fmla="*/ 172937 h 261163"/>
                  <a:gd name="connsiteX7" fmla="*/ 447053 w 465884"/>
                  <a:gd name="connsiteY7" fmla="*/ 253802 h 261163"/>
                  <a:gd name="connsiteX8" fmla="*/ 38610 w 465884"/>
                  <a:gd name="connsiteY8" fmla="*/ 258618 h 261163"/>
                  <a:gd name="connsiteX9" fmla="*/ 0 w 465884"/>
                  <a:gd name="connsiteY9" fmla="*/ 219672 h 261163"/>
                  <a:gd name="connsiteX0" fmla="*/ 70 w 465954"/>
                  <a:gd name="connsiteY0" fmla="*/ 219672 h 261163"/>
                  <a:gd name="connsiteX1" fmla="*/ 47335 w 465954"/>
                  <a:gd name="connsiteY1" fmla="*/ 118038 h 261163"/>
                  <a:gd name="connsiteX2" fmla="*/ 122442 w 465954"/>
                  <a:gd name="connsiteY2" fmla="*/ 352 h 261163"/>
                  <a:gd name="connsiteX3" fmla="*/ 187183 w 465954"/>
                  <a:gd name="connsiteY3" fmla="*/ 82683 h 261163"/>
                  <a:gd name="connsiteX4" fmla="*/ 241104 w 465954"/>
                  <a:gd name="connsiteY4" fmla="*/ 112035 h 261163"/>
                  <a:gd name="connsiteX5" fmla="*/ 317886 w 465954"/>
                  <a:gd name="connsiteY5" fmla="*/ 49213 h 261163"/>
                  <a:gd name="connsiteX6" fmla="*/ 389607 w 465954"/>
                  <a:gd name="connsiteY6" fmla="*/ 172937 h 261163"/>
                  <a:gd name="connsiteX7" fmla="*/ 447123 w 465954"/>
                  <a:gd name="connsiteY7" fmla="*/ 253802 h 261163"/>
                  <a:gd name="connsiteX8" fmla="*/ 38680 w 465954"/>
                  <a:gd name="connsiteY8" fmla="*/ 258618 h 261163"/>
                  <a:gd name="connsiteX9" fmla="*/ 70 w 465954"/>
                  <a:gd name="connsiteY9" fmla="*/ 219672 h 261163"/>
                  <a:gd name="connsiteX0" fmla="*/ 171 w 466055"/>
                  <a:gd name="connsiteY0" fmla="*/ 219672 h 261163"/>
                  <a:gd name="connsiteX1" fmla="*/ 47436 w 466055"/>
                  <a:gd name="connsiteY1" fmla="*/ 118038 h 261163"/>
                  <a:gd name="connsiteX2" fmla="*/ 122543 w 466055"/>
                  <a:gd name="connsiteY2" fmla="*/ 352 h 261163"/>
                  <a:gd name="connsiteX3" fmla="*/ 187284 w 466055"/>
                  <a:gd name="connsiteY3" fmla="*/ 82683 h 261163"/>
                  <a:gd name="connsiteX4" fmla="*/ 241205 w 466055"/>
                  <a:gd name="connsiteY4" fmla="*/ 112035 h 261163"/>
                  <a:gd name="connsiteX5" fmla="*/ 317987 w 466055"/>
                  <a:gd name="connsiteY5" fmla="*/ 49213 h 261163"/>
                  <a:gd name="connsiteX6" fmla="*/ 389708 w 466055"/>
                  <a:gd name="connsiteY6" fmla="*/ 172937 h 261163"/>
                  <a:gd name="connsiteX7" fmla="*/ 447224 w 466055"/>
                  <a:gd name="connsiteY7" fmla="*/ 253802 h 261163"/>
                  <a:gd name="connsiteX8" fmla="*/ 38781 w 466055"/>
                  <a:gd name="connsiteY8" fmla="*/ 258618 h 261163"/>
                  <a:gd name="connsiteX9" fmla="*/ 171 w 466055"/>
                  <a:gd name="connsiteY9" fmla="*/ 219672 h 261163"/>
                  <a:gd name="connsiteX0" fmla="*/ 171 w 422501"/>
                  <a:gd name="connsiteY0" fmla="*/ 219672 h 267698"/>
                  <a:gd name="connsiteX1" fmla="*/ 47436 w 422501"/>
                  <a:gd name="connsiteY1" fmla="*/ 118038 h 267698"/>
                  <a:gd name="connsiteX2" fmla="*/ 122543 w 422501"/>
                  <a:gd name="connsiteY2" fmla="*/ 352 h 267698"/>
                  <a:gd name="connsiteX3" fmla="*/ 187284 w 422501"/>
                  <a:gd name="connsiteY3" fmla="*/ 82683 h 267698"/>
                  <a:gd name="connsiteX4" fmla="*/ 241205 w 422501"/>
                  <a:gd name="connsiteY4" fmla="*/ 112035 h 267698"/>
                  <a:gd name="connsiteX5" fmla="*/ 317987 w 422501"/>
                  <a:gd name="connsiteY5" fmla="*/ 49213 h 267698"/>
                  <a:gd name="connsiteX6" fmla="*/ 389708 w 422501"/>
                  <a:gd name="connsiteY6" fmla="*/ 172937 h 267698"/>
                  <a:gd name="connsiteX7" fmla="*/ 394973 w 422501"/>
                  <a:gd name="connsiteY7" fmla="*/ 262511 h 267698"/>
                  <a:gd name="connsiteX8" fmla="*/ 38781 w 422501"/>
                  <a:gd name="connsiteY8" fmla="*/ 258618 h 267698"/>
                  <a:gd name="connsiteX9" fmla="*/ 171 w 422501"/>
                  <a:gd name="connsiteY9" fmla="*/ 219672 h 267698"/>
                  <a:gd name="connsiteX0" fmla="*/ 171 w 422501"/>
                  <a:gd name="connsiteY0" fmla="*/ 219672 h 283434"/>
                  <a:gd name="connsiteX1" fmla="*/ 47436 w 422501"/>
                  <a:gd name="connsiteY1" fmla="*/ 118038 h 283434"/>
                  <a:gd name="connsiteX2" fmla="*/ 122543 w 422501"/>
                  <a:gd name="connsiteY2" fmla="*/ 352 h 283434"/>
                  <a:gd name="connsiteX3" fmla="*/ 187284 w 422501"/>
                  <a:gd name="connsiteY3" fmla="*/ 82683 h 283434"/>
                  <a:gd name="connsiteX4" fmla="*/ 241205 w 422501"/>
                  <a:gd name="connsiteY4" fmla="*/ 112035 h 283434"/>
                  <a:gd name="connsiteX5" fmla="*/ 317987 w 422501"/>
                  <a:gd name="connsiteY5" fmla="*/ 49213 h 283434"/>
                  <a:gd name="connsiteX6" fmla="*/ 389708 w 422501"/>
                  <a:gd name="connsiteY6" fmla="*/ 172937 h 283434"/>
                  <a:gd name="connsiteX7" fmla="*/ 394973 w 422501"/>
                  <a:gd name="connsiteY7" fmla="*/ 262511 h 283434"/>
                  <a:gd name="connsiteX8" fmla="*/ 38781 w 422501"/>
                  <a:gd name="connsiteY8" fmla="*/ 258618 h 283434"/>
                  <a:gd name="connsiteX9" fmla="*/ 171 w 422501"/>
                  <a:gd name="connsiteY9" fmla="*/ 219672 h 283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501" h="283434">
                    <a:moveTo>
                      <a:pt x="171" y="219672"/>
                    </a:moveTo>
                    <a:cubicBezTo>
                      <a:pt x="11223" y="201640"/>
                      <a:pt x="27041" y="154591"/>
                      <a:pt x="47436" y="118038"/>
                    </a:cubicBezTo>
                    <a:cubicBezTo>
                      <a:pt x="67831" y="81485"/>
                      <a:pt x="99235" y="6244"/>
                      <a:pt x="122543" y="352"/>
                    </a:cubicBezTo>
                    <a:cubicBezTo>
                      <a:pt x="145851" y="-5540"/>
                      <a:pt x="167507" y="64069"/>
                      <a:pt x="187284" y="82683"/>
                    </a:cubicBezTo>
                    <a:cubicBezTo>
                      <a:pt x="207061" y="101297"/>
                      <a:pt x="219421" y="117613"/>
                      <a:pt x="241205" y="112035"/>
                    </a:cubicBezTo>
                    <a:cubicBezTo>
                      <a:pt x="262989" y="106457"/>
                      <a:pt x="293237" y="39063"/>
                      <a:pt x="317987" y="49213"/>
                    </a:cubicBezTo>
                    <a:cubicBezTo>
                      <a:pt x="342737" y="59363"/>
                      <a:pt x="376877" y="137387"/>
                      <a:pt x="389708" y="172937"/>
                    </a:cubicBezTo>
                    <a:cubicBezTo>
                      <a:pt x="402539" y="208487"/>
                      <a:pt x="453461" y="248231"/>
                      <a:pt x="394973" y="262511"/>
                    </a:cubicBezTo>
                    <a:cubicBezTo>
                      <a:pt x="336485" y="276791"/>
                      <a:pt x="203362" y="303319"/>
                      <a:pt x="38781" y="258618"/>
                    </a:cubicBezTo>
                    <a:cubicBezTo>
                      <a:pt x="8494" y="254345"/>
                      <a:pt x="-1473" y="255877"/>
                      <a:pt x="171" y="219672"/>
                    </a:cubicBezTo>
                    <a:close/>
                  </a:path>
                </a:pathLst>
              </a:custGeom>
              <a:solidFill>
                <a:schemeClr val="accent3">
                  <a:lumMod val="7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grpSp>
      </p:grpSp>
      <p:grpSp>
        <p:nvGrpSpPr>
          <p:cNvPr id="533" name="Group 532"/>
          <p:cNvGrpSpPr/>
          <p:nvPr/>
        </p:nvGrpSpPr>
        <p:grpSpPr>
          <a:xfrm>
            <a:off x="7390151" y="1151371"/>
            <a:ext cx="1917982" cy="5078517"/>
            <a:chOff x="7513663" y="937735"/>
            <a:chExt cx="1917982" cy="5078517"/>
          </a:xfrm>
        </p:grpSpPr>
        <p:grpSp>
          <p:nvGrpSpPr>
            <p:cNvPr id="531" name="Group 530"/>
            <p:cNvGrpSpPr/>
            <p:nvPr/>
          </p:nvGrpSpPr>
          <p:grpSpPr>
            <a:xfrm>
              <a:off x="7576990" y="3730357"/>
              <a:ext cx="1740718" cy="2285895"/>
              <a:chOff x="6601654" y="3730357"/>
              <a:chExt cx="1740718" cy="2285895"/>
            </a:xfrm>
          </p:grpSpPr>
          <p:grpSp>
            <p:nvGrpSpPr>
              <p:cNvPr id="446" name="Group 445"/>
              <p:cNvGrpSpPr/>
              <p:nvPr/>
            </p:nvGrpSpPr>
            <p:grpSpPr>
              <a:xfrm>
                <a:off x="6752953" y="5017832"/>
                <a:ext cx="1577601" cy="998420"/>
                <a:chOff x="6338645" y="2741246"/>
                <a:chExt cx="9070975" cy="5740767"/>
              </a:xfrm>
            </p:grpSpPr>
            <p:grpSp>
              <p:nvGrpSpPr>
                <p:cNvPr id="447" name="Group 446"/>
                <p:cNvGrpSpPr/>
                <p:nvPr/>
              </p:nvGrpSpPr>
              <p:grpSpPr>
                <a:xfrm>
                  <a:off x="6338645" y="4813300"/>
                  <a:ext cx="9070975" cy="3668713"/>
                  <a:chOff x="3235325" y="4724400"/>
                  <a:chExt cx="9070975" cy="3668713"/>
                </a:xfrm>
              </p:grpSpPr>
              <p:sp>
                <p:nvSpPr>
                  <p:cNvPr id="452"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3"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4"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5"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6"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7"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8"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9"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0"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1"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2"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448" name="Group 447"/>
                <p:cNvGrpSpPr/>
                <p:nvPr/>
              </p:nvGrpSpPr>
              <p:grpSpPr>
                <a:xfrm>
                  <a:off x="6338645" y="2741246"/>
                  <a:ext cx="9070975" cy="4368800"/>
                  <a:chOff x="3235325" y="2628900"/>
                  <a:chExt cx="9070975" cy="4368800"/>
                </a:xfrm>
              </p:grpSpPr>
              <p:sp>
                <p:nvSpPr>
                  <p:cNvPr id="449"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0"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1"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463" name="Group 462"/>
              <p:cNvGrpSpPr/>
              <p:nvPr/>
            </p:nvGrpSpPr>
            <p:grpSpPr>
              <a:xfrm>
                <a:off x="6601654" y="4673710"/>
                <a:ext cx="1577601" cy="998420"/>
                <a:chOff x="6338645" y="2741246"/>
                <a:chExt cx="9070975" cy="5740767"/>
              </a:xfrm>
            </p:grpSpPr>
            <p:grpSp>
              <p:nvGrpSpPr>
                <p:cNvPr id="464" name="Group 463"/>
                <p:cNvGrpSpPr/>
                <p:nvPr/>
              </p:nvGrpSpPr>
              <p:grpSpPr>
                <a:xfrm>
                  <a:off x="6338645" y="4813300"/>
                  <a:ext cx="9070975" cy="3668713"/>
                  <a:chOff x="3235325" y="4724400"/>
                  <a:chExt cx="9070975" cy="3668713"/>
                </a:xfrm>
              </p:grpSpPr>
              <p:sp>
                <p:nvSpPr>
                  <p:cNvPr id="469"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0"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1"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2"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3"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4"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5"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6"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7"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8"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79"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465" name="Group 464"/>
                <p:cNvGrpSpPr/>
                <p:nvPr/>
              </p:nvGrpSpPr>
              <p:grpSpPr>
                <a:xfrm>
                  <a:off x="6338645" y="2741246"/>
                  <a:ext cx="9070975" cy="4368800"/>
                  <a:chOff x="3235325" y="2628900"/>
                  <a:chExt cx="9070975" cy="4368800"/>
                </a:xfrm>
              </p:grpSpPr>
              <p:sp>
                <p:nvSpPr>
                  <p:cNvPr id="466"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7"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8"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480" name="Group 479"/>
              <p:cNvGrpSpPr/>
              <p:nvPr/>
            </p:nvGrpSpPr>
            <p:grpSpPr>
              <a:xfrm>
                <a:off x="6752953" y="4332032"/>
                <a:ext cx="1577601" cy="998420"/>
                <a:chOff x="6338645" y="2741246"/>
                <a:chExt cx="9070975" cy="5740767"/>
              </a:xfrm>
            </p:grpSpPr>
            <p:grpSp>
              <p:nvGrpSpPr>
                <p:cNvPr id="481" name="Group 480"/>
                <p:cNvGrpSpPr/>
                <p:nvPr/>
              </p:nvGrpSpPr>
              <p:grpSpPr>
                <a:xfrm>
                  <a:off x="6338645" y="4813300"/>
                  <a:ext cx="9070975" cy="3668713"/>
                  <a:chOff x="3235325" y="4724400"/>
                  <a:chExt cx="9070975" cy="3668713"/>
                </a:xfrm>
              </p:grpSpPr>
              <p:sp>
                <p:nvSpPr>
                  <p:cNvPr id="486"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87"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88"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89"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0"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1"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2"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3"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4"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5"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96"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482" name="Group 481"/>
                <p:cNvGrpSpPr/>
                <p:nvPr/>
              </p:nvGrpSpPr>
              <p:grpSpPr>
                <a:xfrm>
                  <a:off x="6338645" y="2741246"/>
                  <a:ext cx="9070975" cy="4368800"/>
                  <a:chOff x="3235325" y="2628900"/>
                  <a:chExt cx="9070975" cy="4368800"/>
                </a:xfrm>
              </p:grpSpPr>
              <p:sp>
                <p:nvSpPr>
                  <p:cNvPr id="483"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84"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85"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497" name="Group 496"/>
              <p:cNvGrpSpPr/>
              <p:nvPr/>
            </p:nvGrpSpPr>
            <p:grpSpPr>
              <a:xfrm>
                <a:off x="6601654" y="3987910"/>
                <a:ext cx="1577601" cy="998420"/>
                <a:chOff x="6338645" y="2741246"/>
                <a:chExt cx="9070975" cy="5740767"/>
              </a:xfrm>
            </p:grpSpPr>
            <p:grpSp>
              <p:nvGrpSpPr>
                <p:cNvPr id="498" name="Group 497"/>
                <p:cNvGrpSpPr/>
                <p:nvPr/>
              </p:nvGrpSpPr>
              <p:grpSpPr>
                <a:xfrm>
                  <a:off x="6338645" y="4813300"/>
                  <a:ext cx="9070975" cy="3668713"/>
                  <a:chOff x="3235325" y="4724400"/>
                  <a:chExt cx="9070975" cy="3668713"/>
                </a:xfrm>
              </p:grpSpPr>
              <p:sp>
                <p:nvSpPr>
                  <p:cNvPr id="503"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4"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5"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6"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7"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8"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9"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0"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1"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2"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3"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499" name="Group 498"/>
                <p:cNvGrpSpPr/>
                <p:nvPr/>
              </p:nvGrpSpPr>
              <p:grpSpPr>
                <a:xfrm>
                  <a:off x="6338645" y="2741246"/>
                  <a:ext cx="9070975" cy="4368800"/>
                  <a:chOff x="3235325" y="2628900"/>
                  <a:chExt cx="9070975" cy="4368800"/>
                </a:xfrm>
              </p:grpSpPr>
              <p:sp>
                <p:nvSpPr>
                  <p:cNvPr id="500"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1"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02"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514" name="Group 513"/>
              <p:cNvGrpSpPr/>
              <p:nvPr/>
            </p:nvGrpSpPr>
            <p:grpSpPr>
              <a:xfrm>
                <a:off x="6764771" y="3730357"/>
                <a:ext cx="1577601" cy="998420"/>
                <a:chOff x="6338645" y="2741246"/>
                <a:chExt cx="9070975" cy="5740767"/>
              </a:xfrm>
            </p:grpSpPr>
            <p:grpSp>
              <p:nvGrpSpPr>
                <p:cNvPr id="515" name="Group 514"/>
                <p:cNvGrpSpPr/>
                <p:nvPr/>
              </p:nvGrpSpPr>
              <p:grpSpPr>
                <a:xfrm>
                  <a:off x="6338645" y="4813300"/>
                  <a:ext cx="9070975" cy="3668713"/>
                  <a:chOff x="3235325" y="4724400"/>
                  <a:chExt cx="9070975" cy="3668713"/>
                </a:xfrm>
              </p:grpSpPr>
              <p:sp>
                <p:nvSpPr>
                  <p:cNvPr id="520"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1"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2"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3"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4"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5"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6"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7"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8"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29"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30"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516" name="Group 515"/>
                <p:cNvGrpSpPr/>
                <p:nvPr/>
              </p:nvGrpSpPr>
              <p:grpSpPr>
                <a:xfrm>
                  <a:off x="6338645" y="2741246"/>
                  <a:ext cx="9070975" cy="4368800"/>
                  <a:chOff x="3235325" y="2628900"/>
                  <a:chExt cx="9070975" cy="4368800"/>
                </a:xfrm>
              </p:grpSpPr>
              <p:sp>
                <p:nvSpPr>
                  <p:cNvPr id="517"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8"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519"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grpSp>
          <p:nvGrpSpPr>
            <p:cNvPr id="532" name="Group 531"/>
            <p:cNvGrpSpPr/>
            <p:nvPr/>
          </p:nvGrpSpPr>
          <p:grpSpPr>
            <a:xfrm>
              <a:off x="7684362" y="2729670"/>
              <a:ext cx="1747283" cy="1574127"/>
              <a:chOff x="6709026" y="2690481"/>
              <a:chExt cx="1747283" cy="1574127"/>
            </a:xfrm>
          </p:grpSpPr>
          <p:grpSp>
            <p:nvGrpSpPr>
              <p:cNvPr id="285" name="Group 284"/>
              <p:cNvGrpSpPr/>
              <p:nvPr/>
            </p:nvGrpSpPr>
            <p:grpSpPr>
              <a:xfrm>
                <a:off x="6715591" y="3266188"/>
                <a:ext cx="1577601" cy="998420"/>
                <a:chOff x="6338645" y="2741246"/>
                <a:chExt cx="9070975" cy="5740767"/>
              </a:xfrm>
            </p:grpSpPr>
            <p:grpSp>
              <p:nvGrpSpPr>
                <p:cNvPr id="286" name="Group 285"/>
                <p:cNvGrpSpPr/>
                <p:nvPr/>
              </p:nvGrpSpPr>
              <p:grpSpPr>
                <a:xfrm>
                  <a:off x="6338645" y="4813300"/>
                  <a:ext cx="9070975" cy="3668713"/>
                  <a:chOff x="3235325" y="4724400"/>
                  <a:chExt cx="9070975" cy="3668713"/>
                </a:xfrm>
              </p:grpSpPr>
              <p:sp>
                <p:nvSpPr>
                  <p:cNvPr id="291"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2"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3"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4"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5"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6"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7"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8"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9"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00"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01"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287" name="Group 286"/>
                <p:cNvGrpSpPr/>
                <p:nvPr/>
              </p:nvGrpSpPr>
              <p:grpSpPr>
                <a:xfrm>
                  <a:off x="6338645" y="2741246"/>
                  <a:ext cx="9070975" cy="4368800"/>
                  <a:chOff x="3235325" y="2628900"/>
                  <a:chExt cx="9070975" cy="4368800"/>
                </a:xfrm>
              </p:grpSpPr>
              <p:sp>
                <p:nvSpPr>
                  <p:cNvPr id="288"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89"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90"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302" name="Group 301"/>
              <p:cNvGrpSpPr/>
              <p:nvPr/>
            </p:nvGrpSpPr>
            <p:grpSpPr>
              <a:xfrm>
                <a:off x="6878708" y="3008635"/>
                <a:ext cx="1577601" cy="998420"/>
                <a:chOff x="6338645" y="2741246"/>
                <a:chExt cx="9070975" cy="5740767"/>
              </a:xfrm>
            </p:grpSpPr>
            <p:grpSp>
              <p:nvGrpSpPr>
                <p:cNvPr id="303" name="Group 302"/>
                <p:cNvGrpSpPr/>
                <p:nvPr/>
              </p:nvGrpSpPr>
              <p:grpSpPr>
                <a:xfrm>
                  <a:off x="6338645" y="4813300"/>
                  <a:ext cx="9070975" cy="3668713"/>
                  <a:chOff x="3235325" y="4724400"/>
                  <a:chExt cx="9070975" cy="3668713"/>
                </a:xfrm>
              </p:grpSpPr>
              <p:sp>
                <p:nvSpPr>
                  <p:cNvPr id="308"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09"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0"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1"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2"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3"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4"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5"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6"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7"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18"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304" name="Group 303"/>
                <p:cNvGrpSpPr/>
                <p:nvPr/>
              </p:nvGrpSpPr>
              <p:grpSpPr>
                <a:xfrm>
                  <a:off x="6338645" y="2741246"/>
                  <a:ext cx="9070975" cy="4368800"/>
                  <a:chOff x="3235325" y="2628900"/>
                  <a:chExt cx="9070975" cy="4368800"/>
                </a:xfrm>
              </p:grpSpPr>
              <p:sp>
                <p:nvSpPr>
                  <p:cNvPr id="305"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06"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07"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nvGrpSpPr>
              <p:cNvPr id="319" name="Group 318"/>
              <p:cNvGrpSpPr/>
              <p:nvPr/>
            </p:nvGrpSpPr>
            <p:grpSpPr>
              <a:xfrm>
                <a:off x="6709026" y="2690481"/>
                <a:ext cx="1577601" cy="998420"/>
                <a:chOff x="6338645" y="2741246"/>
                <a:chExt cx="9070975" cy="5740767"/>
              </a:xfrm>
            </p:grpSpPr>
            <p:grpSp>
              <p:nvGrpSpPr>
                <p:cNvPr id="320" name="Group 319"/>
                <p:cNvGrpSpPr/>
                <p:nvPr/>
              </p:nvGrpSpPr>
              <p:grpSpPr>
                <a:xfrm>
                  <a:off x="6338645" y="4813300"/>
                  <a:ext cx="9070975" cy="3668713"/>
                  <a:chOff x="3235325" y="4724400"/>
                  <a:chExt cx="9070975" cy="3668713"/>
                </a:xfrm>
              </p:grpSpPr>
              <p:sp>
                <p:nvSpPr>
                  <p:cNvPr id="325" name="Freeform 15"/>
                  <p:cNvSpPr>
                    <a:spLocks/>
                  </p:cNvSpPr>
                  <p:nvPr/>
                </p:nvSpPr>
                <p:spPr bwMode="auto">
                  <a:xfrm>
                    <a:off x="3235325" y="4724400"/>
                    <a:ext cx="9070975" cy="3668713"/>
                  </a:xfrm>
                  <a:custGeom>
                    <a:avLst/>
                    <a:gdLst>
                      <a:gd name="T0" fmla="*/ 7 w 5714"/>
                      <a:gd name="T1" fmla="*/ 91 h 2311"/>
                      <a:gd name="T2" fmla="*/ 54 w 5714"/>
                      <a:gd name="T3" fmla="*/ 270 h 2311"/>
                      <a:gd name="T4" fmla="*/ 146 w 5714"/>
                      <a:gd name="T5" fmla="*/ 442 h 2311"/>
                      <a:gd name="T6" fmla="*/ 279 w 5714"/>
                      <a:gd name="T7" fmla="*/ 605 h 2311"/>
                      <a:gd name="T8" fmla="*/ 451 w 5714"/>
                      <a:gd name="T9" fmla="*/ 760 h 2311"/>
                      <a:gd name="T10" fmla="*/ 659 w 5714"/>
                      <a:gd name="T11" fmla="*/ 902 h 2311"/>
                      <a:gd name="T12" fmla="*/ 900 w 5714"/>
                      <a:gd name="T13" fmla="*/ 1032 h 2311"/>
                      <a:gd name="T14" fmla="*/ 1169 w 5714"/>
                      <a:gd name="T15" fmla="*/ 1147 h 2311"/>
                      <a:gd name="T16" fmla="*/ 1466 w 5714"/>
                      <a:gd name="T17" fmla="*/ 1244 h 2311"/>
                      <a:gd name="T18" fmla="*/ 1787 w 5714"/>
                      <a:gd name="T19" fmla="*/ 1322 h 2311"/>
                      <a:gd name="T20" fmla="*/ 2127 w 5714"/>
                      <a:gd name="T21" fmla="*/ 1382 h 2311"/>
                      <a:gd name="T22" fmla="*/ 2484 w 5714"/>
                      <a:gd name="T23" fmla="*/ 1418 h 2311"/>
                      <a:gd name="T24" fmla="*/ 2857 w 5714"/>
                      <a:gd name="T25" fmla="*/ 1430 h 2311"/>
                      <a:gd name="T26" fmla="*/ 3230 w 5714"/>
                      <a:gd name="T27" fmla="*/ 1418 h 2311"/>
                      <a:gd name="T28" fmla="*/ 3588 w 5714"/>
                      <a:gd name="T29" fmla="*/ 1382 h 2311"/>
                      <a:gd name="T30" fmla="*/ 3929 w 5714"/>
                      <a:gd name="T31" fmla="*/ 1322 h 2311"/>
                      <a:gd name="T32" fmla="*/ 4248 w 5714"/>
                      <a:gd name="T33" fmla="*/ 1244 h 2311"/>
                      <a:gd name="T34" fmla="*/ 4545 w 5714"/>
                      <a:gd name="T35" fmla="*/ 1147 h 2311"/>
                      <a:gd name="T36" fmla="*/ 4816 w 5714"/>
                      <a:gd name="T37" fmla="*/ 1032 h 2311"/>
                      <a:gd name="T38" fmla="*/ 5055 w 5714"/>
                      <a:gd name="T39" fmla="*/ 902 h 2311"/>
                      <a:gd name="T40" fmla="*/ 5263 w 5714"/>
                      <a:gd name="T41" fmla="*/ 760 h 2311"/>
                      <a:gd name="T42" fmla="*/ 5435 w 5714"/>
                      <a:gd name="T43" fmla="*/ 605 h 2311"/>
                      <a:gd name="T44" fmla="*/ 5569 w 5714"/>
                      <a:gd name="T45" fmla="*/ 442 h 2311"/>
                      <a:gd name="T46" fmla="*/ 5662 w 5714"/>
                      <a:gd name="T47" fmla="*/ 270 h 2311"/>
                      <a:gd name="T48" fmla="*/ 5709 w 5714"/>
                      <a:gd name="T49" fmla="*/ 91 h 2311"/>
                      <a:gd name="T50" fmla="*/ 5714 w 5714"/>
                      <a:gd name="T51" fmla="*/ 930 h 2311"/>
                      <a:gd name="T52" fmla="*/ 5692 w 5714"/>
                      <a:gd name="T53" fmla="*/ 1109 h 2311"/>
                      <a:gd name="T54" fmla="*/ 5621 w 5714"/>
                      <a:gd name="T55" fmla="*/ 1283 h 2311"/>
                      <a:gd name="T56" fmla="*/ 5508 w 5714"/>
                      <a:gd name="T57" fmla="*/ 1448 h 2311"/>
                      <a:gd name="T58" fmla="*/ 5353 w 5714"/>
                      <a:gd name="T59" fmla="*/ 1602 h 2311"/>
                      <a:gd name="T60" fmla="*/ 5164 w 5714"/>
                      <a:gd name="T61" fmla="*/ 1745 h 2311"/>
                      <a:gd name="T62" fmla="*/ 4939 w 5714"/>
                      <a:gd name="T63" fmla="*/ 1877 h 2311"/>
                      <a:gd name="T64" fmla="*/ 4684 w 5714"/>
                      <a:gd name="T65" fmla="*/ 1991 h 2311"/>
                      <a:gd name="T66" fmla="*/ 4399 w 5714"/>
                      <a:gd name="T67" fmla="*/ 2092 h 2311"/>
                      <a:gd name="T68" fmla="*/ 4091 w 5714"/>
                      <a:gd name="T69" fmla="*/ 2175 h 2311"/>
                      <a:gd name="T70" fmla="*/ 3761 w 5714"/>
                      <a:gd name="T71" fmla="*/ 2240 h 2311"/>
                      <a:gd name="T72" fmla="*/ 3411 w 5714"/>
                      <a:gd name="T73" fmla="*/ 2285 h 2311"/>
                      <a:gd name="T74" fmla="*/ 3046 w 5714"/>
                      <a:gd name="T75" fmla="*/ 2308 h 2311"/>
                      <a:gd name="T76" fmla="*/ 2670 w 5714"/>
                      <a:gd name="T77" fmla="*/ 2308 h 2311"/>
                      <a:gd name="T78" fmla="*/ 2304 w 5714"/>
                      <a:gd name="T79" fmla="*/ 2285 h 2311"/>
                      <a:gd name="T80" fmla="*/ 1955 w 5714"/>
                      <a:gd name="T81" fmla="*/ 2240 h 2311"/>
                      <a:gd name="T82" fmla="*/ 1624 w 5714"/>
                      <a:gd name="T83" fmla="*/ 2175 h 2311"/>
                      <a:gd name="T84" fmla="*/ 1315 w 5714"/>
                      <a:gd name="T85" fmla="*/ 2092 h 2311"/>
                      <a:gd name="T86" fmla="*/ 1032 w 5714"/>
                      <a:gd name="T87" fmla="*/ 1991 h 2311"/>
                      <a:gd name="T88" fmla="*/ 775 w 5714"/>
                      <a:gd name="T89" fmla="*/ 1877 h 2311"/>
                      <a:gd name="T90" fmla="*/ 552 w 5714"/>
                      <a:gd name="T91" fmla="*/ 1745 h 2311"/>
                      <a:gd name="T92" fmla="*/ 361 w 5714"/>
                      <a:gd name="T93" fmla="*/ 1602 h 2311"/>
                      <a:gd name="T94" fmla="*/ 208 w 5714"/>
                      <a:gd name="T95" fmla="*/ 1448 h 2311"/>
                      <a:gd name="T96" fmla="*/ 94 w 5714"/>
                      <a:gd name="T97" fmla="*/ 1283 h 2311"/>
                      <a:gd name="T98" fmla="*/ 24 w 5714"/>
                      <a:gd name="T99" fmla="*/ 1109 h 2311"/>
                      <a:gd name="T100" fmla="*/ 0 w 5714"/>
                      <a:gd name="T101" fmla="*/ 93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311">
                        <a:moveTo>
                          <a:pt x="0" y="0"/>
                        </a:moveTo>
                        <a:lnTo>
                          <a:pt x="7" y="91"/>
                        </a:lnTo>
                        <a:lnTo>
                          <a:pt x="24" y="181"/>
                        </a:lnTo>
                        <a:lnTo>
                          <a:pt x="54" y="270"/>
                        </a:lnTo>
                        <a:lnTo>
                          <a:pt x="94" y="357"/>
                        </a:lnTo>
                        <a:lnTo>
                          <a:pt x="146" y="442"/>
                        </a:lnTo>
                        <a:lnTo>
                          <a:pt x="208" y="525"/>
                        </a:lnTo>
                        <a:lnTo>
                          <a:pt x="279" y="605"/>
                        </a:lnTo>
                        <a:lnTo>
                          <a:pt x="361" y="685"/>
                        </a:lnTo>
                        <a:lnTo>
                          <a:pt x="451" y="760"/>
                        </a:lnTo>
                        <a:lnTo>
                          <a:pt x="552" y="833"/>
                        </a:lnTo>
                        <a:lnTo>
                          <a:pt x="659" y="902"/>
                        </a:lnTo>
                        <a:lnTo>
                          <a:pt x="775" y="970"/>
                        </a:lnTo>
                        <a:lnTo>
                          <a:pt x="900" y="1032"/>
                        </a:lnTo>
                        <a:lnTo>
                          <a:pt x="1032" y="1091"/>
                        </a:lnTo>
                        <a:lnTo>
                          <a:pt x="1169" y="1147"/>
                        </a:lnTo>
                        <a:lnTo>
                          <a:pt x="1315" y="1197"/>
                        </a:lnTo>
                        <a:lnTo>
                          <a:pt x="1466" y="1244"/>
                        </a:lnTo>
                        <a:lnTo>
                          <a:pt x="1624" y="1286"/>
                        </a:lnTo>
                        <a:lnTo>
                          <a:pt x="1787" y="1322"/>
                        </a:lnTo>
                        <a:lnTo>
                          <a:pt x="1955" y="1355"/>
                        </a:lnTo>
                        <a:lnTo>
                          <a:pt x="2127" y="1382"/>
                        </a:lnTo>
                        <a:lnTo>
                          <a:pt x="2304" y="1402"/>
                        </a:lnTo>
                        <a:lnTo>
                          <a:pt x="2484" y="1418"/>
                        </a:lnTo>
                        <a:lnTo>
                          <a:pt x="2670" y="1427"/>
                        </a:lnTo>
                        <a:lnTo>
                          <a:pt x="2857" y="1430"/>
                        </a:lnTo>
                        <a:lnTo>
                          <a:pt x="3046" y="1427"/>
                        </a:lnTo>
                        <a:lnTo>
                          <a:pt x="3230" y="1418"/>
                        </a:lnTo>
                        <a:lnTo>
                          <a:pt x="3411" y="1402"/>
                        </a:lnTo>
                        <a:lnTo>
                          <a:pt x="3588" y="1382"/>
                        </a:lnTo>
                        <a:lnTo>
                          <a:pt x="3761" y="1355"/>
                        </a:lnTo>
                        <a:lnTo>
                          <a:pt x="3929" y="1322"/>
                        </a:lnTo>
                        <a:lnTo>
                          <a:pt x="4091" y="1286"/>
                        </a:lnTo>
                        <a:lnTo>
                          <a:pt x="4248" y="1244"/>
                        </a:lnTo>
                        <a:lnTo>
                          <a:pt x="4399" y="1197"/>
                        </a:lnTo>
                        <a:lnTo>
                          <a:pt x="4545" y="1147"/>
                        </a:lnTo>
                        <a:lnTo>
                          <a:pt x="4684" y="1091"/>
                        </a:lnTo>
                        <a:lnTo>
                          <a:pt x="4816" y="1032"/>
                        </a:lnTo>
                        <a:lnTo>
                          <a:pt x="4939" y="970"/>
                        </a:lnTo>
                        <a:lnTo>
                          <a:pt x="5055" y="902"/>
                        </a:lnTo>
                        <a:lnTo>
                          <a:pt x="5164" y="833"/>
                        </a:lnTo>
                        <a:lnTo>
                          <a:pt x="5263" y="760"/>
                        </a:lnTo>
                        <a:lnTo>
                          <a:pt x="5353" y="685"/>
                        </a:lnTo>
                        <a:lnTo>
                          <a:pt x="5435" y="605"/>
                        </a:lnTo>
                        <a:lnTo>
                          <a:pt x="5508" y="525"/>
                        </a:lnTo>
                        <a:lnTo>
                          <a:pt x="5569" y="442"/>
                        </a:lnTo>
                        <a:lnTo>
                          <a:pt x="5621" y="357"/>
                        </a:lnTo>
                        <a:lnTo>
                          <a:pt x="5662" y="270"/>
                        </a:lnTo>
                        <a:lnTo>
                          <a:pt x="5692" y="181"/>
                        </a:lnTo>
                        <a:lnTo>
                          <a:pt x="5709" y="91"/>
                        </a:lnTo>
                        <a:lnTo>
                          <a:pt x="5714" y="0"/>
                        </a:lnTo>
                        <a:lnTo>
                          <a:pt x="5714" y="930"/>
                        </a:lnTo>
                        <a:lnTo>
                          <a:pt x="5709" y="1020"/>
                        </a:lnTo>
                        <a:lnTo>
                          <a:pt x="5692" y="1109"/>
                        </a:lnTo>
                        <a:lnTo>
                          <a:pt x="5662" y="1197"/>
                        </a:lnTo>
                        <a:lnTo>
                          <a:pt x="5621" y="1283"/>
                        </a:lnTo>
                        <a:lnTo>
                          <a:pt x="5569" y="1366"/>
                        </a:lnTo>
                        <a:lnTo>
                          <a:pt x="5508" y="1448"/>
                        </a:lnTo>
                        <a:lnTo>
                          <a:pt x="5435" y="1526"/>
                        </a:lnTo>
                        <a:lnTo>
                          <a:pt x="5353" y="1602"/>
                        </a:lnTo>
                        <a:lnTo>
                          <a:pt x="5263" y="1675"/>
                        </a:lnTo>
                        <a:lnTo>
                          <a:pt x="5164" y="1745"/>
                        </a:lnTo>
                        <a:lnTo>
                          <a:pt x="5055" y="1812"/>
                        </a:lnTo>
                        <a:lnTo>
                          <a:pt x="4939" y="1877"/>
                        </a:lnTo>
                        <a:lnTo>
                          <a:pt x="4816" y="1936"/>
                        </a:lnTo>
                        <a:lnTo>
                          <a:pt x="4684" y="1991"/>
                        </a:lnTo>
                        <a:lnTo>
                          <a:pt x="4545" y="2045"/>
                        </a:lnTo>
                        <a:lnTo>
                          <a:pt x="4399" y="2092"/>
                        </a:lnTo>
                        <a:lnTo>
                          <a:pt x="4248" y="2137"/>
                        </a:lnTo>
                        <a:lnTo>
                          <a:pt x="4091" y="2175"/>
                        </a:lnTo>
                        <a:lnTo>
                          <a:pt x="3929" y="2210"/>
                        </a:lnTo>
                        <a:lnTo>
                          <a:pt x="3761" y="2240"/>
                        </a:lnTo>
                        <a:lnTo>
                          <a:pt x="3588" y="2266"/>
                        </a:lnTo>
                        <a:lnTo>
                          <a:pt x="3411" y="2285"/>
                        </a:lnTo>
                        <a:lnTo>
                          <a:pt x="3230" y="2299"/>
                        </a:lnTo>
                        <a:lnTo>
                          <a:pt x="3046" y="2308"/>
                        </a:lnTo>
                        <a:lnTo>
                          <a:pt x="2857" y="2311"/>
                        </a:lnTo>
                        <a:lnTo>
                          <a:pt x="2670" y="2308"/>
                        </a:lnTo>
                        <a:lnTo>
                          <a:pt x="2484" y="2299"/>
                        </a:lnTo>
                        <a:lnTo>
                          <a:pt x="2304" y="2285"/>
                        </a:lnTo>
                        <a:lnTo>
                          <a:pt x="2127" y="2266"/>
                        </a:lnTo>
                        <a:lnTo>
                          <a:pt x="1955" y="2240"/>
                        </a:lnTo>
                        <a:lnTo>
                          <a:pt x="1787" y="2210"/>
                        </a:lnTo>
                        <a:lnTo>
                          <a:pt x="1624" y="2175"/>
                        </a:lnTo>
                        <a:lnTo>
                          <a:pt x="1466" y="2137"/>
                        </a:lnTo>
                        <a:lnTo>
                          <a:pt x="1315" y="2092"/>
                        </a:lnTo>
                        <a:lnTo>
                          <a:pt x="1169" y="2045"/>
                        </a:lnTo>
                        <a:lnTo>
                          <a:pt x="1032" y="1991"/>
                        </a:lnTo>
                        <a:lnTo>
                          <a:pt x="900" y="1936"/>
                        </a:lnTo>
                        <a:lnTo>
                          <a:pt x="775" y="1877"/>
                        </a:lnTo>
                        <a:lnTo>
                          <a:pt x="659" y="1812"/>
                        </a:lnTo>
                        <a:lnTo>
                          <a:pt x="552" y="1745"/>
                        </a:lnTo>
                        <a:lnTo>
                          <a:pt x="451" y="1675"/>
                        </a:lnTo>
                        <a:lnTo>
                          <a:pt x="361" y="1602"/>
                        </a:lnTo>
                        <a:lnTo>
                          <a:pt x="279" y="1526"/>
                        </a:lnTo>
                        <a:lnTo>
                          <a:pt x="208" y="1448"/>
                        </a:lnTo>
                        <a:lnTo>
                          <a:pt x="146" y="1366"/>
                        </a:lnTo>
                        <a:lnTo>
                          <a:pt x="94" y="1283"/>
                        </a:lnTo>
                        <a:lnTo>
                          <a:pt x="54" y="1197"/>
                        </a:lnTo>
                        <a:lnTo>
                          <a:pt x="24" y="1109"/>
                        </a:lnTo>
                        <a:lnTo>
                          <a:pt x="7" y="1020"/>
                        </a:lnTo>
                        <a:lnTo>
                          <a:pt x="0" y="930"/>
                        </a:lnTo>
                        <a:lnTo>
                          <a:pt x="0" y="0"/>
                        </a:lnTo>
                        <a:close/>
                      </a:path>
                    </a:pathLst>
                  </a:custGeom>
                  <a:solidFill>
                    <a:schemeClr val="accent1">
                      <a:lumMod val="75000"/>
                    </a:schemeClr>
                  </a:solidFill>
                  <a:ln w="0">
                    <a:solidFill>
                      <a:schemeClr val="accent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26" name="Freeform 16"/>
                  <p:cNvSpPr>
                    <a:spLocks/>
                  </p:cNvSpPr>
                  <p:nvPr/>
                </p:nvSpPr>
                <p:spPr bwMode="auto">
                  <a:xfrm>
                    <a:off x="3759200" y="5773738"/>
                    <a:ext cx="349250" cy="1725613"/>
                  </a:xfrm>
                  <a:custGeom>
                    <a:avLst/>
                    <a:gdLst>
                      <a:gd name="T0" fmla="*/ 0 w 220"/>
                      <a:gd name="T1" fmla="*/ 0 h 1087"/>
                      <a:gd name="T2" fmla="*/ 67 w 220"/>
                      <a:gd name="T3" fmla="*/ 60 h 1087"/>
                      <a:gd name="T4" fmla="*/ 140 w 220"/>
                      <a:gd name="T5" fmla="*/ 118 h 1087"/>
                      <a:gd name="T6" fmla="*/ 220 w 220"/>
                      <a:gd name="T7" fmla="*/ 175 h 1087"/>
                      <a:gd name="T8" fmla="*/ 220 w 220"/>
                      <a:gd name="T9" fmla="*/ 1087 h 1087"/>
                      <a:gd name="T10" fmla="*/ 140 w 220"/>
                      <a:gd name="T11" fmla="*/ 1033 h 1087"/>
                      <a:gd name="T12" fmla="*/ 67 w 220"/>
                      <a:gd name="T13" fmla="*/ 976 h 1087"/>
                      <a:gd name="T14" fmla="*/ 0 w 220"/>
                      <a:gd name="T15" fmla="*/ 919 h 1087"/>
                      <a:gd name="T16" fmla="*/ 0 w 220"/>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1087">
                        <a:moveTo>
                          <a:pt x="0" y="0"/>
                        </a:moveTo>
                        <a:lnTo>
                          <a:pt x="67" y="60"/>
                        </a:lnTo>
                        <a:lnTo>
                          <a:pt x="140" y="118"/>
                        </a:lnTo>
                        <a:lnTo>
                          <a:pt x="220" y="175"/>
                        </a:lnTo>
                        <a:lnTo>
                          <a:pt x="220" y="1087"/>
                        </a:lnTo>
                        <a:lnTo>
                          <a:pt x="140" y="1033"/>
                        </a:lnTo>
                        <a:lnTo>
                          <a:pt x="67" y="976"/>
                        </a:lnTo>
                        <a:lnTo>
                          <a:pt x="0" y="919"/>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27" name="Freeform 17"/>
                  <p:cNvSpPr>
                    <a:spLocks/>
                  </p:cNvSpPr>
                  <p:nvPr/>
                </p:nvSpPr>
                <p:spPr bwMode="auto">
                  <a:xfrm>
                    <a:off x="11436350" y="5773738"/>
                    <a:ext cx="347663" cy="1725613"/>
                  </a:xfrm>
                  <a:custGeom>
                    <a:avLst/>
                    <a:gdLst>
                      <a:gd name="T0" fmla="*/ 219 w 219"/>
                      <a:gd name="T1" fmla="*/ 0 h 1087"/>
                      <a:gd name="T2" fmla="*/ 219 w 219"/>
                      <a:gd name="T3" fmla="*/ 919 h 1087"/>
                      <a:gd name="T4" fmla="*/ 151 w 219"/>
                      <a:gd name="T5" fmla="*/ 976 h 1087"/>
                      <a:gd name="T6" fmla="*/ 78 w 219"/>
                      <a:gd name="T7" fmla="*/ 1033 h 1087"/>
                      <a:gd name="T8" fmla="*/ 0 w 219"/>
                      <a:gd name="T9" fmla="*/ 1087 h 1087"/>
                      <a:gd name="T10" fmla="*/ 0 w 219"/>
                      <a:gd name="T11" fmla="*/ 175 h 1087"/>
                      <a:gd name="T12" fmla="*/ 78 w 219"/>
                      <a:gd name="T13" fmla="*/ 118 h 1087"/>
                      <a:gd name="T14" fmla="*/ 151 w 219"/>
                      <a:gd name="T15" fmla="*/ 60 h 1087"/>
                      <a:gd name="T16" fmla="*/ 219 w 219"/>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7">
                        <a:moveTo>
                          <a:pt x="219" y="0"/>
                        </a:moveTo>
                        <a:lnTo>
                          <a:pt x="219" y="919"/>
                        </a:lnTo>
                        <a:lnTo>
                          <a:pt x="151" y="976"/>
                        </a:lnTo>
                        <a:lnTo>
                          <a:pt x="78" y="1033"/>
                        </a:lnTo>
                        <a:lnTo>
                          <a:pt x="0" y="1087"/>
                        </a:lnTo>
                        <a:lnTo>
                          <a:pt x="0" y="175"/>
                        </a:lnTo>
                        <a:lnTo>
                          <a:pt x="78" y="118"/>
                        </a:lnTo>
                        <a:lnTo>
                          <a:pt x="151" y="60"/>
                        </a:lnTo>
                        <a:lnTo>
                          <a:pt x="219"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28" name="Freeform 18"/>
                  <p:cNvSpPr>
                    <a:spLocks/>
                  </p:cNvSpPr>
                  <p:nvPr/>
                </p:nvSpPr>
                <p:spPr bwMode="auto">
                  <a:xfrm>
                    <a:off x="4457700" y="6267450"/>
                    <a:ext cx="347663" cy="1598613"/>
                  </a:xfrm>
                  <a:custGeom>
                    <a:avLst/>
                    <a:gdLst>
                      <a:gd name="T0" fmla="*/ 0 w 219"/>
                      <a:gd name="T1" fmla="*/ 0 h 1007"/>
                      <a:gd name="T2" fmla="*/ 106 w 219"/>
                      <a:gd name="T3" fmla="*/ 53 h 1007"/>
                      <a:gd name="T4" fmla="*/ 219 w 219"/>
                      <a:gd name="T5" fmla="*/ 106 h 1007"/>
                      <a:gd name="T6" fmla="*/ 219 w 219"/>
                      <a:gd name="T7" fmla="*/ 1007 h 1007"/>
                      <a:gd name="T8" fmla="*/ 106 w 219"/>
                      <a:gd name="T9" fmla="*/ 959 h 1007"/>
                      <a:gd name="T10" fmla="*/ 0 w 219"/>
                      <a:gd name="T11" fmla="*/ 905 h 1007"/>
                      <a:gd name="T12" fmla="*/ 0 w 219"/>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19" h="1007">
                        <a:moveTo>
                          <a:pt x="0" y="0"/>
                        </a:moveTo>
                        <a:lnTo>
                          <a:pt x="106" y="53"/>
                        </a:lnTo>
                        <a:lnTo>
                          <a:pt x="219" y="106"/>
                        </a:lnTo>
                        <a:lnTo>
                          <a:pt x="219" y="1007"/>
                        </a:lnTo>
                        <a:lnTo>
                          <a:pt x="106" y="959"/>
                        </a:lnTo>
                        <a:lnTo>
                          <a:pt x="0" y="905"/>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29" name="Freeform 19"/>
                  <p:cNvSpPr>
                    <a:spLocks/>
                  </p:cNvSpPr>
                  <p:nvPr/>
                </p:nvSpPr>
                <p:spPr bwMode="auto">
                  <a:xfrm>
                    <a:off x="10737850" y="6267450"/>
                    <a:ext cx="349250" cy="1598613"/>
                  </a:xfrm>
                  <a:custGeom>
                    <a:avLst/>
                    <a:gdLst>
                      <a:gd name="T0" fmla="*/ 220 w 220"/>
                      <a:gd name="T1" fmla="*/ 0 h 1007"/>
                      <a:gd name="T2" fmla="*/ 220 w 220"/>
                      <a:gd name="T3" fmla="*/ 905 h 1007"/>
                      <a:gd name="T4" fmla="*/ 112 w 220"/>
                      <a:gd name="T5" fmla="*/ 959 h 1007"/>
                      <a:gd name="T6" fmla="*/ 0 w 220"/>
                      <a:gd name="T7" fmla="*/ 1007 h 1007"/>
                      <a:gd name="T8" fmla="*/ 0 w 220"/>
                      <a:gd name="T9" fmla="*/ 106 h 1007"/>
                      <a:gd name="T10" fmla="*/ 112 w 220"/>
                      <a:gd name="T11" fmla="*/ 53 h 1007"/>
                      <a:gd name="T12" fmla="*/ 220 w 220"/>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220" h="1007">
                        <a:moveTo>
                          <a:pt x="220" y="0"/>
                        </a:moveTo>
                        <a:lnTo>
                          <a:pt x="220" y="905"/>
                        </a:lnTo>
                        <a:lnTo>
                          <a:pt x="112" y="959"/>
                        </a:lnTo>
                        <a:lnTo>
                          <a:pt x="0" y="1007"/>
                        </a:lnTo>
                        <a:lnTo>
                          <a:pt x="0" y="106"/>
                        </a:lnTo>
                        <a:lnTo>
                          <a:pt x="112" y="5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30" name="Freeform 20"/>
                  <p:cNvSpPr>
                    <a:spLocks/>
                  </p:cNvSpPr>
                  <p:nvPr/>
                </p:nvSpPr>
                <p:spPr bwMode="auto">
                  <a:xfrm>
                    <a:off x="5154613" y="6575425"/>
                    <a:ext cx="347663" cy="1530350"/>
                  </a:xfrm>
                  <a:custGeom>
                    <a:avLst/>
                    <a:gdLst>
                      <a:gd name="T0" fmla="*/ 0 w 219"/>
                      <a:gd name="T1" fmla="*/ 0 h 964"/>
                      <a:gd name="T2" fmla="*/ 108 w 219"/>
                      <a:gd name="T3" fmla="*/ 37 h 964"/>
                      <a:gd name="T4" fmla="*/ 219 w 219"/>
                      <a:gd name="T5" fmla="*/ 71 h 964"/>
                      <a:gd name="T6" fmla="*/ 219 w 219"/>
                      <a:gd name="T7" fmla="*/ 964 h 964"/>
                      <a:gd name="T8" fmla="*/ 108 w 219"/>
                      <a:gd name="T9" fmla="*/ 931 h 964"/>
                      <a:gd name="T10" fmla="*/ 0 w 219"/>
                      <a:gd name="T11" fmla="*/ 897 h 964"/>
                      <a:gd name="T12" fmla="*/ 0 w 219"/>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9" h="964">
                        <a:moveTo>
                          <a:pt x="0" y="0"/>
                        </a:moveTo>
                        <a:lnTo>
                          <a:pt x="108" y="37"/>
                        </a:lnTo>
                        <a:lnTo>
                          <a:pt x="219" y="71"/>
                        </a:lnTo>
                        <a:lnTo>
                          <a:pt x="219" y="964"/>
                        </a:lnTo>
                        <a:lnTo>
                          <a:pt x="108" y="931"/>
                        </a:lnTo>
                        <a:lnTo>
                          <a:pt x="0" y="897"/>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31" name="Freeform 21"/>
                  <p:cNvSpPr>
                    <a:spLocks/>
                  </p:cNvSpPr>
                  <p:nvPr/>
                </p:nvSpPr>
                <p:spPr bwMode="auto">
                  <a:xfrm>
                    <a:off x="10040938" y="6575425"/>
                    <a:ext cx="346075" cy="1530350"/>
                  </a:xfrm>
                  <a:custGeom>
                    <a:avLst/>
                    <a:gdLst>
                      <a:gd name="T0" fmla="*/ 218 w 218"/>
                      <a:gd name="T1" fmla="*/ 0 h 964"/>
                      <a:gd name="T2" fmla="*/ 218 w 218"/>
                      <a:gd name="T3" fmla="*/ 897 h 964"/>
                      <a:gd name="T4" fmla="*/ 111 w 218"/>
                      <a:gd name="T5" fmla="*/ 931 h 964"/>
                      <a:gd name="T6" fmla="*/ 0 w 218"/>
                      <a:gd name="T7" fmla="*/ 964 h 964"/>
                      <a:gd name="T8" fmla="*/ 0 w 218"/>
                      <a:gd name="T9" fmla="*/ 71 h 964"/>
                      <a:gd name="T10" fmla="*/ 111 w 218"/>
                      <a:gd name="T11" fmla="*/ 37 h 964"/>
                      <a:gd name="T12" fmla="*/ 218 w 218"/>
                      <a:gd name="T13" fmla="*/ 0 h 964"/>
                    </a:gdLst>
                    <a:ahLst/>
                    <a:cxnLst>
                      <a:cxn ang="0">
                        <a:pos x="T0" y="T1"/>
                      </a:cxn>
                      <a:cxn ang="0">
                        <a:pos x="T2" y="T3"/>
                      </a:cxn>
                      <a:cxn ang="0">
                        <a:pos x="T4" y="T5"/>
                      </a:cxn>
                      <a:cxn ang="0">
                        <a:pos x="T6" y="T7"/>
                      </a:cxn>
                      <a:cxn ang="0">
                        <a:pos x="T8" y="T9"/>
                      </a:cxn>
                      <a:cxn ang="0">
                        <a:pos x="T10" y="T11"/>
                      </a:cxn>
                      <a:cxn ang="0">
                        <a:pos x="T12" y="T13"/>
                      </a:cxn>
                    </a:cxnLst>
                    <a:rect l="0" t="0" r="r" b="b"/>
                    <a:pathLst>
                      <a:path w="218" h="964">
                        <a:moveTo>
                          <a:pt x="218" y="0"/>
                        </a:moveTo>
                        <a:lnTo>
                          <a:pt x="218" y="897"/>
                        </a:lnTo>
                        <a:lnTo>
                          <a:pt x="111" y="931"/>
                        </a:lnTo>
                        <a:lnTo>
                          <a:pt x="0" y="964"/>
                        </a:lnTo>
                        <a:lnTo>
                          <a:pt x="0" y="71"/>
                        </a:lnTo>
                        <a:lnTo>
                          <a:pt x="111" y="37"/>
                        </a:lnTo>
                        <a:lnTo>
                          <a:pt x="218"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32" name="Freeform 22"/>
                  <p:cNvSpPr>
                    <a:spLocks/>
                  </p:cNvSpPr>
                  <p:nvPr/>
                </p:nvSpPr>
                <p:spPr bwMode="auto">
                  <a:xfrm>
                    <a:off x="6027738" y="6823075"/>
                    <a:ext cx="347663" cy="1470025"/>
                  </a:xfrm>
                  <a:custGeom>
                    <a:avLst/>
                    <a:gdLst>
                      <a:gd name="T0" fmla="*/ 0 w 219"/>
                      <a:gd name="T1" fmla="*/ 0 h 926"/>
                      <a:gd name="T2" fmla="*/ 108 w 219"/>
                      <a:gd name="T3" fmla="*/ 23 h 926"/>
                      <a:gd name="T4" fmla="*/ 219 w 219"/>
                      <a:gd name="T5" fmla="*/ 42 h 926"/>
                      <a:gd name="T6" fmla="*/ 219 w 219"/>
                      <a:gd name="T7" fmla="*/ 926 h 926"/>
                      <a:gd name="T8" fmla="*/ 108 w 219"/>
                      <a:gd name="T9" fmla="*/ 909 h 926"/>
                      <a:gd name="T10" fmla="*/ 0 w 219"/>
                      <a:gd name="T11" fmla="*/ 888 h 926"/>
                      <a:gd name="T12" fmla="*/ 0 w 219"/>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19" h="926">
                        <a:moveTo>
                          <a:pt x="0" y="0"/>
                        </a:moveTo>
                        <a:lnTo>
                          <a:pt x="108" y="23"/>
                        </a:lnTo>
                        <a:lnTo>
                          <a:pt x="219" y="42"/>
                        </a:lnTo>
                        <a:lnTo>
                          <a:pt x="219" y="926"/>
                        </a:lnTo>
                        <a:lnTo>
                          <a:pt x="108" y="909"/>
                        </a:lnTo>
                        <a:lnTo>
                          <a:pt x="0" y="888"/>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33" name="Freeform 23"/>
                  <p:cNvSpPr>
                    <a:spLocks/>
                  </p:cNvSpPr>
                  <p:nvPr/>
                </p:nvSpPr>
                <p:spPr bwMode="auto">
                  <a:xfrm>
                    <a:off x="9167813" y="6823075"/>
                    <a:ext cx="349250" cy="1470025"/>
                  </a:xfrm>
                  <a:custGeom>
                    <a:avLst/>
                    <a:gdLst>
                      <a:gd name="T0" fmla="*/ 220 w 220"/>
                      <a:gd name="T1" fmla="*/ 0 h 926"/>
                      <a:gd name="T2" fmla="*/ 220 w 220"/>
                      <a:gd name="T3" fmla="*/ 888 h 926"/>
                      <a:gd name="T4" fmla="*/ 111 w 220"/>
                      <a:gd name="T5" fmla="*/ 909 h 926"/>
                      <a:gd name="T6" fmla="*/ 0 w 220"/>
                      <a:gd name="T7" fmla="*/ 926 h 926"/>
                      <a:gd name="T8" fmla="*/ 0 w 220"/>
                      <a:gd name="T9" fmla="*/ 42 h 926"/>
                      <a:gd name="T10" fmla="*/ 111 w 220"/>
                      <a:gd name="T11" fmla="*/ 23 h 926"/>
                      <a:gd name="T12" fmla="*/ 220 w 220"/>
                      <a:gd name="T13" fmla="*/ 0 h 926"/>
                    </a:gdLst>
                    <a:ahLst/>
                    <a:cxnLst>
                      <a:cxn ang="0">
                        <a:pos x="T0" y="T1"/>
                      </a:cxn>
                      <a:cxn ang="0">
                        <a:pos x="T2" y="T3"/>
                      </a:cxn>
                      <a:cxn ang="0">
                        <a:pos x="T4" y="T5"/>
                      </a:cxn>
                      <a:cxn ang="0">
                        <a:pos x="T6" y="T7"/>
                      </a:cxn>
                      <a:cxn ang="0">
                        <a:pos x="T8" y="T9"/>
                      </a:cxn>
                      <a:cxn ang="0">
                        <a:pos x="T10" y="T11"/>
                      </a:cxn>
                      <a:cxn ang="0">
                        <a:pos x="T12" y="T13"/>
                      </a:cxn>
                    </a:cxnLst>
                    <a:rect l="0" t="0" r="r" b="b"/>
                    <a:pathLst>
                      <a:path w="220" h="926">
                        <a:moveTo>
                          <a:pt x="220" y="0"/>
                        </a:moveTo>
                        <a:lnTo>
                          <a:pt x="220" y="888"/>
                        </a:lnTo>
                        <a:lnTo>
                          <a:pt x="111" y="909"/>
                        </a:lnTo>
                        <a:lnTo>
                          <a:pt x="0" y="926"/>
                        </a:lnTo>
                        <a:lnTo>
                          <a:pt x="0" y="42"/>
                        </a:lnTo>
                        <a:lnTo>
                          <a:pt x="111" y="23"/>
                        </a:lnTo>
                        <a:lnTo>
                          <a:pt x="22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34" name="Freeform 24"/>
                  <p:cNvSpPr>
                    <a:spLocks/>
                  </p:cNvSpPr>
                  <p:nvPr/>
                </p:nvSpPr>
                <p:spPr bwMode="auto">
                  <a:xfrm>
                    <a:off x="7073900" y="6975475"/>
                    <a:ext cx="347663" cy="1417638"/>
                  </a:xfrm>
                  <a:custGeom>
                    <a:avLst/>
                    <a:gdLst>
                      <a:gd name="T0" fmla="*/ 0 w 219"/>
                      <a:gd name="T1" fmla="*/ 0 h 893"/>
                      <a:gd name="T2" fmla="*/ 110 w 219"/>
                      <a:gd name="T3" fmla="*/ 7 h 893"/>
                      <a:gd name="T4" fmla="*/ 219 w 219"/>
                      <a:gd name="T5" fmla="*/ 12 h 893"/>
                      <a:gd name="T6" fmla="*/ 219 w 219"/>
                      <a:gd name="T7" fmla="*/ 893 h 893"/>
                      <a:gd name="T8" fmla="*/ 110 w 219"/>
                      <a:gd name="T9" fmla="*/ 890 h 893"/>
                      <a:gd name="T10" fmla="*/ 0 w 219"/>
                      <a:gd name="T11" fmla="*/ 881 h 893"/>
                      <a:gd name="T12" fmla="*/ 0 w 219"/>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19" h="893">
                        <a:moveTo>
                          <a:pt x="0" y="0"/>
                        </a:moveTo>
                        <a:lnTo>
                          <a:pt x="110" y="7"/>
                        </a:lnTo>
                        <a:lnTo>
                          <a:pt x="219" y="12"/>
                        </a:lnTo>
                        <a:lnTo>
                          <a:pt x="219" y="893"/>
                        </a:lnTo>
                        <a:lnTo>
                          <a:pt x="110" y="890"/>
                        </a:lnTo>
                        <a:lnTo>
                          <a:pt x="0" y="881"/>
                        </a:lnTo>
                        <a:lnTo>
                          <a:pt x="0"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35" name="Freeform 25"/>
                  <p:cNvSpPr>
                    <a:spLocks/>
                  </p:cNvSpPr>
                  <p:nvPr/>
                </p:nvSpPr>
                <p:spPr bwMode="auto">
                  <a:xfrm>
                    <a:off x="8120063" y="6975475"/>
                    <a:ext cx="350838" cy="1417638"/>
                  </a:xfrm>
                  <a:custGeom>
                    <a:avLst/>
                    <a:gdLst>
                      <a:gd name="T0" fmla="*/ 221 w 221"/>
                      <a:gd name="T1" fmla="*/ 0 h 893"/>
                      <a:gd name="T2" fmla="*/ 221 w 221"/>
                      <a:gd name="T3" fmla="*/ 881 h 893"/>
                      <a:gd name="T4" fmla="*/ 110 w 221"/>
                      <a:gd name="T5" fmla="*/ 890 h 893"/>
                      <a:gd name="T6" fmla="*/ 0 w 221"/>
                      <a:gd name="T7" fmla="*/ 893 h 893"/>
                      <a:gd name="T8" fmla="*/ 0 w 221"/>
                      <a:gd name="T9" fmla="*/ 12 h 893"/>
                      <a:gd name="T10" fmla="*/ 110 w 221"/>
                      <a:gd name="T11" fmla="*/ 7 h 893"/>
                      <a:gd name="T12" fmla="*/ 221 w 221"/>
                      <a:gd name="T13" fmla="*/ 0 h 893"/>
                    </a:gdLst>
                    <a:ahLst/>
                    <a:cxnLst>
                      <a:cxn ang="0">
                        <a:pos x="T0" y="T1"/>
                      </a:cxn>
                      <a:cxn ang="0">
                        <a:pos x="T2" y="T3"/>
                      </a:cxn>
                      <a:cxn ang="0">
                        <a:pos x="T4" y="T5"/>
                      </a:cxn>
                      <a:cxn ang="0">
                        <a:pos x="T6" y="T7"/>
                      </a:cxn>
                      <a:cxn ang="0">
                        <a:pos x="T8" y="T9"/>
                      </a:cxn>
                      <a:cxn ang="0">
                        <a:pos x="T10" y="T11"/>
                      </a:cxn>
                      <a:cxn ang="0">
                        <a:pos x="T12" y="T13"/>
                      </a:cxn>
                    </a:cxnLst>
                    <a:rect l="0" t="0" r="r" b="b"/>
                    <a:pathLst>
                      <a:path w="221" h="893">
                        <a:moveTo>
                          <a:pt x="221" y="0"/>
                        </a:moveTo>
                        <a:lnTo>
                          <a:pt x="221" y="881"/>
                        </a:lnTo>
                        <a:lnTo>
                          <a:pt x="110" y="890"/>
                        </a:lnTo>
                        <a:lnTo>
                          <a:pt x="0" y="893"/>
                        </a:lnTo>
                        <a:lnTo>
                          <a:pt x="0" y="12"/>
                        </a:lnTo>
                        <a:lnTo>
                          <a:pt x="110" y="7"/>
                        </a:lnTo>
                        <a:lnTo>
                          <a:pt x="221" y="0"/>
                        </a:lnTo>
                        <a:close/>
                      </a:path>
                    </a:pathLst>
                  </a:custGeom>
                  <a:solidFill>
                    <a:schemeClr val="accent1">
                      <a:lumMod val="50000"/>
                      <a:alpha val="3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321" name="Group 320"/>
                <p:cNvGrpSpPr/>
                <p:nvPr/>
              </p:nvGrpSpPr>
              <p:grpSpPr>
                <a:xfrm>
                  <a:off x="6338645" y="2741246"/>
                  <a:ext cx="9070975" cy="4368800"/>
                  <a:chOff x="3235325" y="2628900"/>
                  <a:chExt cx="9070975" cy="4368800"/>
                </a:xfrm>
              </p:grpSpPr>
              <p:sp>
                <p:nvSpPr>
                  <p:cNvPr id="322" name="Freeform 26"/>
                  <p:cNvSpPr>
                    <a:spLocks/>
                  </p:cNvSpPr>
                  <p:nvPr/>
                </p:nvSpPr>
                <p:spPr bwMode="auto">
                  <a:xfrm>
                    <a:off x="3235325" y="2628900"/>
                    <a:ext cx="9070975" cy="4368800"/>
                  </a:xfrm>
                  <a:custGeom>
                    <a:avLst/>
                    <a:gdLst>
                      <a:gd name="T0" fmla="*/ 3038 w 5714"/>
                      <a:gd name="T1" fmla="*/ 2 h 2752"/>
                      <a:gd name="T2" fmla="*/ 3390 w 5714"/>
                      <a:gd name="T3" fmla="*/ 21 h 2752"/>
                      <a:gd name="T4" fmla="*/ 3728 w 5714"/>
                      <a:gd name="T5" fmla="*/ 59 h 2752"/>
                      <a:gd name="T6" fmla="*/ 4047 w 5714"/>
                      <a:gd name="T7" fmla="*/ 115 h 2752"/>
                      <a:gd name="T8" fmla="*/ 4349 w 5714"/>
                      <a:gd name="T9" fmla="*/ 186 h 2752"/>
                      <a:gd name="T10" fmla="*/ 4627 w 5714"/>
                      <a:gd name="T11" fmla="*/ 273 h 2752"/>
                      <a:gd name="T12" fmla="*/ 4878 w 5714"/>
                      <a:gd name="T13" fmla="*/ 374 h 2752"/>
                      <a:gd name="T14" fmla="*/ 5102 w 5714"/>
                      <a:gd name="T15" fmla="*/ 488 h 2752"/>
                      <a:gd name="T16" fmla="*/ 5296 w 5714"/>
                      <a:gd name="T17" fmla="*/ 617 h 2752"/>
                      <a:gd name="T18" fmla="*/ 5456 w 5714"/>
                      <a:gd name="T19" fmla="*/ 756 h 2752"/>
                      <a:gd name="T20" fmla="*/ 5581 w 5714"/>
                      <a:gd name="T21" fmla="*/ 905 h 2752"/>
                      <a:gd name="T22" fmla="*/ 5666 w 5714"/>
                      <a:gd name="T23" fmla="*/ 1065 h 2752"/>
                      <a:gd name="T24" fmla="*/ 5709 w 5714"/>
                      <a:gd name="T25" fmla="*/ 1233 h 2752"/>
                      <a:gd name="T26" fmla="*/ 5709 w 5714"/>
                      <a:gd name="T27" fmla="*/ 1412 h 2752"/>
                      <a:gd name="T28" fmla="*/ 5662 w 5714"/>
                      <a:gd name="T29" fmla="*/ 1590 h 2752"/>
                      <a:gd name="T30" fmla="*/ 5569 w 5714"/>
                      <a:gd name="T31" fmla="*/ 1762 h 2752"/>
                      <a:gd name="T32" fmla="*/ 5435 w 5714"/>
                      <a:gd name="T33" fmla="*/ 1927 h 2752"/>
                      <a:gd name="T34" fmla="*/ 5263 w 5714"/>
                      <a:gd name="T35" fmla="*/ 2081 h 2752"/>
                      <a:gd name="T36" fmla="*/ 5055 w 5714"/>
                      <a:gd name="T37" fmla="*/ 2224 h 2752"/>
                      <a:gd name="T38" fmla="*/ 4816 w 5714"/>
                      <a:gd name="T39" fmla="*/ 2352 h 2752"/>
                      <a:gd name="T40" fmla="*/ 4545 w 5714"/>
                      <a:gd name="T41" fmla="*/ 2467 h 2752"/>
                      <a:gd name="T42" fmla="*/ 4248 w 5714"/>
                      <a:gd name="T43" fmla="*/ 2564 h 2752"/>
                      <a:gd name="T44" fmla="*/ 3929 w 5714"/>
                      <a:gd name="T45" fmla="*/ 2644 h 2752"/>
                      <a:gd name="T46" fmla="*/ 3588 w 5714"/>
                      <a:gd name="T47" fmla="*/ 2702 h 2752"/>
                      <a:gd name="T48" fmla="*/ 3230 w 5714"/>
                      <a:gd name="T49" fmla="*/ 2738 h 2752"/>
                      <a:gd name="T50" fmla="*/ 2857 w 5714"/>
                      <a:gd name="T51" fmla="*/ 2752 h 2752"/>
                      <a:gd name="T52" fmla="*/ 2484 w 5714"/>
                      <a:gd name="T53" fmla="*/ 2738 h 2752"/>
                      <a:gd name="T54" fmla="*/ 2127 w 5714"/>
                      <a:gd name="T55" fmla="*/ 2702 h 2752"/>
                      <a:gd name="T56" fmla="*/ 1787 w 5714"/>
                      <a:gd name="T57" fmla="*/ 2644 h 2752"/>
                      <a:gd name="T58" fmla="*/ 1466 w 5714"/>
                      <a:gd name="T59" fmla="*/ 2564 h 2752"/>
                      <a:gd name="T60" fmla="*/ 1169 w 5714"/>
                      <a:gd name="T61" fmla="*/ 2467 h 2752"/>
                      <a:gd name="T62" fmla="*/ 900 w 5714"/>
                      <a:gd name="T63" fmla="*/ 2352 h 2752"/>
                      <a:gd name="T64" fmla="*/ 659 w 5714"/>
                      <a:gd name="T65" fmla="*/ 2224 h 2752"/>
                      <a:gd name="T66" fmla="*/ 451 w 5714"/>
                      <a:gd name="T67" fmla="*/ 2081 h 2752"/>
                      <a:gd name="T68" fmla="*/ 279 w 5714"/>
                      <a:gd name="T69" fmla="*/ 1927 h 2752"/>
                      <a:gd name="T70" fmla="*/ 146 w 5714"/>
                      <a:gd name="T71" fmla="*/ 1762 h 2752"/>
                      <a:gd name="T72" fmla="*/ 54 w 5714"/>
                      <a:gd name="T73" fmla="*/ 1590 h 2752"/>
                      <a:gd name="T74" fmla="*/ 7 w 5714"/>
                      <a:gd name="T75" fmla="*/ 1412 h 2752"/>
                      <a:gd name="T76" fmla="*/ 5 w 5714"/>
                      <a:gd name="T77" fmla="*/ 1233 h 2752"/>
                      <a:gd name="T78" fmla="*/ 50 w 5714"/>
                      <a:gd name="T79" fmla="*/ 1065 h 2752"/>
                      <a:gd name="T80" fmla="*/ 135 w 5714"/>
                      <a:gd name="T81" fmla="*/ 905 h 2752"/>
                      <a:gd name="T82" fmla="*/ 258 w 5714"/>
                      <a:gd name="T83" fmla="*/ 756 h 2752"/>
                      <a:gd name="T84" fmla="*/ 420 w 5714"/>
                      <a:gd name="T85" fmla="*/ 617 h 2752"/>
                      <a:gd name="T86" fmla="*/ 612 w 5714"/>
                      <a:gd name="T87" fmla="*/ 488 h 2752"/>
                      <a:gd name="T88" fmla="*/ 836 w 5714"/>
                      <a:gd name="T89" fmla="*/ 374 h 2752"/>
                      <a:gd name="T90" fmla="*/ 1089 w 5714"/>
                      <a:gd name="T91" fmla="*/ 273 h 2752"/>
                      <a:gd name="T92" fmla="*/ 1367 w 5714"/>
                      <a:gd name="T93" fmla="*/ 186 h 2752"/>
                      <a:gd name="T94" fmla="*/ 1667 w 5714"/>
                      <a:gd name="T95" fmla="*/ 115 h 2752"/>
                      <a:gd name="T96" fmla="*/ 1986 w 5714"/>
                      <a:gd name="T97" fmla="*/ 59 h 2752"/>
                      <a:gd name="T98" fmla="*/ 2325 w 5714"/>
                      <a:gd name="T99" fmla="*/ 21 h 2752"/>
                      <a:gd name="T100" fmla="*/ 2677 w 5714"/>
                      <a:gd name="T101" fmla="*/ 2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14" h="2752">
                        <a:moveTo>
                          <a:pt x="2857" y="0"/>
                        </a:moveTo>
                        <a:lnTo>
                          <a:pt x="3038" y="2"/>
                        </a:lnTo>
                        <a:lnTo>
                          <a:pt x="3216" y="9"/>
                        </a:lnTo>
                        <a:lnTo>
                          <a:pt x="3390" y="21"/>
                        </a:lnTo>
                        <a:lnTo>
                          <a:pt x="3561" y="38"/>
                        </a:lnTo>
                        <a:lnTo>
                          <a:pt x="3728" y="59"/>
                        </a:lnTo>
                        <a:lnTo>
                          <a:pt x="3891" y="85"/>
                        </a:lnTo>
                        <a:lnTo>
                          <a:pt x="4047" y="115"/>
                        </a:lnTo>
                        <a:lnTo>
                          <a:pt x="4202" y="148"/>
                        </a:lnTo>
                        <a:lnTo>
                          <a:pt x="4349" y="186"/>
                        </a:lnTo>
                        <a:lnTo>
                          <a:pt x="4490" y="228"/>
                        </a:lnTo>
                        <a:lnTo>
                          <a:pt x="4627" y="273"/>
                        </a:lnTo>
                        <a:lnTo>
                          <a:pt x="4755" y="321"/>
                        </a:lnTo>
                        <a:lnTo>
                          <a:pt x="4878" y="374"/>
                        </a:lnTo>
                        <a:lnTo>
                          <a:pt x="4994" y="429"/>
                        </a:lnTo>
                        <a:lnTo>
                          <a:pt x="5102" y="488"/>
                        </a:lnTo>
                        <a:lnTo>
                          <a:pt x="5203" y="551"/>
                        </a:lnTo>
                        <a:lnTo>
                          <a:pt x="5296" y="617"/>
                        </a:lnTo>
                        <a:lnTo>
                          <a:pt x="5380" y="685"/>
                        </a:lnTo>
                        <a:lnTo>
                          <a:pt x="5456" y="756"/>
                        </a:lnTo>
                        <a:lnTo>
                          <a:pt x="5524" y="829"/>
                        </a:lnTo>
                        <a:lnTo>
                          <a:pt x="5581" y="905"/>
                        </a:lnTo>
                        <a:lnTo>
                          <a:pt x="5628" y="985"/>
                        </a:lnTo>
                        <a:lnTo>
                          <a:pt x="5666" y="1065"/>
                        </a:lnTo>
                        <a:lnTo>
                          <a:pt x="5694" y="1148"/>
                        </a:lnTo>
                        <a:lnTo>
                          <a:pt x="5709" y="1233"/>
                        </a:lnTo>
                        <a:lnTo>
                          <a:pt x="5714" y="1320"/>
                        </a:lnTo>
                        <a:lnTo>
                          <a:pt x="5709" y="1412"/>
                        </a:lnTo>
                        <a:lnTo>
                          <a:pt x="5692" y="1501"/>
                        </a:lnTo>
                        <a:lnTo>
                          <a:pt x="5662" y="1590"/>
                        </a:lnTo>
                        <a:lnTo>
                          <a:pt x="5621" y="1677"/>
                        </a:lnTo>
                        <a:lnTo>
                          <a:pt x="5569" y="1762"/>
                        </a:lnTo>
                        <a:lnTo>
                          <a:pt x="5508" y="1845"/>
                        </a:lnTo>
                        <a:lnTo>
                          <a:pt x="5435" y="1927"/>
                        </a:lnTo>
                        <a:lnTo>
                          <a:pt x="5353" y="2005"/>
                        </a:lnTo>
                        <a:lnTo>
                          <a:pt x="5263" y="2081"/>
                        </a:lnTo>
                        <a:lnTo>
                          <a:pt x="5164" y="2154"/>
                        </a:lnTo>
                        <a:lnTo>
                          <a:pt x="5055" y="2224"/>
                        </a:lnTo>
                        <a:lnTo>
                          <a:pt x="4939" y="2290"/>
                        </a:lnTo>
                        <a:lnTo>
                          <a:pt x="4816" y="2352"/>
                        </a:lnTo>
                        <a:lnTo>
                          <a:pt x="4684" y="2411"/>
                        </a:lnTo>
                        <a:lnTo>
                          <a:pt x="4545" y="2467"/>
                        </a:lnTo>
                        <a:lnTo>
                          <a:pt x="4399" y="2517"/>
                        </a:lnTo>
                        <a:lnTo>
                          <a:pt x="4248" y="2564"/>
                        </a:lnTo>
                        <a:lnTo>
                          <a:pt x="4091" y="2606"/>
                        </a:lnTo>
                        <a:lnTo>
                          <a:pt x="3929" y="2644"/>
                        </a:lnTo>
                        <a:lnTo>
                          <a:pt x="3761" y="2675"/>
                        </a:lnTo>
                        <a:lnTo>
                          <a:pt x="3588" y="2702"/>
                        </a:lnTo>
                        <a:lnTo>
                          <a:pt x="3411" y="2724"/>
                        </a:lnTo>
                        <a:lnTo>
                          <a:pt x="3230" y="2738"/>
                        </a:lnTo>
                        <a:lnTo>
                          <a:pt x="3046" y="2748"/>
                        </a:lnTo>
                        <a:lnTo>
                          <a:pt x="2857" y="2752"/>
                        </a:lnTo>
                        <a:lnTo>
                          <a:pt x="2670" y="2748"/>
                        </a:lnTo>
                        <a:lnTo>
                          <a:pt x="2484" y="2738"/>
                        </a:lnTo>
                        <a:lnTo>
                          <a:pt x="2304" y="2724"/>
                        </a:lnTo>
                        <a:lnTo>
                          <a:pt x="2127" y="2702"/>
                        </a:lnTo>
                        <a:lnTo>
                          <a:pt x="1955" y="2675"/>
                        </a:lnTo>
                        <a:lnTo>
                          <a:pt x="1787" y="2644"/>
                        </a:lnTo>
                        <a:lnTo>
                          <a:pt x="1624" y="2606"/>
                        </a:lnTo>
                        <a:lnTo>
                          <a:pt x="1466" y="2564"/>
                        </a:lnTo>
                        <a:lnTo>
                          <a:pt x="1315" y="2517"/>
                        </a:lnTo>
                        <a:lnTo>
                          <a:pt x="1169" y="2467"/>
                        </a:lnTo>
                        <a:lnTo>
                          <a:pt x="1032" y="2411"/>
                        </a:lnTo>
                        <a:lnTo>
                          <a:pt x="900" y="2352"/>
                        </a:lnTo>
                        <a:lnTo>
                          <a:pt x="775" y="2290"/>
                        </a:lnTo>
                        <a:lnTo>
                          <a:pt x="659" y="2224"/>
                        </a:lnTo>
                        <a:lnTo>
                          <a:pt x="552" y="2154"/>
                        </a:lnTo>
                        <a:lnTo>
                          <a:pt x="451" y="2081"/>
                        </a:lnTo>
                        <a:lnTo>
                          <a:pt x="361" y="2005"/>
                        </a:lnTo>
                        <a:lnTo>
                          <a:pt x="279" y="1927"/>
                        </a:lnTo>
                        <a:lnTo>
                          <a:pt x="208" y="1845"/>
                        </a:lnTo>
                        <a:lnTo>
                          <a:pt x="146" y="1762"/>
                        </a:lnTo>
                        <a:lnTo>
                          <a:pt x="94" y="1677"/>
                        </a:lnTo>
                        <a:lnTo>
                          <a:pt x="54" y="1590"/>
                        </a:lnTo>
                        <a:lnTo>
                          <a:pt x="24" y="1501"/>
                        </a:lnTo>
                        <a:lnTo>
                          <a:pt x="7" y="1412"/>
                        </a:lnTo>
                        <a:lnTo>
                          <a:pt x="0" y="1320"/>
                        </a:lnTo>
                        <a:lnTo>
                          <a:pt x="5" y="1233"/>
                        </a:lnTo>
                        <a:lnTo>
                          <a:pt x="23" y="1148"/>
                        </a:lnTo>
                        <a:lnTo>
                          <a:pt x="50" y="1065"/>
                        </a:lnTo>
                        <a:lnTo>
                          <a:pt x="87" y="985"/>
                        </a:lnTo>
                        <a:lnTo>
                          <a:pt x="135" y="905"/>
                        </a:lnTo>
                        <a:lnTo>
                          <a:pt x="193" y="829"/>
                        </a:lnTo>
                        <a:lnTo>
                          <a:pt x="258" y="756"/>
                        </a:lnTo>
                        <a:lnTo>
                          <a:pt x="335" y="685"/>
                        </a:lnTo>
                        <a:lnTo>
                          <a:pt x="420" y="617"/>
                        </a:lnTo>
                        <a:lnTo>
                          <a:pt x="512" y="551"/>
                        </a:lnTo>
                        <a:lnTo>
                          <a:pt x="612" y="488"/>
                        </a:lnTo>
                        <a:lnTo>
                          <a:pt x="722" y="429"/>
                        </a:lnTo>
                        <a:lnTo>
                          <a:pt x="836" y="374"/>
                        </a:lnTo>
                        <a:lnTo>
                          <a:pt x="959" y="321"/>
                        </a:lnTo>
                        <a:lnTo>
                          <a:pt x="1089" y="273"/>
                        </a:lnTo>
                        <a:lnTo>
                          <a:pt x="1225" y="228"/>
                        </a:lnTo>
                        <a:lnTo>
                          <a:pt x="1367" y="186"/>
                        </a:lnTo>
                        <a:lnTo>
                          <a:pt x="1514" y="148"/>
                        </a:lnTo>
                        <a:lnTo>
                          <a:pt x="1667" y="115"/>
                        </a:lnTo>
                        <a:lnTo>
                          <a:pt x="1825" y="85"/>
                        </a:lnTo>
                        <a:lnTo>
                          <a:pt x="1986" y="59"/>
                        </a:lnTo>
                        <a:lnTo>
                          <a:pt x="2155" y="38"/>
                        </a:lnTo>
                        <a:lnTo>
                          <a:pt x="2325" y="21"/>
                        </a:lnTo>
                        <a:lnTo>
                          <a:pt x="2500" y="9"/>
                        </a:lnTo>
                        <a:lnTo>
                          <a:pt x="2677" y="2"/>
                        </a:lnTo>
                        <a:lnTo>
                          <a:pt x="285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23" name="Freeform 27"/>
                  <p:cNvSpPr>
                    <a:spLocks/>
                  </p:cNvSpPr>
                  <p:nvPr/>
                </p:nvSpPr>
                <p:spPr bwMode="auto">
                  <a:xfrm>
                    <a:off x="3932238" y="3152775"/>
                    <a:ext cx="7677150" cy="3138488"/>
                  </a:xfrm>
                  <a:custGeom>
                    <a:avLst/>
                    <a:gdLst>
                      <a:gd name="T0" fmla="*/ 2611 w 4836"/>
                      <a:gd name="T1" fmla="*/ 4 h 1977"/>
                      <a:gd name="T2" fmla="*/ 2977 w 4836"/>
                      <a:gd name="T3" fmla="*/ 28 h 1977"/>
                      <a:gd name="T4" fmla="*/ 3312 w 4836"/>
                      <a:gd name="T5" fmla="*/ 75 h 1977"/>
                      <a:gd name="T6" fmla="*/ 3619 w 4836"/>
                      <a:gd name="T7" fmla="*/ 141 h 1977"/>
                      <a:gd name="T8" fmla="*/ 3893 w 4836"/>
                      <a:gd name="T9" fmla="*/ 224 h 1977"/>
                      <a:gd name="T10" fmla="*/ 4136 w 4836"/>
                      <a:gd name="T11" fmla="*/ 318 h 1977"/>
                      <a:gd name="T12" fmla="*/ 4344 w 4836"/>
                      <a:gd name="T13" fmla="*/ 424 h 1977"/>
                      <a:gd name="T14" fmla="*/ 4517 w 4836"/>
                      <a:gd name="T15" fmla="*/ 535 h 1977"/>
                      <a:gd name="T16" fmla="*/ 4654 w 4836"/>
                      <a:gd name="T17" fmla="*/ 652 h 1977"/>
                      <a:gd name="T18" fmla="*/ 4755 w 4836"/>
                      <a:gd name="T19" fmla="*/ 768 h 1977"/>
                      <a:gd name="T20" fmla="*/ 4816 w 4836"/>
                      <a:gd name="T21" fmla="*/ 883 h 1977"/>
                      <a:gd name="T22" fmla="*/ 4836 w 4836"/>
                      <a:gd name="T23" fmla="*/ 990 h 1977"/>
                      <a:gd name="T24" fmla="*/ 4816 w 4836"/>
                      <a:gd name="T25" fmla="*/ 1100 h 1977"/>
                      <a:gd name="T26" fmla="*/ 4755 w 4836"/>
                      <a:gd name="T27" fmla="*/ 1213 h 1977"/>
                      <a:gd name="T28" fmla="*/ 4654 w 4836"/>
                      <a:gd name="T29" fmla="*/ 1329 h 1977"/>
                      <a:gd name="T30" fmla="*/ 4517 w 4836"/>
                      <a:gd name="T31" fmla="*/ 1444 h 1977"/>
                      <a:gd name="T32" fmla="*/ 4344 w 4836"/>
                      <a:gd name="T33" fmla="*/ 1555 h 1977"/>
                      <a:gd name="T34" fmla="*/ 4136 w 4836"/>
                      <a:gd name="T35" fmla="*/ 1659 h 1977"/>
                      <a:gd name="T36" fmla="*/ 3893 w 4836"/>
                      <a:gd name="T37" fmla="*/ 1755 h 1977"/>
                      <a:gd name="T38" fmla="*/ 3619 w 4836"/>
                      <a:gd name="T39" fmla="*/ 1836 h 1977"/>
                      <a:gd name="T40" fmla="*/ 3312 w 4836"/>
                      <a:gd name="T41" fmla="*/ 1902 h 1977"/>
                      <a:gd name="T42" fmla="*/ 2977 w 4836"/>
                      <a:gd name="T43" fmla="*/ 1949 h 1977"/>
                      <a:gd name="T44" fmla="*/ 2611 w 4836"/>
                      <a:gd name="T45" fmla="*/ 1974 h 1977"/>
                      <a:gd name="T46" fmla="*/ 2226 w 4836"/>
                      <a:gd name="T47" fmla="*/ 1974 h 1977"/>
                      <a:gd name="T48" fmla="*/ 1861 w 4836"/>
                      <a:gd name="T49" fmla="*/ 1949 h 1977"/>
                      <a:gd name="T50" fmla="*/ 1525 w 4836"/>
                      <a:gd name="T51" fmla="*/ 1902 h 1977"/>
                      <a:gd name="T52" fmla="*/ 1218 w 4836"/>
                      <a:gd name="T53" fmla="*/ 1836 h 1977"/>
                      <a:gd name="T54" fmla="*/ 944 w 4836"/>
                      <a:gd name="T55" fmla="*/ 1755 h 1977"/>
                      <a:gd name="T56" fmla="*/ 701 w 4836"/>
                      <a:gd name="T57" fmla="*/ 1659 h 1977"/>
                      <a:gd name="T58" fmla="*/ 493 w 4836"/>
                      <a:gd name="T59" fmla="*/ 1555 h 1977"/>
                      <a:gd name="T60" fmla="*/ 319 w 4836"/>
                      <a:gd name="T61" fmla="*/ 1444 h 1977"/>
                      <a:gd name="T62" fmla="*/ 182 w 4836"/>
                      <a:gd name="T63" fmla="*/ 1329 h 1977"/>
                      <a:gd name="T64" fmla="*/ 81 w 4836"/>
                      <a:gd name="T65" fmla="*/ 1213 h 1977"/>
                      <a:gd name="T66" fmla="*/ 21 w 4836"/>
                      <a:gd name="T67" fmla="*/ 1100 h 1977"/>
                      <a:gd name="T68" fmla="*/ 0 w 4836"/>
                      <a:gd name="T69" fmla="*/ 990 h 1977"/>
                      <a:gd name="T70" fmla="*/ 21 w 4836"/>
                      <a:gd name="T71" fmla="*/ 883 h 1977"/>
                      <a:gd name="T72" fmla="*/ 81 w 4836"/>
                      <a:gd name="T73" fmla="*/ 768 h 1977"/>
                      <a:gd name="T74" fmla="*/ 182 w 4836"/>
                      <a:gd name="T75" fmla="*/ 652 h 1977"/>
                      <a:gd name="T76" fmla="*/ 319 w 4836"/>
                      <a:gd name="T77" fmla="*/ 535 h 1977"/>
                      <a:gd name="T78" fmla="*/ 493 w 4836"/>
                      <a:gd name="T79" fmla="*/ 424 h 1977"/>
                      <a:gd name="T80" fmla="*/ 701 w 4836"/>
                      <a:gd name="T81" fmla="*/ 318 h 1977"/>
                      <a:gd name="T82" fmla="*/ 944 w 4836"/>
                      <a:gd name="T83" fmla="*/ 224 h 1977"/>
                      <a:gd name="T84" fmla="*/ 1218 w 4836"/>
                      <a:gd name="T85" fmla="*/ 141 h 1977"/>
                      <a:gd name="T86" fmla="*/ 1525 w 4836"/>
                      <a:gd name="T87" fmla="*/ 75 h 1977"/>
                      <a:gd name="T88" fmla="*/ 1861 w 4836"/>
                      <a:gd name="T89" fmla="*/ 28 h 1977"/>
                      <a:gd name="T90" fmla="*/ 2226 w 4836"/>
                      <a:gd name="T91" fmla="*/ 4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6" h="1977">
                        <a:moveTo>
                          <a:pt x="2418" y="0"/>
                        </a:moveTo>
                        <a:lnTo>
                          <a:pt x="2611" y="4"/>
                        </a:lnTo>
                        <a:lnTo>
                          <a:pt x="2796" y="12"/>
                        </a:lnTo>
                        <a:lnTo>
                          <a:pt x="2977" y="28"/>
                        </a:lnTo>
                        <a:lnTo>
                          <a:pt x="3149" y="49"/>
                        </a:lnTo>
                        <a:lnTo>
                          <a:pt x="3312" y="75"/>
                        </a:lnTo>
                        <a:lnTo>
                          <a:pt x="3469" y="106"/>
                        </a:lnTo>
                        <a:lnTo>
                          <a:pt x="3619" y="141"/>
                        </a:lnTo>
                        <a:lnTo>
                          <a:pt x="3759" y="181"/>
                        </a:lnTo>
                        <a:lnTo>
                          <a:pt x="3893" y="224"/>
                        </a:lnTo>
                        <a:lnTo>
                          <a:pt x="4019" y="269"/>
                        </a:lnTo>
                        <a:lnTo>
                          <a:pt x="4136" y="318"/>
                        </a:lnTo>
                        <a:lnTo>
                          <a:pt x="4245" y="370"/>
                        </a:lnTo>
                        <a:lnTo>
                          <a:pt x="4344" y="424"/>
                        </a:lnTo>
                        <a:lnTo>
                          <a:pt x="4436" y="480"/>
                        </a:lnTo>
                        <a:lnTo>
                          <a:pt x="4517" y="535"/>
                        </a:lnTo>
                        <a:lnTo>
                          <a:pt x="4592" y="593"/>
                        </a:lnTo>
                        <a:lnTo>
                          <a:pt x="4654" y="652"/>
                        </a:lnTo>
                        <a:lnTo>
                          <a:pt x="4710" y="709"/>
                        </a:lnTo>
                        <a:lnTo>
                          <a:pt x="4755" y="768"/>
                        </a:lnTo>
                        <a:lnTo>
                          <a:pt x="4790" y="825"/>
                        </a:lnTo>
                        <a:lnTo>
                          <a:pt x="4816" y="883"/>
                        </a:lnTo>
                        <a:lnTo>
                          <a:pt x="4831" y="937"/>
                        </a:lnTo>
                        <a:lnTo>
                          <a:pt x="4836" y="990"/>
                        </a:lnTo>
                        <a:lnTo>
                          <a:pt x="4831" y="1044"/>
                        </a:lnTo>
                        <a:lnTo>
                          <a:pt x="4816" y="1100"/>
                        </a:lnTo>
                        <a:lnTo>
                          <a:pt x="4790" y="1155"/>
                        </a:lnTo>
                        <a:lnTo>
                          <a:pt x="4755" y="1213"/>
                        </a:lnTo>
                        <a:lnTo>
                          <a:pt x="4710" y="1270"/>
                        </a:lnTo>
                        <a:lnTo>
                          <a:pt x="4654" y="1329"/>
                        </a:lnTo>
                        <a:lnTo>
                          <a:pt x="4592" y="1386"/>
                        </a:lnTo>
                        <a:lnTo>
                          <a:pt x="4517" y="1444"/>
                        </a:lnTo>
                        <a:lnTo>
                          <a:pt x="4436" y="1501"/>
                        </a:lnTo>
                        <a:lnTo>
                          <a:pt x="4344" y="1555"/>
                        </a:lnTo>
                        <a:lnTo>
                          <a:pt x="4245" y="1609"/>
                        </a:lnTo>
                        <a:lnTo>
                          <a:pt x="4136" y="1659"/>
                        </a:lnTo>
                        <a:lnTo>
                          <a:pt x="4019" y="1710"/>
                        </a:lnTo>
                        <a:lnTo>
                          <a:pt x="3893" y="1755"/>
                        </a:lnTo>
                        <a:lnTo>
                          <a:pt x="3759" y="1798"/>
                        </a:lnTo>
                        <a:lnTo>
                          <a:pt x="3619" y="1836"/>
                        </a:lnTo>
                        <a:lnTo>
                          <a:pt x="3469" y="1871"/>
                        </a:lnTo>
                        <a:lnTo>
                          <a:pt x="3312" y="1902"/>
                        </a:lnTo>
                        <a:lnTo>
                          <a:pt x="3149" y="1929"/>
                        </a:lnTo>
                        <a:lnTo>
                          <a:pt x="2977" y="1949"/>
                        </a:lnTo>
                        <a:lnTo>
                          <a:pt x="2796" y="1965"/>
                        </a:lnTo>
                        <a:lnTo>
                          <a:pt x="2611" y="1974"/>
                        </a:lnTo>
                        <a:lnTo>
                          <a:pt x="2418" y="1977"/>
                        </a:lnTo>
                        <a:lnTo>
                          <a:pt x="2226" y="1974"/>
                        </a:lnTo>
                        <a:lnTo>
                          <a:pt x="2040" y="1965"/>
                        </a:lnTo>
                        <a:lnTo>
                          <a:pt x="1861" y="1949"/>
                        </a:lnTo>
                        <a:lnTo>
                          <a:pt x="1690" y="1929"/>
                        </a:lnTo>
                        <a:lnTo>
                          <a:pt x="1525" y="1902"/>
                        </a:lnTo>
                        <a:lnTo>
                          <a:pt x="1369" y="1871"/>
                        </a:lnTo>
                        <a:lnTo>
                          <a:pt x="1218" y="1836"/>
                        </a:lnTo>
                        <a:lnTo>
                          <a:pt x="1077" y="1798"/>
                        </a:lnTo>
                        <a:lnTo>
                          <a:pt x="944" y="1755"/>
                        </a:lnTo>
                        <a:lnTo>
                          <a:pt x="819" y="1710"/>
                        </a:lnTo>
                        <a:lnTo>
                          <a:pt x="701" y="1659"/>
                        </a:lnTo>
                        <a:lnTo>
                          <a:pt x="593" y="1609"/>
                        </a:lnTo>
                        <a:lnTo>
                          <a:pt x="493" y="1555"/>
                        </a:lnTo>
                        <a:lnTo>
                          <a:pt x="401" y="1501"/>
                        </a:lnTo>
                        <a:lnTo>
                          <a:pt x="319" y="1444"/>
                        </a:lnTo>
                        <a:lnTo>
                          <a:pt x="246" y="1386"/>
                        </a:lnTo>
                        <a:lnTo>
                          <a:pt x="182" y="1329"/>
                        </a:lnTo>
                        <a:lnTo>
                          <a:pt x="127" y="1270"/>
                        </a:lnTo>
                        <a:lnTo>
                          <a:pt x="81" y="1213"/>
                        </a:lnTo>
                        <a:lnTo>
                          <a:pt x="47" y="1155"/>
                        </a:lnTo>
                        <a:lnTo>
                          <a:pt x="21" y="1100"/>
                        </a:lnTo>
                        <a:lnTo>
                          <a:pt x="5" y="1044"/>
                        </a:lnTo>
                        <a:lnTo>
                          <a:pt x="0" y="990"/>
                        </a:lnTo>
                        <a:lnTo>
                          <a:pt x="5" y="937"/>
                        </a:lnTo>
                        <a:lnTo>
                          <a:pt x="21" y="883"/>
                        </a:lnTo>
                        <a:lnTo>
                          <a:pt x="47" y="825"/>
                        </a:lnTo>
                        <a:lnTo>
                          <a:pt x="81" y="768"/>
                        </a:lnTo>
                        <a:lnTo>
                          <a:pt x="127" y="709"/>
                        </a:lnTo>
                        <a:lnTo>
                          <a:pt x="182" y="652"/>
                        </a:lnTo>
                        <a:lnTo>
                          <a:pt x="246" y="593"/>
                        </a:lnTo>
                        <a:lnTo>
                          <a:pt x="319" y="535"/>
                        </a:lnTo>
                        <a:lnTo>
                          <a:pt x="401" y="480"/>
                        </a:lnTo>
                        <a:lnTo>
                          <a:pt x="493" y="424"/>
                        </a:lnTo>
                        <a:lnTo>
                          <a:pt x="593" y="370"/>
                        </a:lnTo>
                        <a:lnTo>
                          <a:pt x="701" y="318"/>
                        </a:lnTo>
                        <a:lnTo>
                          <a:pt x="819" y="269"/>
                        </a:lnTo>
                        <a:lnTo>
                          <a:pt x="944" y="224"/>
                        </a:lnTo>
                        <a:lnTo>
                          <a:pt x="1077" y="181"/>
                        </a:lnTo>
                        <a:lnTo>
                          <a:pt x="1218" y="141"/>
                        </a:lnTo>
                        <a:lnTo>
                          <a:pt x="1369" y="106"/>
                        </a:lnTo>
                        <a:lnTo>
                          <a:pt x="1525" y="75"/>
                        </a:lnTo>
                        <a:lnTo>
                          <a:pt x="1690" y="49"/>
                        </a:lnTo>
                        <a:lnTo>
                          <a:pt x="1861" y="28"/>
                        </a:lnTo>
                        <a:lnTo>
                          <a:pt x="2040" y="12"/>
                        </a:lnTo>
                        <a:lnTo>
                          <a:pt x="2226" y="4"/>
                        </a:lnTo>
                        <a:lnTo>
                          <a:pt x="2418" y="0"/>
                        </a:lnTo>
                        <a:close/>
                      </a:path>
                    </a:pathLst>
                  </a:custGeom>
                  <a:solidFill>
                    <a:schemeClr val="accent1">
                      <a:lumMod val="60000"/>
                      <a:lumOff val="4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24" name="Freeform 28"/>
                  <p:cNvSpPr>
                    <a:spLocks/>
                  </p:cNvSpPr>
                  <p:nvPr/>
                </p:nvSpPr>
                <p:spPr bwMode="auto">
                  <a:xfrm>
                    <a:off x="6200775" y="3851275"/>
                    <a:ext cx="3035300" cy="2446338"/>
                  </a:xfrm>
                  <a:custGeom>
                    <a:avLst/>
                    <a:gdLst>
                      <a:gd name="T0" fmla="*/ 458 w 1912"/>
                      <a:gd name="T1" fmla="*/ 3 h 1541"/>
                      <a:gd name="T2" fmla="*/ 516 w 1912"/>
                      <a:gd name="T3" fmla="*/ 34 h 1541"/>
                      <a:gd name="T4" fmla="*/ 618 w 1912"/>
                      <a:gd name="T5" fmla="*/ 69 h 1541"/>
                      <a:gd name="T6" fmla="*/ 758 w 1912"/>
                      <a:gd name="T7" fmla="*/ 92 h 1541"/>
                      <a:gd name="T8" fmla="*/ 909 w 1912"/>
                      <a:gd name="T9" fmla="*/ 93 h 1541"/>
                      <a:gd name="T10" fmla="*/ 1053 w 1912"/>
                      <a:gd name="T11" fmla="*/ 95 h 1541"/>
                      <a:gd name="T12" fmla="*/ 1220 w 1912"/>
                      <a:gd name="T13" fmla="*/ 107 h 1541"/>
                      <a:gd name="T14" fmla="*/ 1366 w 1912"/>
                      <a:gd name="T15" fmla="*/ 137 h 1541"/>
                      <a:gd name="T16" fmla="*/ 1489 w 1912"/>
                      <a:gd name="T17" fmla="*/ 182 h 1541"/>
                      <a:gd name="T18" fmla="*/ 1588 w 1912"/>
                      <a:gd name="T19" fmla="*/ 246 h 1541"/>
                      <a:gd name="T20" fmla="*/ 1662 w 1912"/>
                      <a:gd name="T21" fmla="*/ 331 h 1541"/>
                      <a:gd name="T22" fmla="*/ 1732 w 1912"/>
                      <a:gd name="T23" fmla="*/ 396 h 1541"/>
                      <a:gd name="T24" fmla="*/ 1799 w 1912"/>
                      <a:gd name="T25" fmla="*/ 439 h 1541"/>
                      <a:gd name="T26" fmla="*/ 1837 w 1912"/>
                      <a:gd name="T27" fmla="*/ 493 h 1541"/>
                      <a:gd name="T28" fmla="*/ 1862 w 1912"/>
                      <a:gd name="T29" fmla="*/ 592 h 1541"/>
                      <a:gd name="T30" fmla="*/ 1837 w 1912"/>
                      <a:gd name="T31" fmla="*/ 648 h 1541"/>
                      <a:gd name="T32" fmla="*/ 1777 w 1912"/>
                      <a:gd name="T33" fmla="*/ 688 h 1541"/>
                      <a:gd name="T34" fmla="*/ 1725 w 1912"/>
                      <a:gd name="T35" fmla="*/ 748 h 1541"/>
                      <a:gd name="T36" fmla="*/ 1688 w 1912"/>
                      <a:gd name="T37" fmla="*/ 840 h 1541"/>
                      <a:gd name="T38" fmla="*/ 1628 w 1912"/>
                      <a:gd name="T39" fmla="*/ 924 h 1541"/>
                      <a:gd name="T40" fmla="*/ 1541 w 1912"/>
                      <a:gd name="T41" fmla="*/ 997 h 1541"/>
                      <a:gd name="T42" fmla="*/ 1426 w 1912"/>
                      <a:gd name="T43" fmla="*/ 1058 h 1541"/>
                      <a:gd name="T44" fmla="*/ 1371 w 1912"/>
                      <a:gd name="T45" fmla="*/ 1198 h 1541"/>
                      <a:gd name="T46" fmla="*/ 1392 w 1912"/>
                      <a:gd name="T47" fmla="*/ 1240 h 1541"/>
                      <a:gd name="T48" fmla="*/ 1438 w 1912"/>
                      <a:gd name="T49" fmla="*/ 1271 h 1541"/>
                      <a:gd name="T50" fmla="*/ 1770 w 1912"/>
                      <a:gd name="T51" fmla="*/ 1475 h 1541"/>
                      <a:gd name="T52" fmla="*/ 1464 w 1912"/>
                      <a:gd name="T53" fmla="*/ 1516 h 1541"/>
                      <a:gd name="T54" fmla="*/ 1135 w 1912"/>
                      <a:gd name="T55" fmla="*/ 1539 h 1541"/>
                      <a:gd name="T56" fmla="*/ 786 w 1912"/>
                      <a:gd name="T57" fmla="*/ 1539 h 1541"/>
                      <a:gd name="T58" fmla="*/ 453 w 1912"/>
                      <a:gd name="T59" fmla="*/ 1516 h 1541"/>
                      <a:gd name="T60" fmla="*/ 146 w 1912"/>
                      <a:gd name="T61" fmla="*/ 1473 h 1541"/>
                      <a:gd name="T62" fmla="*/ 484 w 1912"/>
                      <a:gd name="T63" fmla="*/ 1270 h 1541"/>
                      <a:gd name="T64" fmla="*/ 531 w 1912"/>
                      <a:gd name="T65" fmla="*/ 1240 h 1541"/>
                      <a:gd name="T66" fmla="*/ 554 w 1912"/>
                      <a:gd name="T67" fmla="*/ 1198 h 1541"/>
                      <a:gd name="T68" fmla="*/ 498 w 1912"/>
                      <a:gd name="T69" fmla="*/ 1058 h 1541"/>
                      <a:gd name="T70" fmla="*/ 384 w 1912"/>
                      <a:gd name="T71" fmla="*/ 997 h 1541"/>
                      <a:gd name="T72" fmla="*/ 297 w 1912"/>
                      <a:gd name="T73" fmla="*/ 924 h 1541"/>
                      <a:gd name="T74" fmla="*/ 238 w 1912"/>
                      <a:gd name="T75" fmla="*/ 840 h 1541"/>
                      <a:gd name="T76" fmla="*/ 200 w 1912"/>
                      <a:gd name="T77" fmla="*/ 748 h 1541"/>
                      <a:gd name="T78" fmla="*/ 148 w 1912"/>
                      <a:gd name="T79" fmla="*/ 688 h 1541"/>
                      <a:gd name="T80" fmla="*/ 87 w 1912"/>
                      <a:gd name="T81" fmla="*/ 648 h 1541"/>
                      <a:gd name="T82" fmla="*/ 63 w 1912"/>
                      <a:gd name="T83" fmla="*/ 592 h 1541"/>
                      <a:gd name="T84" fmla="*/ 87 w 1912"/>
                      <a:gd name="T85" fmla="*/ 495 h 1541"/>
                      <a:gd name="T86" fmla="*/ 125 w 1912"/>
                      <a:gd name="T87" fmla="*/ 439 h 1541"/>
                      <a:gd name="T88" fmla="*/ 193 w 1912"/>
                      <a:gd name="T89" fmla="*/ 397 h 1541"/>
                      <a:gd name="T90" fmla="*/ 264 w 1912"/>
                      <a:gd name="T91" fmla="*/ 323 h 1541"/>
                      <a:gd name="T92" fmla="*/ 346 w 1912"/>
                      <a:gd name="T93" fmla="*/ 219 h 1541"/>
                      <a:gd name="T94" fmla="*/ 391 w 1912"/>
                      <a:gd name="T95" fmla="*/ 175 h 1541"/>
                      <a:gd name="T96" fmla="*/ 418 w 1912"/>
                      <a:gd name="T97" fmla="*/ 149 h 1541"/>
                      <a:gd name="T98" fmla="*/ 432 w 1912"/>
                      <a:gd name="T99" fmla="*/ 125 h 1541"/>
                      <a:gd name="T100" fmla="*/ 432 w 1912"/>
                      <a:gd name="T101" fmla="*/ 90 h 1541"/>
                      <a:gd name="T102" fmla="*/ 425 w 1912"/>
                      <a:gd name="T103" fmla="*/ 36 h 1541"/>
                      <a:gd name="T104" fmla="*/ 429 w 1912"/>
                      <a:gd name="T105" fmla="*/ 5 h 1541"/>
                      <a:gd name="T106" fmla="*/ 450 w 1912"/>
                      <a:gd name="T107"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2" h="1541">
                        <a:moveTo>
                          <a:pt x="450" y="0"/>
                        </a:moveTo>
                        <a:lnTo>
                          <a:pt x="458" y="3"/>
                        </a:lnTo>
                        <a:lnTo>
                          <a:pt x="484" y="19"/>
                        </a:lnTo>
                        <a:lnTo>
                          <a:pt x="516" y="34"/>
                        </a:lnTo>
                        <a:lnTo>
                          <a:pt x="554" y="50"/>
                        </a:lnTo>
                        <a:lnTo>
                          <a:pt x="618" y="69"/>
                        </a:lnTo>
                        <a:lnTo>
                          <a:pt x="686" y="83"/>
                        </a:lnTo>
                        <a:lnTo>
                          <a:pt x="758" y="92"/>
                        </a:lnTo>
                        <a:lnTo>
                          <a:pt x="833" y="95"/>
                        </a:lnTo>
                        <a:lnTo>
                          <a:pt x="909" y="93"/>
                        </a:lnTo>
                        <a:lnTo>
                          <a:pt x="961" y="93"/>
                        </a:lnTo>
                        <a:lnTo>
                          <a:pt x="1053" y="95"/>
                        </a:lnTo>
                        <a:lnTo>
                          <a:pt x="1140" y="99"/>
                        </a:lnTo>
                        <a:lnTo>
                          <a:pt x="1220" y="107"/>
                        </a:lnTo>
                        <a:lnTo>
                          <a:pt x="1296" y="121"/>
                        </a:lnTo>
                        <a:lnTo>
                          <a:pt x="1366" y="137"/>
                        </a:lnTo>
                        <a:lnTo>
                          <a:pt x="1430" y="158"/>
                        </a:lnTo>
                        <a:lnTo>
                          <a:pt x="1489" y="182"/>
                        </a:lnTo>
                        <a:lnTo>
                          <a:pt x="1541" y="213"/>
                        </a:lnTo>
                        <a:lnTo>
                          <a:pt x="1588" y="246"/>
                        </a:lnTo>
                        <a:lnTo>
                          <a:pt x="1628" y="286"/>
                        </a:lnTo>
                        <a:lnTo>
                          <a:pt x="1662" y="331"/>
                        </a:lnTo>
                        <a:lnTo>
                          <a:pt x="1690" y="382"/>
                        </a:lnTo>
                        <a:lnTo>
                          <a:pt x="1732" y="396"/>
                        </a:lnTo>
                        <a:lnTo>
                          <a:pt x="1768" y="417"/>
                        </a:lnTo>
                        <a:lnTo>
                          <a:pt x="1799" y="439"/>
                        </a:lnTo>
                        <a:lnTo>
                          <a:pt x="1824" y="465"/>
                        </a:lnTo>
                        <a:lnTo>
                          <a:pt x="1837" y="493"/>
                        </a:lnTo>
                        <a:lnTo>
                          <a:pt x="1858" y="561"/>
                        </a:lnTo>
                        <a:lnTo>
                          <a:pt x="1862" y="592"/>
                        </a:lnTo>
                        <a:lnTo>
                          <a:pt x="1855" y="622"/>
                        </a:lnTo>
                        <a:lnTo>
                          <a:pt x="1837" y="648"/>
                        </a:lnTo>
                        <a:lnTo>
                          <a:pt x="1811" y="670"/>
                        </a:lnTo>
                        <a:lnTo>
                          <a:pt x="1777" y="688"/>
                        </a:lnTo>
                        <a:lnTo>
                          <a:pt x="1735" y="700"/>
                        </a:lnTo>
                        <a:lnTo>
                          <a:pt x="1725" y="748"/>
                        </a:lnTo>
                        <a:lnTo>
                          <a:pt x="1709" y="795"/>
                        </a:lnTo>
                        <a:lnTo>
                          <a:pt x="1688" y="840"/>
                        </a:lnTo>
                        <a:lnTo>
                          <a:pt x="1661" y="882"/>
                        </a:lnTo>
                        <a:lnTo>
                          <a:pt x="1628" y="924"/>
                        </a:lnTo>
                        <a:lnTo>
                          <a:pt x="1588" y="962"/>
                        </a:lnTo>
                        <a:lnTo>
                          <a:pt x="1541" y="997"/>
                        </a:lnTo>
                        <a:lnTo>
                          <a:pt x="1487" y="1030"/>
                        </a:lnTo>
                        <a:lnTo>
                          <a:pt x="1426" y="1058"/>
                        </a:lnTo>
                        <a:lnTo>
                          <a:pt x="1359" y="1084"/>
                        </a:lnTo>
                        <a:lnTo>
                          <a:pt x="1371" y="1198"/>
                        </a:lnTo>
                        <a:lnTo>
                          <a:pt x="1378" y="1221"/>
                        </a:lnTo>
                        <a:lnTo>
                          <a:pt x="1392" y="1240"/>
                        </a:lnTo>
                        <a:lnTo>
                          <a:pt x="1412" y="1257"/>
                        </a:lnTo>
                        <a:lnTo>
                          <a:pt x="1438" y="1271"/>
                        </a:lnTo>
                        <a:lnTo>
                          <a:pt x="1912" y="1449"/>
                        </a:lnTo>
                        <a:lnTo>
                          <a:pt x="1770" y="1475"/>
                        </a:lnTo>
                        <a:lnTo>
                          <a:pt x="1619" y="1497"/>
                        </a:lnTo>
                        <a:lnTo>
                          <a:pt x="1464" y="1516"/>
                        </a:lnTo>
                        <a:lnTo>
                          <a:pt x="1303" y="1530"/>
                        </a:lnTo>
                        <a:lnTo>
                          <a:pt x="1135" y="1539"/>
                        </a:lnTo>
                        <a:lnTo>
                          <a:pt x="961" y="1541"/>
                        </a:lnTo>
                        <a:lnTo>
                          <a:pt x="786" y="1539"/>
                        </a:lnTo>
                        <a:lnTo>
                          <a:pt x="618" y="1530"/>
                        </a:lnTo>
                        <a:lnTo>
                          <a:pt x="453" y="1516"/>
                        </a:lnTo>
                        <a:lnTo>
                          <a:pt x="297" y="1497"/>
                        </a:lnTo>
                        <a:lnTo>
                          <a:pt x="146" y="1473"/>
                        </a:lnTo>
                        <a:lnTo>
                          <a:pt x="0" y="1445"/>
                        </a:lnTo>
                        <a:lnTo>
                          <a:pt x="484" y="1270"/>
                        </a:lnTo>
                        <a:lnTo>
                          <a:pt x="512" y="1257"/>
                        </a:lnTo>
                        <a:lnTo>
                          <a:pt x="531" y="1240"/>
                        </a:lnTo>
                        <a:lnTo>
                          <a:pt x="547" y="1219"/>
                        </a:lnTo>
                        <a:lnTo>
                          <a:pt x="554" y="1198"/>
                        </a:lnTo>
                        <a:lnTo>
                          <a:pt x="566" y="1084"/>
                        </a:lnTo>
                        <a:lnTo>
                          <a:pt x="498" y="1058"/>
                        </a:lnTo>
                        <a:lnTo>
                          <a:pt x="438" y="1030"/>
                        </a:lnTo>
                        <a:lnTo>
                          <a:pt x="384" y="997"/>
                        </a:lnTo>
                        <a:lnTo>
                          <a:pt x="337" y="962"/>
                        </a:lnTo>
                        <a:lnTo>
                          <a:pt x="297" y="924"/>
                        </a:lnTo>
                        <a:lnTo>
                          <a:pt x="264" y="882"/>
                        </a:lnTo>
                        <a:lnTo>
                          <a:pt x="238" y="840"/>
                        </a:lnTo>
                        <a:lnTo>
                          <a:pt x="215" y="795"/>
                        </a:lnTo>
                        <a:lnTo>
                          <a:pt x="200" y="748"/>
                        </a:lnTo>
                        <a:lnTo>
                          <a:pt x="189" y="700"/>
                        </a:lnTo>
                        <a:lnTo>
                          <a:pt x="148" y="688"/>
                        </a:lnTo>
                        <a:lnTo>
                          <a:pt x="113" y="670"/>
                        </a:lnTo>
                        <a:lnTo>
                          <a:pt x="87" y="648"/>
                        </a:lnTo>
                        <a:lnTo>
                          <a:pt x="70" y="622"/>
                        </a:lnTo>
                        <a:lnTo>
                          <a:pt x="63" y="592"/>
                        </a:lnTo>
                        <a:lnTo>
                          <a:pt x="66" y="563"/>
                        </a:lnTo>
                        <a:lnTo>
                          <a:pt x="87" y="495"/>
                        </a:lnTo>
                        <a:lnTo>
                          <a:pt x="101" y="465"/>
                        </a:lnTo>
                        <a:lnTo>
                          <a:pt x="125" y="439"/>
                        </a:lnTo>
                        <a:lnTo>
                          <a:pt x="156" y="417"/>
                        </a:lnTo>
                        <a:lnTo>
                          <a:pt x="193" y="397"/>
                        </a:lnTo>
                        <a:lnTo>
                          <a:pt x="235" y="382"/>
                        </a:lnTo>
                        <a:lnTo>
                          <a:pt x="264" y="323"/>
                        </a:lnTo>
                        <a:lnTo>
                          <a:pt x="302" y="269"/>
                        </a:lnTo>
                        <a:lnTo>
                          <a:pt x="346" y="219"/>
                        </a:lnTo>
                        <a:lnTo>
                          <a:pt x="370" y="194"/>
                        </a:lnTo>
                        <a:lnTo>
                          <a:pt x="391" y="175"/>
                        </a:lnTo>
                        <a:lnTo>
                          <a:pt x="406" y="161"/>
                        </a:lnTo>
                        <a:lnTo>
                          <a:pt x="418" y="149"/>
                        </a:lnTo>
                        <a:lnTo>
                          <a:pt x="427" y="137"/>
                        </a:lnTo>
                        <a:lnTo>
                          <a:pt x="432" y="125"/>
                        </a:lnTo>
                        <a:lnTo>
                          <a:pt x="434" y="109"/>
                        </a:lnTo>
                        <a:lnTo>
                          <a:pt x="432" y="90"/>
                        </a:lnTo>
                        <a:lnTo>
                          <a:pt x="431" y="66"/>
                        </a:lnTo>
                        <a:lnTo>
                          <a:pt x="425" y="36"/>
                        </a:lnTo>
                        <a:lnTo>
                          <a:pt x="425" y="10"/>
                        </a:lnTo>
                        <a:lnTo>
                          <a:pt x="429" y="5"/>
                        </a:lnTo>
                        <a:lnTo>
                          <a:pt x="438" y="1"/>
                        </a:lnTo>
                        <a:lnTo>
                          <a:pt x="450"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grpSp>
        </p:grpSp>
        <p:grpSp>
          <p:nvGrpSpPr>
            <p:cNvPr id="337" name="Group 336"/>
            <p:cNvGrpSpPr/>
            <p:nvPr/>
          </p:nvGrpSpPr>
          <p:grpSpPr>
            <a:xfrm>
              <a:off x="7513663" y="937735"/>
              <a:ext cx="1877254" cy="2035252"/>
              <a:chOff x="6019800" y="-812800"/>
              <a:chExt cx="8751888" cy="9488488"/>
            </a:xfrm>
          </p:grpSpPr>
          <p:sp>
            <p:nvSpPr>
              <p:cNvPr id="339" name="Freeform 338"/>
              <p:cNvSpPr>
                <a:spLocks/>
              </p:cNvSpPr>
              <p:nvPr/>
            </p:nvSpPr>
            <p:spPr bwMode="auto">
              <a:xfrm>
                <a:off x="7115174" y="-812795"/>
                <a:ext cx="3281362" cy="2554290"/>
              </a:xfrm>
              <a:custGeom>
                <a:avLst/>
                <a:gdLst>
                  <a:gd name="T0" fmla="*/ 0 w 2067"/>
                  <a:gd name="T1" fmla="*/ 0 h 1609"/>
                  <a:gd name="T2" fmla="*/ 460 w 2067"/>
                  <a:gd name="T3" fmla="*/ 0 h 1609"/>
                  <a:gd name="T4" fmla="*/ 590 w 2067"/>
                  <a:gd name="T5" fmla="*/ 5 h 1609"/>
                  <a:gd name="T6" fmla="*/ 720 w 2067"/>
                  <a:gd name="T7" fmla="*/ 21 h 1609"/>
                  <a:gd name="T8" fmla="*/ 845 w 2067"/>
                  <a:gd name="T9" fmla="*/ 47 h 1609"/>
                  <a:gd name="T10" fmla="*/ 967 w 2067"/>
                  <a:gd name="T11" fmla="*/ 81 h 1609"/>
                  <a:gd name="T12" fmla="*/ 1084 w 2067"/>
                  <a:gd name="T13" fmla="*/ 126 h 1609"/>
                  <a:gd name="T14" fmla="*/ 1198 w 2067"/>
                  <a:gd name="T15" fmla="*/ 179 h 1609"/>
                  <a:gd name="T16" fmla="*/ 1305 w 2067"/>
                  <a:gd name="T17" fmla="*/ 241 h 1609"/>
                  <a:gd name="T18" fmla="*/ 1408 w 2067"/>
                  <a:gd name="T19" fmla="*/ 310 h 1609"/>
                  <a:gd name="T20" fmla="*/ 1504 w 2067"/>
                  <a:gd name="T21" fmla="*/ 387 h 1609"/>
                  <a:gd name="T22" fmla="*/ 1595 w 2067"/>
                  <a:gd name="T23" fmla="*/ 471 h 1609"/>
                  <a:gd name="T24" fmla="*/ 1680 w 2067"/>
                  <a:gd name="T25" fmla="*/ 561 h 1609"/>
                  <a:gd name="T26" fmla="*/ 1756 w 2067"/>
                  <a:gd name="T27" fmla="*/ 659 h 1609"/>
                  <a:gd name="T28" fmla="*/ 1825 w 2067"/>
                  <a:gd name="T29" fmla="*/ 761 h 1609"/>
                  <a:gd name="T30" fmla="*/ 1886 w 2067"/>
                  <a:gd name="T31" fmla="*/ 870 h 1609"/>
                  <a:gd name="T32" fmla="*/ 1941 w 2067"/>
                  <a:gd name="T33" fmla="*/ 982 h 1609"/>
                  <a:gd name="T34" fmla="*/ 1984 w 2067"/>
                  <a:gd name="T35" fmla="*/ 1100 h 1609"/>
                  <a:gd name="T36" fmla="*/ 2020 w 2067"/>
                  <a:gd name="T37" fmla="*/ 1223 h 1609"/>
                  <a:gd name="T38" fmla="*/ 2046 w 2067"/>
                  <a:gd name="T39" fmla="*/ 1348 h 1609"/>
                  <a:gd name="T40" fmla="*/ 2062 w 2067"/>
                  <a:gd name="T41" fmla="*/ 1477 h 1609"/>
                  <a:gd name="T42" fmla="*/ 2067 w 2067"/>
                  <a:gd name="T43" fmla="*/ 1609 h 1609"/>
                  <a:gd name="T44" fmla="*/ 1607 w 2067"/>
                  <a:gd name="T45" fmla="*/ 1609 h 1609"/>
                  <a:gd name="T46" fmla="*/ 1475 w 2067"/>
                  <a:gd name="T47" fmla="*/ 1604 h 1609"/>
                  <a:gd name="T48" fmla="*/ 1347 w 2067"/>
                  <a:gd name="T49" fmla="*/ 1587 h 1609"/>
                  <a:gd name="T50" fmla="*/ 1220 w 2067"/>
                  <a:gd name="T51" fmla="*/ 1562 h 1609"/>
                  <a:gd name="T52" fmla="*/ 1099 w 2067"/>
                  <a:gd name="T53" fmla="*/ 1527 h 1609"/>
                  <a:gd name="T54" fmla="*/ 981 w 2067"/>
                  <a:gd name="T55" fmla="*/ 1482 h 1609"/>
                  <a:gd name="T56" fmla="*/ 869 w 2067"/>
                  <a:gd name="T57" fmla="*/ 1430 h 1609"/>
                  <a:gd name="T58" fmla="*/ 760 w 2067"/>
                  <a:gd name="T59" fmla="*/ 1368 h 1609"/>
                  <a:gd name="T60" fmla="*/ 657 w 2067"/>
                  <a:gd name="T61" fmla="*/ 1299 h 1609"/>
                  <a:gd name="T62" fmla="*/ 561 w 2067"/>
                  <a:gd name="T63" fmla="*/ 1221 h 1609"/>
                  <a:gd name="T64" fmla="*/ 471 w 2067"/>
                  <a:gd name="T65" fmla="*/ 1138 h 1609"/>
                  <a:gd name="T66" fmla="*/ 387 w 2067"/>
                  <a:gd name="T67" fmla="*/ 1047 h 1609"/>
                  <a:gd name="T68" fmla="*/ 309 w 2067"/>
                  <a:gd name="T69" fmla="*/ 949 h 1609"/>
                  <a:gd name="T70" fmla="*/ 241 w 2067"/>
                  <a:gd name="T71" fmla="*/ 848 h 1609"/>
                  <a:gd name="T72" fmla="*/ 179 w 2067"/>
                  <a:gd name="T73" fmla="*/ 739 h 1609"/>
                  <a:gd name="T74" fmla="*/ 127 w 2067"/>
                  <a:gd name="T75" fmla="*/ 627 h 1609"/>
                  <a:gd name="T76" fmla="*/ 81 w 2067"/>
                  <a:gd name="T77" fmla="*/ 509 h 1609"/>
                  <a:gd name="T78" fmla="*/ 47 w 2067"/>
                  <a:gd name="T79" fmla="*/ 386 h 1609"/>
                  <a:gd name="T80" fmla="*/ 22 w 2067"/>
                  <a:gd name="T81" fmla="*/ 261 h 1609"/>
                  <a:gd name="T82" fmla="*/ 5 w 2067"/>
                  <a:gd name="T83" fmla="*/ 132 h 1609"/>
                  <a:gd name="T84" fmla="*/ 0 w 2067"/>
                  <a:gd name="T85" fmla="*/ 0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7" h="1609">
                    <a:moveTo>
                      <a:pt x="0" y="0"/>
                    </a:moveTo>
                    <a:lnTo>
                      <a:pt x="460" y="0"/>
                    </a:lnTo>
                    <a:lnTo>
                      <a:pt x="590" y="5"/>
                    </a:lnTo>
                    <a:lnTo>
                      <a:pt x="720" y="21"/>
                    </a:lnTo>
                    <a:lnTo>
                      <a:pt x="845" y="47"/>
                    </a:lnTo>
                    <a:lnTo>
                      <a:pt x="967" y="81"/>
                    </a:lnTo>
                    <a:lnTo>
                      <a:pt x="1084" y="126"/>
                    </a:lnTo>
                    <a:lnTo>
                      <a:pt x="1198" y="179"/>
                    </a:lnTo>
                    <a:lnTo>
                      <a:pt x="1305" y="241"/>
                    </a:lnTo>
                    <a:lnTo>
                      <a:pt x="1408" y="310"/>
                    </a:lnTo>
                    <a:lnTo>
                      <a:pt x="1504" y="387"/>
                    </a:lnTo>
                    <a:lnTo>
                      <a:pt x="1595" y="471"/>
                    </a:lnTo>
                    <a:lnTo>
                      <a:pt x="1680" y="561"/>
                    </a:lnTo>
                    <a:lnTo>
                      <a:pt x="1756" y="659"/>
                    </a:lnTo>
                    <a:lnTo>
                      <a:pt x="1825" y="761"/>
                    </a:lnTo>
                    <a:lnTo>
                      <a:pt x="1886" y="870"/>
                    </a:lnTo>
                    <a:lnTo>
                      <a:pt x="1941" y="982"/>
                    </a:lnTo>
                    <a:lnTo>
                      <a:pt x="1984" y="1100"/>
                    </a:lnTo>
                    <a:lnTo>
                      <a:pt x="2020" y="1223"/>
                    </a:lnTo>
                    <a:lnTo>
                      <a:pt x="2046" y="1348"/>
                    </a:lnTo>
                    <a:lnTo>
                      <a:pt x="2062" y="1477"/>
                    </a:lnTo>
                    <a:lnTo>
                      <a:pt x="2067" y="1609"/>
                    </a:lnTo>
                    <a:lnTo>
                      <a:pt x="1607" y="1609"/>
                    </a:lnTo>
                    <a:lnTo>
                      <a:pt x="1475" y="1604"/>
                    </a:lnTo>
                    <a:lnTo>
                      <a:pt x="1347" y="1587"/>
                    </a:lnTo>
                    <a:lnTo>
                      <a:pt x="1220" y="1562"/>
                    </a:lnTo>
                    <a:lnTo>
                      <a:pt x="1099" y="1527"/>
                    </a:lnTo>
                    <a:lnTo>
                      <a:pt x="981" y="1482"/>
                    </a:lnTo>
                    <a:lnTo>
                      <a:pt x="869" y="1430"/>
                    </a:lnTo>
                    <a:lnTo>
                      <a:pt x="760" y="1368"/>
                    </a:lnTo>
                    <a:lnTo>
                      <a:pt x="657" y="1299"/>
                    </a:lnTo>
                    <a:lnTo>
                      <a:pt x="561" y="1221"/>
                    </a:lnTo>
                    <a:lnTo>
                      <a:pt x="471" y="1138"/>
                    </a:lnTo>
                    <a:lnTo>
                      <a:pt x="387" y="1047"/>
                    </a:lnTo>
                    <a:lnTo>
                      <a:pt x="309" y="949"/>
                    </a:lnTo>
                    <a:lnTo>
                      <a:pt x="241" y="848"/>
                    </a:lnTo>
                    <a:lnTo>
                      <a:pt x="179" y="739"/>
                    </a:lnTo>
                    <a:lnTo>
                      <a:pt x="127" y="627"/>
                    </a:lnTo>
                    <a:lnTo>
                      <a:pt x="81" y="509"/>
                    </a:lnTo>
                    <a:lnTo>
                      <a:pt x="47" y="386"/>
                    </a:lnTo>
                    <a:lnTo>
                      <a:pt x="22" y="261"/>
                    </a:lnTo>
                    <a:lnTo>
                      <a:pt x="5" y="132"/>
                    </a:lnTo>
                    <a:lnTo>
                      <a:pt x="0" y="0"/>
                    </a:lnTo>
                    <a:close/>
                  </a:path>
                </a:pathLst>
              </a:custGeom>
              <a:solidFill>
                <a:srgbClr val="77E3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40" name="Freeform 339"/>
              <p:cNvSpPr>
                <a:spLocks/>
              </p:cNvSpPr>
              <p:nvPr/>
            </p:nvSpPr>
            <p:spPr bwMode="auto">
              <a:xfrm>
                <a:off x="6019800" y="2835275"/>
                <a:ext cx="4376738" cy="3651250"/>
              </a:xfrm>
              <a:custGeom>
                <a:avLst/>
                <a:gdLst>
                  <a:gd name="T0" fmla="*/ 0 w 2757"/>
                  <a:gd name="T1" fmla="*/ 0 h 2300"/>
                  <a:gd name="T2" fmla="*/ 460 w 2757"/>
                  <a:gd name="T3" fmla="*/ 0 h 2300"/>
                  <a:gd name="T4" fmla="*/ 625 w 2757"/>
                  <a:gd name="T5" fmla="*/ 7 h 2300"/>
                  <a:gd name="T6" fmla="*/ 786 w 2757"/>
                  <a:gd name="T7" fmla="*/ 23 h 2300"/>
                  <a:gd name="T8" fmla="*/ 942 w 2757"/>
                  <a:gd name="T9" fmla="*/ 51 h 2300"/>
                  <a:gd name="T10" fmla="*/ 1095 w 2757"/>
                  <a:gd name="T11" fmla="*/ 90 h 2300"/>
                  <a:gd name="T12" fmla="*/ 1246 w 2757"/>
                  <a:gd name="T13" fmla="*/ 138 h 2300"/>
                  <a:gd name="T14" fmla="*/ 1391 w 2757"/>
                  <a:gd name="T15" fmla="*/ 197 h 2300"/>
                  <a:gd name="T16" fmla="*/ 1530 w 2757"/>
                  <a:gd name="T17" fmla="*/ 264 h 2300"/>
                  <a:gd name="T18" fmla="*/ 1664 w 2757"/>
                  <a:gd name="T19" fmla="*/ 341 h 2300"/>
                  <a:gd name="T20" fmla="*/ 1791 w 2757"/>
                  <a:gd name="T21" fmla="*/ 426 h 2300"/>
                  <a:gd name="T22" fmla="*/ 1914 w 2757"/>
                  <a:gd name="T23" fmla="*/ 520 h 2300"/>
                  <a:gd name="T24" fmla="*/ 2030 w 2757"/>
                  <a:gd name="T25" fmla="*/ 621 h 2300"/>
                  <a:gd name="T26" fmla="*/ 2136 w 2757"/>
                  <a:gd name="T27" fmla="*/ 728 h 2300"/>
                  <a:gd name="T28" fmla="*/ 2238 w 2757"/>
                  <a:gd name="T29" fmla="*/ 844 h 2300"/>
                  <a:gd name="T30" fmla="*/ 2332 w 2757"/>
                  <a:gd name="T31" fmla="*/ 968 h 2300"/>
                  <a:gd name="T32" fmla="*/ 2417 w 2757"/>
                  <a:gd name="T33" fmla="*/ 1094 h 2300"/>
                  <a:gd name="T34" fmla="*/ 2493 w 2757"/>
                  <a:gd name="T35" fmla="*/ 1229 h 2300"/>
                  <a:gd name="T36" fmla="*/ 2560 w 2757"/>
                  <a:gd name="T37" fmla="*/ 1368 h 2300"/>
                  <a:gd name="T38" fmla="*/ 2618 w 2757"/>
                  <a:gd name="T39" fmla="*/ 1513 h 2300"/>
                  <a:gd name="T40" fmla="*/ 2667 w 2757"/>
                  <a:gd name="T41" fmla="*/ 1664 h 2300"/>
                  <a:gd name="T42" fmla="*/ 2705 w 2757"/>
                  <a:gd name="T43" fmla="*/ 1818 h 2300"/>
                  <a:gd name="T44" fmla="*/ 2734 w 2757"/>
                  <a:gd name="T45" fmla="*/ 1974 h 2300"/>
                  <a:gd name="T46" fmla="*/ 2750 w 2757"/>
                  <a:gd name="T47" fmla="*/ 2135 h 2300"/>
                  <a:gd name="T48" fmla="*/ 2757 w 2757"/>
                  <a:gd name="T49" fmla="*/ 2300 h 2300"/>
                  <a:gd name="T50" fmla="*/ 2297 w 2757"/>
                  <a:gd name="T51" fmla="*/ 2300 h 2300"/>
                  <a:gd name="T52" fmla="*/ 2133 w 2757"/>
                  <a:gd name="T53" fmla="*/ 2294 h 2300"/>
                  <a:gd name="T54" fmla="*/ 1972 w 2757"/>
                  <a:gd name="T55" fmla="*/ 2276 h 2300"/>
                  <a:gd name="T56" fmla="*/ 1814 w 2757"/>
                  <a:gd name="T57" fmla="*/ 2249 h 2300"/>
                  <a:gd name="T58" fmla="*/ 1662 w 2757"/>
                  <a:gd name="T59" fmla="*/ 2211 h 2300"/>
                  <a:gd name="T60" fmla="*/ 1512 w 2757"/>
                  <a:gd name="T61" fmla="*/ 2162 h 2300"/>
                  <a:gd name="T62" fmla="*/ 1367 w 2757"/>
                  <a:gd name="T63" fmla="*/ 2104 h 2300"/>
                  <a:gd name="T64" fmla="*/ 1228 w 2757"/>
                  <a:gd name="T65" fmla="*/ 2035 h 2300"/>
                  <a:gd name="T66" fmla="*/ 1094 w 2757"/>
                  <a:gd name="T67" fmla="*/ 1959 h 2300"/>
                  <a:gd name="T68" fmla="*/ 965 w 2757"/>
                  <a:gd name="T69" fmla="*/ 1874 h 2300"/>
                  <a:gd name="T70" fmla="*/ 844 w 2757"/>
                  <a:gd name="T71" fmla="*/ 1781 h 2300"/>
                  <a:gd name="T72" fmla="*/ 728 w 2757"/>
                  <a:gd name="T73" fmla="*/ 1680 h 2300"/>
                  <a:gd name="T74" fmla="*/ 619 w 2757"/>
                  <a:gd name="T75" fmla="*/ 1571 h 2300"/>
                  <a:gd name="T76" fmla="*/ 520 w 2757"/>
                  <a:gd name="T77" fmla="*/ 1455 h 2300"/>
                  <a:gd name="T78" fmla="*/ 426 w 2757"/>
                  <a:gd name="T79" fmla="*/ 1334 h 2300"/>
                  <a:gd name="T80" fmla="*/ 341 w 2757"/>
                  <a:gd name="T81" fmla="*/ 1205 h 2300"/>
                  <a:gd name="T82" fmla="*/ 264 w 2757"/>
                  <a:gd name="T83" fmla="*/ 1071 h 2300"/>
                  <a:gd name="T84" fmla="*/ 198 w 2757"/>
                  <a:gd name="T85" fmla="*/ 931 h 2300"/>
                  <a:gd name="T86" fmla="*/ 138 w 2757"/>
                  <a:gd name="T87" fmla="*/ 786 h 2300"/>
                  <a:gd name="T88" fmla="*/ 91 w 2757"/>
                  <a:gd name="T89" fmla="*/ 638 h 2300"/>
                  <a:gd name="T90" fmla="*/ 51 w 2757"/>
                  <a:gd name="T91" fmla="*/ 484 h 2300"/>
                  <a:gd name="T92" fmla="*/ 24 w 2757"/>
                  <a:gd name="T93" fmla="*/ 326 h 2300"/>
                  <a:gd name="T94" fmla="*/ 7 w 2757"/>
                  <a:gd name="T95" fmla="*/ 165 h 2300"/>
                  <a:gd name="T96" fmla="*/ 0 w 2757"/>
                  <a:gd name="T97" fmla="*/ 0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7" h="2300">
                    <a:moveTo>
                      <a:pt x="0" y="0"/>
                    </a:moveTo>
                    <a:lnTo>
                      <a:pt x="460" y="0"/>
                    </a:lnTo>
                    <a:lnTo>
                      <a:pt x="625" y="7"/>
                    </a:lnTo>
                    <a:lnTo>
                      <a:pt x="786" y="23"/>
                    </a:lnTo>
                    <a:lnTo>
                      <a:pt x="942" y="51"/>
                    </a:lnTo>
                    <a:lnTo>
                      <a:pt x="1095" y="90"/>
                    </a:lnTo>
                    <a:lnTo>
                      <a:pt x="1246" y="138"/>
                    </a:lnTo>
                    <a:lnTo>
                      <a:pt x="1391" y="197"/>
                    </a:lnTo>
                    <a:lnTo>
                      <a:pt x="1530" y="264"/>
                    </a:lnTo>
                    <a:lnTo>
                      <a:pt x="1664" y="341"/>
                    </a:lnTo>
                    <a:lnTo>
                      <a:pt x="1791" y="426"/>
                    </a:lnTo>
                    <a:lnTo>
                      <a:pt x="1914" y="520"/>
                    </a:lnTo>
                    <a:lnTo>
                      <a:pt x="2030" y="621"/>
                    </a:lnTo>
                    <a:lnTo>
                      <a:pt x="2136" y="728"/>
                    </a:lnTo>
                    <a:lnTo>
                      <a:pt x="2238" y="844"/>
                    </a:lnTo>
                    <a:lnTo>
                      <a:pt x="2332" y="968"/>
                    </a:lnTo>
                    <a:lnTo>
                      <a:pt x="2417" y="1094"/>
                    </a:lnTo>
                    <a:lnTo>
                      <a:pt x="2493" y="1229"/>
                    </a:lnTo>
                    <a:lnTo>
                      <a:pt x="2560" y="1368"/>
                    </a:lnTo>
                    <a:lnTo>
                      <a:pt x="2618" y="1513"/>
                    </a:lnTo>
                    <a:lnTo>
                      <a:pt x="2667" y="1664"/>
                    </a:lnTo>
                    <a:lnTo>
                      <a:pt x="2705" y="1818"/>
                    </a:lnTo>
                    <a:lnTo>
                      <a:pt x="2734" y="1974"/>
                    </a:lnTo>
                    <a:lnTo>
                      <a:pt x="2750" y="2135"/>
                    </a:lnTo>
                    <a:lnTo>
                      <a:pt x="2757" y="2300"/>
                    </a:lnTo>
                    <a:lnTo>
                      <a:pt x="2297" y="2300"/>
                    </a:lnTo>
                    <a:lnTo>
                      <a:pt x="2133" y="2294"/>
                    </a:lnTo>
                    <a:lnTo>
                      <a:pt x="1972" y="2276"/>
                    </a:lnTo>
                    <a:lnTo>
                      <a:pt x="1814" y="2249"/>
                    </a:lnTo>
                    <a:lnTo>
                      <a:pt x="1662" y="2211"/>
                    </a:lnTo>
                    <a:lnTo>
                      <a:pt x="1512" y="2162"/>
                    </a:lnTo>
                    <a:lnTo>
                      <a:pt x="1367" y="2104"/>
                    </a:lnTo>
                    <a:lnTo>
                      <a:pt x="1228" y="2035"/>
                    </a:lnTo>
                    <a:lnTo>
                      <a:pt x="1094" y="1959"/>
                    </a:lnTo>
                    <a:lnTo>
                      <a:pt x="965" y="1874"/>
                    </a:lnTo>
                    <a:lnTo>
                      <a:pt x="844" y="1781"/>
                    </a:lnTo>
                    <a:lnTo>
                      <a:pt x="728" y="1680"/>
                    </a:lnTo>
                    <a:lnTo>
                      <a:pt x="619" y="1571"/>
                    </a:lnTo>
                    <a:lnTo>
                      <a:pt x="520" y="1455"/>
                    </a:lnTo>
                    <a:lnTo>
                      <a:pt x="426" y="1334"/>
                    </a:lnTo>
                    <a:lnTo>
                      <a:pt x="341" y="1205"/>
                    </a:lnTo>
                    <a:lnTo>
                      <a:pt x="264" y="1071"/>
                    </a:lnTo>
                    <a:lnTo>
                      <a:pt x="198" y="931"/>
                    </a:lnTo>
                    <a:lnTo>
                      <a:pt x="138" y="786"/>
                    </a:lnTo>
                    <a:lnTo>
                      <a:pt x="91" y="638"/>
                    </a:lnTo>
                    <a:lnTo>
                      <a:pt x="51" y="484"/>
                    </a:lnTo>
                    <a:lnTo>
                      <a:pt x="24" y="326"/>
                    </a:lnTo>
                    <a:lnTo>
                      <a:pt x="7" y="165"/>
                    </a:lnTo>
                    <a:lnTo>
                      <a:pt x="0" y="0"/>
                    </a:lnTo>
                    <a:close/>
                  </a:path>
                </a:pathLst>
              </a:custGeom>
              <a:solidFill>
                <a:srgbClr val="77E3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41" name="Rectangle 340"/>
              <p:cNvSpPr>
                <a:spLocks noChangeArrowheads="1"/>
              </p:cNvSpPr>
              <p:nvPr/>
            </p:nvSpPr>
            <p:spPr bwMode="auto">
              <a:xfrm>
                <a:off x="10031413" y="1528763"/>
                <a:ext cx="727075" cy="7146925"/>
              </a:xfrm>
              <a:prstGeom prst="rect">
                <a:avLst/>
              </a:prstGeom>
              <a:solidFill>
                <a:srgbClr val="50BA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342" name="Freeform 341"/>
              <p:cNvSpPr>
                <a:spLocks/>
              </p:cNvSpPr>
              <p:nvPr/>
            </p:nvSpPr>
            <p:spPr bwMode="auto">
              <a:xfrm>
                <a:off x="10396537" y="-812800"/>
                <a:ext cx="3279777" cy="2554290"/>
              </a:xfrm>
              <a:custGeom>
                <a:avLst/>
                <a:gdLst>
                  <a:gd name="T0" fmla="*/ 1606 w 2066"/>
                  <a:gd name="T1" fmla="*/ 0 h 1609"/>
                  <a:gd name="T2" fmla="*/ 2066 w 2066"/>
                  <a:gd name="T3" fmla="*/ 0 h 1609"/>
                  <a:gd name="T4" fmla="*/ 2060 w 2066"/>
                  <a:gd name="T5" fmla="*/ 132 h 1609"/>
                  <a:gd name="T6" fmla="*/ 2046 w 2066"/>
                  <a:gd name="T7" fmla="*/ 261 h 1609"/>
                  <a:gd name="T8" fmla="*/ 2019 w 2066"/>
                  <a:gd name="T9" fmla="*/ 386 h 1609"/>
                  <a:gd name="T10" fmla="*/ 1984 w 2066"/>
                  <a:gd name="T11" fmla="*/ 509 h 1609"/>
                  <a:gd name="T12" fmla="*/ 1939 w 2066"/>
                  <a:gd name="T13" fmla="*/ 627 h 1609"/>
                  <a:gd name="T14" fmla="*/ 1887 w 2066"/>
                  <a:gd name="T15" fmla="*/ 739 h 1609"/>
                  <a:gd name="T16" fmla="*/ 1825 w 2066"/>
                  <a:gd name="T17" fmla="*/ 848 h 1609"/>
                  <a:gd name="T18" fmla="*/ 1756 w 2066"/>
                  <a:gd name="T19" fmla="*/ 949 h 1609"/>
                  <a:gd name="T20" fmla="*/ 1678 w 2066"/>
                  <a:gd name="T21" fmla="*/ 1047 h 1609"/>
                  <a:gd name="T22" fmla="*/ 1595 w 2066"/>
                  <a:gd name="T23" fmla="*/ 1138 h 1609"/>
                  <a:gd name="T24" fmla="*/ 1505 w 2066"/>
                  <a:gd name="T25" fmla="*/ 1221 h 1609"/>
                  <a:gd name="T26" fmla="*/ 1409 w 2066"/>
                  <a:gd name="T27" fmla="*/ 1299 h 1609"/>
                  <a:gd name="T28" fmla="*/ 1306 w 2066"/>
                  <a:gd name="T29" fmla="*/ 1368 h 1609"/>
                  <a:gd name="T30" fmla="*/ 1197 w 2066"/>
                  <a:gd name="T31" fmla="*/ 1430 h 1609"/>
                  <a:gd name="T32" fmla="*/ 1085 w 2066"/>
                  <a:gd name="T33" fmla="*/ 1482 h 1609"/>
                  <a:gd name="T34" fmla="*/ 967 w 2066"/>
                  <a:gd name="T35" fmla="*/ 1527 h 1609"/>
                  <a:gd name="T36" fmla="*/ 846 w 2066"/>
                  <a:gd name="T37" fmla="*/ 1562 h 1609"/>
                  <a:gd name="T38" fmla="*/ 719 w 2066"/>
                  <a:gd name="T39" fmla="*/ 1587 h 1609"/>
                  <a:gd name="T40" fmla="*/ 590 w 2066"/>
                  <a:gd name="T41" fmla="*/ 1604 h 1609"/>
                  <a:gd name="T42" fmla="*/ 458 w 2066"/>
                  <a:gd name="T43" fmla="*/ 1609 h 1609"/>
                  <a:gd name="T44" fmla="*/ 0 w 2066"/>
                  <a:gd name="T45" fmla="*/ 1609 h 1609"/>
                  <a:gd name="T46" fmla="*/ 4 w 2066"/>
                  <a:gd name="T47" fmla="*/ 1477 h 1609"/>
                  <a:gd name="T48" fmla="*/ 20 w 2066"/>
                  <a:gd name="T49" fmla="*/ 1348 h 1609"/>
                  <a:gd name="T50" fmla="*/ 46 w 2066"/>
                  <a:gd name="T51" fmla="*/ 1223 h 1609"/>
                  <a:gd name="T52" fmla="*/ 82 w 2066"/>
                  <a:gd name="T53" fmla="*/ 1100 h 1609"/>
                  <a:gd name="T54" fmla="*/ 125 w 2066"/>
                  <a:gd name="T55" fmla="*/ 982 h 1609"/>
                  <a:gd name="T56" fmla="*/ 180 w 2066"/>
                  <a:gd name="T57" fmla="*/ 870 h 1609"/>
                  <a:gd name="T58" fmla="*/ 241 w 2066"/>
                  <a:gd name="T59" fmla="*/ 761 h 1609"/>
                  <a:gd name="T60" fmla="*/ 310 w 2066"/>
                  <a:gd name="T61" fmla="*/ 659 h 1609"/>
                  <a:gd name="T62" fmla="*/ 386 w 2066"/>
                  <a:gd name="T63" fmla="*/ 561 h 1609"/>
                  <a:gd name="T64" fmla="*/ 471 w 2066"/>
                  <a:gd name="T65" fmla="*/ 471 h 1609"/>
                  <a:gd name="T66" fmla="*/ 561 w 2066"/>
                  <a:gd name="T67" fmla="*/ 387 h 1609"/>
                  <a:gd name="T68" fmla="*/ 657 w 2066"/>
                  <a:gd name="T69" fmla="*/ 310 h 1609"/>
                  <a:gd name="T70" fmla="*/ 761 w 2066"/>
                  <a:gd name="T71" fmla="*/ 241 h 1609"/>
                  <a:gd name="T72" fmla="*/ 867 w 2066"/>
                  <a:gd name="T73" fmla="*/ 179 h 1609"/>
                  <a:gd name="T74" fmla="*/ 981 w 2066"/>
                  <a:gd name="T75" fmla="*/ 126 h 1609"/>
                  <a:gd name="T76" fmla="*/ 1099 w 2066"/>
                  <a:gd name="T77" fmla="*/ 81 h 1609"/>
                  <a:gd name="T78" fmla="*/ 1220 w 2066"/>
                  <a:gd name="T79" fmla="*/ 47 h 1609"/>
                  <a:gd name="T80" fmla="*/ 1345 w 2066"/>
                  <a:gd name="T81" fmla="*/ 21 h 1609"/>
                  <a:gd name="T82" fmla="*/ 1476 w 2066"/>
                  <a:gd name="T83" fmla="*/ 5 h 1609"/>
                  <a:gd name="T84" fmla="*/ 1606 w 2066"/>
                  <a:gd name="T85" fmla="*/ 0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6" h="1609">
                    <a:moveTo>
                      <a:pt x="1606" y="0"/>
                    </a:moveTo>
                    <a:lnTo>
                      <a:pt x="2066" y="0"/>
                    </a:lnTo>
                    <a:lnTo>
                      <a:pt x="2060" y="132"/>
                    </a:lnTo>
                    <a:lnTo>
                      <a:pt x="2046" y="261"/>
                    </a:lnTo>
                    <a:lnTo>
                      <a:pt x="2019" y="386"/>
                    </a:lnTo>
                    <a:lnTo>
                      <a:pt x="1984" y="509"/>
                    </a:lnTo>
                    <a:lnTo>
                      <a:pt x="1939" y="627"/>
                    </a:lnTo>
                    <a:lnTo>
                      <a:pt x="1887" y="739"/>
                    </a:lnTo>
                    <a:lnTo>
                      <a:pt x="1825" y="848"/>
                    </a:lnTo>
                    <a:lnTo>
                      <a:pt x="1756" y="949"/>
                    </a:lnTo>
                    <a:lnTo>
                      <a:pt x="1678" y="1047"/>
                    </a:lnTo>
                    <a:lnTo>
                      <a:pt x="1595" y="1138"/>
                    </a:lnTo>
                    <a:lnTo>
                      <a:pt x="1505" y="1221"/>
                    </a:lnTo>
                    <a:lnTo>
                      <a:pt x="1409" y="1299"/>
                    </a:lnTo>
                    <a:lnTo>
                      <a:pt x="1306" y="1368"/>
                    </a:lnTo>
                    <a:lnTo>
                      <a:pt x="1197" y="1430"/>
                    </a:lnTo>
                    <a:lnTo>
                      <a:pt x="1085" y="1482"/>
                    </a:lnTo>
                    <a:lnTo>
                      <a:pt x="967" y="1527"/>
                    </a:lnTo>
                    <a:lnTo>
                      <a:pt x="846" y="1562"/>
                    </a:lnTo>
                    <a:lnTo>
                      <a:pt x="719" y="1587"/>
                    </a:lnTo>
                    <a:lnTo>
                      <a:pt x="590" y="1604"/>
                    </a:lnTo>
                    <a:lnTo>
                      <a:pt x="458" y="1609"/>
                    </a:lnTo>
                    <a:lnTo>
                      <a:pt x="0" y="1609"/>
                    </a:lnTo>
                    <a:lnTo>
                      <a:pt x="4" y="1477"/>
                    </a:lnTo>
                    <a:lnTo>
                      <a:pt x="20" y="1348"/>
                    </a:lnTo>
                    <a:lnTo>
                      <a:pt x="46" y="1223"/>
                    </a:lnTo>
                    <a:lnTo>
                      <a:pt x="82" y="1100"/>
                    </a:lnTo>
                    <a:lnTo>
                      <a:pt x="125" y="982"/>
                    </a:lnTo>
                    <a:lnTo>
                      <a:pt x="180" y="870"/>
                    </a:lnTo>
                    <a:lnTo>
                      <a:pt x="241" y="761"/>
                    </a:lnTo>
                    <a:lnTo>
                      <a:pt x="310" y="659"/>
                    </a:lnTo>
                    <a:lnTo>
                      <a:pt x="386" y="561"/>
                    </a:lnTo>
                    <a:lnTo>
                      <a:pt x="471" y="471"/>
                    </a:lnTo>
                    <a:lnTo>
                      <a:pt x="561" y="387"/>
                    </a:lnTo>
                    <a:lnTo>
                      <a:pt x="657" y="310"/>
                    </a:lnTo>
                    <a:lnTo>
                      <a:pt x="761" y="241"/>
                    </a:lnTo>
                    <a:lnTo>
                      <a:pt x="867" y="179"/>
                    </a:lnTo>
                    <a:lnTo>
                      <a:pt x="981" y="126"/>
                    </a:lnTo>
                    <a:lnTo>
                      <a:pt x="1099" y="81"/>
                    </a:lnTo>
                    <a:lnTo>
                      <a:pt x="1220" y="47"/>
                    </a:lnTo>
                    <a:lnTo>
                      <a:pt x="1345" y="21"/>
                    </a:lnTo>
                    <a:lnTo>
                      <a:pt x="1476" y="5"/>
                    </a:lnTo>
                    <a:lnTo>
                      <a:pt x="1606" y="0"/>
                    </a:lnTo>
                    <a:close/>
                  </a:path>
                </a:pathLst>
              </a:custGeom>
              <a:solidFill>
                <a:srgbClr val="50B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43" name="Freeform 342"/>
              <p:cNvSpPr>
                <a:spLocks/>
              </p:cNvSpPr>
              <p:nvPr/>
            </p:nvSpPr>
            <p:spPr bwMode="auto">
              <a:xfrm>
                <a:off x="10396538" y="2835275"/>
                <a:ext cx="4375150" cy="3651250"/>
              </a:xfrm>
              <a:custGeom>
                <a:avLst/>
                <a:gdLst>
                  <a:gd name="T0" fmla="*/ 2296 w 2756"/>
                  <a:gd name="T1" fmla="*/ 0 h 2300"/>
                  <a:gd name="T2" fmla="*/ 2756 w 2756"/>
                  <a:gd name="T3" fmla="*/ 0 h 2300"/>
                  <a:gd name="T4" fmla="*/ 2748 w 2756"/>
                  <a:gd name="T5" fmla="*/ 165 h 2300"/>
                  <a:gd name="T6" fmla="*/ 2732 w 2756"/>
                  <a:gd name="T7" fmla="*/ 326 h 2300"/>
                  <a:gd name="T8" fmla="*/ 2705 w 2756"/>
                  <a:gd name="T9" fmla="*/ 484 h 2300"/>
                  <a:gd name="T10" fmla="*/ 2665 w 2756"/>
                  <a:gd name="T11" fmla="*/ 638 h 2300"/>
                  <a:gd name="T12" fmla="*/ 2618 w 2756"/>
                  <a:gd name="T13" fmla="*/ 786 h 2300"/>
                  <a:gd name="T14" fmla="*/ 2558 w 2756"/>
                  <a:gd name="T15" fmla="*/ 931 h 2300"/>
                  <a:gd name="T16" fmla="*/ 2491 w 2756"/>
                  <a:gd name="T17" fmla="*/ 1071 h 2300"/>
                  <a:gd name="T18" fmla="*/ 2415 w 2756"/>
                  <a:gd name="T19" fmla="*/ 1205 h 2300"/>
                  <a:gd name="T20" fmla="*/ 2330 w 2756"/>
                  <a:gd name="T21" fmla="*/ 1334 h 2300"/>
                  <a:gd name="T22" fmla="*/ 2236 w 2756"/>
                  <a:gd name="T23" fmla="*/ 1455 h 2300"/>
                  <a:gd name="T24" fmla="*/ 2136 w 2756"/>
                  <a:gd name="T25" fmla="*/ 1571 h 2300"/>
                  <a:gd name="T26" fmla="*/ 2028 w 2756"/>
                  <a:gd name="T27" fmla="*/ 1680 h 2300"/>
                  <a:gd name="T28" fmla="*/ 1912 w 2756"/>
                  <a:gd name="T29" fmla="*/ 1781 h 2300"/>
                  <a:gd name="T30" fmla="*/ 1791 w 2756"/>
                  <a:gd name="T31" fmla="*/ 1874 h 2300"/>
                  <a:gd name="T32" fmla="*/ 1662 w 2756"/>
                  <a:gd name="T33" fmla="*/ 1959 h 2300"/>
                  <a:gd name="T34" fmla="*/ 1528 w 2756"/>
                  <a:gd name="T35" fmla="*/ 2035 h 2300"/>
                  <a:gd name="T36" fmla="*/ 1389 w 2756"/>
                  <a:gd name="T37" fmla="*/ 2104 h 2300"/>
                  <a:gd name="T38" fmla="*/ 1244 w 2756"/>
                  <a:gd name="T39" fmla="*/ 2162 h 2300"/>
                  <a:gd name="T40" fmla="*/ 1094 w 2756"/>
                  <a:gd name="T41" fmla="*/ 2211 h 2300"/>
                  <a:gd name="T42" fmla="*/ 942 w 2756"/>
                  <a:gd name="T43" fmla="*/ 2249 h 2300"/>
                  <a:gd name="T44" fmla="*/ 784 w 2756"/>
                  <a:gd name="T45" fmla="*/ 2276 h 2300"/>
                  <a:gd name="T46" fmla="*/ 623 w 2756"/>
                  <a:gd name="T47" fmla="*/ 2294 h 2300"/>
                  <a:gd name="T48" fmla="*/ 458 w 2756"/>
                  <a:gd name="T49" fmla="*/ 2300 h 2300"/>
                  <a:gd name="T50" fmla="*/ 0 w 2756"/>
                  <a:gd name="T51" fmla="*/ 2300 h 2300"/>
                  <a:gd name="T52" fmla="*/ 6 w 2756"/>
                  <a:gd name="T53" fmla="*/ 2135 h 2300"/>
                  <a:gd name="T54" fmla="*/ 22 w 2756"/>
                  <a:gd name="T55" fmla="*/ 1974 h 2300"/>
                  <a:gd name="T56" fmla="*/ 51 w 2756"/>
                  <a:gd name="T57" fmla="*/ 1818 h 2300"/>
                  <a:gd name="T58" fmla="*/ 89 w 2756"/>
                  <a:gd name="T59" fmla="*/ 1664 h 2300"/>
                  <a:gd name="T60" fmla="*/ 138 w 2756"/>
                  <a:gd name="T61" fmla="*/ 1513 h 2300"/>
                  <a:gd name="T62" fmla="*/ 196 w 2756"/>
                  <a:gd name="T63" fmla="*/ 1368 h 2300"/>
                  <a:gd name="T64" fmla="*/ 263 w 2756"/>
                  <a:gd name="T65" fmla="*/ 1229 h 2300"/>
                  <a:gd name="T66" fmla="*/ 339 w 2756"/>
                  <a:gd name="T67" fmla="*/ 1094 h 2300"/>
                  <a:gd name="T68" fmla="*/ 424 w 2756"/>
                  <a:gd name="T69" fmla="*/ 968 h 2300"/>
                  <a:gd name="T70" fmla="*/ 518 w 2756"/>
                  <a:gd name="T71" fmla="*/ 844 h 2300"/>
                  <a:gd name="T72" fmla="*/ 619 w 2756"/>
                  <a:gd name="T73" fmla="*/ 728 h 2300"/>
                  <a:gd name="T74" fmla="*/ 726 w 2756"/>
                  <a:gd name="T75" fmla="*/ 621 h 2300"/>
                  <a:gd name="T76" fmla="*/ 842 w 2756"/>
                  <a:gd name="T77" fmla="*/ 520 h 2300"/>
                  <a:gd name="T78" fmla="*/ 965 w 2756"/>
                  <a:gd name="T79" fmla="*/ 426 h 2300"/>
                  <a:gd name="T80" fmla="*/ 1092 w 2756"/>
                  <a:gd name="T81" fmla="*/ 341 h 2300"/>
                  <a:gd name="T82" fmla="*/ 1226 w 2756"/>
                  <a:gd name="T83" fmla="*/ 264 h 2300"/>
                  <a:gd name="T84" fmla="*/ 1367 w 2756"/>
                  <a:gd name="T85" fmla="*/ 197 h 2300"/>
                  <a:gd name="T86" fmla="*/ 1510 w 2756"/>
                  <a:gd name="T87" fmla="*/ 138 h 2300"/>
                  <a:gd name="T88" fmla="*/ 1660 w 2756"/>
                  <a:gd name="T89" fmla="*/ 90 h 2300"/>
                  <a:gd name="T90" fmla="*/ 1814 w 2756"/>
                  <a:gd name="T91" fmla="*/ 51 h 2300"/>
                  <a:gd name="T92" fmla="*/ 1972 w 2756"/>
                  <a:gd name="T93" fmla="*/ 23 h 2300"/>
                  <a:gd name="T94" fmla="*/ 2131 w 2756"/>
                  <a:gd name="T95" fmla="*/ 7 h 2300"/>
                  <a:gd name="T96" fmla="*/ 2296 w 2756"/>
                  <a:gd name="T97" fmla="*/ 0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6" h="2300">
                    <a:moveTo>
                      <a:pt x="2296" y="0"/>
                    </a:moveTo>
                    <a:lnTo>
                      <a:pt x="2756" y="0"/>
                    </a:lnTo>
                    <a:lnTo>
                      <a:pt x="2748" y="165"/>
                    </a:lnTo>
                    <a:lnTo>
                      <a:pt x="2732" y="326"/>
                    </a:lnTo>
                    <a:lnTo>
                      <a:pt x="2705" y="484"/>
                    </a:lnTo>
                    <a:lnTo>
                      <a:pt x="2665" y="638"/>
                    </a:lnTo>
                    <a:lnTo>
                      <a:pt x="2618" y="786"/>
                    </a:lnTo>
                    <a:lnTo>
                      <a:pt x="2558" y="931"/>
                    </a:lnTo>
                    <a:lnTo>
                      <a:pt x="2491" y="1071"/>
                    </a:lnTo>
                    <a:lnTo>
                      <a:pt x="2415" y="1205"/>
                    </a:lnTo>
                    <a:lnTo>
                      <a:pt x="2330" y="1334"/>
                    </a:lnTo>
                    <a:lnTo>
                      <a:pt x="2236" y="1455"/>
                    </a:lnTo>
                    <a:lnTo>
                      <a:pt x="2136" y="1571"/>
                    </a:lnTo>
                    <a:lnTo>
                      <a:pt x="2028" y="1680"/>
                    </a:lnTo>
                    <a:lnTo>
                      <a:pt x="1912" y="1781"/>
                    </a:lnTo>
                    <a:lnTo>
                      <a:pt x="1791" y="1874"/>
                    </a:lnTo>
                    <a:lnTo>
                      <a:pt x="1662" y="1959"/>
                    </a:lnTo>
                    <a:lnTo>
                      <a:pt x="1528" y="2035"/>
                    </a:lnTo>
                    <a:lnTo>
                      <a:pt x="1389" y="2104"/>
                    </a:lnTo>
                    <a:lnTo>
                      <a:pt x="1244" y="2162"/>
                    </a:lnTo>
                    <a:lnTo>
                      <a:pt x="1094" y="2211"/>
                    </a:lnTo>
                    <a:lnTo>
                      <a:pt x="942" y="2249"/>
                    </a:lnTo>
                    <a:lnTo>
                      <a:pt x="784" y="2276"/>
                    </a:lnTo>
                    <a:lnTo>
                      <a:pt x="623" y="2294"/>
                    </a:lnTo>
                    <a:lnTo>
                      <a:pt x="458" y="2300"/>
                    </a:lnTo>
                    <a:lnTo>
                      <a:pt x="0" y="2300"/>
                    </a:lnTo>
                    <a:lnTo>
                      <a:pt x="6" y="2135"/>
                    </a:lnTo>
                    <a:lnTo>
                      <a:pt x="22" y="1974"/>
                    </a:lnTo>
                    <a:lnTo>
                      <a:pt x="51" y="1818"/>
                    </a:lnTo>
                    <a:lnTo>
                      <a:pt x="89" y="1664"/>
                    </a:lnTo>
                    <a:lnTo>
                      <a:pt x="138" y="1513"/>
                    </a:lnTo>
                    <a:lnTo>
                      <a:pt x="196" y="1368"/>
                    </a:lnTo>
                    <a:lnTo>
                      <a:pt x="263" y="1229"/>
                    </a:lnTo>
                    <a:lnTo>
                      <a:pt x="339" y="1094"/>
                    </a:lnTo>
                    <a:lnTo>
                      <a:pt x="424" y="968"/>
                    </a:lnTo>
                    <a:lnTo>
                      <a:pt x="518" y="844"/>
                    </a:lnTo>
                    <a:lnTo>
                      <a:pt x="619" y="728"/>
                    </a:lnTo>
                    <a:lnTo>
                      <a:pt x="726" y="621"/>
                    </a:lnTo>
                    <a:lnTo>
                      <a:pt x="842" y="520"/>
                    </a:lnTo>
                    <a:lnTo>
                      <a:pt x="965" y="426"/>
                    </a:lnTo>
                    <a:lnTo>
                      <a:pt x="1092" y="341"/>
                    </a:lnTo>
                    <a:lnTo>
                      <a:pt x="1226" y="264"/>
                    </a:lnTo>
                    <a:lnTo>
                      <a:pt x="1367" y="197"/>
                    </a:lnTo>
                    <a:lnTo>
                      <a:pt x="1510" y="138"/>
                    </a:lnTo>
                    <a:lnTo>
                      <a:pt x="1660" y="90"/>
                    </a:lnTo>
                    <a:lnTo>
                      <a:pt x="1814" y="51"/>
                    </a:lnTo>
                    <a:lnTo>
                      <a:pt x="1972" y="23"/>
                    </a:lnTo>
                    <a:lnTo>
                      <a:pt x="2131" y="7"/>
                    </a:lnTo>
                    <a:lnTo>
                      <a:pt x="2296" y="0"/>
                    </a:lnTo>
                    <a:close/>
                  </a:path>
                </a:pathLst>
              </a:custGeom>
              <a:solidFill>
                <a:srgbClr val="50B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338" name="Freeform 337"/>
            <p:cNvSpPr/>
            <p:nvPr/>
          </p:nvSpPr>
          <p:spPr>
            <a:xfrm>
              <a:off x="8205085" y="2794087"/>
              <a:ext cx="494410" cy="331674"/>
            </a:xfrm>
            <a:custGeom>
              <a:avLst/>
              <a:gdLst>
                <a:gd name="connsiteX0" fmla="*/ 0 w 447591"/>
                <a:gd name="connsiteY0" fmla="*/ 120269 h 259872"/>
                <a:gd name="connsiteX1" fmla="*/ 48861 w 447591"/>
                <a:gd name="connsiteY1" fmla="*/ 64428 h 259872"/>
                <a:gd name="connsiteX2" fmla="*/ 160544 w 447591"/>
                <a:gd name="connsiteY2" fmla="*/ 1606 h 259872"/>
                <a:gd name="connsiteX3" fmla="*/ 202425 w 447591"/>
                <a:gd name="connsiteY3" fmla="*/ 134229 h 259872"/>
                <a:gd name="connsiteX4" fmla="*/ 279206 w 447591"/>
                <a:gd name="connsiteY4" fmla="*/ 113289 h 259872"/>
                <a:gd name="connsiteX5" fmla="*/ 355988 w 447591"/>
                <a:gd name="connsiteY5" fmla="*/ 50467 h 259872"/>
                <a:gd name="connsiteX6" fmla="*/ 404849 w 447591"/>
                <a:gd name="connsiteY6" fmla="*/ 197051 h 259872"/>
                <a:gd name="connsiteX7" fmla="*/ 425789 w 447591"/>
                <a:gd name="connsiteY7" fmla="*/ 245912 h 259872"/>
                <a:gd name="connsiteX8" fmla="*/ 76782 w 447591"/>
                <a:gd name="connsiteY8" fmla="*/ 259872 h 259872"/>
                <a:gd name="connsiteX0" fmla="*/ 0 w 438447"/>
                <a:gd name="connsiteY0" fmla="*/ 253633 h 260648"/>
                <a:gd name="connsiteX1" fmla="*/ 39717 w 438447"/>
                <a:gd name="connsiteY1" fmla="*/ 65204 h 260648"/>
                <a:gd name="connsiteX2" fmla="*/ 151400 w 438447"/>
                <a:gd name="connsiteY2" fmla="*/ 2382 h 260648"/>
                <a:gd name="connsiteX3" fmla="*/ 193281 w 438447"/>
                <a:gd name="connsiteY3" fmla="*/ 135005 h 260648"/>
                <a:gd name="connsiteX4" fmla="*/ 270062 w 438447"/>
                <a:gd name="connsiteY4" fmla="*/ 114065 h 260648"/>
                <a:gd name="connsiteX5" fmla="*/ 346844 w 438447"/>
                <a:gd name="connsiteY5" fmla="*/ 51243 h 260648"/>
                <a:gd name="connsiteX6" fmla="*/ 395705 w 438447"/>
                <a:gd name="connsiteY6" fmla="*/ 197827 h 260648"/>
                <a:gd name="connsiteX7" fmla="*/ 416645 w 438447"/>
                <a:gd name="connsiteY7" fmla="*/ 246688 h 260648"/>
                <a:gd name="connsiteX8" fmla="*/ 67638 w 438447"/>
                <a:gd name="connsiteY8" fmla="*/ 260648 h 260648"/>
                <a:gd name="connsiteX0" fmla="*/ 0 w 438447"/>
                <a:gd name="connsiteY0" fmla="*/ 253633 h 260648"/>
                <a:gd name="connsiteX1" fmla="*/ 39717 w 438447"/>
                <a:gd name="connsiteY1" fmla="*/ 65204 h 260648"/>
                <a:gd name="connsiteX2" fmla="*/ 151400 w 438447"/>
                <a:gd name="connsiteY2" fmla="*/ 2382 h 260648"/>
                <a:gd name="connsiteX3" fmla="*/ 193281 w 438447"/>
                <a:gd name="connsiteY3" fmla="*/ 135005 h 260648"/>
                <a:gd name="connsiteX4" fmla="*/ 270062 w 438447"/>
                <a:gd name="connsiteY4" fmla="*/ 114065 h 260648"/>
                <a:gd name="connsiteX5" fmla="*/ 346844 w 438447"/>
                <a:gd name="connsiteY5" fmla="*/ 51243 h 260648"/>
                <a:gd name="connsiteX6" fmla="*/ 395705 w 438447"/>
                <a:gd name="connsiteY6" fmla="*/ 197827 h 260648"/>
                <a:gd name="connsiteX7" fmla="*/ 416645 w 438447"/>
                <a:gd name="connsiteY7" fmla="*/ 246688 h 260648"/>
                <a:gd name="connsiteX8" fmla="*/ 67638 w 438447"/>
                <a:gd name="connsiteY8" fmla="*/ 260648 h 260648"/>
                <a:gd name="connsiteX9" fmla="*/ 0 w 438447"/>
                <a:gd name="connsiteY9" fmla="*/ 253633 h 260648"/>
                <a:gd name="connsiteX0" fmla="*/ 0 w 490816"/>
                <a:gd name="connsiteY0" fmla="*/ 253633 h 261575"/>
                <a:gd name="connsiteX1" fmla="*/ 39717 w 490816"/>
                <a:gd name="connsiteY1" fmla="*/ 65204 h 261575"/>
                <a:gd name="connsiteX2" fmla="*/ 151400 w 490816"/>
                <a:gd name="connsiteY2" fmla="*/ 2382 h 261575"/>
                <a:gd name="connsiteX3" fmla="*/ 193281 w 490816"/>
                <a:gd name="connsiteY3" fmla="*/ 135005 h 261575"/>
                <a:gd name="connsiteX4" fmla="*/ 270062 w 490816"/>
                <a:gd name="connsiteY4" fmla="*/ 114065 h 261575"/>
                <a:gd name="connsiteX5" fmla="*/ 346844 w 490816"/>
                <a:gd name="connsiteY5" fmla="*/ 51243 h 261575"/>
                <a:gd name="connsiteX6" fmla="*/ 395705 w 490816"/>
                <a:gd name="connsiteY6" fmla="*/ 197827 h 261575"/>
                <a:gd name="connsiteX7" fmla="*/ 476081 w 490816"/>
                <a:gd name="connsiteY7" fmla="*/ 255832 h 261575"/>
                <a:gd name="connsiteX8" fmla="*/ 67638 w 490816"/>
                <a:gd name="connsiteY8" fmla="*/ 260648 h 261575"/>
                <a:gd name="connsiteX9" fmla="*/ 0 w 490816"/>
                <a:gd name="connsiteY9" fmla="*/ 253633 h 261575"/>
                <a:gd name="connsiteX0" fmla="*/ 0 w 490816"/>
                <a:gd name="connsiteY0" fmla="*/ 251543 h 259485"/>
                <a:gd name="connsiteX1" fmla="*/ 39717 w 490816"/>
                <a:gd name="connsiteY1" fmla="*/ 63114 h 259485"/>
                <a:gd name="connsiteX2" fmla="*/ 151400 w 490816"/>
                <a:gd name="connsiteY2" fmla="*/ 292 h 259485"/>
                <a:gd name="connsiteX3" fmla="*/ 216141 w 490816"/>
                <a:gd name="connsiteY3" fmla="*/ 82623 h 259485"/>
                <a:gd name="connsiteX4" fmla="*/ 270062 w 490816"/>
                <a:gd name="connsiteY4" fmla="*/ 111975 h 259485"/>
                <a:gd name="connsiteX5" fmla="*/ 346844 w 490816"/>
                <a:gd name="connsiteY5" fmla="*/ 49153 h 259485"/>
                <a:gd name="connsiteX6" fmla="*/ 395705 w 490816"/>
                <a:gd name="connsiteY6" fmla="*/ 195737 h 259485"/>
                <a:gd name="connsiteX7" fmla="*/ 476081 w 490816"/>
                <a:gd name="connsiteY7" fmla="*/ 253742 h 259485"/>
                <a:gd name="connsiteX8" fmla="*/ 67638 w 490816"/>
                <a:gd name="connsiteY8" fmla="*/ 258558 h 259485"/>
                <a:gd name="connsiteX9" fmla="*/ 0 w 490816"/>
                <a:gd name="connsiteY9" fmla="*/ 251543 h 259485"/>
                <a:gd name="connsiteX0" fmla="*/ 0 w 494912"/>
                <a:gd name="connsiteY0" fmla="*/ 251543 h 261103"/>
                <a:gd name="connsiteX1" fmla="*/ 39717 w 494912"/>
                <a:gd name="connsiteY1" fmla="*/ 63114 h 261103"/>
                <a:gd name="connsiteX2" fmla="*/ 151400 w 494912"/>
                <a:gd name="connsiteY2" fmla="*/ 292 h 261103"/>
                <a:gd name="connsiteX3" fmla="*/ 216141 w 494912"/>
                <a:gd name="connsiteY3" fmla="*/ 82623 h 261103"/>
                <a:gd name="connsiteX4" fmla="*/ 270062 w 494912"/>
                <a:gd name="connsiteY4" fmla="*/ 111975 h 261103"/>
                <a:gd name="connsiteX5" fmla="*/ 346844 w 494912"/>
                <a:gd name="connsiteY5" fmla="*/ 49153 h 261103"/>
                <a:gd name="connsiteX6" fmla="*/ 418565 w 494912"/>
                <a:gd name="connsiteY6" fmla="*/ 172877 h 261103"/>
                <a:gd name="connsiteX7" fmla="*/ 476081 w 494912"/>
                <a:gd name="connsiteY7" fmla="*/ 253742 h 261103"/>
                <a:gd name="connsiteX8" fmla="*/ 67638 w 494912"/>
                <a:gd name="connsiteY8" fmla="*/ 258558 h 261103"/>
                <a:gd name="connsiteX9" fmla="*/ 0 w 494912"/>
                <a:gd name="connsiteY9" fmla="*/ 251543 h 261103"/>
                <a:gd name="connsiteX0" fmla="*/ 0 w 494912"/>
                <a:gd name="connsiteY0" fmla="*/ 251603 h 261163"/>
                <a:gd name="connsiteX1" fmla="*/ 76293 w 494912"/>
                <a:gd name="connsiteY1" fmla="*/ 118038 h 261163"/>
                <a:gd name="connsiteX2" fmla="*/ 151400 w 494912"/>
                <a:gd name="connsiteY2" fmla="*/ 352 h 261163"/>
                <a:gd name="connsiteX3" fmla="*/ 216141 w 494912"/>
                <a:gd name="connsiteY3" fmla="*/ 82683 h 261163"/>
                <a:gd name="connsiteX4" fmla="*/ 270062 w 494912"/>
                <a:gd name="connsiteY4" fmla="*/ 112035 h 261163"/>
                <a:gd name="connsiteX5" fmla="*/ 346844 w 494912"/>
                <a:gd name="connsiteY5" fmla="*/ 49213 h 261163"/>
                <a:gd name="connsiteX6" fmla="*/ 418565 w 494912"/>
                <a:gd name="connsiteY6" fmla="*/ 172937 h 261163"/>
                <a:gd name="connsiteX7" fmla="*/ 476081 w 494912"/>
                <a:gd name="connsiteY7" fmla="*/ 253802 h 261163"/>
                <a:gd name="connsiteX8" fmla="*/ 67638 w 494912"/>
                <a:gd name="connsiteY8" fmla="*/ 258618 h 261163"/>
                <a:gd name="connsiteX9" fmla="*/ 0 w 494912"/>
                <a:gd name="connsiteY9" fmla="*/ 251603 h 261163"/>
                <a:gd name="connsiteX0" fmla="*/ 0 w 465884"/>
                <a:gd name="connsiteY0" fmla="*/ 219672 h 261163"/>
                <a:gd name="connsiteX1" fmla="*/ 47265 w 465884"/>
                <a:gd name="connsiteY1" fmla="*/ 118038 h 261163"/>
                <a:gd name="connsiteX2" fmla="*/ 122372 w 465884"/>
                <a:gd name="connsiteY2" fmla="*/ 352 h 261163"/>
                <a:gd name="connsiteX3" fmla="*/ 187113 w 465884"/>
                <a:gd name="connsiteY3" fmla="*/ 82683 h 261163"/>
                <a:gd name="connsiteX4" fmla="*/ 241034 w 465884"/>
                <a:gd name="connsiteY4" fmla="*/ 112035 h 261163"/>
                <a:gd name="connsiteX5" fmla="*/ 317816 w 465884"/>
                <a:gd name="connsiteY5" fmla="*/ 49213 h 261163"/>
                <a:gd name="connsiteX6" fmla="*/ 389537 w 465884"/>
                <a:gd name="connsiteY6" fmla="*/ 172937 h 261163"/>
                <a:gd name="connsiteX7" fmla="*/ 447053 w 465884"/>
                <a:gd name="connsiteY7" fmla="*/ 253802 h 261163"/>
                <a:gd name="connsiteX8" fmla="*/ 38610 w 465884"/>
                <a:gd name="connsiteY8" fmla="*/ 258618 h 261163"/>
                <a:gd name="connsiteX9" fmla="*/ 0 w 465884"/>
                <a:gd name="connsiteY9" fmla="*/ 219672 h 261163"/>
                <a:gd name="connsiteX0" fmla="*/ 70 w 465954"/>
                <a:gd name="connsiteY0" fmla="*/ 219672 h 261163"/>
                <a:gd name="connsiteX1" fmla="*/ 47335 w 465954"/>
                <a:gd name="connsiteY1" fmla="*/ 118038 h 261163"/>
                <a:gd name="connsiteX2" fmla="*/ 122442 w 465954"/>
                <a:gd name="connsiteY2" fmla="*/ 352 h 261163"/>
                <a:gd name="connsiteX3" fmla="*/ 187183 w 465954"/>
                <a:gd name="connsiteY3" fmla="*/ 82683 h 261163"/>
                <a:gd name="connsiteX4" fmla="*/ 241104 w 465954"/>
                <a:gd name="connsiteY4" fmla="*/ 112035 h 261163"/>
                <a:gd name="connsiteX5" fmla="*/ 317886 w 465954"/>
                <a:gd name="connsiteY5" fmla="*/ 49213 h 261163"/>
                <a:gd name="connsiteX6" fmla="*/ 389607 w 465954"/>
                <a:gd name="connsiteY6" fmla="*/ 172937 h 261163"/>
                <a:gd name="connsiteX7" fmla="*/ 447123 w 465954"/>
                <a:gd name="connsiteY7" fmla="*/ 253802 h 261163"/>
                <a:gd name="connsiteX8" fmla="*/ 38680 w 465954"/>
                <a:gd name="connsiteY8" fmla="*/ 258618 h 261163"/>
                <a:gd name="connsiteX9" fmla="*/ 70 w 465954"/>
                <a:gd name="connsiteY9" fmla="*/ 219672 h 261163"/>
                <a:gd name="connsiteX0" fmla="*/ 171 w 466055"/>
                <a:gd name="connsiteY0" fmla="*/ 219672 h 261163"/>
                <a:gd name="connsiteX1" fmla="*/ 47436 w 466055"/>
                <a:gd name="connsiteY1" fmla="*/ 118038 h 261163"/>
                <a:gd name="connsiteX2" fmla="*/ 122543 w 466055"/>
                <a:gd name="connsiteY2" fmla="*/ 352 h 261163"/>
                <a:gd name="connsiteX3" fmla="*/ 187284 w 466055"/>
                <a:gd name="connsiteY3" fmla="*/ 82683 h 261163"/>
                <a:gd name="connsiteX4" fmla="*/ 241205 w 466055"/>
                <a:gd name="connsiteY4" fmla="*/ 112035 h 261163"/>
                <a:gd name="connsiteX5" fmla="*/ 317987 w 466055"/>
                <a:gd name="connsiteY5" fmla="*/ 49213 h 261163"/>
                <a:gd name="connsiteX6" fmla="*/ 389708 w 466055"/>
                <a:gd name="connsiteY6" fmla="*/ 172937 h 261163"/>
                <a:gd name="connsiteX7" fmla="*/ 447224 w 466055"/>
                <a:gd name="connsiteY7" fmla="*/ 253802 h 261163"/>
                <a:gd name="connsiteX8" fmla="*/ 38781 w 466055"/>
                <a:gd name="connsiteY8" fmla="*/ 258618 h 261163"/>
                <a:gd name="connsiteX9" fmla="*/ 171 w 466055"/>
                <a:gd name="connsiteY9" fmla="*/ 219672 h 261163"/>
                <a:gd name="connsiteX0" fmla="*/ 171 w 422501"/>
                <a:gd name="connsiteY0" fmla="*/ 219672 h 267698"/>
                <a:gd name="connsiteX1" fmla="*/ 47436 w 422501"/>
                <a:gd name="connsiteY1" fmla="*/ 118038 h 267698"/>
                <a:gd name="connsiteX2" fmla="*/ 122543 w 422501"/>
                <a:gd name="connsiteY2" fmla="*/ 352 h 267698"/>
                <a:gd name="connsiteX3" fmla="*/ 187284 w 422501"/>
                <a:gd name="connsiteY3" fmla="*/ 82683 h 267698"/>
                <a:gd name="connsiteX4" fmla="*/ 241205 w 422501"/>
                <a:gd name="connsiteY4" fmla="*/ 112035 h 267698"/>
                <a:gd name="connsiteX5" fmla="*/ 317987 w 422501"/>
                <a:gd name="connsiteY5" fmla="*/ 49213 h 267698"/>
                <a:gd name="connsiteX6" fmla="*/ 389708 w 422501"/>
                <a:gd name="connsiteY6" fmla="*/ 172937 h 267698"/>
                <a:gd name="connsiteX7" fmla="*/ 394973 w 422501"/>
                <a:gd name="connsiteY7" fmla="*/ 262511 h 267698"/>
                <a:gd name="connsiteX8" fmla="*/ 38781 w 422501"/>
                <a:gd name="connsiteY8" fmla="*/ 258618 h 267698"/>
                <a:gd name="connsiteX9" fmla="*/ 171 w 422501"/>
                <a:gd name="connsiteY9" fmla="*/ 219672 h 267698"/>
                <a:gd name="connsiteX0" fmla="*/ 171 w 422501"/>
                <a:gd name="connsiteY0" fmla="*/ 219672 h 283434"/>
                <a:gd name="connsiteX1" fmla="*/ 47436 w 422501"/>
                <a:gd name="connsiteY1" fmla="*/ 118038 h 283434"/>
                <a:gd name="connsiteX2" fmla="*/ 122543 w 422501"/>
                <a:gd name="connsiteY2" fmla="*/ 352 h 283434"/>
                <a:gd name="connsiteX3" fmla="*/ 187284 w 422501"/>
                <a:gd name="connsiteY3" fmla="*/ 82683 h 283434"/>
                <a:gd name="connsiteX4" fmla="*/ 241205 w 422501"/>
                <a:gd name="connsiteY4" fmla="*/ 112035 h 283434"/>
                <a:gd name="connsiteX5" fmla="*/ 317987 w 422501"/>
                <a:gd name="connsiteY5" fmla="*/ 49213 h 283434"/>
                <a:gd name="connsiteX6" fmla="*/ 389708 w 422501"/>
                <a:gd name="connsiteY6" fmla="*/ 172937 h 283434"/>
                <a:gd name="connsiteX7" fmla="*/ 394973 w 422501"/>
                <a:gd name="connsiteY7" fmla="*/ 262511 h 283434"/>
                <a:gd name="connsiteX8" fmla="*/ 38781 w 422501"/>
                <a:gd name="connsiteY8" fmla="*/ 258618 h 283434"/>
                <a:gd name="connsiteX9" fmla="*/ 171 w 422501"/>
                <a:gd name="connsiteY9" fmla="*/ 219672 h 283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501" h="283434">
                  <a:moveTo>
                    <a:pt x="171" y="219672"/>
                  </a:moveTo>
                  <a:cubicBezTo>
                    <a:pt x="11223" y="201640"/>
                    <a:pt x="27041" y="154591"/>
                    <a:pt x="47436" y="118038"/>
                  </a:cubicBezTo>
                  <a:cubicBezTo>
                    <a:pt x="67831" y="81485"/>
                    <a:pt x="99235" y="6244"/>
                    <a:pt x="122543" y="352"/>
                  </a:cubicBezTo>
                  <a:cubicBezTo>
                    <a:pt x="145851" y="-5540"/>
                    <a:pt x="167507" y="64069"/>
                    <a:pt x="187284" y="82683"/>
                  </a:cubicBezTo>
                  <a:cubicBezTo>
                    <a:pt x="207061" y="101297"/>
                    <a:pt x="219421" y="117613"/>
                    <a:pt x="241205" y="112035"/>
                  </a:cubicBezTo>
                  <a:cubicBezTo>
                    <a:pt x="262989" y="106457"/>
                    <a:pt x="293237" y="39063"/>
                    <a:pt x="317987" y="49213"/>
                  </a:cubicBezTo>
                  <a:cubicBezTo>
                    <a:pt x="342737" y="59363"/>
                    <a:pt x="376877" y="137387"/>
                    <a:pt x="389708" y="172937"/>
                  </a:cubicBezTo>
                  <a:cubicBezTo>
                    <a:pt x="402539" y="208487"/>
                    <a:pt x="453461" y="248231"/>
                    <a:pt x="394973" y="262511"/>
                  </a:cubicBezTo>
                  <a:cubicBezTo>
                    <a:pt x="336485" y="276791"/>
                    <a:pt x="203362" y="303319"/>
                    <a:pt x="38781" y="258618"/>
                  </a:cubicBezTo>
                  <a:cubicBezTo>
                    <a:pt x="8494" y="254345"/>
                    <a:pt x="-1473" y="255877"/>
                    <a:pt x="171" y="219672"/>
                  </a:cubicBezTo>
                  <a:close/>
                </a:path>
              </a:pathLst>
            </a:custGeom>
            <a:solidFill>
              <a:schemeClr val="accent3">
                <a:lumMod val="7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grpSp>
      <p:sp>
        <p:nvSpPr>
          <p:cNvPr id="541" name="Oval 540"/>
          <p:cNvSpPr/>
          <p:nvPr/>
        </p:nvSpPr>
        <p:spPr>
          <a:xfrm>
            <a:off x="3077900" y="4970573"/>
            <a:ext cx="744582" cy="74458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itchFamily="34" charset="0"/>
                <a:cs typeface="Arial" pitchFamily="34" charset="0"/>
              </a:rPr>
              <a:t>01</a:t>
            </a:r>
            <a:endParaRPr lang="en-IN" b="1" dirty="0">
              <a:solidFill>
                <a:schemeClr val="bg1"/>
              </a:solidFill>
              <a:latin typeface="Arial" pitchFamily="34" charset="0"/>
              <a:cs typeface="Arial" pitchFamily="34" charset="0"/>
            </a:endParaRPr>
          </a:p>
        </p:txBody>
      </p:sp>
      <p:sp>
        <p:nvSpPr>
          <p:cNvPr id="542" name="Oval 541"/>
          <p:cNvSpPr/>
          <p:nvPr/>
        </p:nvSpPr>
        <p:spPr>
          <a:xfrm>
            <a:off x="6468026" y="4978314"/>
            <a:ext cx="744582" cy="74458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itchFamily="34" charset="0"/>
                <a:cs typeface="Arial" pitchFamily="34" charset="0"/>
              </a:rPr>
              <a:t>02</a:t>
            </a:r>
            <a:endParaRPr lang="en-IN" b="1" dirty="0">
              <a:solidFill>
                <a:schemeClr val="bg1"/>
              </a:solidFill>
              <a:latin typeface="Arial" pitchFamily="34" charset="0"/>
              <a:cs typeface="Arial" pitchFamily="34" charset="0"/>
            </a:endParaRPr>
          </a:p>
        </p:txBody>
      </p:sp>
      <p:sp>
        <p:nvSpPr>
          <p:cNvPr id="543" name="Oval 542"/>
          <p:cNvSpPr/>
          <p:nvPr/>
        </p:nvSpPr>
        <p:spPr>
          <a:xfrm>
            <a:off x="9612307" y="4918698"/>
            <a:ext cx="744582" cy="74458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itchFamily="34" charset="0"/>
                <a:cs typeface="Arial" pitchFamily="34" charset="0"/>
              </a:rPr>
              <a:t>03</a:t>
            </a:r>
            <a:endParaRPr lang="en-IN" b="1" dirty="0">
              <a:solidFill>
                <a:schemeClr val="bg1"/>
              </a:solidFill>
              <a:latin typeface="Arial" pitchFamily="34" charset="0"/>
              <a:cs typeface="Arial" pitchFamily="34" charset="0"/>
            </a:endParaRPr>
          </a:p>
        </p:txBody>
      </p:sp>
      <p:sp>
        <p:nvSpPr>
          <p:cNvPr id="3" name="Rectangle 2"/>
          <p:cNvSpPr/>
          <p:nvPr/>
        </p:nvSpPr>
        <p:spPr>
          <a:xfrm>
            <a:off x="1013975" y="2298257"/>
            <a:ext cx="2757593" cy="1538883"/>
          </a:xfrm>
          <a:prstGeom prst="rect">
            <a:avLst/>
          </a:prstGeom>
          <a:solidFill>
            <a:schemeClr val="accent5">
              <a:lumMod val="50000"/>
            </a:schemeClr>
          </a:solidFill>
        </p:spPr>
        <p:txBody>
          <a:bodyPr wrap="square" lIns="91440" tIns="45720" rIns="91440" bIns="45720">
            <a:spAutoFit/>
          </a:bodyPr>
          <a:lstStyle/>
          <a:p>
            <a:pPr algn="ctr"/>
            <a:r>
              <a:rPr lang="th-TH" sz="5400" b="0" cap="none" spc="0" dirty="0">
                <a:ln w="0"/>
                <a:solidFill>
                  <a:schemeClr val="bg1"/>
                </a:solidFill>
                <a:effectLst>
                  <a:outerShdw blurRad="38100" dist="25400" dir="5400000" algn="ctr" rotWithShape="0">
                    <a:srgbClr val="6E747A">
                      <a:alpha val="43000"/>
                    </a:srgbClr>
                  </a:outerShdw>
                </a:effectLst>
              </a:rPr>
              <a:t>ผลลัพธ์ </a:t>
            </a:r>
            <a:r>
              <a:rPr lang="en-US" sz="4000" b="0" cap="none" spc="0" dirty="0">
                <a:ln w="0"/>
                <a:solidFill>
                  <a:schemeClr val="bg1"/>
                </a:solidFill>
                <a:effectLst>
                  <a:outerShdw blurRad="38100" dist="25400" dir="5400000" algn="ctr" rotWithShape="0">
                    <a:srgbClr val="6E747A">
                      <a:alpha val="43000"/>
                    </a:srgbClr>
                  </a:outerShdw>
                </a:effectLst>
              </a:rPr>
              <a:t>(outcome)</a:t>
            </a:r>
          </a:p>
        </p:txBody>
      </p:sp>
      <p:sp>
        <p:nvSpPr>
          <p:cNvPr id="4" name="Rectangle 3"/>
          <p:cNvSpPr/>
          <p:nvPr/>
        </p:nvSpPr>
        <p:spPr>
          <a:xfrm>
            <a:off x="4519954" y="428497"/>
            <a:ext cx="2358338" cy="1754326"/>
          </a:xfrm>
          <a:prstGeom prst="rect">
            <a:avLst/>
          </a:prstGeom>
          <a:solidFill>
            <a:srgbClr val="92D050"/>
          </a:solidFill>
        </p:spPr>
        <p:txBody>
          <a:bodyPr wrap="none" lIns="91440" tIns="45720" rIns="91440" bIns="45720">
            <a:spAutoFit/>
          </a:bodyPr>
          <a:lstStyle/>
          <a:p>
            <a:pPr algn="ctr"/>
            <a:r>
              <a:rPr lang="th-TH" sz="5400" b="1" spc="50" dirty="0">
                <a:ln w="9525" cmpd="sng">
                  <a:solidFill>
                    <a:schemeClr val="accent1"/>
                  </a:solidFill>
                  <a:prstDash val="solid"/>
                </a:ln>
                <a:solidFill>
                  <a:srgbClr val="70AD47">
                    <a:tint val="1000"/>
                  </a:srgbClr>
                </a:solidFill>
                <a:effectLst>
                  <a:glow rad="38100">
                    <a:schemeClr val="accent1">
                      <a:alpha val="40000"/>
                    </a:schemeClr>
                  </a:glow>
                </a:effectLst>
              </a:rPr>
              <a:t>การนำสู่</a:t>
            </a:r>
          </a:p>
          <a:p>
            <a:pPr algn="ctr"/>
            <a:r>
              <a:rPr lang="th-TH" sz="5400" b="1" spc="50" dirty="0">
                <a:ln w="9525" cmpd="sng">
                  <a:solidFill>
                    <a:schemeClr val="accent1"/>
                  </a:solidFill>
                  <a:prstDash val="solid"/>
                </a:ln>
                <a:solidFill>
                  <a:srgbClr val="70AD47">
                    <a:tint val="1000"/>
                  </a:srgbClr>
                </a:solidFill>
                <a:effectLst>
                  <a:glow rad="38100">
                    <a:schemeClr val="accent1">
                      <a:alpha val="40000"/>
                    </a:schemeClr>
                  </a:glow>
                </a:effectLst>
              </a:rPr>
              <a:t>การปฏิบัติ</a:t>
            </a:r>
            <a:endParaRPr lang="en-US" sz="5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5" name="Rectangle 4"/>
          <p:cNvSpPr/>
          <p:nvPr/>
        </p:nvSpPr>
        <p:spPr>
          <a:xfrm>
            <a:off x="8046499" y="138860"/>
            <a:ext cx="4523365" cy="2585323"/>
          </a:xfrm>
          <a:prstGeom prst="rect">
            <a:avLst/>
          </a:prstGeom>
          <a:noFill/>
        </p:spPr>
        <p:txBody>
          <a:bodyPr wrap="square" lIns="91440" tIns="45720" rIns="91440" bIns="45720">
            <a:spAutoFit/>
          </a:bodyPr>
          <a:lstStyle/>
          <a:p>
            <a:pPr algn="ctr"/>
            <a:r>
              <a:rPr lang="th-TH" sz="5400" b="1" cap="none" spc="50" dirty="0">
                <a:ln w="9525" cmpd="sng">
                  <a:solidFill>
                    <a:schemeClr val="accent6"/>
                  </a:solidFill>
                  <a:prstDash val="solid"/>
                </a:ln>
                <a:solidFill>
                  <a:schemeClr val="accent6">
                    <a:lumMod val="50000"/>
                  </a:schemeClr>
                </a:solidFill>
                <a:effectLst>
                  <a:glow rad="38100">
                    <a:schemeClr val="accent1">
                      <a:alpha val="40000"/>
                    </a:schemeClr>
                  </a:glow>
                </a:effectLst>
              </a:rPr>
              <a:t>แผนยุทธศาสตร์</a:t>
            </a:r>
          </a:p>
          <a:p>
            <a:pPr algn="ctr"/>
            <a:r>
              <a:rPr lang="th-TH" sz="5400" b="1" cap="none" spc="50" dirty="0">
                <a:ln w="9525" cmpd="sng">
                  <a:solidFill>
                    <a:schemeClr val="accent6"/>
                  </a:solidFill>
                  <a:prstDash val="solid"/>
                </a:ln>
                <a:solidFill>
                  <a:schemeClr val="accent6">
                    <a:lumMod val="50000"/>
                  </a:schemeClr>
                </a:solidFill>
                <a:effectLst>
                  <a:glow rad="38100">
                    <a:schemeClr val="accent1">
                      <a:alpha val="40000"/>
                    </a:schemeClr>
                  </a:glow>
                </a:effectLst>
              </a:rPr>
              <a:t>และ</a:t>
            </a:r>
          </a:p>
          <a:p>
            <a:pPr algn="ctr"/>
            <a:r>
              <a:rPr lang="th-TH" sz="5400" b="1" cap="none" spc="50" dirty="0">
                <a:ln w="9525" cmpd="sng">
                  <a:solidFill>
                    <a:schemeClr val="accent6"/>
                  </a:solidFill>
                  <a:prstDash val="solid"/>
                </a:ln>
                <a:solidFill>
                  <a:schemeClr val="accent6">
                    <a:lumMod val="50000"/>
                  </a:schemeClr>
                </a:solidFill>
                <a:effectLst>
                  <a:glow rad="38100">
                    <a:schemeClr val="accent1">
                      <a:alpha val="40000"/>
                    </a:schemeClr>
                  </a:glow>
                </a:effectLst>
              </a:rPr>
              <a:t>แผนปฏิบัติการ</a:t>
            </a:r>
            <a:endParaRPr lang="en-US" sz="5400" b="1" cap="none" spc="50" dirty="0">
              <a:ln w="9525" cmpd="sng">
                <a:solidFill>
                  <a:schemeClr val="accent6"/>
                </a:solidFill>
                <a:prstDash val="solid"/>
              </a:ln>
              <a:solidFill>
                <a:schemeClr val="accent6">
                  <a:lumMod val="50000"/>
                </a:schemeClr>
              </a:solidFill>
              <a:effectLst>
                <a:glow rad="38100">
                  <a:schemeClr val="accent1">
                    <a:alpha val="40000"/>
                  </a:schemeClr>
                </a:glow>
              </a:effectLst>
            </a:endParaRPr>
          </a:p>
        </p:txBody>
      </p:sp>
      <p:sp>
        <p:nvSpPr>
          <p:cNvPr id="6" name="Slide Number Placeholder 5"/>
          <p:cNvSpPr>
            <a:spLocks noGrp="1"/>
          </p:cNvSpPr>
          <p:nvPr>
            <p:ph type="sldNum" sz="quarter" idx="12"/>
          </p:nvPr>
        </p:nvSpPr>
        <p:spPr/>
        <p:txBody>
          <a:bodyPr/>
          <a:lstStyle/>
          <a:p>
            <a:fld id="{28F39EAB-010B-4E50-8803-EECF1077C1BF}" type="slidenum">
              <a:rPr lang="th-TH" smtClean="0"/>
              <a:pPr/>
              <a:t>30</a:t>
            </a:fld>
            <a:endParaRPr lang="th-TH" dirty="0"/>
          </a:p>
        </p:txBody>
      </p:sp>
    </p:spTree>
    <p:extLst>
      <p:ext uri="{BB962C8B-B14F-4D97-AF65-F5344CB8AC3E}">
        <p14:creationId xmlns:p14="http://schemas.microsoft.com/office/powerpoint/2010/main" val="1588168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802640" y="638152"/>
            <a:ext cx="8873748" cy="1325563"/>
          </a:xfrm>
        </p:spPr>
        <p:txBody>
          <a:bodyPr>
            <a:normAutofit/>
          </a:bodyPr>
          <a:lstStyle/>
          <a:p>
            <a:r>
              <a:rPr lang="th-TH" sz="7200" b="1" i="1" dirty="0">
                <a:solidFill>
                  <a:srgbClr val="FF0000"/>
                </a:solidFill>
              </a:rPr>
              <a:t>เพื่อ</a:t>
            </a:r>
            <a:r>
              <a:rPr lang="en-US" sz="7200" b="1" i="1" dirty="0">
                <a:solidFill>
                  <a:srgbClr val="FF0000"/>
                </a:solidFill>
              </a:rPr>
              <a:t>…</a:t>
            </a:r>
          </a:p>
        </p:txBody>
      </p:sp>
      <p:sp>
        <p:nvSpPr>
          <p:cNvPr id="2" name="Slide Number Placeholder 1"/>
          <p:cNvSpPr>
            <a:spLocks noGrp="1"/>
          </p:cNvSpPr>
          <p:nvPr>
            <p:ph type="sldNum" sz="quarter" idx="12"/>
          </p:nvPr>
        </p:nvSpPr>
        <p:spPr/>
        <p:txBody>
          <a:bodyPr/>
          <a:lstStyle/>
          <a:p>
            <a:fld id="{28F39EAB-010B-4E50-8803-EECF1077C1BF}" type="slidenum">
              <a:rPr lang="th-TH" smtClean="0"/>
              <a:pPr/>
              <a:t>31</a:t>
            </a:fld>
            <a:endParaRPr lang="th-TH" dirty="0"/>
          </a:p>
        </p:txBody>
      </p:sp>
      <p:sp>
        <p:nvSpPr>
          <p:cNvPr id="24579" name="Freeform 3"/>
          <p:cNvSpPr>
            <a:spLocks/>
          </p:cNvSpPr>
          <p:nvPr/>
        </p:nvSpPr>
        <p:spPr bwMode="gray">
          <a:xfrm>
            <a:off x="300913" y="1741937"/>
            <a:ext cx="11583968" cy="3060252"/>
          </a:xfrm>
          <a:custGeom>
            <a:avLst/>
            <a:gdLst>
              <a:gd name="T0" fmla="*/ 0 w 5424"/>
              <a:gd name="T1" fmla="*/ 1440 h 1488"/>
              <a:gd name="T2" fmla="*/ 0 w 5424"/>
              <a:gd name="T3" fmla="*/ 1488 h 1488"/>
              <a:gd name="T4" fmla="*/ 1152 w 5424"/>
              <a:gd name="T5" fmla="*/ 1488 h 1488"/>
              <a:gd name="T6" fmla="*/ 1392 w 5424"/>
              <a:gd name="T7" fmla="*/ 1008 h 1488"/>
              <a:gd name="T8" fmla="*/ 2544 w 5424"/>
              <a:gd name="T9" fmla="*/ 1008 h 1488"/>
              <a:gd name="T10" fmla="*/ 2832 w 5424"/>
              <a:gd name="T11" fmla="*/ 528 h 1488"/>
              <a:gd name="T12" fmla="*/ 3984 w 5424"/>
              <a:gd name="T13" fmla="*/ 528 h 1488"/>
              <a:gd name="T14" fmla="*/ 4272 w 5424"/>
              <a:gd name="T15" fmla="*/ 48 h 1488"/>
              <a:gd name="T16" fmla="*/ 5424 w 5424"/>
              <a:gd name="T17" fmla="*/ 48 h 1488"/>
              <a:gd name="T18" fmla="*/ 5424 w 5424"/>
              <a:gd name="T19" fmla="*/ 0 h 1488"/>
              <a:gd name="T20" fmla="*/ 4272 w 5424"/>
              <a:gd name="T21" fmla="*/ 0 h 1488"/>
              <a:gd name="T22" fmla="*/ 3984 w 5424"/>
              <a:gd name="T23" fmla="*/ 480 h 1488"/>
              <a:gd name="T24" fmla="*/ 2832 w 5424"/>
              <a:gd name="T25" fmla="*/ 480 h 1488"/>
              <a:gd name="T26" fmla="*/ 2544 w 5424"/>
              <a:gd name="T27" fmla="*/ 960 h 1488"/>
              <a:gd name="T28" fmla="*/ 1392 w 5424"/>
              <a:gd name="T29" fmla="*/ 960 h 1488"/>
              <a:gd name="T30" fmla="*/ 1152 w 5424"/>
              <a:gd name="T31" fmla="*/ 1440 h 1488"/>
              <a:gd name="T32" fmla="*/ 0 w 5424"/>
              <a:gd name="T33" fmla="*/ 1440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4" h="1488">
                <a:moveTo>
                  <a:pt x="0" y="1440"/>
                </a:moveTo>
                <a:lnTo>
                  <a:pt x="0" y="1488"/>
                </a:lnTo>
                <a:lnTo>
                  <a:pt x="1152" y="1488"/>
                </a:lnTo>
                <a:lnTo>
                  <a:pt x="1392" y="1008"/>
                </a:lnTo>
                <a:lnTo>
                  <a:pt x="2544" y="1008"/>
                </a:lnTo>
                <a:lnTo>
                  <a:pt x="2832" y="528"/>
                </a:lnTo>
                <a:lnTo>
                  <a:pt x="3984" y="528"/>
                </a:lnTo>
                <a:lnTo>
                  <a:pt x="4272" y="48"/>
                </a:lnTo>
                <a:lnTo>
                  <a:pt x="5424" y="48"/>
                </a:lnTo>
                <a:lnTo>
                  <a:pt x="5424" y="0"/>
                </a:lnTo>
                <a:lnTo>
                  <a:pt x="4272" y="0"/>
                </a:lnTo>
                <a:lnTo>
                  <a:pt x="3984" y="480"/>
                </a:lnTo>
                <a:lnTo>
                  <a:pt x="2832" y="480"/>
                </a:lnTo>
                <a:lnTo>
                  <a:pt x="2544" y="960"/>
                </a:lnTo>
                <a:lnTo>
                  <a:pt x="1392" y="960"/>
                </a:lnTo>
                <a:lnTo>
                  <a:pt x="1152" y="1440"/>
                </a:lnTo>
                <a:lnTo>
                  <a:pt x="0" y="1440"/>
                </a:lnTo>
                <a:close/>
              </a:path>
            </a:pathLst>
          </a:custGeom>
          <a:gradFill rotWithShape="1">
            <a:gsLst>
              <a:gs pos="0">
                <a:schemeClr val="accent2"/>
              </a:gs>
              <a:gs pos="100000">
                <a:schemeClr val="accent2">
                  <a:gamma/>
                  <a:tint val="54118"/>
                  <a:invGamma/>
                </a:schemeClr>
              </a:gs>
            </a:gsLst>
            <a:path path="rect">
              <a:fillToRect l="100000" b="100000"/>
            </a:path>
          </a:gradFill>
          <a:ln>
            <a:noFill/>
          </a:ln>
          <a:effectLst/>
          <a:scene3d>
            <a:camera prst="legacyPerspectiveTop"/>
            <a:lightRig rig="legacyNormal3" dir="r"/>
          </a:scene3d>
          <a:sp3d extrusionH="1801800" prstMaterial="legacyPlastic">
            <a:bevelT w="13500" h="13500" prst="angle"/>
            <a:bevelB w="13500" h="13500" prst="angle"/>
            <a:extrusionClr>
              <a:schemeClr val="accent2"/>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flatTx/>
          </a:bodyPr>
          <a:lstStyle/>
          <a:p>
            <a:endParaRPr lang="th-TH"/>
          </a:p>
        </p:txBody>
      </p:sp>
      <p:grpSp>
        <p:nvGrpSpPr>
          <p:cNvPr id="24580" name="Group 4"/>
          <p:cNvGrpSpPr>
            <a:grpSpLocks/>
          </p:cNvGrpSpPr>
          <p:nvPr/>
        </p:nvGrpSpPr>
        <p:grpSpPr bwMode="auto">
          <a:xfrm>
            <a:off x="3717793" y="1592101"/>
            <a:ext cx="1669224" cy="1501984"/>
            <a:chOff x="482" y="1851"/>
            <a:chExt cx="860" cy="796"/>
          </a:xfrm>
        </p:grpSpPr>
        <p:sp>
          <p:nvSpPr>
            <p:cNvPr id="24581" name="Freeform 5"/>
            <p:cNvSpPr>
              <a:spLocks/>
            </p:cNvSpPr>
            <p:nvPr/>
          </p:nvSpPr>
          <p:spPr bwMode="gray">
            <a:xfrm>
              <a:off x="567" y="2464"/>
              <a:ext cx="335" cy="173"/>
            </a:xfrm>
            <a:custGeom>
              <a:avLst/>
              <a:gdLst>
                <a:gd name="T0" fmla="*/ 0 w 335"/>
                <a:gd name="T1" fmla="*/ 166 h 173"/>
                <a:gd name="T2" fmla="*/ 58 w 335"/>
                <a:gd name="T3" fmla="*/ 173 h 173"/>
                <a:gd name="T4" fmla="*/ 297 w 335"/>
                <a:gd name="T5" fmla="*/ 32 h 173"/>
                <a:gd name="T6" fmla="*/ 289 w 335"/>
                <a:gd name="T7" fmla="*/ 8 h 173"/>
                <a:gd name="T8" fmla="*/ 223 w 335"/>
                <a:gd name="T9" fmla="*/ 26 h 173"/>
                <a:gd name="T10" fmla="*/ 0 w 335"/>
                <a:gd name="T11" fmla="*/ 166 h 173"/>
              </a:gdLst>
              <a:ahLst/>
              <a:cxnLst>
                <a:cxn ang="0">
                  <a:pos x="T0" y="T1"/>
                </a:cxn>
                <a:cxn ang="0">
                  <a:pos x="T2" y="T3"/>
                </a:cxn>
                <a:cxn ang="0">
                  <a:pos x="T4" y="T5"/>
                </a:cxn>
                <a:cxn ang="0">
                  <a:pos x="T6" y="T7"/>
                </a:cxn>
                <a:cxn ang="0">
                  <a:pos x="T8" y="T9"/>
                </a:cxn>
                <a:cxn ang="0">
                  <a:pos x="T10" y="T11"/>
                </a:cxn>
              </a:cxnLst>
              <a:rect l="0" t="0" r="r" b="b"/>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C1C1C">
                    <a:gamma/>
                    <a:shade val="85882"/>
                    <a:invGamma/>
                    <a:alpha val="0"/>
                  </a:srgbClr>
                </a:gs>
                <a:gs pos="100000">
                  <a:srgbClr val="1C1C1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582" name="Freeform 6"/>
            <p:cNvSpPr>
              <a:spLocks/>
            </p:cNvSpPr>
            <p:nvPr/>
          </p:nvSpPr>
          <p:spPr bwMode="gray">
            <a:xfrm>
              <a:off x="797" y="2401"/>
              <a:ext cx="367" cy="170"/>
            </a:xfrm>
            <a:custGeom>
              <a:avLst/>
              <a:gdLst>
                <a:gd name="T0" fmla="*/ 0 w 367"/>
                <a:gd name="T1" fmla="*/ 158 h 170"/>
                <a:gd name="T2" fmla="*/ 80 w 367"/>
                <a:gd name="T3" fmla="*/ 170 h 170"/>
                <a:gd name="T4" fmla="*/ 332 w 367"/>
                <a:gd name="T5" fmla="*/ 37 h 170"/>
                <a:gd name="T6" fmla="*/ 292 w 367"/>
                <a:gd name="T7" fmla="*/ 1 h 170"/>
                <a:gd name="T8" fmla="*/ 230 w 367"/>
                <a:gd name="T9" fmla="*/ 29 h 170"/>
                <a:gd name="T10" fmla="*/ 0 w 367"/>
                <a:gd name="T11" fmla="*/ 158 h 170"/>
              </a:gdLst>
              <a:ahLst/>
              <a:cxnLst>
                <a:cxn ang="0">
                  <a:pos x="T0" y="T1"/>
                </a:cxn>
                <a:cxn ang="0">
                  <a:pos x="T2" y="T3"/>
                </a:cxn>
                <a:cxn ang="0">
                  <a:pos x="T4" y="T5"/>
                </a:cxn>
                <a:cxn ang="0">
                  <a:pos x="T6" y="T7"/>
                </a:cxn>
                <a:cxn ang="0">
                  <a:pos x="T8" y="T9"/>
                </a:cxn>
                <a:cxn ang="0">
                  <a:pos x="T10" y="T11"/>
                </a:cxn>
              </a:cxnLst>
              <a:rect l="0" t="0" r="r" b="b"/>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C1C1C">
                    <a:gamma/>
                    <a:shade val="85882"/>
                    <a:invGamma/>
                    <a:alpha val="0"/>
                  </a:srgbClr>
                </a:gs>
                <a:gs pos="100000">
                  <a:srgbClr val="1C1C1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583" name="Freeform 7"/>
            <p:cNvSpPr>
              <a:spLocks/>
            </p:cNvSpPr>
            <p:nvPr/>
          </p:nvSpPr>
          <p:spPr bwMode="gray">
            <a:xfrm>
              <a:off x="1035" y="2504"/>
              <a:ext cx="307" cy="143"/>
            </a:xfrm>
            <a:custGeom>
              <a:avLst/>
              <a:gdLst>
                <a:gd name="T0" fmla="*/ 0 w 307"/>
                <a:gd name="T1" fmla="*/ 134 h 143"/>
                <a:gd name="T2" fmla="*/ 66 w 307"/>
                <a:gd name="T3" fmla="*/ 143 h 143"/>
                <a:gd name="T4" fmla="*/ 282 w 307"/>
                <a:gd name="T5" fmla="*/ 35 h 143"/>
                <a:gd name="T6" fmla="*/ 219 w 307"/>
                <a:gd name="T7" fmla="*/ 17 h 143"/>
                <a:gd name="T8" fmla="*/ 0 w 307"/>
                <a:gd name="T9" fmla="*/ 134 h 143"/>
              </a:gdLst>
              <a:ahLst/>
              <a:cxnLst>
                <a:cxn ang="0">
                  <a:pos x="T0" y="T1"/>
                </a:cxn>
                <a:cxn ang="0">
                  <a:pos x="T2" y="T3"/>
                </a:cxn>
                <a:cxn ang="0">
                  <a:pos x="T4" y="T5"/>
                </a:cxn>
                <a:cxn ang="0">
                  <a:pos x="T6" y="T7"/>
                </a:cxn>
                <a:cxn ang="0">
                  <a:pos x="T8" y="T9"/>
                </a:cxn>
              </a:cxnLst>
              <a:rect l="0" t="0" r="r" b="b"/>
              <a:pathLst>
                <a:path w="307" h="143">
                  <a:moveTo>
                    <a:pt x="0" y="134"/>
                  </a:moveTo>
                  <a:lnTo>
                    <a:pt x="66" y="143"/>
                  </a:lnTo>
                  <a:lnTo>
                    <a:pt x="282" y="35"/>
                  </a:lnTo>
                  <a:cubicBezTo>
                    <a:pt x="307" y="14"/>
                    <a:pt x="266" y="0"/>
                    <a:pt x="219" y="17"/>
                  </a:cubicBezTo>
                  <a:lnTo>
                    <a:pt x="0" y="134"/>
                  </a:lnTo>
                  <a:close/>
                </a:path>
              </a:pathLst>
            </a:custGeom>
            <a:gradFill rotWithShape="1">
              <a:gsLst>
                <a:gs pos="0">
                  <a:srgbClr val="1C1C1C">
                    <a:gamma/>
                    <a:shade val="85882"/>
                    <a:invGamma/>
                    <a:alpha val="0"/>
                  </a:srgbClr>
                </a:gs>
                <a:gs pos="100000">
                  <a:srgbClr val="1C1C1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584" name="Freeform 8"/>
            <p:cNvSpPr>
              <a:spLocks/>
            </p:cNvSpPr>
            <p:nvPr/>
          </p:nvSpPr>
          <p:spPr bwMode="gray">
            <a:xfrm>
              <a:off x="482" y="2066"/>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FFFFFF">
                    <a:gamma/>
                    <a:shade val="46275"/>
                    <a:invGamma/>
                  </a:srgbClr>
                </a:gs>
              </a:gsLst>
              <a:lin ang="5400000" scaled="1"/>
            </a:gradFill>
            <a:ln>
              <a:noFill/>
            </a:ln>
            <a:effectLst/>
            <a:scene3d>
              <a:camera prst="legacyPerspectiveTopRight">
                <a:rot lat="0" lon="900000" rev="0"/>
              </a:camera>
              <a:lightRig rig="legacyFlat1" dir="t"/>
            </a:scene3d>
            <a:sp3d extrusionH="36500" prstMaterial="legacyMetal">
              <a:bevelT w="13500" h="13500" prst="angle"/>
              <a:bevelB w="13500" h="13500" prst="angle"/>
              <a:extrusionClr>
                <a:srgbClr val="333333"/>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sy="50000" rotWithShape="0">
                      <a:srgbClr val="1C1C1C">
                        <a:alpha val="50000"/>
                      </a:srgbClr>
                    </a:outerShdw>
                  </a:effectLst>
                </a14:hiddenEffects>
              </a:ext>
            </a:extLst>
          </p:spPr>
          <p:txBody>
            <a:bodyPr>
              <a:flatTx/>
            </a:bodyPr>
            <a:lstStyle/>
            <a:p>
              <a:endParaRPr lang="th-TH"/>
            </a:p>
          </p:txBody>
        </p:sp>
        <p:sp>
          <p:nvSpPr>
            <p:cNvPr id="24585" name="Freeform 9"/>
            <p:cNvSpPr>
              <a:spLocks/>
            </p:cNvSpPr>
            <p:nvPr/>
          </p:nvSpPr>
          <p:spPr bwMode="gray">
            <a:xfrm>
              <a:off x="698" y="1851"/>
              <a:ext cx="282" cy="716"/>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FFFFFF">
                    <a:gamma/>
                    <a:shade val="46275"/>
                    <a:invGamma/>
                  </a:srgbClr>
                </a:gs>
              </a:gsLst>
              <a:lin ang="5400000" scaled="1"/>
            </a:gradFill>
            <a:ln>
              <a:noFill/>
            </a:ln>
            <a:effectLst/>
            <a:scene3d>
              <a:camera prst="legacyPerspectiveTopRight">
                <a:rot lat="0" lon="900000" rev="0"/>
              </a:camera>
              <a:lightRig rig="legacyFlat1" dir="t"/>
            </a:scene3d>
            <a:sp3d extrusionH="36500" prstMaterial="legacyMetal">
              <a:bevelT w="13500" h="13500" prst="angle"/>
              <a:bevelB w="13500" h="13500" prst="angle"/>
              <a:extrusionClr>
                <a:srgbClr val="333333"/>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sy="50000" rotWithShape="0">
                      <a:srgbClr val="1C1C1C">
                        <a:alpha val="50000"/>
                      </a:srgbClr>
                    </a:outerShdw>
                  </a:effectLst>
                </a14:hiddenEffects>
              </a:ext>
            </a:extLst>
          </p:spPr>
          <p:txBody>
            <a:bodyPr>
              <a:flatTx/>
            </a:bodyPr>
            <a:lstStyle/>
            <a:p>
              <a:endParaRPr lang="th-TH"/>
            </a:p>
          </p:txBody>
        </p:sp>
        <p:sp>
          <p:nvSpPr>
            <p:cNvPr id="24586" name="Freeform 10"/>
            <p:cNvSpPr>
              <a:spLocks/>
            </p:cNvSpPr>
            <p:nvPr/>
          </p:nvSpPr>
          <p:spPr bwMode="gray">
            <a:xfrm>
              <a:off x="956" y="2078"/>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FFFFFF">
                    <a:gamma/>
                    <a:shade val="46275"/>
                    <a:invGamma/>
                  </a:srgbClr>
                </a:gs>
              </a:gsLst>
              <a:lin ang="5400000" scaled="1"/>
            </a:gradFill>
            <a:ln>
              <a:noFill/>
            </a:ln>
            <a:effectLst/>
            <a:scene3d>
              <a:camera prst="legacyPerspectiveTopRight">
                <a:rot lat="0" lon="900000" rev="0"/>
              </a:camera>
              <a:lightRig rig="legacyFlat1" dir="t"/>
            </a:scene3d>
            <a:sp3d extrusionH="36500" prstMaterial="legacyMetal">
              <a:bevelT w="13500" h="13500" prst="angle"/>
              <a:bevelB w="13500" h="13500" prst="angle"/>
              <a:extrusionClr>
                <a:srgbClr val="333333"/>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sy="50000" rotWithShape="0">
                      <a:srgbClr val="1C1C1C">
                        <a:alpha val="50000"/>
                      </a:srgbClr>
                    </a:outerShdw>
                  </a:effectLst>
                </a14:hiddenEffects>
              </a:ext>
            </a:extLst>
          </p:spPr>
          <p:txBody>
            <a:bodyPr>
              <a:flatTx/>
            </a:bodyPr>
            <a:lstStyle/>
            <a:p>
              <a:endParaRPr lang="th-TH"/>
            </a:p>
          </p:txBody>
        </p:sp>
      </p:grpSp>
      <p:pic>
        <p:nvPicPr>
          <p:cNvPr id="24587" name="Picture 11" descr="16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9674305" y="279605"/>
            <a:ext cx="1260065" cy="1260065"/>
          </a:xfrm>
          <a:prstGeom prst="rect">
            <a:avLst/>
          </a:prstGeom>
          <a:noFill/>
          <a:extLst>
            <a:ext uri="{909E8E84-426E-40DD-AFC4-6F175D3DCCD1}">
              <a14:hiddenFill xmlns:a14="http://schemas.microsoft.com/office/drawing/2010/main">
                <a:solidFill>
                  <a:srgbClr val="FFFFFF"/>
                </a:solidFill>
              </a14:hiddenFill>
            </a:ext>
          </a:extLst>
        </p:spPr>
      </p:pic>
      <p:pic>
        <p:nvPicPr>
          <p:cNvPr id="24588" name="Picture 12" descr="2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gray">
          <a:xfrm>
            <a:off x="6573983" y="1016299"/>
            <a:ext cx="1773604" cy="1550910"/>
          </a:xfrm>
          <a:prstGeom prst="rect">
            <a:avLst/>
          </a:prstGeom>
          <a:noFill/>
          <a:extLst>
            <a:ext uri="{909E8E84-426E-40DD-AFC4-6F175D3DCCD1}">
              <a14:hiddenFill xmlns:a14="http://schemas.microsoft.com/office/drawing/2010/main">
                <a:solidFill>
                  <a:srgbClr val="FFFFFF"/>
                </a:solidFill>
              </a14:hiddenFill>
            </a:ext>
          </a:extLst>
        </p:spPr>
      </p:pic>
      <p:pic>
        <p:nvPicPr>
          <p:cNvPr id="24589" name="Picture 13" descr="1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862282" y="2467215"/>
            <a:ext cx="1617770" cy="1842391"/>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rgbClr val="080808">
                      <a:alpha val="50000"/>
                    </a:srgbClr>
                  </a:outerShdw>
                </a:effectLst>
              </a14:hiddenEffects>
            </a:ext>
          </a:extLst>
        </p:spPr>
      </p:pic>
      <p:grpSp>
        <p:nvGrpSpPr>
          <p:cNvPr id="24590" name="Group 14"/>
          <p:cNvGrpSpPr>
            <a:grpSpLocks/>
          </p:cNvGrpSpPr>
          <p:nvPr/>
        </p:nvGrpSpPr>
        <p:grpSpPr bwMode="auto">
          <a:xfrm>
            <a:off x="-25980" y="4863349"/>
            <a:ext cx="3510578" cy="2078871"/>
            <a:chOff x="406" y="980"/>
            <a:chExt cx="2330" cy="294"/>
          </a:xfrm>
        </p:grpSpPr>
        <p:sp>
          <p:nvSpPr>
            <p:cNvPr id="24591" name="AutoShape 15"/>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th-TH"/>
            </a:p>
          </p:txBody>
        </p:sp>
        <p:sp>
          <p:nvSpPr>
            <p:cNvPr id="24592" name="AutoShape 16"/>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sp>
          <p:nvSpPr>
            <p:cNvPr id="24593" name="AutoShape 17"/>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grpSp>
      <p:sp>
        <p:nvSpPr>
          <p:cNvPr id="24594" name="Text Box 18"/>
          <p:cNvSpPr txBox="1">
            <a:spLocks noChangeArrowheads="1"/>
          </p:cNvSpPr>
          <p:nvPr/>
        </p:nvSpPr>
        <p:spPr bwMode="gray">
          <a:xfrm>
            <a:off x="-160971" y="4848532"/>
            <a:ext cx="3746282" cy="2160591"/>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th-TH" sz="2400" b="1" dirty="0">
                <a:solidFill>
                  <a:srgbClr val="FFFFFF"/>
                </a:solidFill>
                <a:cs typeface="Arial" pitchFamily="34" charset="0"/>
              </a:rPr>
              <a:t>สร้างโอกาส</a:t>
            </a:r>
          </a:p>
          <a:p>
            <a:pPr algn="ctr"/>
            <a:r>
              <a:rPr lang="th-TH" sz="2400" b="1" dirty="0">
                <a:solidFill>
                  <a:srgbClr val="FFFFFF"/>
                </a:solidFill>
                <a:cs typeface="Arial" pitchFamily="34" charset="0"/>
              </a:rPr>
              <a:t>ความเสมอภาคและ</a:t>
            </a:r>
          </a:p>
          <a:p>
            <a:pPr algn="ctr"/>
            <a:r>
              <a:rPr lang="th-TH" sz="2400" b="1" dirty="0">
                <a:solidFill>
                  <a:srgbClr val="FFFFFF"/>
                </a:solidFill>
                <a:cs typeface="Arial" pitchFamily="34" charset="0"/>
              </a:rPr>
              <a:t>ความเท่าเทียมทางการศึกษา</a:t>
            </a:r>
            <a:endParaRPr lang="en-US" sz="2400" b="1" dirty="0">
              <a:solidFill>
                <a:srgbClr val="FFFFFF"/>
              </a:solidFill>
              <a:cs typeface="Arial" pitchFamily="34" charset="0"/>
            </a:endParaRPr>
          </a:p>
        </p:txBody>
      </p:sp>
      <p:grpSp>
        <p:nvGrpSpPr>
          <p:cNvPr id="24600" name="Group 24"/>
          <p:cNvGrpSpPr>
            <a:grpSpLocks/>
          </p:cNvGrpSpPr>
          <p:nvPr/>
        </p:nvGrpSpPr>
        <p:grpSpPr bwMode="auto">
          <a:xfrm>
            <a:off x="3157873" y="3788158"/>
            <a:ext cx="3403244" cy="2568192"/>
            <a:chOff x="406" y="980"/>
            <a:chExt cx="2330" cy="294"/>
          </a:xfrm>
        </p:grpSpPr>
        <p:sp>
          <p:nvSpPr>
            <p:cNvPr id="24601" name="AutoShape 25"/>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th-TH"/>
            </a:p>
          </p:txBody>
        </p:sp>
        <p:sp>
          <p:nvSpPr>
            <p:cNvPr id="24602" name="AutoShape 26"/>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sp>
          <p:nvSpPr>
            <p:cNvPr id="24603" name="AutoShape 27"/>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grpSp>
      <p:sp>
        <p:nvSpPr>
          <p:cNvPr id="24604" name="Text Box 18"/>
          <p:cNvSpPr txBox="1">
            <a:spLocks noChangeArrowheads="1"/>
          </p:cNvSpPr>
          <p:nvPr/>
        </p:nvSpPr>
        <p:spPr bwMode="gray">
          <a:xfrm>
            <a:off x="3404221" y="3992898"/>
            <a:ext cx="2748579" cy="181588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spcBef>
                <a:spcPct val="50000"/>
              </a:spcBef>
            </a:pPr>
            <a:r>
              <a:rPr lang="th-TH" sz="2800" b="1" dirty="0">
                <a:solidFill>
                  <a:srgbClr val="FFFFFF"/>
                </a:solidFill>
                <a:cs typeface="Arial" pitchFamily="34" charset="0"/>
              </a:rPr>
              <a:t>พัฒนาคนทุกช่วงวัย และสร้างสังคมแห่งการเรียนรู้</a:t>
            </a:r>
            <a:endParaRPr lang="en-US" sz="2800" b="1" dirty="0">
              <a:solidFill>
                <a:srgbClr val="FFFFFF"/>
              </a:solidFill>
              <a:cs typeface="Arial" pitchFamily="34" charset="0"/>
            </a:endParaRPr>
          </a:p>
        </p:txBody>
      </p:sp>
      <p:grpSp>
        <p:nvGrpSpPr>
          <p:cNvPr id="24605" name="Group 29"/>
          <p:cNvGrpSpPr>
            <a:grpSpLocks/>
          </p:cNvGrpSpPr>
          <p:nvPr/>
        </p:nvGrpSpPr>
        <p:grpSpPr bwMode="auto">
          <a:xfrm>
            <a:off x="6272078" y="2823059"/>
            <a:ext cx="3119514" cy="3119344"/>
            <a:chOff x="406" y="980"/>
            <a:chExt cx="2330" cy="294"/>
          </a:xfrm>
        </p:grpSpPr>
        <p:sp>
          <p:nvSpPr>
            <p:cNvPr id="24606" name="AutoShape 30"/>
            <p:cNvSpPr>
              <a:spLocks noChangeArrowheads="1"/>
            </p:cNvSpPr>
            <p:nvPr/>
          </p:nvSpPr>
          <p:spPr bwMode="gray">
            <a:xfrm>
              <a:off x="406" y="980"/>
              <a:ext cx="2330" cy="294"/>
            </a:xfrm>
            <a:prstGeom prst="roundRect">
              <a:avLst>
                <a:gd name="adj" fmla="val 50000"/>
              </a:avLst>
            </a:prstGeom>
            <a:gradFill rotWithShape="1">
              <a:gsLst>
                <a:gs pos="0">
                  <a:schemeClr val="hlink"/>
                </a:gs>
                <a:gs pos="50000">
                  <a:schemeClr val="hlink">
                    <a:gamma/>
                    <a:tint val="72941"/>
                    <a:invGamma/>
                  </a:schemeClr>
                </a:gs>
                <a:gs pos="100000">
                  <a:schemeClr val="hlink"/>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th-TH"/>
            </a:p>
          </p:txBody>
        </p:sp>
        <p:sp>
          <p:nvSpPr>
            <p:cNvPr id="24607" name="AutoShape 31"/>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sp>
          <p:nvSpPr>
            <p:cNvPr id="24608" name="AutoShape 32"/>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grpSp>
      <p:sp>
        <p:nvSpPr>
          <p:cNvPr id="24609" name="Text Box 18"/>
          <p:cNvSpPr txBox="1">
            <a:spLocks noChangeArrowheads="1"/>
          </p:cNvSpPr>
          <p:nvPr/>
        </p:nvSpPr>
        <p:spPr bwMode="gray">
          <a:xfrm>
            <a:off x="6490395" y="3100757"/>
            <a:ext cx="2715980" cy="2246769"/>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th-TH" sz="2800" b="1" dirty="0">
                <a:solidFill>
                  <a:srgbClr val="FFFFFF"/>
                </a:solidFill>
                <a:cs typeface="Arial" pitchFamily="34" charset="0"/>
              </a:rPr>
              <a:t>สร้างคน </a:t>
            </a:r>
          </a:p>
          <a:p>
            <a:pPr algn="ctr"/>
            <a:r>
              <a:rPr lang="th-TH" sz="2800" b="1" dirty="0">
                <a:solidFill>
                  <a:srgbClr val="FFFFFF"/>
                </a:solidFill>
                <a:cs typeface="Arial" pitchFamily="34" charset="0"/>
              </a:rPr>
              <a:t>สร้างองค์ความรู้ สร้างนวัตกรรมให้สามารถแข่งขันได้</a:t>
            </a:r>
            <a:endParaRPr lang="en-US" sz="2800" b="1" dirty="0">
              <a:solidFill>
                <a:srgbClr val="FFFFFF"/>
              </a:solidFill>
              <a:cs typeface="Arial" pitchFamily="34" charset="0"/>
            </a:endParaRPr>
          </a:p>
        </p:txBody>
      </p:sp>
      <p:grpSp>
        <p:nvGrpSpPr>
          <p:cNvPr id="24610" name="Group 34"/>
          <p:cNvGrpSpPr>
            <a:grpSpLocks/>
          </p:cNvGrpSpPr>
          <p:nvPr/>
        </p:nvGrpSpPr>
        <p:grpSpPr bwMode="auto">
          <a:xfrm>
            <a:off x="9252596" y="1997787"/>
            <a:ext cx="2847585" cy="3669951"/>
            <a:chOff x="406" y="980"/>
            <a:chExt cx="2330" cy="294"/>
          </a:xfrm>
          <a:solidFill>
            <a:schemeClr val="accent6">
              <a:lumMod val="50000"/>
            </a:schemeClr>
          </a:solidFill>
        </p:grpSpPr>
        <p:sp>
          <p:nvSpPr>
            <p:cNvPr id="24611" name="AutoShape 35"/>
            <p:cNvSpPr>
              <a:spLocks noChangeArrowheads="1"/>
            </p:cNvSpPr>
            <p:nvPr/>
          </p:nvSpPr>
          <p:spPr bwMode="gray">
            <a:xfrm>
              <a:off x="406" y="980"/>
              <a:ext cx="2330" cy="294"/>
            </a:xfrm>
            <a:prstGeom prst="roundRect">
              <a:avLst>
                <a:gd name="adj" fmla="val 50000"/>
              </a:avLst>
            </a:prstGeom>
            <a:grp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th-TH"/>
            </a:p>
          </p:txBody>
        </p:sp>
        <p:sp>
          <p:nvSpPr>
            <p:cNvPr id="24612" name="AutoShape 36"/>
            <p:cNvSpPr>
              <a:spLocks noChangeArrowheads="1"/>
            </p:cNvSpPr>
            <p:nvPr/>
          </p:nvSpPr>
          <p:spPr bwMode="gray">
            <a:xfrm flipH="1">
              <a:off x="2620" y="1005"/>
              <a:ext cx="104" cy="246"/>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sp>
          <p:nvSpPr>
            <p:cNvPr id="24613" name="AutoShape 37"/>
            <p:cNvSpPr>
              <a:spLocks noChangeArrowheads="1"/>
            </p:cNvSpPr>
            <p:nvPr/>
          </p:nvSpPr>
          <p:spPr bwMode="gray">
            <a:xfrm>
              <a:off x="420" y="1006"/>
              <a:ext cx="104" cy="242"/>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h-TH"/>
            </a:p>
          </p:txBody>
        </p:sp>
      </p:grpSp>
      <p:sp>
        <p:nvSpPr>
          <p:cNvPr id="24614" name="Text Box 18"/>
          <p:cNvSpPr txBox="1">
            <a:spLocks noChangeArrowheads="1"/>
          </p:cNvSpPr>
          <p:nvPr/>
        </p:nvSpPr>
        <p:spPr bwMode="gray">
          <a:xfrm>
            <a:off x="9279908" y="2082600"/>
            <a:ext cx="2732692" cy="286232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spcBef>
                <a:spcPct val="50000"/>
              </a:spcBef>
            </a:pPr>
            <a:r>
              <a:rPr lang="th-TH" sz="3600" b="1" dirty="0">
                <a:solidFill>
                  <a:srgbClr val="FFFFFF"/>
                </a:solidFill>
                <a:cs typeface="Arial" pitchFamily="34" charset="0"/>
              </a:rPr>
              <a:t>ตามยุทธศาสตร์ชาติ </a:t>
            </a:r>
            <a:r>
              <a:rPr lang="en-US" sz="3600" b="1" dirty="0">
                <a:solidFill>
                  <a:srgbClr val="FFFFFF"/>
                </a:solidFill>
                <a:cs typeface="Arial" pitchFamily="34" charset="0"/>
              </a:rPr>
              <a:t>20 </a:t>
            </a:r>
            <a:r>
              <a:rPr lang="th-TH" sz="3600" b="1" dirty="0">
                <a:solidFill>
                  <a:srgbClr val="FFFFFF"/>
                </a:solidFill>
                <a:cs typeface="Arial" pitchFamily="34" charset="0"/>
              </a:rPr>
              <a:t>ปี</a:t>
            </a:r>
            <a:r>
              <a:rPr lang="en-US" sz="3600" b="1" dirty="0">
                <a:solidFill>
                  <a:srgbClr val="FFFFFF"/>
                </a:solidFill>
                <a:cs typeface="Arial" pitchFamily="34" charset="0"/>
              </a:rPr>
              <a:t>: </a:t>
            </a:r>
            <a:r>
              <a:rPr lang="th-TH" sz="3600" b="1" dirty="0">
                <a:solidFill>
                  <a:srgbClr val="FFFFFF"/>
                </a:solidFill>
                <a:cs typeface="Arial" pitchFamily="34" charset="0"/>
              </a:rPr>
              <a:t>ประเทศไทย </a:t>
            </a:r>
            <a:r>
              <a:rPr lang="en-US" sz="3600" b="1" dirty="0">
                <a:solidFill>
                  <a:srgbClr val="FFFFFF"/>
                </a:solidFill>
                <a:cs typeface="Arial" pitchFamily="34" charset="0"/>
              </a:rPr>
              <a:t>4.0</a:t>
            </a:r>
          </a:p>
        </p:txBody>
      </p:sp>
      <p:pic>
        <p:nvPicPr>
          <p:cNvPr id="35" name="Picture 34">
            <a:extLst>
              <a:ext uri="{FF2B5EF4-FFF2-40B4-BE49-F238E27FC236}">
                <a16:creationId xmlns:a16="http://schemas.microsoft.com/office/drawing/2014/main" id="{D1D33E47-37A0-7B4A-B7DC-F3E60BC73A0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461" y="92417"/>
            <a:ext cx="1166459" cy="1634440"/>
          </a:xfrm>
          <a:prstGeom prst="rect">
            <a:avLst/>
          </a:prstGeom>
        </p:spPr>
      </p:pic>
    </p:spTree>
    <p:extLst>
      <p:ext uri="{BB962C8B-B14F-4D97-AF65-F5344CB8AC3E}">
        <p14:creationId xmlns:p14="http://schemas.microsoft.com/office/powerpoint/2010/main" val="4119104147"/>
      </p:ext>
    </p:extLst>
  </p:cSld>
  <p:clrMapOvr>
    <a:masterClrMapping/>
  </p:clrMapOvr>
  <p:transition spd="med">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19694" y="1098241"/>
            <a:ext cx="9685796" cy="4661518"/>
            <a:chOff x="1530354" y="982643"/>
            <a:chExt cx="9265023" cy="4592471"/>
          </a:xfrm>
          <a:effectLst>
            <a:outerShdw blurRad="50800" dist="38100" dir="16200000" rotWithShape="0">
              <a:prstClr val="black">
                <a:alpha val="40000"/>
              </a:prstClr>
            </a:outerShdw>
          </a:effectLst>
        </p:grpSpPr>
        <p:grpSp>
          <p:nvGrpSpPr>
            <p:cNvPr id="35" name="Group 34"/>
            <p:cNvGrpSpPr/>
            <p:nvPr/>
          </p:nvGrpSpPr>
          <p:grpSpPr>
            <a:xfrm>
              <a:off x="1530354" y="982643"/>
              <a:ext cx="2222781" cy="4592469"/>
              <a:chOff x="1437394" y="1491016"/>
              <a:chExt cx="1838069" cy="3770193"/>
            </a:xfrm>
          </p:grpSpPr>
          <p:grpSp>
            <p:nvGrpSpPr>
              <p:cNvPr id="9" name="Group 8"/>
              <p:cNvGrpSpPr/>
              <p:nvPr/>
            </p:nvGrpSpPr>
            <p:grpSpPr>
              <a:xfrm>
                <a:off x="1514900" y="1491016"/>
                <a:ext cx="1760563" cy="3770193"/>
                <a:chOff x="1856094" y="1579726"/>
                <a:chExt cx="1760563" cy="3770193"/>
              </a:xfrm>
            </p:grpSpPr>
            <p:sp>
              <p:nvSpPr>
                <p:cNvPr id="6" name="Rectangle 5"/>
                <p:cNvSpPr/>
                <p:nvPr/>
              </p:nvSpPr>
              <p:spPr>
                <a:xfrm>
                  <a:off x="1856094" y="2265526"/>
                  <a:ext cx="1760561" cy="10451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 name="Oval 3"/>
                <p:cNvSpPr/>
                <p:nvPr/>
              </p:nvSpPr>
              <p:spPr>
                <a:xfrm>
                  <a:off x="2050574" y="1579726"/>
                  <a:ext cx="1371600" cy="137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300" dirty="0">
                      <a:solidFill>
                        <a:schemeClr val="accent1"/>
                      </a:solidFill>
                      <a:latin typeface="Arial" panose="020B0604020202020204" pitchFamily="34" charset="0"/>
                      <a:cs typeface="Arial" panose="020B0604020202020204" pitchFamily="34" charset="0"/>
                    </a:rPr>
                    <a:t>01</a:t>
                  </a:r>
                </a:p>
              </p:txBody>
            </p:sp>
            <p:sp>
              <p:nvSpPr>
                <p:cNvPr id="5" name="Right Triangle 4"/>
                <p:cNvSpPr/>
                <p:nvPr/>
              </p:nvSpPr>
              <p:spPr>
                <a:xfrm>
                  <a:off x="1856094" y="2265526"/>
                  <a:ext cx="1760561" cy="1249052"/>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8" name="Group 7"/>
                <p:cNvGrpSpPr/>
                <p:nvPr/>
              </p:nvGrpSpPr>
              <p:grpSpPr>
                <a:xfrm>
                  <a:off x="1856095" y="2265526"/>
                  <a:ext cx="1760562" cy="3084393"/>
                  <a:chOff x="1856095" y="2265526"/>
                  <a:chExt cx="1760562" cy="3084393"/>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reflection blurRad="6350" stA="52000" endA="300" endPos="35000" dir="5400000" sy="-100000" algn="bl" rotWithShape="0"/>
                </a:effectLst>
              </p:grpSpPr>
              <p:sp>
                <p:nvSpPr>
                  <p:cNvPr id="2" name="Rectangle 1"/>
                  <p:cNvSpPr/>
                  <p:nvPr/>
                </p:nvSpPr>
                <p:spPr>
                  <a:xfrm>
                    <a:off x="1856096"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3" name="Right Triangle 2"/>
                  <p:cNvSpPr/>
                  <p:nvPr/>
                </p:nvSpPr>
                <p:spPr>
                  <a:xfrm flipH="1">
                    <a:off x="1856095" y="2265526"/>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sp>
            <p:nvSpPr>
              <p:cNvPr id="31" name="Rectangle 30"/>
              <p:cNvSpPr/>
              <p:nvPr/>
            </p:nvSpPr>
            <p:spPr>
              <a:xfrm>
                <a:off x="1437394" y="3062984"/>
                <a:ext cx="1838069" cy="1565119"/>
              </a:xfrm>
              <a:prstGeom prst="rect">
                <a:avLst/>
              </a:prstGeom>
            </p:spPr>
            <p:txBody>
              <a:bodyPr wrap="square">
                <a:spAutoFit/>
              </a:bodyPr>
              <a:lstStyle/>
              <a:p>
                <a:pPr algn="ctr"/>
                <a:r>
                  <a:rPr lang="th-TH" sz="5400" b="1" kern="0" dirty="0">
                    <a:solidFill>
                      <a:schemeClr val="bg1"/>
                    </a:solidFill>
                    <a:latin typeface="Arial" pitchFamily="34" charset="0"/>
                  </a:rPr>
                  <a:t>คุณภาพ</a:t>
                </a:r>
                <a:r>
                  <a:rPr lang="th-TH" sz="4000" b="1" kern="0" dirty="0">
                    <a:solidFill>
                      <a:schemeClr val="bg1"/>
                    </a:solidFill>
                    <a:latin typeface="Arial" pitchFamily="34" charset="0"/>
                  </a:rPr>
                  <a:t>การศึกษา</a:t>
                </a:r>
              </a:p>
              <a:p>
                <a:pPr algn="ctr"/>
                <a:r>
                  <a:rPr lang="th-TH" sz="4000" b="1" kern="0" dirty="0">
                    <a:solidFill>
                      <a:schemeClr val="bg1"/>
                    </a:solidFill>
                    <a:latin typeface="Arial" pitchFamily="34" charset="0"/>
                  </a:rPr>
                  <a:t>ที่</a:t>
                </a:r>
                <a:r>
                  <a:rPr lang="th-TH" sz="4000" b="1" u="sng" kern="0" dirty="0">
                    <a:solidFill>
                      <a:schemeClr val="bg1"/>
                    </a:solidFill>
                    <a:latin typeface="Arial" pitchFamily="34" charset="0"/>
                  </a:rPr>
                  <a:t>ดี</a:t>
                </a:r>
                <a:r>
                  <a:rPr lang="th-TH" sz="4000" b="1" kern="0" dirty="0">
                    <a:solidFill>
                      <a:schemeClr val="bg1"/>
                    </a:solidFill>
                    <a:latin typeface="Arial" pitchFamily="34" charset="0"/>
                  </a:rPr>
                  <a:t>ขึ้น</a:t>
                </a:r>
                <a:endParaRPr lang="en-US" sz="4000" b="1" dirty="0">
                  <a:solidFill>
                    <a:schemeClr val="bg1"/>
                  </a:solidFill>
                </a:endParaRPr>
              </a:p>
            </p:txBody>
          </p:sp>
        </p:grpSp>
        <p:grpSp>
          <p:nvGrpSpPr>
            <p:cNvPr id="36" name="Group 35"/>
            <p:cNvGrpSpPr/>
            <p:nvPr/>
          </p:nvGrpSpPr>
          <p:grpSpPr>
            <a:xfrm>
              <a:off x="3971494" y="982643"/>
              <a:ext cx="2129055" cy="4592469"/>
              <a:chOff x="3898707" y="1491016"/>
              <a:chExt cx="1760565" cy="3770193"/>
            </a:xfrm>
          </p:grpSpPr>
          <p:grpSp>
            <p:nvGrpSpPr>
              <p:cNvPr id="10" name="Group 9"/>
              <p:cNvGrpSpPr/>
              <p:nvPr/>
            </p:nvGrpSpPr>
            <p:grpSpPr>
              <a:xfrm>
                <a:off x="3898709" y="1491016"/>
                <a:ext cx="1760563" cy="3770193"/>
                <a:chOff x="1856094" y="1579726"/>
                <a:chExt cx="1760563" cy="3770193"/>
              </a:xfr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p:grpSpPr>
            <p:sp>
              <p:nvSpPr>
                <p:cNvPr id="11" name="Rectangle 10"/>
                <p:cNvSpPr/>
                <p:nvPr/>
              </p:nvSpPr>
              <p:spPr>
                <a:xfrm>
                  <a:off x="1856094" y="2265526"/>
                  <a:ext cx="1760561" cy="10451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2" name="Oval 11"/>
                <p:cNvSpPr/>
                <p:nvPr/>
              </p:nvSpPr>
              <p:spPr>
                <a:xfrm>
                  <a:off x="2050574" y="1579726"/>
                  <a:ext cx="1371600" cy="137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300" dirty="0">
                      <a:solidFill>
                        <a:schemeClr val="accent2"/>
                      </a:solidFill>
                      <a:latin typeface="Arial" panose="020B0604020202020204" pitchFamily="34" charset="0"/>
                      <a:cs typeface="Arial" panose="020B0604020202020204" pitchFamily="34" charset="0"/>
                    </a:rPr>
                    <a:t>02</a:t>
                  </a:r>
                  <a:endParaRPr lang="en-US" sz="4400" dirty="0">
                    <a:solidFill>
                      <a:schemeClr val="accent2"/>
                    </a:solidFill>
                  </a:endParaRPr>
                </a:p>
              </p:txBody>
            </p:sp>
            <p:sp>
              <p:nvSpPr>
                <p:cNvPr id="13" name="Right Triangle 12"/>
                <p:cNvSpPr/>
                <p:nvPr/>
              </p:nvSpPr>
              <p:spPr>
                <a:xfrm>
                  <a:off x="1856094" y="2265526"/>
                  <a:ext cx="1760561" cy="1249052"/>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4" name="Group 13"/>
                <p:cNvGrpSpPr/>
                <p:nvPr/>
              </p:nvGrpSpPr>
              <p:grpSpPr>
                <a:xfrm>
                  <a:off x="1856095" y="2265526"/>
                  <a:ext cx="1760562" cy="3084393"/>
                  <a:chOff x="1856095" y="2265526"/>
                  <a:chExt cx="1760562" cy="3084393"/>
                </a:xfrm>
                <a:grpFill/>
                <a:effectLst>
                  <a:reflection blurRad="6350" stA="52000" endA="300" endPos="35000" dir="5400000" sy="-100000" algn="bl" rotWithShape="0"/>
                </a:effectLst>
              </p:grpSpPr>
              <p:sp>
                <p:nvSpPr>
                  <p:cNvPr id="15" name="Rectangle 14"/>
                  <p:cNvSpPr/>
                  <p:nvPr/>
                </p:nvSpPr>
                <p:spPr>
                  <a:xfrm>
                    <a:off x="1856096"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6" name="Right Triangle 15"/>
                  <p:cNvSpPr/>
                  <p:nvPr/>
                </p:nvSpPr>
                <p:spPr>
                  <a:xfrm flipH="1">
                    <a:off x="1856095" y="2265526"/>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sp>
            <p:nvSpPr>
              <p:cNvPr id="32" name="Rectangle 31"/>
              <p:cNvSpPr/>
              <p:nvPr/>
            </p:nvSpPr>
            <p:spPr>
              <a:xfrm>
                <a:off x="3898707" y="3184844"/>
                <a:ext cx="1746649" cy="1667811"/>
              </a:xfrm>
              <a:prstGeom prst="rect">
                <a:avLst/>
              </a:prstGeom>
            </p:spPr>
            <p:txBody>
              <a:bodyPr wrap="square">
                <a:spAutoFit/>
              </a:bodyPr>
              <a:lstStyle/>
              <a:p>
                <a:pPr algn="ctr"/>
                <a:r>
                  <a:rPr lang="th-TH" sz="4800" b="1" kern="0" dirty="0" err="1">
                    <a:solidFill>
                      <a:schemeClr val="bg1"/>
                    </a:solidFill>
                    <a:latin typeface="Arial" pitchFamily="34" charset="0"/>
                  </a:rPr>
                  <a:t>สัมฤทธิผล</a:t>
                </a:r>
                <a:endParaRPr lang="th-TH" sz="4800" b="1" kern="0" dirty="0">
                  <a:solidFill>
                    <a:schemeClr val="bg1"/>
                  </a:solidFill>
                  <a:latin typeface="Arial" pitchFamily="34" charset="0"/>
                </a:endParaRPr>
              </a:p>
              <a:p>
                <a:pPr algn="ctr"/>
                <a:r>
                  <a:rPr lang="th-TH" sz="4000" b="1" kern="0" dirty="0">
                    <a:solidFill>
                      <a:schemeClr val="bg1"/>
                    </a:solidFill>
                    <a:latin typeface="Arial" pitchFamily="34" charset="0"/>
                  </a:rPr>
                  <a:t>การเรียนรู้</a:t>
                </a:r>
              </a:p>
              <a:p>
                <a:pPr algn="ctr"/>
                <a:r>
                  <a:rPr lang="th-TH" sz="4000" b="1" kern="0" dirty="0">
                    <a:solidFill>
                      <a:schemeClr val="bg1"/>
                    </a:solidFill>
                    <a:latin typeface="Arial" pitchFamily="34" charset="0"/>
                  </a:rPr>
                  <a:t>ที่</a:t>
                </a:r>
                <a:r>
                  <a:rPr lang="th-TH" sz="4000" b="1" u="sng" kern="0" dirty="0">
                    <a:solidFill>
                      <a:schemeClr val="bg1"/>
                    </a:solidFill>
                    <a:latin typeface="Arial" pitchFamily="34" charset="0"/>
                  </a:rPr>
                  <a:t>ดี</a:t>
                </a:r>
                <a:r>
                  <a:rPr lang="th-TH" sz="4000" b="1" kern="0" dirty="0">
                    <a:solidFill>
                      <a:schemeClr val="bg1"/>
                    </a:solidFill>
                    <a:latin typeface="Arial" pitchFamily="34" charset="0"/>
                  </a:rPr>
                  <a:t>ขึ้น</a:t>
                </a:r>
                <a:endParaRPr lang="en-US" sz="4000" b="1" dirty="0">
                  <a:solidFill>
                    <a:schemeClr val="bg1"/>
                  </a:solidFill>
                </a:endParaRPr>
              </a:p>
            </p:txBody>
          </p:sp>
        </p:grpSp>
        <p:grpSp>
          <p:nvGrpSpPr>
            <p:cNvPr id="37" name="Group 36"/>
            <p:cNvGrpSpPr/>
            <p:nvPr/>
          </p:nvGrpSpPr>
          <p:grpSpPr>
            <a:xfrm>
              <a:off x="6230418" y="982643"/>
              <a:ext cx="2217546" cy="4592469"/>
              <a:chOff x="6209341" y="1491016"/>
              <a:chExt cx="1833740" cy="3770193"/>
            </a:xfrm>
          </p:grpSpPr>
          <p:grpSp>
            <p:nvGrpSpPr>
              <p:cNvPr id="17" name="Group 16"/>
              <p:cNvGrpSpPr/>
              <p:nvPr/>
            </p:nvGrpSpPr>
            <p:grpSpPr>
              <a:xfrm>
                <a:off x="6282518" y="1491016"/>
                <a:ext cx="1760563" cy="3770193"/>
                <a:chOff x="1856094" y="1579726"/>
                <a:chExt cx="1760563" cy="3770193"/>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p:grpSpPr>
            <p:sp>
              <p:nvSpPr>
                <p:cNvPr id="18" name="Rectangle 17"/>
                <p:cNvSpPr/>
                <p:nvPr/>
              </p:nvSpPr>
              <p:spPr>
                <a:xfrm>
                  <a:off x="1856094" y="2265526"/>
                  <a:ext cx="1760561" cy="10451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9" name="Oval 18"/>
                <p:cNvSpPr/>
                <p:nvPr/>
              </p:nvSpPr>
              <p:spPr>
                <a:xfrm>
                  <a:off x="2050574" y="1579726"/>
                  <a:ext cx="1371600" cy="137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300" dirty="0">
                      <a:solidFill>
                        <a:schemeClr val="accent3"/>
                      </a:solidFill>
                      <a:latin typeface="Arial" panose="020B0604020202020204" pitchFamily="34" charset="0"/>
                      <a:cs typeface="Arial" panose="020B0604020202020204" pitchFamily="34" charset="0"/>
                    </a:rPr>
                    <a:t>03</a:t>
                  </a:r>
                  <a:endParaRPr lang="en-US" sz="4400" dirty="0">
                    <a:solidFill>
                      <a:schemeClr val="accent3"/>
                    </a:solidFill>
                  </a:endParaRPr>
                </a:p>
              </p:txBody>
            </p:sp>
            <p:sp>
              <p:nvSpPr>
                <p:cNvPr id="20" name="Right Triangle 19"/>
                <p:cNvSpPr/>
                <p:nvPr/>
              </p:nvSpPr>
              <p:spPr>
                <a:xfrm>
                  <a:off x="1856094" y="2265526"/>
                  <a:ext cx="1760561" cy="1249052"/>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1" name="Group 20"/>
                <p:cNvGrpSpPr/>
                <p:nvPr/>
              </p:nvGrpSpPr>
              <p:grpSpPr>
                <a:xfrm>
                  <a:off x="1856095" y="2265526"/>
                  <a:ext cx="1760562" cy="3084393"/>
                  <a:chOff x="1856095" y="2265526"/>
                  <a:chExt cx="1760562" cy="3084393"/>
                </a:xfrm>
                <a:grpFill/>
                <a:effectLst>
                  <a:reflection blurRad="6350" stA="52000" endA="300" endPos="35000" dir="5400000" sy="-100000" algn="bl" rotWithShape="0"/>
                </a:effectLst>
              </p:grpSpPr>
              <p:sp>
                <p:nvSpPr>
                  <p:cNvPr id="22" name="Rectangle 21"/>
                  <p:cNvSpPr/>
                  <p:nvPr/>
                </p:nvSpPr>
                <p:spPr>
                  <a:xfrm>
                    <a:off x="1856096"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3" name="Right Triangle 22"/>
                  <p:cNvSpPr/>
                  <p:nvPr/>
                </p:nvSpPr>
                <p:spPr>
                  <a:xfrm flipH="1">
                    <a:off x="1856095" y="2265526"/>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sp>
            <p:nvSpPr>
              <p:cNvPr id="33" name="Rectangle 32"/>
              <p:cNvSpPr/>
              <p:nvPr/>
            </p:nvSpPr>
            <p:spPr>
              <a:xfrm>
                <a:off x="6209341" y="3059173"/>
                <a:ext cx="1833738" cy="1767382"/>
              </a:xfrm>
              <a:prstGeom prst="rect">
                <a:avLst/>
              </a:prstGeom>
            </p:spPr>
            <p:txBody>
              <a:bodyPr wrap="square">
                <a:spAutoFit/>
              </a:bodyPr>
              <a:lstStyle/>
              <a:p>
                <a:pPr algn="ctr"/>
                <a:r>
                  <a:rPr lang="th-TH" sz="4400" b="1" kern="0" dirty="0">
                    <a:solidFill>
                      <a:schemeClr val="bg1"/>
                    </a:solidFill>
                    <a:latin typeface="Arial" pitchFamily="34" charset="0"/>
                  </a:rPr>
                  <a:t>อัตรา</a:t>
                </a:r>
              </a:p>
              <a:p>
                <a:pPr algn="ctr"/>
                <a:r>
                  <a:rPr lang="th-TH" sz="4400" b="1" kern="0" dirty="0">
                    <a:solidFill>
                      <a:schemeClr val="bg1"/>
                    </a:solidFill>
                    <a:latin typeface="Arial" pitchFamily="34" charset="0"/>
                  </a:rPr>
                  <a:t>การตกออก</a:t>
                </a:r>
              </a:p>
              <a:p>
                <a:pPr algn="ctr"/>
                <a:r>
                  <a:rPr lang="th-TH" sz="4400" b="1" u="sng" kern="0" dirty="0">
                    <a:solidFill>
                      <a:schemeClr val="bg1"/>
                    </a:solidFill>
                    <a:latin typeface="Arial" pitchFamily="34" charset="0"/>
                  </a:rPr>
                  <a:t>ลด</a:t>
                </a:r>
                <a:r>
                  <a:rPr lang="th-TH" sz="4400" b="1" kern="0" dirty="0">
                    <a:solidFill>
                      <a:schemeClr val="bg1"/>
                    </a:solidFill>
                    <a:latin typeface="Arial" pitchFamily="34" charset="0"/>
                  </a:rPr>
                  <a:t>ลง</a:t>
                </a:r>
                <a:endParaRPr lang="en-US" sz="4400" b="1" dirty="0">
                  <a:solidFill>
                    <a:schemeClr val="bg1"/>
                  </a:solidFill>
                </a:endParaRPr>
              </a:p>
            </p:txBody>
          </p:sp>
        </p:grpSp>
        <p:grpSp>
          <p:nvGrpSpPr>
            <p:cNvPr id="38" name="Group 37"/>
            <p:cNvGrpSpPr/>
            <p:nvPr/>
          </p:nvGrpSpPr>
          <p:grpSpPr>
            <a:xfrm>
              <a:off x="8666322" y="982644"/>
              <a:ext cx="2129055" cy="4592470"/>
              <a:chOff x="8666324" y="1491016"/>
              <a:chExt cx="1760565" cy="3770193"/>
            </a:xfrm>
          </p:grpSpPr>
          <p:grpSp>
            <p:nvGrpSpPr>
              <p:cNvPr id="24" name="Group 23"/>
              <p:cNvGrpSpPr/>
              <p:nvPr/>
            </p:nvGrpSpPr>
            <p:grpSpPr>
              <a:xfrm>
                <a:off x="8666326" y="1491016"/>
                <a:ext cx="1760563" cy="3770193"/>
                <a:chOff x="1856094" y="1579726"/>
                <a:chExt cx="1760563" cy="3770193"/>
              </a:xfrm>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16200000" scaled="1"/>
                <a:tileRect/>
              </a:gradFill>
            </p:grpSpPr>
            <p:sp>
              <p:nvSpPr>
                <p:cNvPr id="25" name="Rectangle 24"/>
                <p:cNvSpPr/>
                <p:nvPr/>
              </p:nvSpPr>
              <p:spPr>
                <a:xfrm>
                  <a:off x="1856094" y="2265526"/>
                  <a:ext cx="1760561" cy="10451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6" name="Oval 25"/>
                <p:cNvSpPr/>
                <p:nvPr/>
              </p:nvSpPr>
              <p:spPr>
                <a:xfrm>
                  <a:off x="2050574" y="1579726"/>
                  <a:ext cx="1371600" cy="137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300" dirty="0">
                      <a:solidFill>
                        <a:schemeClr val="accent5"/>
                      </a:solidFill>
                      <a:latin typeface="Arial" panose="020B0604020202020204" pitchFamily="34" charset="0"/>
                      <a:cs typeface="Arial" panose="020B0604020202020204" pitchFamily="34" charset="0"/>
                    </a:rPr>
                    <a:t>04</a:t>
                  </a:r>
                  <a:endParaRPr lang="en-US" sz="4400" dirty="0">
                    <a:solidFill>
                      <a:schemeClr val="accent5"/>
                    </a:solidFill>
                  </a:endParaRPr>
                </a:p>
              </p:txBody>
            </p:sp>
            <p:sp>
              <p:nvSpPr>
                <p:cNvPr id="27" name="Right Triangle 26"/>
                <p:cNvSpPr/>
                <p:nvPr/>
              </p:nvSpPr>
              <p:spPr>
                <a:xfrm>
                  <a:off x="1856094" y="2265526"/>
                  <a:ext cx="1760561" cy="1249052"/>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8" name="Group 27"/>
                <p:cNvGrpSpPr/>
                <p:nvPr/>
              </p:nvGrpSpPr>
              <p:grpSpPr>
                <a:xfrm>
                  <a:off x="1856095" y="2265526"/>
                  <a:ext cx="1760562" cy="3084393"/>
                  <a:chOff x="1856095" y="2265526"/>
                  <a:chExt cx="1760562" cy="3084393"/>
                </a:xfrm>
                <a:grpFill/>
                <a:effectLst>
                  <a:reflection blurRad="6350" stA="52000" endA="300" endPos="35000" dir="5400000" sy="-100000" algn="bl" rotWithShape="0"/>
                </a:effectLst>
              </p:grpSpPr>
              <p:sp>
                <p:nvSpPr>
                  <p:cNvPr id="29" name="Rectangle 28"/>
                  <p:cNvSpPr/>
                  <p:nvPr/>
                </p:nvSpPr>
                <p:spPr>
                  <a:xfrm>
                    <a:off x="1856096"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30" name="Right Triangle 29"/>
                  <p:cNvSpPr/>
                  <p:nvPr/>
                </p:nvSpPr>
                <p:spPr>
                  <a:xfrm flipH="1">
                    <a:off x="1856095" y="2265526"/>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sp>
            <p:nvSpPr>
              <p:cNvPr id="34" name="Rectangle 33"/>
              <p:cNvSpPr/>
              <p:nvPr/>
            </p:nvSpPr>
            <p:spPr>
              <a:xfrm>
                <a:off x="8666324" y="3184844"/>
                <a:ext cx="1760560" cy="1518454"/>
              </a:xfrm>
              <a:prstGeom prst="rect">
                <a:avLst/>
              </a:prstGeom>
            </p:spPr>
            <p:txBody>
              <a:bodyPr wrap="square">
                <a:spAutoFit/>
              </a:bodyPr>
              <a:lstStyle/>
              <a:p>
                <a:pPr algn="ctr"/>
                <a:r>
                  <a:rPr lang="th-TH" sz="3600" b="1" kern="0" dirty="0">
                    <a:solidFill>
                      <a:schemeClr val="bg1"/>
                    </a:solidFill>
                    <a:latin typeface="Arial" pitchFamily="34" charset="0"/>
                  </a:rPr>
                  <a:t>จำนวนนักศึกษา</a:t>
                </a:r>
                <a:r>
                  <a:rPr lang="th-TH" sz="4000" b="1" kern="0" dirty="0">
                    <a:solidFill>
                      <a:schemeClr val="bg1"/>
                    </a:solidFill>
                    <a:latin typeface="Arial" pitchFamily="34" charset="0"/>
                  </a:rPr>
                  <a:t>ใหม่</a:t>
                </a:r>
              </a:p>
              <a:p>
                <a:pPr algn="ctr"/>
                <a:r>
                  <a:rPr lang="th-TH" sz="3600" b="1" u="sng" kern="0" dirty="0">
                    <a:solidFill>
                      <a:schemeClr val="bg1"/>
                    </a:solidFill>
                    <a:latin typeface="Arial" pitchFamily="34" charset="0"/>
                  </a:rPr>
                  <a:t>เพิ่ม</a:t>
                </a:r>
                <a:r>
                  <a:rPr lang="th-TH" sz="3600" b="1" kern="0" dirty="0">
                    <a:solidFill>
                      <a:schemeClr val="bg1"/>
                    </a:solidFill>
                    <a:latin typeface="Arial" pitchFamily="34" charset="0"/>
                  </a:rPr>
                  <a:t>ขึ้น</a:t>
                </a:r>
                <a:endParaRPr lang="en-US" sz="3600" b="1" dirty="0">
                  <a:solidFill>
                    <a:schemeClr val="bg1"/>
                  </a:solidFill>
                </a:endParaRPr>
              </a:p>
            </p:txBody>
          </p:sp>
        </p:grpSp>
      </p:grpSp>
      <p:sp>
        <p:nvSpPr>
          <p:cNvPr id="40" name="Rectangle 39"/>
          <p:cNvSpPr/>
          <p:nvPr/>
        </p:nvSpPr>
        <p:spPr>
          <a:xfrm>
            <a:off x="2376402" y="85233"/>
            <a:ext cx="7689927" cy="1015663"/>
          </a:xfrm>
          <a:prstGeom prst="rect">
            <a:avLst/>
          </a:prstGeom>
          <a:noFill/>
        </p:spPr>
        <p:txBody>
          <a:bodyPr wrap="none" lIns="91440" tIns="45720" rIns="91440" bIns="45720">
            <a:spAutoFit/>
          </a:bodyPr>
          <a:lstStyle/>
          <a:p>
            <a:pPr algn="ctr"/>
            <a:r>
              <a:rPr lang="th-TH" sz="6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ผลที่คาดหวังจากการปฏิรูป มสธ.</a:t>
            </a:r>
            <a:endParaRPr lang="en-US" sz="6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Slide Number Placeholder 6"/>
          <p:cNvSpPr>
            <a:spLocks noGrp="1"/>
          </p:cNvSpPr>
          <p:nvPr>
            <p:ph type="sldNum" sz="quarter" idx="12"/>
          </p:nvPr>
        </p:nvSpPr>
        <p:spPr/>
        <p:txBody>
          <a:bodyPr/>
          <a:lstStyle/>
          <a:p>
            <a:fld id="{28F39EAB-010B-4E50-8803-EECF1077C1BF}" type="slidenum">
              <a:rPr lang="th-TH" smtClean="0"/>
              <a:pPr/>
              <a:t>32</a:t>
            </a:fld>
            <a:endParaRPr lang="th-TH" dirty="0"/>
          </a:p>
        </p:txBody>
      </p:sp>
      <p:grpSp>
        <p:nvGrpSpPr>
          <p:cNvPr id="43" name="Group 27">
            <a:extLst>
              <a:ext uri="{FF2B5EF4-FFF2-40B4-BE49-F238E27FC236}">
                <a16:creationId xmlns:a16="http://schemas.microsoft.com/office/drawing/2014/main" id="{77BCC565-2069-4E36-AF66-3B096AFE36F6}"/>
              </a:ext>
            </a:extLst>
          </p:cNvPr>
          <p:cNvGrpSpPr/>
          <p:nvPr/>
        </p:nvGrpSpPr>
        <p:grpSpPr>
          <a:xfrm>
            <a:off x="2008495" y="2417926"/>
            <a:ext cx="1760562" cy="3084393"/>
            <a:chOff x="1856095" y="2265526"/>
            <a:chExt cx="1760562" cy="3084393"/>
          </a:xfrm>
          <a:grpFill/>
          <a:effectLst>
            <a:reflection blurRad="6350" stA="52000" endA="300" endPos="35000" dir="5400000" sy="-100000" algn="bl" rotWithShape="0"/>
          </a:effectLst>
        </p:grpSpPr>
        <p:sp>
          <p:nvSpPr>
            <p:cNvPr id="44" name="Rectangle 28">
              <a:extLst>
                <a:ext uri="{FF2B5EF4-FFF2-40B4-BE49-F238E27FC236}">
                  <a16:creationId xmlns:a16="http://schemas.microsoft.com/office/drawing/2014/main" id="{3AE2C312-6AFA-4DAD-ABA1-7696AED43A86}"/>
                </a:ext>
              </a:extLst>
            </p:cNvPr>
            <p:cNvSpPr/>
            <p:nvPr/>
          </p:nvSpPr>
          <p:spPr>
            <a:xfrm>
              <a:off x="1856096"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5" name="Right Triangle 29">
              <a:extLst>
                <a:ext uri="{FF2B5EF4-FFF2-40B4-BE49-F238E27FC236}">
                  <a16:creationId xmlns:a16="http://schemas.microsoft.com/office/drawing/2014/main" id="{2582B188-B077-4949-AB88-CE61525385BC}"/>
                </a:ext>
              </a:extLst>
            </p:cNvPr>
            <p:cNvSpPr/>
            <p:nvPr/>
          </p:nvSpPr>
          <p:spPr>
            <a:xfrm flipH="1">
              <a:off x="1856095" y="2265526"/>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nvGrpSpPr>
          <p:cNvPr id="51" name="Group 27">
            <a:extLst>
              <a:ext uri="{FF2B5EF4-FFF2-40B4-BE49-F238E27FC236}">
                <a16:creationId xmlns:a16="http://schemas.microsoft.com/office/drawing/2014/main" id="{F6635F86-5572-422E-84B5-65228700AE26}"/>
              </a:ext>
            </a:extLst>
          </p:cNvPr>
          <p:cNvGrpSpPr/>
          <p:nvPr/>
        </p:nvGrpSpPr>
        <p:grpSpPr>
          <a:xfrm>
            <a:off x="1856095" y="2265526"/>
            <a:ext cx="1760562" cy="3084393"/>
            <a:chOff x="1856095" y="2265526"/>
            <a:chExt cx="1760562" cy="3084393"/>
          </a:xfrm>
          <a:grpFill/>
          <a:effectLst>
            <a:reflection blurRad="6350" stA="52000" endA="300" endPos="35000" dir="5400000" sy="-100000" algn="bl" rotWithShape="0"/>
          </a:effectLst>
        </p:grpSpPr>
        <p:sp>
          <p:nvSpPr>
            <p:cNvPr id="52" name="Rectangle 28">
              <a:extLst>
                <a:ext uri="{FF2B5EF4-FFF2-40B4-BE49-F238E27FC236}">
                  <a16:creationId xmlns:a16="http://schemas.microsoft.com/office/drawing/2014/main" id="{F693C9F9-8BD4-40B7-80A4-CA41763913A8}"/>
                </a:ext>
              </a:extLst>
            </p:cNvPr>
            <p:cNvSpPr/>
            <p:nvPr/>
          </p:nvSpPr>
          <p:spPr>
            <a:xfrm>
              <a:off x="1856096"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53" name="Right Triangle 29">
              <a:extLst>
                <a:ext uri="{FF2B5EF4-FFF2-40B4-BE49-F238E27FC236}">
                  <a16:creationId xmlns:a16="http://schemas.microsoft.com/office/drawing/2014/main" id="{B44B0D46-FD17-4BAF-85E8-AF91030FDA00}"/>
                </a:ext>
              </a:extLst>
            </p:cNvPr>
            <p:cNvSpPr/>
            <p:nvPr/>
          </p:nvSpPr>
          <p:spPr>
            <a:xfrm flipH="1">
              <a:off x="1856095" y="2265526"/>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nvGrpSpPr>
          <p:cNvPr id="61" name="Group 37">
            <a:extLst>
              <a:ext uri="{FF2B5EF4-FFF2-40B4-BE49-F238E27FC236}">
                <a16:creationId xmlns:a16="http://schemas.microsoft.com/office/drawing/2014/main" id="{EFCB10A8-D13E-4E30-8BAA-03A3486B25EB}"/>
              </a:ext>
            </a:extLst>
          </p:cNvPr>
          <p:cNvGrpSpPr/>
          <p:nvPr/>
        </p:nvGrpSpPr>
        <p:grpSpPr>
          <a:xfrm>
            <a:off x="9848573" y="1098241"/>
            <a:ext cx="2225746" cy="4661514"/>
            <a:chOff x="8666326" y="1491017"/>
            <a:chExt cx="1760564" cy="3770192"/>
          </a:xfrm>
        </p:grpSpPr>
        <p:grpSp>
          <p:nvGrpSpPr>
            <p:cNvPr id="62" name="Group 23">
              <a:extLst>
                <a:ext uri="{FF2B5EF4-FFF2-40B4-BE49-F238E27FC236}">
                  <a16:creationId xmlns:a16="http://schemas.microsoft.com/office/drawing/2014/main" id="{B669C864-56D8-421F-9568-BD5EED2EACE7}"/>
                </a:ext>
              </a:extLst>
            </p:cNvPr>
            <p:cNvGrpSpPr/>
            <p:nvPr/>
          </p:nvGrpSpPr>
          <p:grpSpPr>
            <a:xfrm>
              <a:off x="8666326" y="1491017"/>
              <a:ext cx="1760564" cy="3770192"/>
              <a:chOff x="1856094" y="1579727"/>
              <a:chExt cx="1760564" cy="3770192"/>
            </a:xfrm>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16200000" scaled="1"/>
              <a:tileRect/>
            </a:gradFill>
          </p:grpSpPr>
          <p:sp>
            <p:nvSpPr>
              <p:cNvPr id="64" name="Rectangle 24">
                <a:extLst>
                  <a:ext uri="{FF2B5EF4-FFF2-40B4-BE49-F238E27FC236}">
                    <a16:creationId xmlns:a16="http://schemas.microsoft.com/office/drawing/2014/main" id="{C3EB99C3-2CC1-4609-AD2A-2DB0AA11F6E8}"/>
                  </a:ext>
                </a:extLst>
              </p:cNvPr>
              <p:cNvSpPr/>
              <p:nvPr/>
            </p:nvSpPr>
            <p:spPr>
              <a:xfrm>
                <a:off x="1856094" y="2265526"/>
                <a:ext cx="1760561" cy="10451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65" name="Oval 25">
                <a:extLst>
                  <a:ext uri="{FF2B5EF4-FFF2-40B4-BE49-F238E27FC236}">
                    <a16:creationId xmlns:a16="http://schemas.microsoft.com/office/drawing/2014/main" id="{D1406091-5EDA-434D-8FB8-A24FEB468F75}"/>
                  </a:ext>
                </a:extLst>
              </p:cNvPr>
              <p:cNvSpPr/>
              <p:nvPr/>
            </p:nvSpPr>
            <p:spPr>
              <a:xfrm>
                <a:off x="2050574" y="1579727"/>
                <a:ext cx="1371600" cy="1371600"/>
              </a:xfrm>
              <a:prstGeom prst="ellipse">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300" dirty="0">
                    <a:solidFill>
                      <a:schemeClr val="accent5"/>
                    </a:solidFill>
                    <a:latin typeface="Arial" panose="020B0604020202020204" pitchFamily="34" charset="0"/>
                    <a:cs typeface="Arial" panose="020B0604020202020204" pitchFamily="34" charset="0"/>
                  </a:rPr>
                  <a:t>05</a:t>
                </a:r>
                <a:endParaRPr lang="en-US" sz="4400" dirty="0">
                  <a:solidFill>
                    <a:schemeClr val="accent5"/>
                  </a:solidFill>
                </a:endParaRPr>
              </a:p>
            </p:txBody>
          </p:sp>
          <p:sp>
            <p:nvSpPr>
              <p:cNvPr id="66" name="Right Triangle 26">
                <a:extLst>
                  <a:ext uri="{FF2B5EF4-FFF2-40B4-BE49-F238E27FC236}">
                    <a16:creationId xmlns:a16="http://schemas.microsoft.com/office/drawing/2014/main" id="{A423B61F-2E74-47D0-AF72-37D720FC5636}"/>
                  </a:ext>
                </a:extLst>
              </p:cNvPr>
              <p:cNvSpPr/>
              <p:nvPr/>
            </p:nvSpPr>
            <p:spPr>
              <a:xfrm>
                <a:off x="1856094" y="2265526"/>
                <a:ext cx="1760561" cy="1249052"/>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67" name="Group 27">
                <a:extLst>
                  <a:ext uri="{FF2B5EF4-FFF2-40B4-BE49-F238E27FC236}">
                    <a16:creationId xmlns:a16="http://schemas.microsoft.com/office/drawing/2014/main" id="{1BABC9C3-657B-4777-A004-DE626349BBB3}"/>
                  </a:ext>
                </a:extLst>
              </p:cNvPr>
              <p:cNvGrpSpPr/>
              <p:nvPr/>
            </p:nvGrpSpPr>
            <p:grpSpPr>
              <a:xfrm>
                <a:off x="1856095" y="2265527"/>
                <a:ext cx="1760563" cy="3084392"/>
                <a:chOff x="1856095" y="2265527"/>
                <a:chExt cx="1760563" cy="3084392"/>
              </a:xfrm>
              <a:grpFill/>
              <a:effectLst>
                <a:reflection blurRad="6350" stA="52000" endA="300" endPos="35000" dir="5400000" sy="-100000" algn="bl" rotWithShape="0"/>
              </a:effectLst>
            </p:grpSpPr>
            <p:sp>
              <p:nvSpPr>
                <p:cNvPr id="68" name="Rectangle 28">
                  <a:extLst>
                    <a:ext uri="{FF2B5EF4-FFF2-40B4-BE49-F238E27FC236}">
                      <a16:creationId xmlns:a16="http://schemas.microsoft.com/office/drawing/2014/main" id="{C63C2742-9A1D-41F7-867C-42EFBCFF1A9F}"/>
                    </a:ext>
                  </a:extLst>
                </p:cNvPr>
                <p:cNvSpPr/>
                <p:nvPr/>
              </p:nvSpPr>
              <p:spPr>
                <a:xfrm>
                  <a:off x="1856097" y="3514578"/>
                  <a:ext cx="1760561" cy="18353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69" name="Right Triangle 29">
                  <a:extLst>
                    <a:ext uri="{FF2B5EF4-FFF2-40B4-BE49-F238E27FC236}">
                      <a16:creationId xmlns:a16="http://schemas.microsoft.com/office/drawing/2014/main" id="{4EA15E49-8C54-49B1-A4BB-516E462FF612}"/>
                    </a:ext>
                  </a:extLst>
                </p:cNvPr>
                <p:cNvSpPr/>
                <p:nvPr/>
              </p:nvSpPr>
              <p:spPr>
                <a:xfrm flipH="1">
                  <a:off x="1856095" y="2265527"/>
                  <a:ext cx="1760561" cy="1249052"/>
                </a:xfrm>
                <a:prstGeom prst="rtTriangle">
                  <a:avLst/>
                </a:prstGeom>
                <a:grp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sp>
          <p:nvSpPr>
            <p:cNvPr id="63" name="Rectangle 33">
              <a:extLst>
                <a:ext uri="{FF2B5EF4-FFF2-40B4-BE49-F238E27FC236}">
                  <a16:creationId xmlns:a16="http://schemas.microsoft.com/office/drawing/2014/main" id="{AA014AE5-F92B-4B86-AE9A-D9CC706DFB3F}"/>
                </a:ext>
              </a:extLst>
            </p:cNvPr>
            <p:cNvSpPr/>
            <p:nvPr/>
          </p:nvSpPr>
          <p:spPr>
            <a:xfrm>
              <a:off x="8773720" y="3184844"/>
              <a:ext cx="1458686" cy="1120172"/>
            </a:xfrm>
            <a:prstGeom prst="rect">
              <a:avLst/>
            </a:prstGeom>
          </p:spPr>
          <p:txBody>
            <a:bodyPr wrap="square">
              <a:spAutoFit/>
            </a:bodyPr>
            <a:lstStyle/>
            <a:p>
              <a:pPr algn="ctr"/>
              <a:r>
                <a:rPr lang="th-TH" sz="4000" b="1" dirty="0">
                  <a:solidFill>
                    <a:schemeClr val="bg1"/>
                  </a:solidFill>
                </a:rPr>
                <a:t>รายได้</a:t>
              </a:r>
            </a:p>
            <a:p>
              <a:pPr algn="ctr"/>
              <a:r>
                <a:rPr lang="th-TH" sz="4400" b="1" u="sng" dirty="0">
                  <a:solidFill>
                    <a:schemeClr val="bg1"/>
                  </a:solidFill>
                </a:rPr>
                <a:t>เพิ่มขึ้น</a:t>
              </a:r>
              <a:endParaRPr lang="en-US" sz="4400" b="1" u="sng" dirty="0">
                <a:solidFill>
                  <a:schemeClr val="bg1"/>
                </a:solidFill>
              </a:endParaRPr>
            </a:p>
          </p:txBody>
        </p:sp>
      </p:grpSp>
    </p:spTree>
    <p:extLst>
      <p:ext uri="{BB962C8B-B14F-4D97-AF65-F5344CB8AC3E}">
        <p14:creationId xmlns:p14="http://schemas.microsoft.com/office/powerpoint/2010/main" val="39953899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Placeholder 32">
            <a:extLst>
              <a:ext uri="{FF2B5EF4-FFF2-40B4-BE49-F238E27FC236}">
                <a16:creationId xmlns:a16="http://schemas.microsoft.com/office/drawing/2014/main" id="{AABAF0AE-CD34-4ADD-A19B-3261F69CECB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256484" y="1395046"/>
            <a:ext cx="1981200" cy="1981200"/>
          </a:xfrm>
        </p:spPr>
      </p:pic>
      <p:pic>
        <p:nvPicPr>
          <p:cNvPr id="39" name="Picture Placeholder 38">
            <a:extLst>
              <a:ext uri="{FF2B5EF4-FFF2-40B4-BE49-F238E27FC236}">
                <a16:creationId xmlns:a16="http://schemas.microsoft.com/office/drawing/2014/main" id="{32E044B4-E02C-4E4C-B0B9-8610BC361A3C}"/>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5" name="Picture Placeholder 34">
            <a:extLst>
              <a:ext uri="{FF2B5EF4-FFF2-40B4-BE49-F238E27FC236}">
                <a16:creationId xmlns:a16="http://schemas.microsoft.com/office/drawing/2014/main" id="{89DF181D-35BB-4410-91D7-EA6824EC1FE5}"/>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7" name="Picture Placeholder 46">
            <a:extLst>
              <a:ext uri="{FF2B5EF4-FFF2-40B4-BE49-F238E27FC236}">
                <a16:creationId xmlns:a16="http://schemas.microsoft.com/office/drawing/2014/main" id="{18D07C21-86AE-48BD-A704-07540946B7CA}"/>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49" name="Picture Placeholder 48">
            <a:extLst>
              <a:ext uri="{FF2B5EF4-FFF2-40B4-BE49-F238E27FC236}">
                <a16:creationId xmlns:a16="http://schemas.microsoft.com/office/drawing/2014/main" id="{49E0B018-D1E3-4F94-9AD2-45DB18CEF2A4}"/>
              </a:ext>
            </a:extLst>
          </p:cNvPr>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pic>
        <p:nvPicPr>
          <p:cNvPr id="45" name="Picture Placeholder 44">
            <a:extLst>
              <a:ext uri="{FF2B5EF4-FFF2-40B4-BE49-F238E27FC236}">
                <a16:creationId xmlns:a16="http://schemas.microsoft.com/office/drawing/2014/main" id="{17A5876A-E68D-4627-92DA-8961BBF23EA5}"/>
              </a:ext>
            </a:extLst>
          </p:cNvPr>
          <p:cNvPicPr>
            <a:picLocks noGrp="1" noChangeAspect="1"/>
          </p:cNvPicPr>
          <p:nvPr>
            <p:ph type="pic" sz="quarter" idx="15"/>
          </p:nvPr>
        </p:nvPicPr>
        <p:blipFill>
          <a:blip r:embed="rId8" cstate="screen">
            <a:extLst>
              <a:ext uri="{28A0092B-C50C-407E-A947-70E740481C1C}">
                <a14:useLocalDpi xmlns:a14="http://schemas.microsoft.com/office/drawing/2010/main"/>
              </a:ext>
            </a:extLst>
          </a:blip>
          <a:srcRect/>
          <a:stretch>
            <a:fillRect/>
          </a:stretch>
        </p:blipFill>
        <p:spPr/>
      </p:pic>
      <p:pic>
        <p:nvPicPr>
          <p:cNvPr id="37" name="Picture Placeholder 36">
            <a:extLst>
              <a:ext uri="{FF2B5EF4-FFF2-40B4-BE49-F238E27FC236}">
                <a16:creationId xmlns:a16="http://schemas.microsoft.com/office/drawing/2014/main" id="{28813CEE-856D-4BAB-9B7A-1560E0714BE5}"/>
              </a:ext>
            </a:extLst>
          </p:cNvPr>
          <p:cNvPicPr>
            <a:picLocks noGrp="1" noChangeAspect="1"/>
          </p:cNvPicPr>
          <p:nvPr>
            <p:ph type="pic" sz="quarter" idx="16"/>
          </p:nvPr>
        </p:nvPicPr>
        <p:blipFill>
          <a:blip r:embed="rId9" cstate="screen">
            <a:extLst>
              <a:ext uri="{28A0092B-C50C-407E-A947-70E740481C1C}">
                <a14:useLocalDpi xmlns:a14="http://schemas.microsoft.com/office/drawing/2010/main"/>
              </a:ext>
            </a:extLst>
          </a:blip>
          <a:srcRect/>
          <a:stretch>
            <a:fillRect/>
          </a:stretch>
        </p:blipFill>
        <p:spPr/>
      </p:pic>
      <p:pic>
        <p:nvPicPr>
          <p:cNvPr id="41" name="Picture Placeholder 40">
            <a:extLst>
              <a:ext uri="{FF2B5EF4-FFF2-40B4-BE49-F238E27FC236}">
                <a16:creationId xmlns:a16="http://schemas.microsoft.com/office/drawing/2014/main" id="{B40419B5-F8D6-4289-B2F7-A1BB6BC1B2A3}"/>
              </a:ext>
            </a:extLst>
          </p:cNvPr>
          <p:cNvPicPr>
            <a:picLocks noGrp="1" noChangeAspect="1"/>
          </p:cNvPicPr>
          <p:nvPr>
            <p:ph type="pic" sz="quarter" idx="17"/>
          </p:nvPr>
        </p:nvPicPr>
        <p:blipFill>
          <a:blip r:embed="rId10" cstate="screen">
            <a:extLst>
              <a:ext uri="{28A0092B-C50C-407E-A947-70E740481C1C}">
                <a14:useLocalDpi xmlns:a14="http://schemas.microsoft.com/office/drawing/2010/main"/>
              </a:ext>
            </a:extLst>
          </a:blip>
          <a:srcRect/>
          <a:stretch>
            <a:fillRect/>
          </a:stretch>
        </p:blipFill>
        <p:spPr/>
      </p:pic>
      <p:pic>
        <p:nvPicPr>
          <p:cNvPr id="43" name="Picture Placeholder 42">
            <a:extLst>
              <a:ext uri="{FF2B5EF4-FFF2-40B4-BE49-F238E27FC236}">
                <a16:creationId xmlns:a16="http://schemas.microsoft.com/office/drawing/2014/main" id="{1F3DAE82-2337-47A3-B30C-7B657CDE95A6}"/>
              </a:ext>
            </a:extLst>
          </p:cNvPr>
          <p:cNvPicPr>
            <a:picLocks noGrp="1" noChangeAspect="1"/>
          </p:cNvPicPr>
          <p:nvPr>
            <p:ph type="pic" sz="quarter" idx="18"/>
          </p:nvPr>
        </p:nvPicPr>
        <p:blipFill>
          <a:blip r:embed="rId11" cstate="screen">
            <a:extLst>
              <a:ext uri="{28A0092B-C50C-407E-A947-70E740481C1C}">
                <a14:useLocalDpi xmlns:a14="http://schemas.microsoft.com/office/drawing/2010/main"/>
              </a:ext>
            </a:extLst>
          </a:blip>
          <a:srcRect/>
          <a:stretch>
            <a:fillRect/>
          </a:stretch>
        </p:blipFill>
        <p:spPr/>
      </p:pic>
      <p:sp>
        <p:nvSpPr>
          <p:cNvPr id="12" name="TextBox 11">
            <a:extLst>
              <a:ext uri="{FF2B5EF4-FFF2-40B4-BE49-F238E27FC236}">
                <a16:creationId xmlns:a16="http://schemas.microsoft.com/office/drawing/2014/main" id="{47A38653-40BF-44C8-B47A-8E9D6775CB1F}"/>
              </a:ext>
            </a:extLst>
          </p:cNvPr>
          <p:cNvSpPr txBox="1"/>
          <p:nvPr/>
        </p:nvSpPr>
        <p:spPr>
          <a:xfrm>
            <a:off x="591994" y="1558881"/>
            <a:ext cx="4554583" cy="4486998"/>
          </a:xfrm>
          <a:prstGeom prst="rect">
            <a:avLst/>
          </a:prstGeom>
          <a:solidFill>
            <a:srgbClr val="FFC000"/>
          </a:solidFill>
          <a:ln>
            <a:solidFill>
              <a:srgbClr val="FF0000"/>
            </a:solidFill>
          </a:ln>
        </p:spPr>
        <p:txBody>
          <a:bodyPr wrap="square" lIns="0" rIns="0" rtlCol="0" anchor="ctr">
            <a:spAutoFit/>
          </a:bodyPr>
          <a:lstStyle/>
          <a:p>
            <a:r>
              <a:rPr lang="th-TH" sz="3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 . . . </a:t>
            </a:r>
            <a:r>
              <a:rPr lang="th-TH" sz="44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มสธ.</a:t>
            </a:r>
            <a:r>
              <a:rPr lang="th-TH" sz="3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 พ้นวิกฤต สามารถพิชิตการเปลี่ยนแปลง</a:t>
            </a:r>
          </a:p>
          <a:p>
            <a:r>
              <a:rPr lang="th-TH" sz="3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แสดงสัมฤทธิผลที่ดียิ่งขึ้น พลิกฟื้นให้เขียวทองผ่องอำไพต่อไป . . . ❞</a:t>
            </a:r>
            <a:endParaRPr lang="en-US" sz="3200"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373D5AEA-F891-4164-BFF8-28366258953D}"/>
              </a:ext>
            </a:extLst>
          </p:cNvPr>
          <p:cNvSpPr txBox="1"/>
          <p:nvPr/>
        </p:nvSpPr>
        <p:spPr>
          <a:xfrm>
            <a:off x="591994" y="341899"/>
            <a:ext cx="3759899" cy="816121"/>
          </a:xfrm>
          <a:prstGeom prst="rect">
            <a:avLst/>
          </a:prstGeom>
          <a:noFill/>
        </p:spPr>
        <p:txBody>
          <a:bodyPr wrap="square" lIns="0" rIns="0" rtlCol="0" anchor="b">
            <a:spAutoFit/>
          </a:bodyPr>
          <a:lstStyle/>
          <a:p>
            <a:pPr>
              <a:lnSpc>
                <a:spcPct val="120000"/>
              </a:lnSpc>
            </a:pPr>
            <a:r>
              <a:rPr lang="th-TH" b="1" i="1" kern="0" dirty="0">
                <a:solidFill>
                  <a:srgbClr val="FF0000"/>
                </a:solidFill>
                <a:latin typeface="Open Sans" panose="020B0606030504020204" pitchFamily="34" charset="0"/>
                <a:ea typeface="Open Sans" panose="020B0606030504020204" pitchFamily="34" charset="0"/>
                <a:cs typeface="Open Sans" panose="020B0606030504020204" pitchFamily="34" charset="0"/>
              </a:rPr>
              <a:t>ทั้งหมดนี้เพื่อ...</a:t>
            </a:r>
            <a:endParaRPr lang="en-IN" b="1" i="1"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40366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p:cNvSpPr/>
          <p:nvPr/>
        </p:nvSpPr>
        <p:spPr>
          <a:xfrm>
            <a:off x="974361" y="550391"/>
            <a:ext cx="9912661" cy="7922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h-TH" sz="5400" spc="-300" dirty="0">
                <a:solidFill>
                  <a:schemeClr val="tx1">
                    <a:lumMod val="75000"/>
                    <a:lumOff val="25000"/>
                  </a:schemeClr>
                </a:solidFill>
                <a:latin typeface="Arial" panose="020B0604020202020204" pitchFamily="34" charset="0"/>
                <a:cs typeface="Arial" panose="020B0604020202020204" pitchFamily="34" charset="0"/>
              </a:rPr>
              <a:t>ประเด็นยุทธศาสตร์จากการปฏิรูป </a:t>
            </a:r>
            <a:r>
              <a:rPr lang="th-TH" sz="5400" spc="-300" dirty="0" err="1">
                <a:solidFill>
                  <a:schemeClr val="tx1">
                    <a:lumMod val="75000"/>
                    <a:lumOff val="25000"/>
                  </a:schemeClr>
                </a:solidFill>
                <a:latin typeface="Arial" panose="020B0604020202020204" pitchFamily="34" charset="0"/>
                <a:cs typeface="Arial" panose="020B0604020202020204" pitchFamily="34" charset="0"/>
              </a:rPr>
              <a:t>มสธ</a:t>
            </a:r>
            <a:r>
              <a:rPr lang="th-TH" sz="5400" spc="-300" dirty="0">
                <a:solidFill>
                  <a:schemeClr val="tx1">
                    <a:lumMod val="75000"/>
                    <a:lumOff val="25000"/>
                  </a:schemeClr>
                </a:solidFill>
                <a:latin typeface="Arial" panose="020B0604020202020204" pitchFamily="34" charset="0"/>
                <a:cs typeface="Arial" panose="020B0604020202020204" pitchFamily="34" charset="0"/>
              </a:rPr>
              <a:t>.</a:t>
            </a:r>
            <a:endParaRPr lang="en-US" sz="5400" spc="-300" dirty="0">
              <a:solidFill>
                <a:schemeClr val="accent6">
                  <a:lumMod val="50000"/>
                </a:schemeClr>
              </a:solidFill>
              <a:latin typeface="Arial" panose="020B0604020202020204" pitchFamily="34" charset="0"/>
              <a:cs typeface="Arial" panose="020B0604020202020204" pitchFamily="34" charset="0"/>
            </a:endParaRPr>
          </a:p>
        </p:txBody>
      </p:sp>
      <p:grpSp>
        <p:nvGrpSpPr>
          <p:cNvPr id="6" name="Group 5"/>
          <p:cNvGrpSpPr/>
          <p:nvPr/>
        </p:nvGrpSpPr>
        <p:grpSpPr>
          <a:xfrm>
            <a:off x="839449" y="1933731"/>
            <a:ext cx="2760363" cy="4111927"/>
            <a:chOff x="1124618" y="2201722"/>
            <a:chExt cx="2310065" cy="3830778"/>
          </a:xfrm>
        </p:grpSpPr>
        <p:sp>
          <p:nvSpPr>
            <p:cNvPr id="2" name="Rounded Rectangle 1"/>
            <p:cNvSpPr/>
            <p:nvPr/>
          </p:nvSpPr>
          <p:spPr>
            <a:xfrm>
              <a:off x="1124619" y="2201722"/>
              <a:ext cx="2310063" cy="3830778"/>
            </a:xfrm>
            <a:prstGeom prst="roundRect">
              <a:avLst>
                <a:gd name="adj" fmla="val 4572"/>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1124618" y="5094087"/>
              <a:ext cx="2310064" cy="541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spc="-300" dirty="0">
                  <a:solidFill>
                    <a:schemeClr val="accent5"/>
                  </a:solidFill>
                  <a:latin typeface="Arial" panose="020B0604020202020204" pitchFamily="34" charset="0"/>
                  <a:cs typeface="Arial" panose="020B0604020202020204" pitchFamily="34" charset="0"/>
                </a:rPr>
                <a:t>01</a:t>
              </a:r>
            </a:p>
          </p:txBody>
        </p:sp>
        <p:sp>
          <p:nvSpPr>
            <p:cNvPr id="54" name="Rectangle 53"/>
            <p:cNvSpPr/>
            <p:nvPr/>
          </p:nvSpPr>
          <p:spPr>
            <a:xfrm>
              <a:off x="1124618" y="3583332"/>
              <a:ext cx="2053733" cy="1232950"/>
            </a:xfrm>
            <a:prstGeom prst="rect">
              <a:avLst/>
            </a:prstGeom>
          </p:spPr>
          <p:txBody>
            <a:bodyPr wrap="square">
              <a:spAutoFit/>
            </a:bodyPr>
            <a:lstStyle/>
            <a:p>
              <a:pPr algn="ctr"/>
              <a:r>
                <a:rPr lang="th-TH" sz="4000" b="1" kern="0" dirty="0">
                  <a:solidFill>
                    <a:schemeClr val="bg1"/>
                  </a:solidFill>
                  <a:latin typeface="Arial" pitchFamily="34" charset="0"/>
                </a:rPr>
                <a:t>การเรียนการสอนทุกระดับ</a:t>
              </a:r>
              <a:endParaRPr lang="en-US" sz="4400" b="1" dirty="0">
                <a:solidFill>
                  <a:schemeClr val="bg1"/>
                </a:solidFill>
              </a:endParaRPr>
            </a:p>
          </p:txBody>
        </p:sp>
        <p:sp>
          <p:nvSpPr>
            <p:cNvPr id="3" name="Round Same Side Corner Rectangle 2"/>
            <p:cNvSpPr/>
            <p:nvPr/>
          </p:nvSpPr>
          <p:spPr>
            <a:xfrm>
              <a:off x="1124619" y="2201722"/>
              <a:ext cx="2310064" cy="830906"/>
            </a:xfrm>
            <a:prstGeom prst="round2SameRect">
              <a:avLst>
                <a:gd name="adj1" fmla="val 8831"/>
                <a:gd name="adj2" fmla="val 0"/>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 name="Oval 3"/>
            <p:cNvSpPr/>
            <p:nvPr/>
          </p:nvSpPr>
          <p:spPr>
            <a:xfrm>
              <a:off x="1777605" y="2480266"/>
              <a:ext cx="997527" cy="972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latin typeface="Arial" panose="020B0604020202020204" pitchFamily="34" charset="0"/>
                <a:cs typeface="Arial" panose="020B0604020202020204" pitchFamily="34" charset="0"/>
              </a:endParaRPr>
            </a:p>
          </p:txBody>
        </p:sp>
        <p:grpSp>
          <p:nvGrpSpPr>
            <p:cNvPr id="32" name="Group 4"/>
            <p:cNvGrpSpPr>
              <a:grpSpLocks noChangeAspect="1"/>
            </p:cNvGrpSpPr>
            <p:nvPr/>
          </p:nvGrpSpPr>
          <p:grpSpPr bwMode="auto">
            <a:xfrm>
              <a:off x="2055797" y="2739434"/>
              <a:ext cx="441142" cy="454001"/>
              <a:chOff x="3808" y="298"/>
              <a:chExt cx="892" cy="918"/>
            </a:xfrm>
            <a:solidFill>
              <a:schemeClr val="accent5"/>
            </a:solidFill>
          </p:grpSpPr>
          <p:sp>
            <p:nvSpPr>
              <p:cNvPr id="38" name="Freeform 6"/>
              <p:cNvSpPr>
                <a:spLocks noEditPoints="1"/>
              </p:cNvSpPr>
              <p:nvPr/>
            </p:nvSpPr>
            <p:spPr bwMode="auto">
              <a:xfrm>
                <a:off x="3808" y="298"/>
                <a:ext cx="892" cy="918"/>
              </a:xfrm>
              <a:custGeom>
                <a:avLst/>
                <a:gdLst>
                  <a:gd name="T0" fmla="*/ 1532 w 3567"/>
                  <a:gd name="T1" fmla="*/ 3201 h 3673"/>
                  <a:gd name="T2" fmla="*/ 1814 w 3567"/>
                  <a:gd name="T3" fmla="*/ 3413 h 3673"/>
                  <a:gd name="T4" fmla="*/ 2096 w 3567"/>
                  <a:gd name="T5" fmla="*/ 3084 h 3673"/>
                  <a:gd name="T6" fmla="*/ 2160 w 3567"/>
                  <a:gd name="T7" fmla="*/ 2441 h 3673"/>
                  <a:gd name="T8" fmla="*/ 1309 w 3567"/>
                  <a:gd name="T9" fmla="*/ 2530 h 3673"/>
                  <a:gd name="T10" fmla="*/ 2560 w 3567"/>
                  <a:gd name="T11" fmla="*/ 2161 h 3673"/>
                  <a:gd name="T12" fmla="*/ 2776 w 3567"/>
                  <a:gd name="T13" fmla="*/ 2811 h 3673"/>
                  <a:gd name="T14" fmla="*/ 3226 w 3567"/>
                  <a:gd name="T15" fmla="*/ 2861 h 3673"/>
                  <a:gd name="T16" fmla="*/ 3311 w 3567"/>
                  <a:gd name="T17" fmla="*/ 2757 h 3673"/>
                  <a:gd name="T18" fmla="*/ 3098 w 3567"/>
                  <a:gd name="T19" fmla="*/ 2361 h 3673"/>
                  <a:gd name="T20" fmla="*/ 680 w 3567"/>
                  <a:gd name="T21" fmla="*/ 2130 h 3673"/>
                  <a:gd name="T22" fmla="*/ 305 w 3567"/>
                  <a:gd name="T23" fmla="*/ 2606 h 3673"/>
                  <a:gd name="T24" fmla="*/ 268 w 3567"/>
                  <a:gd name="T25" fmla="*/ 2822 h 3673"/>
                  <a:gd name="T26" fmla="*/ 551 w 3567"/>
                  <a:gd name="T27" fmla="*/ 2862 h 3673"/>
                  <a:gd name="T28" fmla="*/ 1065 w 3567"/>
                  <a:gd name="T29" fmla="*/ 2606 h 3673"/>
                  <a:gd name="T30" fmla="*/ 1555 w 3567"/>
                  <a:gd name="T31" fmla="*/ 1443 h 3673"/>
                  <a:gd name="T32" fmla="*/ 1437 w 3567"/>
                  <a:gd name="T33" fmla="*/ 2154 h 3673"/>
                  <a:gd name="T34" fmla="*/ 2317 w 3567"/>
                  <a:gd name="T35" fmla="*/ 1932 h 3673"/>
                  <a:gd name="T36" fmla="*/ 1324 w 3567"/>
                  <a:gd name="T37" fmla="*/ 1062 h 3673"/>
                  <a:gd name="T38" fmla="*/ 2244 w 3567"/>
                  <a:gd name="T39" fmla="*/ 1062 h 3673"/>
                  <a:gd name="T40" fmla="*/ 3114 w 3567"/>
                  <a:gd name="T41" fmla="*/ 802 h 3673"/>
                  <a:gd name="T42" fmla="*/ 2559 w 3567"/>
                  <a:gd name="T43" fmla="*/ 931 h 3673"/>
                  <a:gd name="T44" fmla="*/ 2824 w 3567"/>
                  <a:gd name="T45" fmla="*/ 1604 h 3673"/>
                  <a:gd name="T46" fmla="*/ 3238 w 3567"/>
                  <a:gd name="T47" fmla="*/ 1110 h 3673"/>
                  <a:gd name="T48" fmla="*/ 3303 w 3567"/>
                  <a:gd name="T49" fmla="*/ 856 h 3673"/>
                  <a:gd name="T50" fmla="*/ 438 w 3567"/>
                  <a:gd name="T51" fmla="*/ 802 h 3673"/>
                  <a:gd name="T52" fmla="*/ 260 w 3567"/>
                  <a:gd name="T53" fmla="*/ 865 h 3673"/>
                  <a:gd name="T54" fmla="*/ 358 w 3567"/>
                  <a:gd name="T55" fmla="*/ 1157 h 3673"/>
                  <a:gd name="T56" fmla="*/ 812 w 3567"/>
                  <a:gd name="T57" fmla="*/ 1667 h 3673"/>
                  <a:gd name="T58" fmla="*/ 927 w 3567"/>
                  <a:gd name="T59" fmla="*/ 903 h 3673"/>
                  <a:gd name="T60" fmla="*/ 1784 w 3567"/>
                  <a:gd name="T61" fmla="*/ 257 h 3673"/>
                  <a:gd name="T62" fmla="*/ 1502 w 3567"/>
                  <a:gd name="T63" fmla="*/ 527 h 3673"/>
                  <a:gd name="T64" fmla="*/ 2048 w 3567"/>
                  <a:gd name="T65" fmla="*/ 870 h 3673"/>
                  <a:gd name="T66" fmla="*/ 1940 w 3567"/>
                  <a:gd name="T67" fmla="*/ 342 h 3673"/>
                  <a:gd name="T68" fmla="*/ 1888 w 3567"/>
                  <a:gd name="T69" fmla="*/ 13 h 3673"/>
                  <a:gd name="T70" fmla="*/ 2267 w 3567"/>
                  <a:gd name="T71" fmla="*/ 362 h 3673"/>
                  <a:gd name="T72" fmla="*/ 2717 w 3567"/>
                  <a:gd name="T73" fmla="*/ 611 h 3673"/>
                  <a:gd name="T74" fmla="*/ 3275 w 3567"/>
                  <a:gd name="T75" fmla="*/ 563 h 3673"/>
                  <a:gd name="T76" fmla="*/ 3538 w 3567"/>
                  <a:gd name="T77" fmla="*/ 755 h 3673"/>
                  <a:gd name="T78" fmla="*/ 3497 w 3567"/>
                  <a:gd name="T79" fmla="*/ 1164 h 3673"/>
                  <a:gd name="T80" fmla="*/ 3027 w 3567"/>
                  <a:gd name="T81" fmla="*/ 1765 h 3673"/>
                  <a:gd name="T82" fmla="*/ 3429 w 3567"/>
                  <a:gd name="T83" fmla="*/ 2385 h 3673"/>
                  <a:gd name="T84" fmla="*/ 3559 w 3567"/>
                  <a:gd name="T85" fmla="*/ 2854 h 3673"/>
                  <a:gd name="T86" fmla="*/ 3368 w 3567"/>
                  <a:gd name="T87" fmla="*/ 3079 h 3673"/>
                  <a:gd name="T88" fmla="*/ 2832 w 3567"/>
                  <a:gd name="T89" fmla="*/ 3091 h 3673"/>
                  <a:gd name="T90" fmla="*/ 2300 w 3567"/>
                  <a:gd name="T91" fmla="*/ 3248 h 3673"/>
                  <a:gd name="T92" fmla="*/ 1937 w 3567"/>
                  <a:gd name="T93" fmla="*/ 3643 h 3673"/>
                  <a:gd name="T94" fmla="*/ 1494 w 3567"/>
                  <a:gd name="T95" fmla="*/ 3557 h 3673"/>
                  <a:gd name="T96" fmla="*/ 1179 w 3567"/>
                  <a:gd name="T97" fmla="*/ 3039 h 3673"/>
                  <a:gd name="T98" fmla="*/ 514 w 3567"/>
                  <a:gd name="T99" fmla="*/ 3122 h 3673"/>
                  <a:gd name="T100" fmla="*/ 91 w 3567"/>
                  <a:gd name="T101" fmla="*/ 3006 h 3673"/>
                  <a:gd name="T102" fmla="*/ 0 w 3567"/>
                  <a:gd name="T103" fmla="*/ 2775 h 3673"/>
                  <a:gd name="T104" fmla="*/ 229 w 3567"/>
                  <a:gd name="T105" fmla="*/ 2255 h 3673"/>
                  <a:gd name="T106" fmla="*/ 402 w 3567"/>
                  <a:gd name="T107" fmla="*/ 1623 h 3673"/>
                  <a:gd name="T108" fmla="*/ 25 w 3567"/>
                  <a:gd name="T109" fmla="*/ 1048 h 3673"/>
                  <a:gd name="T110" fmla="*/ 44 w 3567"/>
                  <a:gd name="T111" fmla="*/ 728 h 3673"/>
                  <a:gd name="T112" fmla="*/ 343 w 3567"/>
                  <a:gd name="T113" fmla="*/ 555 h 3673"/>
                  <a:gd name="T114" fmla="*/ 924 w 3567"/>
                  <a:gd name="T115" fmla="*/ 631 h 3673"/>
                  <a:gd name="T116" fmla="*/ 1336 w 3567"/>
                  <a:gd name="T117" fmla="*/ 303 h 3673"/>
                  <a:gd name="T118" fmla="*/ 1731 w 3567"/>
                  <a:gd name="T119" fmla="*/ 3 h 3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7" h="3673">
                    <a:moveTo>
                      <a:pt x="1784" y="2666"/>
                    </a:moveTo>
                    <a:lnTo>
                      <a:pt x="1651" y="2737"/>
                    </a:lnTo>
                    <a:lnTo>
                      <a:pt x="1520" y="2803"/>
                    </a:lnTo>
                    <a:lnTo>
                      <a:pt x="1388" y="2864"/>
                    </a:lnTo>
                    <a:lnTo>
                      <a:pt x="1415" y="2943"/>
                    </a:lnTo>
                    <a:lnTo>
                      <a:pt x="1442" y="3016"/>
                    </a:lnTo>
                    <a:lnTo>
                      <a:pt x="1471" y="3084"/>
                    </a:lnTo>
                    <a:lnTo>
                      <a:pt x="1502" y="3146"/>
                    </a:lnTo>
                    <a:lnTo>
                      <a:pt x="1532" y="3201"/>
                    </a:lnTo>
                    <a:lnTo>
                      <a:pt x="1564" y="3251"/>
                    </a:lnTo>
                    <a:lnTo>
                      <a:pt x="1596" y="3294"/>
                    </a:lnTo>
                    <a:lnTo>
                      <a:pt x="1627" y="3331"/>
                    </a:lnTo>
                    <a:lnTo>
                      <a:pt x="1660" y="3361"/>
                    </a:lnTo>
                    <a:lnTo>
                      <a:pt x="1691" y="3385"/>
                    </a:lnTo>
                    <a:lnTo>
                      <a:pt x="1723" y="3403"/>
                    </a:lnTo>
                    <a:lnTo>
                      <a:pt x="1754" y="3413"/>
                    </a:lnTo>
                    <a:lnTo>
                      <a:pt x="1784" y="3416"/>
                    </a:lnTo>
                    <a:lnTo>
                      <a:pt x="1814" y="3413"/>
                    </a:lnTo>
                    <a:lnTo>
                      <a:pt x="1844" y="3403"/>
                    </a:lnTo>
                    <a:lnTo>
                      <a:pt x="1876" y="3385"/>
                    </a:lnTo>
                    <a:lnTo>
                      <a:pt x="1908" y="3361"/>
                    </a:lnTo>
                    <a:lnTo>
                      <a:pt x="1940" y="3331"/>
                    </a:lnTo>
                    <a:lnTo>
                      <a:pt x="1972" y="3294"/>
                    </a:lnTo>
                    <a:lnTo>
                      <a:pt x="2004" y="3251"/>
                    </a:lnTo>
                    <a:lnTo>
                      <a:pt x="2035" y="3201"/>
                    </a:lnTo>
                    <a:lnTo>
                      <a:pt x="2066" y="3146"/>
                    </a:lnTo>
                    <a:lnTo>
                      <a:pt x="2096" y="3084"/>
                    </a:lnTo>
                    <a:lnTo>
                      <a:pt x="2125" y="3016"/>
                    </a:lnTo>
                    <a:lnTo>
                      <a:pt x="2153" y="2943"/>
                    </a:lnTo>
                    <a:lnTo>
                      <a:pt x="2179" y="2864"/>
                    </a:lnTo>
                    <a:lnTo>
                      <a:pt x="2048" y="2803"/>
                    </a:lnTo>
                    <a:lnTo>
                      <a:pt x="1916" y="2737"/>
                    </a:lnTo>
                    <a:lnTo>
                      <a:pt x="1784" y="2666"/>
                    </a:lnTo>
                    <a:close/>
                    <a:moveTo>
                      <a:pt x="2285" y="2358"/>
                    </a:moveTo>
                    <a:lnTo>
                      <a:pt x="2273" y="2366"/>
                    </a:lnTo>
                    <a:lnTo>
                      <a:pt x="2160" y="2441"/>
                    </a:lnTo>
                    <a:lnTo>
                      <a:pt x="2044" y="2513"/>
                    </a:lnTo>
                    <a:lnTo>
                      <a:pt x="2145" y="2564"/>
                    </a:lnTo>
                    <a:lnTo>
                      <a:pt x="2244" y="2612"/>
                    </a:lnTo>
                    <a:lnTo>
                      <a:pt x="2259" y="2530"/>
                    </a:lnTo>
                    <a:lnTo>
                      <a:pt x="2273" y="2446"/>
                    </a:lnTo>
                    <a:lnTo>
                      <a:pt x="2285" y="2358"/>
                    </a:lnTo>
                    <a:close/>
                    <a:moveTo>
                      <a:pt x="1282" y="2358"/>
                    </a:moveTo>
                    <a:lnTo>
                      <a:pt x="1294" y="2446"/>
                    </a:lnTo>
                    <a:lnTo>
                      <a:pt x="1309" y="2530"/>
                    </a:lnTo>
                    <a:lnTo>
                      <a:pt x="1324" y="2612"/>
                    </a:lnTo>
                    <a:lnTo>
                      <a:pt x="1422" y="2564"/>
                    </a:lnTo>
                    <a:lnTo>
                      <a:pt x="1523" y="2513"/>
                    </a:lnTo>
                    <a:lnTo>
                      <a:pt x="1409" y="2441"/>
                    </a:lnTo>
                    <a:lnTo>
                      <a:pt x="1295" y="2366"/>
                    </a:lnTo>
                    <a:lnTo>
                      <a:pt x="1282" y="2358"/>
                    </a:lnTo>
                    <a:close/>
                    <a:moveTo>
                      <a:pt x="2757" y="2006"/>
                    </a:moveTo>
                    <a:lnTo>
                      <a:pt x="2660" y="2083"/>
                    </a:lnTo>
                    <a:lnTo>
                      <a:pt x="2560" y="2161"/>
                    </a:lnTo>
                    <a:lnTo>
                      <a:pt x="2550" y="2274"/>
                    </a:lnTo>
                    <a:lnTo>
                      <a:pt x="2538" y="2387"/>
                    </a:lnTo>
                    <a:lnTo>
                      <a:pt x="2522" y="2498"/>
                    </a:lnTo>
                    <a:lnTo>
                      <a:pt x="2503" y="2606"/>
                    </a:lnTo>
                    <a:lnTo>
                      <a:pt x="2481" y="2712"/>
                    </a:lnTo>
                    <a:lnTo>
                      <a:pt x="2559" y="2741"/>
                    </a:lnTo>
                    <a:lnTo>
                      <a:pt x="2634" y="2768"/>
                    </a:lnTo>
                    <a:lnTo>
                      <a:pt x="2707" y="2791"/>
                    </a:lnTo>
                    <a:lnTo>
                      <a:pt x="2776" y="2811"/>
                    </a:lnTo>
                    <a:lnTo>
                      <a:pt x="2842" y="2828"/>
                    </a:lnTo>
                    <a:lnTo>
                      <a:pt x="2904" y="2843"/>
                    </a:lnTo>
                    <a:lnTo>
                      <a:pt x="2962" y="2854"/>
                    </a:lnTo>
                    <a:lnTo>
                      <a:pt x="3017" y="2862"/>
                    </a:lnTo>
                    <a:lnTo>
                      <a:pt x="3068" y="2867"/>
                    </a:lnTo>
                    <a:lnTo>
                      <a:pt x="3114" y="2870"/>
                    </a:lnTo>
                    <a:lnTo>
                      <a:pt x="3155" y="2870"/>
                    </a:lnTo>
                    <a:lnTo>
                      <a:pt x="3193" y="2866"/>
                    </a:lnTo>
                    <a:lnTo>
                      <a:pt x="3226" y="2861"/>
                    </a:lnTo>
                    <a:lnTo>
                      <a:pt x="3254" y="2852"/>
                    </a:lnTo>
                    <a:lnTo>
                      <a:pt x="3277" y="2840"/>
                    </a:lnTo>
                    <a:lnTo>
                      <a:pt x="3295" y="2826"/>
                    </a:lnTo>
                    <a:lnTo>
                      <a:pt x="3299" y="2822"/>
                    </a:lnTo>
                    <a:lnTo>
                      <a:pt x="3303" y="2816"/>
                    </a:lnTo>
                    <a:lnTo>
                      <a:pt x="3307" y="2807"/>
                    </a:lnTo>
                    <a:lnTo>
                      <a:pt x="3310" y="2794"/>
                    </a:lnTo>
                    <a:lnTo>
                      <a:pt x="3312" y="2778"/>
                    </a:lnTo>
                    <a:lnTo>
                      <a:pt x="3311" y="2757"/>
                    </a:lnTo>
                    <a:lnTo>
                      <a:pt x="3305" y="2723"/>
                    </a:lnTo>
                    <a:lnTo>
                      <a:pt x="3295" y="2687"/>
                    </a:lnTo>
                    <a:lnTo>
                      <a:pt x="3281" y="2649"/>
                    </a:lnTo>
                    <a:lnTo>
                      <a:pt x="3262" y="2606"/>
                    </a:lnTo>
                    <a:lnTo>
                      <a:pt x="3238" y="2562"/>
                    </a:lnTo>
                    <a:lnTo>
                      <a:pt x="3209" y="2516"/>
                    </a:lnTo>
                    <a:lnTo>
                      <a:pt x="3176" y="2466"/>
                    </a:lnTo>
                    <a:lnTo>
                      <a:pt x="3139" y="2414"/>
                    </a:lnTo>
                    <a:lnTo>
                      <a:pt x="3098" y="2361"/>
                    </a:lnTo>
                    <a:lnTo>
                      <a:pt x="3052" y="2306"/>
                    </a:lnTo>
                    <a:lnTo>
                      <a:pt x="3001" y="2249"/>
                    </a:lnTo>
                    <a:lnTo>
                      <a:pt x="2946" y="2190"/>
                    </a:lnTo>
                    <a:lnTo>
                      <a:pt x="2887" y="2130"/>
                    </a:lnTo>
                    <a:lnTo>
                      <a:pt x="2824" y="2068"/>
                    </a:lnTo>
                    <a:lnTo>
                      <a:pt x="2757" y="2006"/>
                    </a:lnTo>
                    <a:close/>
                    <a:moveTo>
                      <a:pt x="812" y="2006"/>
                    </a:moveTo>
                    <a:lnTo>
                      <a:pt x="743" y="2068"/>
                    </a:lnTo>
                    <a:lnTo>
                      <a:pt x="680" y="2130"/>
                    </a:lnTo>
                    <a:lnTo>
                      <a:pt x="621" y="2190"/>
                    </a:lnTo>
                    <a:lnTo>
                      <a:pt x="567" y="2249"/>
                    </a:lnTo>
                    <a:lnTo>
                      <a:pt x="516" y="2306"/>
                    </a:lnTo>
                    <a:lnTo>
                      <a:pt x="470" y="2361"/>
                    </a:lnTo>
                    <a:lnTo>
                      <a:pt x="428" y="2414"/>
                    </a:lnTo>
                    <a:lnTo>
                      <a:pt x="391" y="2466"/>
                    </a:lnTo>
                    <a:lnTo>
                      <a:pt x="358" y="2516"/>
                    </a:lnTo>
                    <a:lnTo>
                      <a:pt x="330" y="2562"/>
                    </a:lnTo>
                    <a:lnTo>
                      <a:pt x="305" y="2606"/>
                    </a:lnTo>
                    <a:lnTo>
                      <a:pt x="286" y="2649"/>
                    </a:lnTo>
                    <a:lnTo>
                      <a:pt x="272" y="2687"/>
                    </a:lnTo>
                    <a:lnTo>
                      <a:pt x="262" y="2723"/>
                    </a:lnTo>
                    <a:lnTo>
                      <a:pt x="256" y="2757"/>
                    </a:lnTo>
                    <a:lnTo>
                      <a:pt x="256" y="2778"/>
                    </a:lnTo>
                    <a:lnTo>
                      <a:pt x="257" y="2794"/>
                    </a:lnTo>
                    <a:lnTo>
                      <a:pt x="260" y="2807"/>
                    </a:lnTo>
                    <a:lnTo>
                      <a:pt x="265" y="2816"/>
                    </a:lnTo>
                    <a:lnTo>
                      <a:pt x="268" y="2822"/>
                    </a:lnTo>
                    <a:lnTo>
                      <a:pt x="273" y="2826"/>
                    </a:lnTo>
                    <a:lnTo>
                      <a:pt x="291" y="2840"/>
                    </a:lnTo>
                    <a:lnTo>
                      <a:pt x="313" y="2852"/>
                    </a:lnTo>
                    <a:lnTo>
                      <a:pt x="341" y="2861"/>
                    </a:lnTo>
                    <a:lnTo>
                      <a:pt x="375" y="2866"/>
                    </a:lnTo>
                    <a:lnTo>
                      <a:pt x="412" y="2870"/>
                    </a:lnTo>
                    <a:lnTo>
                      <a:pt x="453" y="2870"/>
                    </a:lnTo>
                    <a:lnTo>
                      <a:pt x="501" y="2867"/>
                    </a:lnTo>
                    <a:lnTo>
                      <a:pt x="551" y="2862"/>
                    </a:lnTo>
                    <a:lnTo>
                      <a:pt x="605" y="2854"/>
                    </a:lnTo>
                    <a:lnTo>
                      <a:pt x="663" y="2843"/>
                    </a:lnTo>
                    <a:lnTo>
                      <a:pt x="725" y="2828"/>
                    </a:lnTo>
                    <a:lnTo>
                      <a:pt x="791" y="2811"/>
                    </a:lnTo>
                    <a:lnTo>
                      <a:pt x="860" y="2791"/>
                    </a:lnTo>
                    <a:lnTo>
                      <a:pt x="933" y="2768"/>
                    </a:lnTo>
                    <a:lnTo>
                      <a:pt x="1008" y="2741"/>
                    </a:lnTo>
                    <a:lnTo>
                      <a:pt x="1086" y="2712"/>
                    </a:lnTo>
                    <a:lnTo>
                      <a:pt x="1065" y="2606"/>
                    </a:lnTo>
                    <a:lnTo>
                      <a:pt x="1046" y="2498"/>
                    </a:lnTo>
                    <a:lnTo>
                      <a:pt x="1030" y="2387"/>
                    </a:lnTo>
                    <a:lnTo>
                      <a:pt x="1017" y="2274"/>
                    </a:lnTo>
                    <a:lnTo>
                      <a:pt x="1007" y="2161"/>
                    </a:lnTo>
                    <a:lnTo>
                      <a:pt x="907" y="2083"/>
                    </a:lnTo>
                    <a:lnTo>
                      <a:pt x="812" y="2006"/>
                    </a:lnTo>
                    <a:close/>
                    <a:moveTo>
                      <a:pt x="1784" y="1302"/>
                    </a:moveTo>
                    <a:lnTo>
                      <a:pt x="1670" y="1369"/>
                    </a:lnTo>
                    <a:lnTo>
                      <a:pt x="1555" y="1443"/>
                    </a:lnTo>
                    <a:lnTo>
                      <a:pt x="1437" y="1519"/>
                    </a:lnTo>
                    <a:lnTo>
                      <a:pt x="1344" y="1583"/>
                    </a:lnTo>
                    <a:lnTo>
                      <a:pt x="1254" y="1648"/>
                    </a:lnTo>
                    <a:lnTo>
                      <a:pt x="1251" y="1740"/>
                    </a:lnTo>
                    <a:lnTo>
                      <a:pt x="1250" y="1836"/>
                    </a:lnTo>
                    <a:lnTo>
                      <a:pt x="1251" y="1932"/>
                    </a:lnTo>
                    <a:lnTo>
                      <a:pt x="1254" y="2025"/>
                    </a:lnTo>
                    <a:lnTo>
                      <a:pt x="1344" y="2090"/>
                    </a:lnTo>
                    <a:lnTo>
                      <a:pt x="1437" y="2154"/>
                    </a:lnTo>
                    <a:lnTo>
                      <a:pt x="1555" y="2231"/>
                    </a:lnTo>
                    <a:lnTo>
                      <a:pt x="1670" y="2303"/>
                    </a:lnTo>
                    <a:lnTo>
                      <a:pt x="1784" y="2371"/>
                    </a:lnTo>
                    <a:lnTo>
                      <a:pt x="1898" y="2303"/>
                    </a:lnTo>
                    <a:lnTo>
                      <a:pt x="2014" y="2231"/>
                    </a:lnTo>
                    <a:lnTo>
                      <a:pt x="2130" y="2154"/>
                    </a:lnTo>
                    <a:lnTo>
                      <a:pt x="2223" y="2090"/>
                    </a:lnTo>
                    <a:lnTo>
                      <a:pt x="2313" y="2025"/>
                    </a:lnTo>
                    <a:lnTo>
                      <a:pt x="2317" y="1932"/>
                    </a:lnTo>
                    <a:lnTo>
                      <a:pt x="2318" y="1836"/>
                    </a:lnTo>
                    <a:lnTo>
                      <a:pt x="2317" y="1740"/>
                    </a:lnTo>
                    <a:lnTo>
                      <a:pt x="2313" y="1648"/>
                    </a:lnTo>
                    <a:lnTo>
                      <a:pt x="2223" y="1583"/>
                    </a:lnTo>
                    <a:lnTo>
                      <a:pt x="2130" y="1519"/>
                    </a:lnTo>
                    <a:lnTo>
                      <a:pt x="2014" y="1443"/>
                    </a:lnTo>
                    <a:lnTo>
                      <a:pt x="1898" y="1369"/>
                    </a:lnTo>
                    <a:lnTo>
                      <a:pt x="1784" y="1302"/>
                    </a:lnTo>
                    <a:close/>
                    <a:moveTo>
                      <a:pt x="1324" y="1062"/>
                    </a:moveTo>
                    <a:lnTo>
                      <a:pt x="1309" y="1143"/>
                    </a:lnTo>
                    <a:lnTo>
                      <a:pt x="1294" y="1227"/>
                    </a:lnTo>
                    <a:lnTo>
                      <a:pt x="1282" y="1315"/>
                    </a:lnTo>
                    <a:lnTo>
                      <a:pt x="1294" y="1306"/>
                    </a:lnTo>
                    <a:lnTo>
                      <a:pt x="1409" y="1232"/>
                    </a:lnTo>
                    <a:lnTo>
                      <a:pt x="1524" y="1158"/>
                    </a:lnTo>
                    <a:lnTo>
                      <a:pt x="1422" y="1108"/>
                    </a:lnTo>
                    <a:lnTo>
                      <a:pt x="1324" y="1062"/>
                    </a:lnTo>
                    <a:close/>
                    <a:moveTo>
                      <a:pt x="2244" y="1062"/>
                    </a:moveTo>
                    <a:lnTo>
                      <a:pt x="2145" y="1108"/>
                    </a:lnTo>
                    <a:lnTo>
                      <a:pt x="2044" y="1158"/>
                    </a:lnTo>
                    <a:lnTo>
                      <a:pt x="2160" y="1232"/>
                    </a:lnTo>
                    <a:lnTo>
                      <a:pt x="2273" y="1306"/>
                    </a:lnTo>
                    <a:lnTo>
                      <a:pt x="2285" y="1315"/>
                    </a:lnTo>
                    <a:lnTo>
                      <a:pt x="2273" y="1227"/>
                    </a:lnTo>
                    <a:lnTo>
                      <a:pt x="2259" y="1143"/>
                    </a:lnTo>
                    <a:lnTo>
                      <a:pt x="2244" y="1062"/>
                    </a:lnTo>
                    <a:close/>
                    <a:moveTo>
                      <a:pt x="3114" y="802"/>
                    </a:moveTo>
                    <a:lnTo>
                      <a:pt x="3068" y="806"/>
                    </a:lnTo>
                    <a:lnTo>
                      <a:pt x="3017" y="810"/>
                    </a:lnTo>
                    <a:lnTo>
                      <a:pt x="2962" y="819"/>
                    </a:lnTo>
                    <a:lnTo>
                      <a:pt x="2904" y="830"/>
                    </a:lnTo>
                    <a:lnTo>
                      <a:pt x="2842" y="844"/>
                    </a:lnTo>
                    <a:lnTo>
                      <a:pt x="2776" y="861"/>
                    </a:lnTo>
                    <a:lnTo>
                      <a:pt x="2707" y="881"/>
                    </a:lnTo>
                    <a:lnTo>
                      <a:pt x="2634" y="905"/>
                    </a:lnTo>
                    <a:lnTo>
                      <a:pt x="2559" y="931"/>
                    </a:lnTo>
                    <a:lnTo>
                      <a:pt x="2481" y="960"/>
                    </a:lnTo>
                    <a:lnTo>
                      <a:pt x="2503" y="1066"/>
                    </a:lnTo>
                    <a:lnTo>
                      <a:pt x="2522" y="1175"/>
                    </a:lnTo>
                    <a:lnTo>
                      <a:pt x="2538" y="1286"/>
                    </a:lnTo>
                    <a:lnTo>
                      <a:pt x="2550" y="1399"/>
                    </a:lnTo>
                    <a:lnTo>
                      <a:pt x="2560" y="1511"/>
                    </a:lnTo>
                    <a:lnTo>
                      <a:pt x="2660" y="1589"/>
                    </a:lnTo>
                    <a:lnTo>
                      <a:pt x="2757" y="1667"/>
                    </a:lnTo>
                    <a:lnTo>
                      <a:pt x="2824" y="1604"/>
                    </a:lnTo>
                    <a:lnTo>
                      <a:pt x="2887" y="1543"/>
                    </a:lnTo>
                    <a:lnTo>
                      <a:pt x="2946" y="1482"/>
                    </a:lnTo>
                    <a:lnTo>
                      <a:pt x="3001" y="1423"/>
                    </a:lnTo>
                    <a:lnTo>
                      <a:pt x="3052" y="1367"/>
                    </a:lnTo>
                    <a:lnTo>
                      <a:pt x="3098" y="1312"/>
                    </a:lnTo>
                    <a:lnTo>
                      <a:pt x="3139" y="1258"/>
                    </a:lnTo>
                    <a:lnTo>
                      <a:pt x="3176" y="1207"/>
                    </a:lnTo>
                    <a:lnTo>
                      <a:pt x="3209" y="1157"/>
                    </a:lnTo>
                    <a:lnTo>
                      <a:pt x="3238" y="1110"/>
                    </a:lnTo>
                    <a:lnTo>
                      <a:pt x="3262" y="1066"/>
                    </a:lnTo>
                    <a:lnTo>
                      <a:pt x="3281" y="1024"/>
                    </a:lnTo>
                    <a:lnTo>
                      <a:pt x="3295" y="985"/>
                    </a:lnTo>
                    <a:lnTo>
                      <a:pt x="3305" y="949"/>
                    </a:lnTo>
                    <a:lnTo>
                      <a:pt x="3311" y="916"/>
                    </a:lnTo>
                    <a:lnTo>
                      <a:pt x="3312" y="895"/>
                    </a:lnTo>
                    <a:lnTo>
                      <a:pt x="3310" y="878"/>
                    </a:lnTo>
                    <a:lnTo>
                      <a:pt x="3307" y="865"/>
                    </a:lnTo>
                    <a:lnTo>
                      <a:pt x="3303" y="856"/>
                    </a:lnTo>
                    <a:lnTo>
                      <a:pt x="3299" y="851"/>
                    </a:lnTo>
                    <a:lnTo>
                      <a:pt x="3295" y="847"/>
                    </a:lnTo>
                    <a:lnTo>
                      <a:pt x="3277" y="833"/>
                    </a:lnTo>
                    <a:lnTo>
                      <a:pt x="3254" y="821"/>
                    </a:lnTo>
                    <a:lnTo>
                      <a:pt x="3226" y="812"/>
                    </a:lnTo>
                    <a:lnTo>
                      <a:pt x="3193" y="807"/>
                    </a:lnTo>
                    <a:lnTo>
                      <a:pt x="3155" y="803"/>
                    </a:lnTo>
                    <a:lnTo>
                      <a:pt x="3114" y="802"/>
                    </a:lnTo>
                    <a:close/>
                    <a:moveTo>
                      <a:pt x="438" y="802"/>
                    </a:moveTo>
                    <a:lnTo>
                      <a:pt x="401" y="803"/>
                    </a:lnTo>
                    <a:lnTo>
                      <a:pt x="366" y="808"/>
                    </a:lnTo>
                    <a:lnTo>
                      <a:pt x="337" y="814"/>
                    </a:lnTo>
                    <a:lnTo>
                      <a:pt x="311" y="823"/>
                    </a:lnTo>
                    <a:lnTo>
                      <a:pt x="290" y="834"/>
                    </a:lnTo>
                    <a:lnTo>
                      <a:pt x="273" y="847"/>
                    </a:lnTo>
                    <a:lnTo>
                      <a:pt x="268" y="851"/>
                    </a:lnTo>
                    <a:lnTo>
                      <a:pt x="265" y="856"/>
                    </a:lnTo>
                    <a:lnTo>
                      <a:pt x="260" y="865"/>
                    </a:lnTo>
                    <a:lnTo>
                      <a:pt x="257" y="878"/>
                    </a:lnTo>
                    <a:lnTo>
                      <a:pt x="256" y="895"/>
                    </a:lnTo>
                    <a:lnTo>
                      <a:pt x="256" y="916"/>
                    </a:lnTo>
                    <a:lnTo>
                      <a:pt x="262" y="949"/>
                    </a:lnTo>
                    <a:lnTo>
                      <a:pt x="272" y="985"/>
                    </a:lnTo>
                    <a:lnTo>
                      <a:pt x="286" y="1024"/>
                    </a:lnTo>
                    <a:lnTo>
                      <a:pt x="305" y="1066"/>
                    </a:lnTo>
                    <a:lnTo>
                      <a:pt x="330" y="1110"/>
                    </a:lnTo>
                    <a:lnTo>
                      <a:pt x="358" y="1157"/>
                    </a:lnTo>
                    <a:lnTo>
                      <a:pt x="391" y="1207"/>
                    </a:lnTo>
                    <a:lnTo>
                      <a:pt x="428" y="1258"/>
                    </a:lnTo>
                    <a:lnTo>
                      <a:pt x="470" y="1312"/>
                    </a:lnTo>
                    <a:lnTo>
                      <a:pt x="516" y="1367"/>
                    </a:lnTo>
                    <a:lnTo>
                      <a:pt x="567" y="1423"/>
                    </a:lnTo>
                    <a:lnTo>
                      <a:pt x="621" y="1482"/>
                    </a:lnTo>
                    <a:lnTo>
                      <a:pt x="680" y="1543"/>
                    </a:lnTo>
                    <a:lnTo>
                      <a:pt x="743" y="1604"/>
                    </a:lnTo>
                    <a:lnTo>
                      <a:pt x="812" y="1667"/>
                    </a:lnTo>
                    <a:lnTo>
                      <a:pt x="907" y="1589"/>
                    </a:lnTo>
                    <a:lnTo>
                      <a:pt x="1007" y="1511"/>
                    </a:lnTo>
                    <a:lnTo>
                      <a:pt x="1017" y="1399"/>
                    </a:lnTo>
                    <a:lnTo>
                      <a:pt x="1030" y="1286"/>
                    </a:lnTo>
                    <a:lnTo>
                      <a:pt x="1046" y="1175"/>
                    </a:lnTo>
                    <a:lnTo>
                      <a:pt x="1065" y="1066"/>
                    </a:lnTo>
                    <a:lnTo>
                      <a:pt x="1086" y="960"/>
                    </a:lnTo>
                    <a:lnTo>
                      <a:pt x="1006" y="930"/>
                    </a:lnTo>
                    <a:lnTo>
                      <a:pt x="927" y="903"/>
                    </a:lnTo>
                    <a:lnTo>
                      <a:pt x="853" y="879"/>
                    </a:lnTo>
                    <a:lnTo>
                      <a:pt x="781" y="859"/>
                    </a:lnTo>
                    <a:lnTo>
                      <a:pt x="714" y="842"/>
                    </a:lnTo>
                    <a:lnTo>
                      <a:pt x="651" y="827"/>
                    </a:lnTo>
                    <a:lnTo>
                      <a:pt x="592" y="816"/>
                    </a:lnTo>
                    <a:lnTo>
                      <a:pt x="535" y="809"/>
                    </a:lnTo>
                    <a:lnTo>
                      <a:pt x="485" y="803"/>
                    </a:lnTo>
                    <a:lnTo>
                      <a:pt x="438" y="802"/>
                    </a:lnTo>
                    <a:close/>
                    <a:moveTo>
                      <a:pt x="1784" y="257"/>
                    </a:moveTo>
                    <a:lnTo>
                      <a:pt x="1754" y="260"/>
                    </a:lnTo>
                    <a:lnTo>
                      <a:pt x="1723" y="270"/>
                    </a:lnTo>
                    <a:lnTo>
                      <a:pt x="1691" y="287"/>
                    </a:lnTo>
                    <a:lnTo>
                      <a:pt x="1660" y="311"/>
                    </a:lnTo>
                    <a:lnTo>
                      <a:pt x="1627" y="342"/>
                    </a:lnTo>
                    <a:lnTo>
                      <a:pt x="1596" y="378"/>
                    </a:lnTo>
                    <a:lnTo>
                      <a:pt x="1564" y="422"/>
                    </a:lnTo>
                    <a:lnTo>
                      <a:pt x="1532" y="472"/>
                    </a:lnTo>
                    <a:lnTo>
                      <a:pt x="1502" y="527"/>
                    </a:lnTo>
                    <a:lnTo>
                      <a:pt x="1471" y="589"/>
                    </a:lnTo>
                    <a:lnTo>
                      <a:pt x="1442" y="656"/>
                    </a:lnTo>
                    <a:lnTo>
                      <a:pt x="1415" y="729"/>
                    </a:lnTo>
                    <a:lnTo>
                      <a:pt x="1388" y="808"/>
                    </a:lnTo>
                    <a:lnTo>
                      <a:pt x="1520" y="870"/>
                    </a:lnTo>
                    <a:lnTo>
                      <a:pt x="1651" y="936"/>
                    </a:lnTo>
                    <a:lnTo>
                      <a:pt x="1784" y="1007"/>
                    </a:lnTo>
                    <a:lnTo>
                      <a:pt x="1916" y="936"/>
                    </a:lnTo>
                    <a:lnTo>
                      <a:pt x="2048" y="870"/>
                    </a:lnTo>
                    <a:lnTo>
                      <a:pt x="2179" y="808"/>
                    </a:lnTo>
                    <a:lnTo>
                      <a:pt x="2153" y="729"/>
                    </a:lnTo>
                    <a:lnTo>
                      <a:pt x="2125" y="656"/>
                    </a:lnTo>
                    <a:lnTo>
                      <a:pt x="2096" y="589"/>
                    </a:lnTo>
                    <a:lnTo>
                      <a:pt x="2066" y="527"/>
                    </a:lnTo>
                    <a:lnTo>
                      <a:pt x="2035" y="472"/>
                    </a:lnTo>
                    <a:lnTo>
                      <a:pt x="2004" y="422"/>
                    </a:lnTo>
                    <a:lnTo>
                      <a:pt x="1972" y="378"/>
                    </a:lnTo>
                    <a:lnTo>
                      <a:pt x="1940" y="342"/>
                    </a:lnTo>
                    <a:lnTo>
                      <a:pt x="1908" y="311"/>
                    </a:lnTo>
                    <a:lnTo>
                      <a:pt x="1876" y="287"/>
                    </a:lnTo>
                    <a:lnTo>
                      <a:pt x="1844" y="270"/>
                    </a:lnTo>
                    <a:lnTo>
                      <a:pt x="1814" y="260"/>
                    </a:lnTo>
                    <a:lnTo>
                      <a:pt x="1784" y="257"/>
                    </a:lnTo>
                    <a:close/>
                    <a:moveTo>
                      <a:pt x="1784" y="0"/>
                    </a:moveTo>
                    <a:lnTo>
                      <a:pt x="1784" y="0"/>
                    </a:lnTo>
                    <a:lnTo>
                      <a:pt x="1836" y="3"/>
                    </a:lnTo>
                    <a:lnTo>
                      <a:pt x="1888" y="13"/>
                    </a:lnTo>
                    <a:lnTo>
                      <a:pt x="1937" y="30"/>
                    </a:lnTo>
                    <a:lnTo>
                      <a:pt x="1984" y="53"/>
                    </a:lnTo>
                    <a:lnTo>
                      <a:pt x="2030" y="81"/>
                    </a:lnTo>
                    <a:lnTo>
                      <a:pt x="2074" y="115"/>
                    </a:lnTo>
                    <a:lnTo>
                      <a:pt x="2117" y="154"/>
                    </a:lnTo>
                    <a:lnTo>
                      <a:pt x="2157" y="199"/>
                    </a:lnTo>
                    <a:lnTo>
                      <a:pt x="2195" y="249"/>
                    </a:lnTo>
                    <a:lnTo>
                      <a:pt x="2232" y="303"/>
                    </a:lnTo>
                    <a:lnTo>
                      <a:pt x="2267" y="362"/>
                    </a:lnTo>
                    <a:lnTo>
                      <a:pt x="2300" y="424"/>
                    </a:lnTo>
                    <a:lnTo>
                      <a:pt x="2331" y="490"/>
                    </a:lnTo>
                    <a:lnTo>
                      <a:pt x="2362" y="560"/>
                    </a:lnTo>
                    <a:lnTo>
                      <a:pt x="2388" y="633"/>
                    </a:lnTo>
                    <a:lnTo>
                      <a:pt x="2414" y="710"/>
                    </a:lnTo>
                    <a:lnTo>
                      <a:pt x="2492" y="682"/>
                    </a:lnTo>
                    <a:lnTo>
                      <a:pt x="2569" y="655"/>
                    </a:lnTo>
                    <a:lnTo>
                      <a:pt x="2644" y="631"/>
                    </a:lnTo>
                    <a:lnTo>
                      <a:pt x="2717" y="611"/>
                    </a:lnTo>
                    <a:lnTo>
                      <a:pt x="2789" y="593"/>
                    </a:lnTo>
                    <a:lnTo>
                      <a:pt x="2859" y="577"/>
                    </a:lnTo>
                    <a:lnTo>
                      <a:pt x="2926" y="566"/>
                    </a:lnTo>
                    <a:lnTo>
                      <a:pt x="2991" y="557"/>
                    </a:lnTo>
                    <a:lnTo>
                      <a:pt x="3053" y="551"/>
                    </a:lnTo>
                    <a:lnTo>
                      <a:pt x="3114" y="549"/>
                    </a:lnTo>
                    <a:lnTo>
                      <a:pt x="3171" y="550"/>
                    </a:lnTo>
                    <a:lnTo>
                      <a:pt x="3225" y="555"/>
                    </a:lnTo>
                    <a:lnTo>
                      <a:pt x="3275" y="563"/>
                    </a:lnTo>
                    <a:lnTo>
                      <a:pt x="3323" y="576"/>
                    </a:lnTo>
                    <a:lnTo>
                      <a:pt x="3367" y="593"/>
                    </a:lnTo>
                    <a:lnTo>
                      <a:pt x="3408" y="613"/>
                    </a:lnTo>
                    <a:lnTo>
                      <a:pt x="3444" y="638"/>
                    </a:lnTo>
                    <a:lnTo>
                      <a:pt x="3476" y="666"/>
                    </a:lnTo>
                    <a:lnTo>
                      <a:pt x="3493" y="684"/>
                    </a:lnTo>
                    <a:lnTo>
                      <a:pt x="3509" y="704"/>
                    </a:lnTo>
                    <a:lnTo>
                      <a:pt x="3524" y="729"/>
                    </a:lnTo>
                    <a:lnTo>
                      <a:pt x="3538" y="755"/>
                    </a:lnTo>
                    <a:lnTo>
                      <a:pt x="3550" y="785"/>
                    </a:lnTo>
                    <a:lnTo>
                      <a:pt x="3559" y="819"/>
                    </a:lnTo>
                    <a:lnTo>
                      <a:pt x="3565" y="856"/>
                    </a:lnTo>
                    <a:lnTo>
                      <a:pt x="3567" y="897"/>
                    </a:lnTo>
                    <a:lnTo>
                      <a:pt x="3566" y="942"/>
                    </a:lnTo>
                    <a:lnTo>
                      <a:pt x="3557" y="994"/>
                    </a:lnTo>
                    <a:lnTo>
                      <a:pt x="3543" y="1048"/>
                    </a:lnTo>
                    <a:lnTo>
                      <a:pt x="3523" y="1104"/>
                    </a:lnTo>
                    <a:lnTo>
                      <a:pt x="3497" y="1164"/>
                    </a:lnTo>
                    <a:lnTo>
                      <a:pt x="3466" y="1225"/>
                    </a:lnTo>
                    <a:lnTo>
                      <a:pt x="3429" y="1287"/>
                    </a:lnTo>
                    <a:lnTo>
                      <a:pt x="3386" y="1351"/>
                    </a:lnTo>
                    <a:lnTo>
                      <a:pt x="3338" y="1418"/>
                    </a:lnTo>
                    <a:lnTo>
                      <a:pt x="3285" y="1484"/>
                    </a:lnTo>
                    <a:lnTo>
                      <a:pt x="3228" y="1553"/>
                    </a:lnTo>
                    <a:lnTo>
                      <a:pt x="3165" y="1623"/>
                    </a:lnTo>
                    <a:lnTo>
                      <a:pt x="3099" y="1693"/>
                    </a:lnTo>
                    <a:lnTo>
                      <a:pt x="3027" y="1765"/>
                    </a:lnTo>
                    <a:lnTo>
                      <a:pt x="2951" y="1836"/>
                    </a:lnTo>
                    <a:lnTo>
                      <a:pt x="3027" y="1908"/>
                    </a:lnTo>
                    <a:lnTo>
                      <a:pt x="3099" y="1979"/>
                    </a:lnTo>
                    <a:lnTo>
                      <a:pt x="3165" y="2050"/>
                    </a:lnTo>
                    <a:lnTo>
                      <a:pt x="3228" y="2119"/>
                    </a:lnTo>
                    <a:lnTo>
                      <a:pt x="3285" y="2188"/>
                    </a:lnTo>
                    <a:lnTo>
                      <a:pt x="3338" y="2255"/>
                    </a:lnTo>
                    <a:lnTo>
                      <a:pt x="3386" y="2321"/>
                    </a:lnTo>
                    <a:lnTo>
                      <a:pt x="3429" y="2385"/>
                    </a:lnTo>
                    <a:lnTo>
                      <a:pt x="3466" y="2448"/>
                    </a:lnTo>
                    <a:lnTo>
                      <a:pt x="3497" y="2509"/>
                    </a:lnTo>
                    <a:lnTo>
                      <a:pt x="3523" y="2568"/>
                    </a:lnTo>
                    <a:lnTo>
                      <a:pt x="3543" y="2625"/>
                    </a:lnTo>
                    <a:lnTo>
                      <a:pt x="3557" y="2679"/>
                    </a:lnTo>
                    <a:lnTo>
                      <a:pt x="3566" y="2731"/>
                    </a:lnTo>
                    <a:lnTo>
                      <a:pt x="3567" y="2775"/>
                    </a:lnTo>
                    <a:lnTo>
                      <a:pt x="3565" y="2817"/>
                    </a:lnTo>
                    <a:lnTo>
                      <a:pt x="3559" y="2854"/>
                    </a:lnTo>
                    <a:lnTo>
                      <a:pt x="3550" y="2887"/>
                    </a:lnTo>
                    <a:lnTo>
                      <a:pt x="3538" y="2917"/>
                    </a:lnTo>
                    <a:lnTo>
                      <a:pt x="3524" y="2944"/>
                    </a:lnTo>
                    <a:lnTo>
                      <a:pt x="3509" y="2968"/>
                    </a:lnTo>
                    <a:lnTo>
                      <a:pt x="3493" y="2989"/>
                    </a:lnTo>
                    <a:lnTo>
                      <a:pt x="3476" y="3006"/>
                    </a:lnTo>
                    <a:lnTo>
                      <a:pt x="3445" y="3034"/>
                    </a:lnTo>
                    <a:lnTo>
                      <a:pt x="3409" y="3059"/>
                    </a:lnTo>
                    <a:lnTo>
                      <a:pt x="3368" y="3079"/>
                    </a:lnTo>
                    <a:lnTo>
                      <a:pt x="3326" y="3095"/>
                    </a:lnTo>
                    <a:lnTo>
                      <a:pt x="3279" y="3109"/>
                    </a:lnTo>
                    <a:lnTo>
                      <a:pt x="3229" y="3117"/>
                    </a:lnTo>
                    <a:lnTo>
                      <a:pt x="3176" y="3122"/>
                    </a:lnTo>
                    <a:lnTo>
                      <a:pt x="3120" y="3124"/>
                    </a:lnTo>
                    <a:lnTo>
                      <a:pt x="3053" y="3122"/>
                    </a:lnTo>
                    <a:lnTo>
                      <a:pt x="2982" y="3115"/>
                    </a:lnTo>
                    <a:lnTo>
                      <a:pt x="2909" y="3104"/>
                    </a:lnTo>
                    <a:lnTo>
                      <a:pt x="2832" y="3091"/>
                    </a:lnTo>
                    <a:lnTo>
                      <a:pt x="2753" y="3071"/>
                    </a:lnTo>
                    <a:lnTo>
                      <a:pt x="2671" y="3050"/>
                    </a:lnTo>
                    <a:lnTo>
                      <a:pt x="2587" y="3024"/>
                    </a:lnTo>
                    <a:lnTo>
                      <a:pt x="2502" y="2995"/>
                    </a:lnTo>
                    <a:lnTo>
                      <a:pt x="2414" y="2962"/>
                    </a:lnTo>
                    <a:lnTo>
                      <a:pt x="2388" y="3039"/>
                    </a:lnTo>
                    <a:lnTo>
                      <a:pt x="2362" y="3112"/>
                    </a:lnTo>
                    <a:lnTo>
                      <a:pt x="2331" y="3182"/>
                    </a:lnTo>
                    <a:lnTo>
                      <a:pt x="2300" y="3248"/>
                    </a:lnTo>
                    <a:lnTo>
                      <a:pt x="2267" y="3312"/>
                    </a:lnTo>
                    <a:lnTo>
                      <a:pt x="2232" y="3370"/>
                    </a:lnTo>
                    <a:lnTo>
                      <a:pt x="2195" y="3424"/>
                    </a:lnTo>
                    <a:lnTo>
                      <a:pt x="2157" y="3474"/>
                    </a:lnTo>
                    <a:lnTo>
                      <a:pt x="2117" y="3518"/>
                    </a:lnTo>
                    <a:lnTo>
                      <a:pt x="2074" y="3557"/>
                    </a:lnTo>
                    <a:lnTo>
                      <a:pt x="2030" y="3592"/>
                    </a:lnTo>
                    <a:lnTo>
                      <a:pt x="1984" y="3620"/>
                    </a:lnTo>
                    <a:lnTo>
                      <a:pt x="1937" y="3643"/>
                    </a:lnTo>
                    <a:lnTo>
                      <a:pt x="1888" y="3660"/>
                    </a:lnTo>
                    <a:lnTo>
                      <a:pt x="1836" y="3670"/>
                    </a:lnTo>
                    <a:lnTo>
                      <a:pt x="1784" y="3673"/>
                    </a:lnTo>
                    <a:lnTo>
                      <a:pt x="1731" y="3670"/>
                    </a:lnTo>
                    <a:lnTo>
                      <a:pt x="1680" y="3660"/>
                    </a:lnTo>
                    <a:lnTo>
                      <a:pt x="1631" y="3643"/>
                    </a:lnTo>
                    <a:lnTo>
                      <a:pt x="1583" y="3620"/>
                    </a:lnTo>
                    <a:lnTo>
                      <a:pt x="1538" y="3592"/>
                    </a:lnTo>
                    <a:lnTo>
                      <a:pt x="1494" y="3557"/>
                    </a:lnTo>
                    <a:lnTo>
                      <a:pt x="1451" y="3518"/>
                    </a:lnTo>
                    <a:lnTo>
                      <a:pt x="1411" y="3474"/>
                    </a:lnTo>
                    <a:lnTo>
                      <a:pt x="1372" y="3424"/>
                    </a:lnTo>
                    <a:lnTo>
                      <a:pt x="1336" y="3370"/>
                    </a:lnTo>
                    <a:lnTo>
                      <a:pt x="1301" y="3312"/>
                    </a:lnTo>
                    <a:lnTo>
                      <a:pt x="1267" y="3248"/>
                    </a:lnTo>
                    <a:lnTo>
                      <a:pt x="1236" y="3182"/>
                    </a:lnTo>
                    <a:lnTo>
                      <a:pt x="1207" y="3112"/>
                    </a:lnTo>
                    <a:lnTo>
                      <a:pt x="1179" y="3039"/>
                    </a:lnTo>
                    <a:lnTo>
                      <a:pt x="1153" y="2962"/>
                    </a:lnTo>
                    <a:lnTo>
                      <a:pt x="1065" y="2995"/>
                    </a:lnTo>
                    <a:lnTo>
                      <a:pt x="980" y="3024"/>
                    </a:lnTo>
                    <a:lnTo>
                      <a:pt x="896" y="3050"/>
                    </a:lnTo>
                    <a:lnTo>
                      <a:pt x="815" y="3071"/>
                    </a:lnTo>
                    <a:lnTo>
                      <a:pt x="735" y="3091"/>
                    </a:lnTo>
                    <a:lnTo>
                      <a:pt x="659" y="3104"/>
                    </a:lnTo>
                    <a:lnTo>
                      <a:pt x="585" y="3115"/>
                    </a:lnTo>
                    <a:lnTo>
                      <a:pt x="514" y="3122"/>
                    </a:lnTo>
                    <a:lnTo>
                      <a:pt x="448" y="3124"/>
                    </a:lnTo>
                    <a:lnTo>
                      <a:pt x="392" y="3122"/>
                    </a:lnTo>
                    <a:lnTo>
                      <a:pt x="339" y="3117"/>
                    </a:lnTo>
                    <a:lnTo>
                      <a:pt x="288" y="3109"/>
                    </a:lnTo>
                    <a:lnTo>
                      <a:pt x="242" y="3095"/>
                    </a:lnTo>
                    <a:lnTo>
                      <a:pt x="199" y="3079"/>
                    </a:lnTo>
                    <a:lnTo>
                      <a:pt x="159" y="3059"/>
                    </a:lnTo>
                    <a:lnTo>
                      <a:pt x="123" y="3034"/>
                    </a:lnTo>
                    <a:lnTo>
                      <a:pt x="91" y="3006"/>
                    </a:lnTo>
                    <a:lnTo>
                      <a:pt x="75" y="2988"/>
                    </a:lnTo>
                    <a:lnTo>
                      <a:pt x="58" y="2968"/>
                    </a:lnTo>
                    <a:lnTo>
                      <a:pt x="44" y="2944"/>
                    </a:lnTo>
                    <a:lnTo>
                      <a:pt x="29" y="2917"/>
                    </a:lnTo>
                    <a:lnTo>
                      <a:pt x="18" y="2887"/>
                    </a:lnTo>
                    <a:lnTo>
                      <a:pt x="8" y="2853"/>
                    </a:lnTo>
                    <a:lnTo>
                      <a:pt x="2" y="2817"/>
                    </a:lnTo>
                    <a:lnTo>
                      <a:pt x="0" y="2776"/>
                    </a:lnTo>
                    <a:lnTo>
                      <a:pt x="0" y="2775"/>
                    </a:lnTo>
                    <a:lnTo>
                      <a:pt x="2" y="2731"/>
                    </a:lnTo>
                    <a:lnTo>
                      <a:pt x="10" y="2679"/>
                    </a:lnTo>
                    <a:lnTo>
                      <a:pt x="25" y="2625"/>
                    </a:lnTo>
                    <a:lnTo>
                      <a:pt x="45" y="2568"/>
                    </a:lnTo>
                    <a:lnTo>
                      <a:pt x="71" y="2509"/>
                    </a:lnTo>
                    <a:lnTo>
                      <a:pt x="102" y="2448"/>
                    </a:lnTo>
                    <a:lnTo>
                      <a:pt x="139" y="2385"/>
                    </a:lnTo>
                    <a:lnTo>
                      <a:pt x="182" y="2321"/>
                    </a:lnTo>
                    <a:lnTo>
                      <a:pt x="229" y="2255"/>
                    </a:lnTo>
                    <a:lnTo>
                      <a:pt x="282" y="2188"/>
                    </a:lnTo>
                    <a:lnTo>
                      <a:pt x="339" y="2119"/>
                    </a:lnTo>
                    <a:lnTo>
                      <a:pt x="402" y="2050"/>
                    </a:lnTo>
                    <a:lnTo>
                      <a:pt x="469" y="1979"/>
                    </a:lnTo>
                    <a:lnTo>
                      <a:pt x="541" y="1908"/>
                    </a:lnTo>
                    <a:lnTo>
                      <a:pt x="616" y="1836"/>
                    </a:lnTo>
                    <a:lnTo>
                      <a:pt x="541" y="1765"/>
                    </a:lnTo>
                    <a:lnTo>
                      <a:pt x="469" y="1693"/>
                    </a:lnTo>
                    <a:lnTo>
                      <a:pt x="402" y="1623"/>
                    </a:lnTo>
                    <a:lnTo>
                      <a:pt x="339" y="1553"/>
                    </a:lnTo>
                    <a:lnTo>
                      <a:pt x="282" y="1484"/>
                    </a:lnTo>
                    <a:lnTo>
                      <a:pt x="229" y="1418"/>
                    </a:lnTo>
                    <a:lnTo>
                      <a:pt x="182" y="1351"/>
                    </a:lnTo>
                    <a:lnTo>
                      <a:pt x="139" y="1287"/>
                    </a:lnTo>
                    <a:lnTo>
                      <a:pt x="102" y="1225"/>
                    </a:lnTo>
                    <a:lnTo>
                      <a:pt x="71" y="1164"/>
                    </a:lnTo>
                    <a:lnTo>
                      <a:pt x="45" y="1104"/>
                    </a:lnTo>
                    <a:lnTo>
                      <a:pt x="25" y="1048"/>
                    </a:lnTo>
                    <a:lnTo>
                      <a:pt x="10" y="994"/>
                    </a:lnTo>
                    <a:lnTo>
                      <a:pt x="2" y="942"/>
                    </a:lnTo>
                    <a:lnTo>
                      <a:pt x="0" y="898"/>
                    </a:lnTo>
                    <a:lnTo>
                      <a:pt x="0" y="897"/>
                    </a:lnTo>
                    <a:lnTo>
                      <a:pt x="2" y="856"/>
                    </a:lnTo>
                    <a:lnTo>
                      <a:pt x="8" y="819"/>
                    </a:lnTo>
                    <a:lnTo>
                      <a:pt x="18" y="785"/>
                    </a:lnTo>
                    <a:lnTo>
                      <a:pt x="29" y="755"/>
                    </a:lnTo>
                    <a:lnTo>
                      <a:pt x="44" y="728"/>
                    </a:lnTo>
                    <a:lnTo>
                      <a:pt x="58" y="704"/>
                    </a:lnTo>
                    <a:lnTo>
                      <a:pt x="75" y="684"/>
                    </a:lnTo>
                    <a:lnTo>
                      <a:pt x="91" y="666"/>
                    </a:lnTo>
                    <a:lnTo>
                      <a:pt x="123" y="638"/>
                    </a:lnTo>
                    <a:lnTo>
                      <a:pt x="161" y="613"/>
                    </a:lnTo>
                    <a:lnTo>
                      <a:pt x="201" y="593"/>
                    </a:lnTo>
                    <a:lnTo>
                      <a:pt x="245" y="576"/>
                    </a:lnTo>
                    <a:lnTo>
                      <a:pt x="292" y="563"/>
                    </a:lnTo>
                    <a:lnTo>
                      <a:pt x="343" y="555"/>
                    </a:lnTo>
                    <a:lnTo>
                      <a:pt x="397" y="550"/>
                    </a:lnTo>
                    <a:lnTo>
                      <a:pt x="455" y="549"/>
                    </a:lnTo>
                    <a:lnTo>
                      <a:pt x="514" y="551"/>
                    </a:lnTo>
                    <a:lnTo>
                      <a:pt x="577" y="557"/>
                    </a:lnTo>
                    <a:lnTo>
                      <a:pt x="642" y="566"/>
                    </a:lnTo>
                    <a:lnTo>
                      <a:pt x="709" y="577"/>
                    </a:lnTo>
                    <a:lnTo>
                      <a:pt x="779" y="593"/>
                    </a:lnTo>
                    <a:lnTo>
                      <a:pt x="850" y="611"/>
                    </a:lnTo>
                    <a:lnTo>
                      <a:pt x="924" y="631"/>
                    </a:lnTo>
                    <a:lnTo>
                      <a:pt x="999" y="655"/>
                    </a:lnTo>
                    <a:lnTo>
                      <a:pt x="1075" y="682"/>
                    </a:lnTo>
                    <a:lnTo>
                      <a:pt x="1153" y="710"/>
                    </a:lnTo>
                    <a:lnTo>
                      <a:pt x="1179" y="633"/>
                    </a:lnTo>
                    <a:lnTo>
                      <a:pt x="1207" y="560"/>
                    </a:lnTo>
                    <a:lnTo>
                      <a:pt x="1236" y="490"/>
                    </a:lnTo>
                    <a:lnTo>
                      <a:pt x="1267" y="424"/>
                    </a:lnTo>
                    <a:lnTo>
                      <a:pt x="1301" y="362"/>
                    </a:lnTo>
                    <a:lnTo>
                      <a:pt x="1336" y="303"/>
                    </a:lnTo>
                    <a:lnTo>
                      <a:pt x="1372" y="249"/>
                    </a:lnTo>
                    <a:lnTo>
                      <a:pt x="1411" y="199"/>
                    </a:lnTo>
                    <a:lnTo>
                      <a:pt x="1451" y="154"/>
                    </a:lnTo>
                    <a:lnTo>
                      <a:pt x="1493" y="115"/>
                    </a:lnTo>
                    <a:lnTo>
                      <a:pt x="1538" y="81"/>
                    </a:lnTo>
                    <a:lnTo>
                      <a:pt x="1583" y="53"/>
                    </a:lnTo>
                    <a:lnTo>
                      <a:pt x="1631" y="30"/>
                    </a:lnTo>
                    <a:lnTo>
                      <a:pt x="1680" y="13"/>
                    </a:lnTo>
                    <a:lnTo>
                      <a:pt x="1731" y="3"/>
                    </a:lnTo>
                    <a:lnTo>
                      <a:pt x="17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7"/>
              <p:cNvSpPr>
                <a:spLocks/>
              </p:cNvSpPr>
              <p:nvPr/>
            </p:nvSpPr>
            <p:spPr bwMode="auto">
              <a:xfrm>
                <a:off x="4222" y="725"/>
                <a:ext cx="64" cy="64"/>
              </a:xfrm>
              <a:custGeom>
                <a:avLst/>
                <a:gdLst>
                  <a:gd name="T0" fmla="*/ 128 w 255"/>
                  <a:gd name="T1" fmla="*/ 0 h 257"/>
                  <a:gd name="T2" fmla="*/ 152 w 255"/>
                  <a:gd name="T3" fmla="*/ 4 h 257"/>
                  <a:gd name="T4" fmla="*/ 177 w 255"/>
                  <a:gd name="T5" fmla="*/ 11 h 257"/>
                  <a:gd name="T6" fmla="*/ 198 w 255"/>
                  <a:gd name="T7" fmla="*/ 23 h 257"/>
                  <a:gd name="T8" fmla="*/ 218 w 255"/>
                  <a:gd name="T9" fmla="*/ 39 h 257"/>
                  <a:gd name="T10" fmla="*/ 234 w 255"/>
                  <a:gd name="T11" fmla="*/ 58 h 257"/>
                  <a:gd name="T12" fmla="*/ 245 w 255"/>
                  <a:gd name="T13" fmla="*/ 81 h 257"/>
                  <a:gd name="T14" fmla="*/ 253 w 255"/>
                  <a:gd name="T15" fmla="*/ 104 h 257"/>
                  <a:gd name="T16" fmla="*/ 255 w 255"/>
                  <a:gd name="T17" fmla="*/ 129 h 257"/>
                  <a:gd name="T18" fmla="*/ 253 w 255"/>
                  <a:gd name="T19" fmla="*/ 155 h 257"/>
                  <a:gd name="T20" fmla="*/ 245 w 255"/>
                  <a:gd name="T21" fmla="*/ 179 h 257"/>
                  <a:gd name="T22" fmla="*/ 234 w 255"/>
                  <a:gd name="T23" fmla="*/ 200 h 257"/>
                  <a:gd name="T24" fmla="*/ 218 w 255"/>
                  <a:gd name="T25" fmla="*/ 220 h 257"/>
                  <a:gd name="T26" fmla="*/ 198 w 255"/>
                  <a:gd name="T27" fmla="*/ 236 h 257"/>
                  <a:gd name="T28" fmla="*/ 177 w 255"/>
                  <a:gd name="T29" fmla="*/ 247 h 257"/>
                  <a:gd name="T30" fmla="*/ 152 w 255"/>
                  <a:gd name="T31" fmla="*/ 255 h 257"/>
                  <a:gd name="T32" fmla="*/ 128 w 255"/>
                  <a:gd name="T33" fmla="*/ 257 h 257"/>
                  <a:gd name="T34" fmla="*/ 103 w 255"/>
                  <a:gd name="T35" fmla="*/ 255 h 257"/>
                  <a:gd name="T36" fmla="*/ 79 w 255"/>
                  <a:gd name="T37" fmla="*/ 247 h 257"/>
                  <a:gd name="T38" fmla="*/ 57 w 255"/>
                  <a:gd name="T39" fmla="*/ 236 h 257"/>
                  <a:gd name="T40" fmla="*/ 38 w 255"/>
                  <a:gd name="T41" fmla="*/ 220 h 257"/>
                  <a:gd name="T42" fmla="*/ 22 w 255"/>
                  <a:gd name="T43" fmla="*/ 200 h 257"/>
                  <a:gd name="T44" fmla="*/ 10 w 255"/>
                  <a:gd name="T45" fmla="*/ 179 h 257"/>
                  <a:gd name="T46" fmla="*/ 3 w 255"/>
                  <a:gd name="T47" fmla="*/ 155 h 257"/>
                  <a:gd name="T48" fmla="*/ 0 w 255"/>
                  <a:gd name="T49" fmla="*/ 129 h 257"/>
                  <a:gd name="T50" fmla="*/ 3 w 255"/>
                  <a:gd name="T51" fmla="*/ 104 h 257"/>
                  <a:gd name="T52" fmla="*/ 10 w 255"/>
                  <a:gd name="T53" fmla="*/ 81 h 257"/>
                  <a:gd name="T54" fmla="*/ 22 w 255"/>
                  <a:gd name="T55" fmla="*/ 58 h 257"/>
                  <a:gd name="T56" fmla="*/ 38 w 255"/>
                  <a:gd name="T57" fmla="*/ 39 h 257"/>
                  <a:gd name="T58" fmla="*/ 57 w 255"/>
                  <a:gd name="T59" fmla="*/ 23 h 257"/>
                  <a:gd name="T60" fmla="*/ 79 w 255"/>
                  <a:gd name="T61" fmla="*/ 11 h 257"/>
                  <a:gd name="T62" fmla="*/ 103 w 255"/>
                  <a:gd name="T63" fmla="*/ 4 h 257"/>
                  <a:gd name="T64" fmla="*/ 128 w 255"/>
                  <a:gd name="T65"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5" h="257">
                    <a:moveTo>
                      <a:pt x="128" y="0"/>
                    </a:moveTo>
                    <a:lnTo>
                      <a:pt x="152" y="4"/>
                    </a:lnTo>
                    <a:lnTo>
                      <a:pt x="177" y="11"/>
                    </a:lnTo>
                    <a:lnTo>
                      <a:pt x="198" y="23"/>
                    </a:lnTo>
                    <a:lnTo>
                      <a:pt x="218" y="39"/>
                    </a:lnTo>
                    <a:lnTo>
                      <a:pt x="234" y="58"/>
                    </a:lnTo>
                    <a:lnTo>
                      <a:pt x="245" y="81"/>
                    </a:lnTo>
                    <a:lnTo>
                      <a:pt x="253" y="104"/>
                    </a:lnTo>
                    <a:lnTo>
                      <a:pt x="255" y="129"/>
                    </a:lnTo>
                    <a:lnTo>
                      <a:pt x="253" y="155"/>
                    </a:lnTo>
                    <a:lnTo>
                      <a:pt x="245" y="179"/>
                    </a:lnTo>
                    <a:lnTo>
                      <a:pt x="234" y="200"/>
                    </a:lnTo>
                    <a:lnTo>
                      <a:pt x="218" y="220"/>
                    </a:lnTo>
                    <a:lnTo>
                      <a:pt x="198" y="236"/>
                    </a:lnTo>
                    <a:lnTo>
                      <a:pt x="177" y="247"/>
                    </a:lnTo>
                    <a:lnTo>
                      <a:pt x="152" y="255"/>
                    </a:lnTo>
                    <a:lnTo>
                      <a:pt x="128" y="257"/>
                    </a:lnTo>
                    <a:lnTo>
                      <a:pt x="103" y="255"/>
                    </a:lnTo>
                    <a:lnTo>
                      <a:pt x="79" y="247"/>
                    </a:lnTo>
                    <a:lnTo>
                      <a:pt x="57" y="236"/>
                    </a:lnTo>
                    <a:lnTo>
                      <a:pt x="38" y="220"/>
                    </a:lnTo>
                    <a:lnTo>
                      <a:pt x="22" y="200"/>
                    </a:lnTo>
                    <a:lnTo>
                      <a:pt x="10" y="179"/>
                    </a:lnTo>
                    <a:lnTo>
                      <a:pt x="3" y="155"/>
                    </a:lnTo>
                    <a:lnTo>
                      <a:pt x="0" y="129"/>
                    </a:lnTo>
                    <a:lnTo>
                      <a:pt x="3" y="104"/>
                    </a:lnTo>
                    <a:lnTo>
                      <a:pt x="10" y="81"/>
                    </a:lnTo>
                    <a:lnTo>
                      <a:pt x="22" y="58"/>
                    </a:lnTo>
                    <a:lnTo>
                      <a:pt x="38" y="39"/>
                    </a:lnTo>
                    <a:lnTo>
                      <a:pt x="57" y="23"/>
                    </a:lnTo>
                    <a:lnTo>
                      <a:pt x="79" y="11"/>
                    </a:lnTo>
                    <a:lnTo>
                      <a:pt x="103" y="4"/>
                    </a:lnTo>
                    <a:lnTo>
                      <a:pt x="1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7" name="Group 6"/>
          <p:cNvGrpSpPr/>
          <p:nvPr/>
        </p:nvGrpSpPr>
        <p:grpSpPr>
          <a:xfrm>
            <a:off x="3660892" y="1933731"/>
            <a:ext cx="2644462" cy="4098769"/>
            <a:chOff x="3656144" y="2201722"/>
            <a:chExt cx="2322772" cy="3830778"/>
          </a:xfrm>
        </p:grpSpPr>
        <p:sp>
          <p:nvSpPr>
            <p:cNvPr id="125" name="Rounded Rectangle 124"/>
            <p:cNvSpPr/>
            <p:nvPr/>
          </p:nvSpPr>
          <p:spPr>
            <a:xfrm>
              <a:off x="3668852" y="2201722"/>
              <a:ext cx="2310063" cy="3830778"/>
            </a:xfrm>
            <a:prstGeom prst="roundRect">
              <a:avLst>
                <a:gd name="adj" fmla="val 4572"/>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p:cNvSpPr/>
            <p:nvPr/>
          </p:nvSpPr>
          <p:spPr>
            <a:xfrm>
              <a:off x="3668851" y="5094087"/>
              <a:ext cx="2310064" cy="541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spc="-300" dirty="0">
                  <a:solidFill>
                    <a:schemeClr val="accent2"/>
                  </a:solidFill>
                  <a:latin typeface="Arial" panose="020B0604020202020204" pitchFamily="34" charset="0"/>
                  <a:cs typeface="Arial" panose="020B0604020202020204" pitchFamily="34" charset="0"/>
                </a:rPr>
                <a:t>02</a:t>
              </a:r>
            </a:p>
          </p:txBody>
        </p:sp>
        <p:sp>
          <p:nvSpPr>
            <p:cNvPr id="86" name="Rectangle 85"/>
            <p:cNvSpPr/>
            <p:nvPr/>
          </p:nvSpPr>
          <p:spPr>
            <a:xfrm>
              <a:off x="3656144" y="3596108"/>
              <a:ext cx="2322771" cy="1236908"/>
            </a:xfrm>
            <a:prstGeom prst="rect">
              <a:avLst/>
            </a:prstGeom>
          </p:spPr>
          <p:txBody>
            <a:bodyPr wrap="square">
              <a:spAutoFit/>
            </a:bodyPr>
            <a:lstStyle/>
            <a:p>
              <a:pPr algn="ctr"/>
              <a:r>
                <a:rPr lang="th-TH" sz="4000" b="1" kern="0" dirty="0">
                  <a:solidFill>
                    <a:schemeClr val="bg1"/>
                  </a:solidFill>
                  <a:latin typeface="Arial" pitchFamily="34" charset="0"/>
                </a:rPr>
                <a:t>การศึกษาตามอัธยาศัย</a:t>
              </a:r>
              <a:endParaRPr lang="en-US" sz="4000" b="1" dirty="0">
                <a:solidFill>
                  <a:schemeClr val="bg1"/>
                </a:solidFill>
              </a:endParaRPr>
            </a:p>
          </p:txBody>
        </p:sp>
        <p:sp>
          <p:nvSpPr>
            <p:cNvPr id="119" name="Round Same Side Corner Rectangle 118"/>
            <p:cNvSpPr/>
            <p:nvPr/>
          </p:nvSpPr>
          <p:spPr>
            <a:xfrm>
              <a:off x="3668852" y="2201722"/>
              <a:ext cx="2310064" cy="830906"/>
            </a:xfrm>
            <a:prstGeom prst="round2SameRect">
              <a:avLst>
                <a:gd name="adj1" fmla="val 8831"/>
                <a:gd name="adj2" fmla="val 0"/>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21" name="Oval 120"/>
            <p:cNvSpPr/>
            <p:nvPr/>
          </p:nvSpPr>
          <p:spPr>
            <a:xfrm>
              <a:off x="4321838" y="2480266"/>
              <a:ext cx="997527" cy="972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latin typeface="Arial" panose="020B0604020202020204" pitchFamily="34" charset="0"/>
                <a:cs typeface="Arial" panose="020B0604020202020204" pitchFamily="34" charset="0"/>
              </a:endParaRPr>
            </a:p>
          </p:txBody>
        </p:sp>
        <p:grpSp>
          <p:nvGrpSpPr>
            <p:cNvPr id="151" name="Group 10"/>
            <p:cNvGrpSpPr>
              <a:grpSpLocks noChangeAspect="1"/>
            </p:cNvGrpSpPr>
            <p:nvPr/>
          </p:nvGrpSpPr>
          <p:grpSpPr bwMode="auto">
            <a:xfrm>
              <a:off x="4561108" y="2705912"/>
              <a:ext cx="518986" cy="521043"/>
              <a:chOff x="3556" y="636"/>
              <a:chExt cx="1009" cy="1013"/>
            </a:xfrm>
            <a:solidFill>
              <a:schemeClr val="accent2"/>
            </a:solidFill>
          </p:grpSpPr>
          <p:sp>
            <p:nvSpPr>
              <p:cNvPr id="152" name="Freeform 12"/>
              <p:cNvSpPr>
                <a:spLocks/>
              </p:cNvSpPr>
              <p:nvPr/>
            </p:nvSpPr>
            <p:spPr bwMode="auto">
              <a:xfrm>
                <a:off x="4450" y="906"/>
                <a:ext cx="113" cy="200"/>
              </a:xfrm>
              <a:custGeom>
                <a:avLst/>
                <a:gdLst>
                  <a:gd name="T0" fmla="*/ 227 w 452"/>
                  <a:gd name="T1" fmla="*/ 0 h 800"/>
                  <a:gd name="T2" fmla="*/ 277 w 452"/>
                  <a:gd name="T3" fmla="*/ 106 h 800"/>
                  <a:gd name="T4" fmla="*/ 323 w 452"/>
                  <a:gd name="T5" fmla="*/ 213 h 800"/>
                  <a:gd name="T6" fmla="*/ 362 w 452"/>
                  <a:gd name="T7" fmla="*/ 322 h 800"/>
                  <a:gd name="T8" fmla="*/ 394 w 452"/>
                  <a:gd name="T9" fmla="*/ 434 h 800"/>
                  <a:gd name="T10" fmla="*/ 420 w 452"/>
                  <a:gd name="T11" fmla="*/ 548 h 800"/>
                  <a:gd name="T12" fmla="*/ 440 w 452"/>
                  <a:gd name="T13" fmla="*/ 662 h 800"/>
                  <a:gd name="T14" fmla="*/ 452 w 452"/>
                  <a:gd name="T15" fmla="*/ 779 h 800"/>
                  <a:gd name="T16" fmla="*/ 198 w 452"/>
                  <a:gd name="T17" fmla="*/ 800 h 800"/>
                  <a:gd name="T18" fmla="*/ 187 w 452"/>
                  <a:gd name="T19" fmla="*/ 698 h 800"/>
                  <a:gd name="T20" fmla="*/ 170 w 452"/>
                  <a:gd name="T21" fmla="*/ 597 h 800"/>
                  <a:gd name="T22" fmla="*/ 147 w 452"/>
                  <a:gd name="T23" fmla="*/ 499 h 800"/>
                  <a:gd name="T24" fmla="*/ 119 w 452"/>
                  <a:gd name="T25" fmla="*/ 402 h 800"/>
                  <a:gd name="T26" fmla="*/ 84 w 452"/>
                  <a:gd name="T27" fmla="*/ 306 h 800"/>
                  <a:gd name="T28" fmla="*/ 46 w 452"/>
                  <a:gd name="T29" fmla="*/ 212 h 800"/>
                  <a:gd name="T30" fmla="*/ 0 w 452"/>
                  <a:gd name="T31" fmla="*/ 121 h 800"/>
                  <a:gd name="T32" fmla="*/ 227 w 452"/>
                  <a:gd name="T33"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2" h="800">
                    <a:moveTo>
                      <a:pt x="227" y="0"/>
                    </a:moveTo>
                    <a:lnTo>
                      <a:pt x="277" y="106"/>
                    </a:lnTo>
                    <a:lnTo>
                      <a:pt x="323" y="213"/>
                    </a:lnTo>
                    <a:lnTo>
                      <a:pt x="362" y="322"/>
                    </a:lnTo>
                    <a:lnTo>
                      <a:pt x="394" y="434"/>
                    </a:lnTo>
                    <a:lnTo>
                      <a:pt x="420" y="548"/>
                    </a:lnTo>
                    <a:lnTo>
                      <a:pt x="440" y="662"/>
                    </a:lnTo>
                    <a:lnTo>
                      <a:pt x="452" y="779"/>
                    </a:lnTo>
                    <a:lnTo>
                      <a:pt x="198" y="800"/>
                    </a:lnTo>
                    <a:lnTo>
                      <a:pt x="187" y="698"/>
                    </a:lnTo>
                    <a:lnTo>
                      <a:pt x="170" y="597"/>
                    </a:lnTo>
                    <a:lnTo>
                      <a:pt x="147" y="499"/>
                    </a:lnTo>
                    <a:lnTo>
                      <a:pt x="119" y="402"/>
                    </a:lnTo>
                    <a:lnTo>
                      <a:pt x="84" y="306"/>
                    </a:lnTo>
                    <a:lnTo>
                      <a:pt x="46" y="212"/>
                    </a:lnTo>
                    <a:lnTo>
                      <a:pt x="0" y="121"/>
                    </a:lnTo>
                    <a:lnTo>
                      <a:pt x="2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13"/>
              <p:cNvSpPr>
                <a:spLocks/>
              </p:cNvSpPr>
              <p:nvPr/>
            </p:nvSpPr>
            <p:spPr bwMode="auto">
              <a:xfrm>
                <a:off x="3582" y="1283"/>
                <a:ext cx="149" cy="196"/>
              </a:xfrm>
              <a:custGeom>
                <a:avLst/>
                <a:gdLst>
                  <a:gd name="T0" fmla="*/ 242 w 596"/>
                  <a:gd name="T1" fmla="*/ 0 h 782"/>
                  <a:gd name="T2" fmla="*/ 278 w 596"/>
                  <a:gd name="T3" fmla="*/ 96 h 782"/>
                  <a:gd name="T4" fmla="*/ 317 w 596"/>
                  <a:gd name="T5" fmla="*/ 189 h 782"/>
                  <a:gd name="T6" fmla="*/ 363 w 596"/>
                  <a:gd name="T7" fmla="*/ 280 h 782"/>
                  <a:gd name="T8" fmla="*/ 414 w 596"/>
                  <a:gd name="T9" fmla="*/ 367 h 782"/>
                  <a:gd name="T10" fmla="*/ 470 w 596"/>
                  <a:gd name="T11" fmla="*/ 451 h 782"/>
                  <a:gd name="T12" fmla="*/ 530 w 596"/>
                  <a:gd name="T13" fmla="*/ 533 h 782"/>
                  <a:gd name="T14" fmla="*/ 596 w 596"/>
                  <a:gd name="T15" fmla="*/ 612 h 782"/>
                  <a:gd name="T16" fmla="*/ 405 w 596"/>
                  <a:gd name="T17" fmla="*/ 782 h 782"/>
                  <a:gd name="T18" fmla="*/ 330 w 596"/>
                  <a:gd name="T19" fmla="*/ 693 h 782"/>
                  <a:gd name="T20" fmla="*/ 260 w 596"/>
                  <a:gd name="T21" fmla="*/ 599 h 782"/>
                  <a:gd name="T22" fmla="*/ 196 w 596"/>
                  <a:gd name="T23" fmla="*/ 502 h 782"/>
                  <a:gd name="T24" fmla="*/ 139 w 596"/>
                  <a:gd name="T25" fmla="*/ 402 h 782"/>
                  <a:gd name="T26" fmla="*/ 87 w 596"/>
                  <a:gd name="T27" fmla="*/ 298 h 782"/>
                  <a:gd name="T28" fmla="*/ 40 w 596"/>
                  <a:gd name="T29" fmla="*/ 191 h 782"/>
                  <a:gd name="T30" fmla="*/ 0 w 596"/>
                  <a:gd name="T31" fmla="*/ 81 h 782"/>
                  <a:gd name="T32" fmla="*/ 242 w 596"/>
                  <a:gd name="T33"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6" h="782">
                    <a:moveTo>
                      <a:pt x="242" y="0"/>
                    </a:moveTo>
                    <a:lnTo>
                      <a:pt x="278" y="96"/>
                    </a:lnTo>
                    <a:lnTo>
                      <a:pt x="317" y="189"/>
                    </a:lnTo>
                    <a:lnTo>
                      <a:pt x="363" y="280"/>
                    </a:lnTo>
                    <a:lnTo>
                      <a:pt x="414" y="367"/>
                    </a:lnTo>
                    <a:lnTo>
                      <a:pt x="470" y="451"/>
                    </a:lnTo>
                    <a:lnTo>
                      <a:pt x="530" y="533"/>
                    </a:lnTo>
                    <a:lnTo>
                      <a:pt x="596" y="612"/>
                    </a:lnTo>
                    <a:lnTo>
                      <a:pt x="405" y="782"/>
                    </a:lnTo>
                    <a:lnTo>
                      <a:pt x="330" y="693"/>
                    </a:lnTo>
                    <a:lnTo>
                      <a:pt x="260" y="599"/>
                    </a:lnTo>
                    <a:lnTo>
                      <a:pt x="196" y="502"/>
                    </a:lnTo>
                    <a:lnTo>
                      <a:pt x="139" y="402"/>
                    </a:lnTo>
                    <a:lnTo>
                      <a:pt x="87" y="298"/>
                    </a:lnTo>
                    <a:lnTo>
                      <a:pt x="40" y="191"/>
                    </a:lnTo>
                    <a:lnTo>
                      <a:pt x="0" y="81"/>
                    </a:lnTo>
                    <a:lnTo>
                      <a:pt x="2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4"/>
              <p:cNvSpPr>
                <a:spLocks/>
              </p:cNvSpPr>
              <p:nvPr/>
            </p:nvSpPr>
            <p:spPr bwMode="auto">
              <a:xfrm>
                <a:off x="3682" y="685"/>
                <a:ext cx="189" cy="165"/>
              </a:xfrm>
              <a:custGeom>
                <a:avLst/>
                <a:gdLst>
                  <a:gd name="T0" fmla="*/ 645 w 755"/>
                  <a:gd name="T1" fmla="*/ 0 h 658"/>
                  <a:gd name="T2" fmla="*/ 755 w 755"/>
                  <a:gd name="T3" fmla="*/ 232 h 658"/>
                  <a:gd name="T4" fmla="*/ 664 w 755"/>
                  <a:gd name="T5" fmla="*/ 278 h 658"/>
                  <a:gd name="T6" fmla="*/ 578 w 755"/>
                  <a:gd name="T7" fmla="*/ 330 h 658"/>
                  <a:gd name="T8" fmla="*/ 494 w 755"/>
                  <a:gd name="T9" fmla="*/ 386 h 658"/>
                  <a:gd name="T10" fmla="*/ 413 w 755"/>
                  <a:gd name="T11" fmla="*/ 447 h 658"/>
                  <a:gd name="T12" fmla="*/ 335 w 755"/>
                  <a:gd name="T13" fmla="*/ 513 h 658"/>
                  <a:gd name="T14" fmla="*/ 262 w 755"/>
                  <a:gd name="T15" fmla="*/ 582 h 658"/>
                  <a:gd name="T16" fmla="*/ 192 w 755"/>
                  <a:gd name="T17" fmla="*/ 658 h 658"/>
                  <a:gd name="T18" fmla="*/ 0 w 755"/>
                  <a:gd name="T19" fmla="*/ 488 h 658"/>
                  <a:gd name="T20" fmla="*/ 81 w 755"/>
                  <a:gd name="T21" fmla="*/ 402 h 658"/>
                  <a:gd name="T22" fmla="*/ 165 w 755"/>
                  <a:gd name="T23" fmla="*/ 321 h 658"/>
                  <a:gd name="T24" fmla="*/ 253 w 755"/>
                  <a:gd name="T25" fmla="*/ 247 h 658"/>
                  <a:gd name="T26" fmla="*/ 345 w 755"/>
                  <a:gd name="T27" fmla="*/ 177 h 658"/>
                  <a:gd name="T28" fmla="*/ 441 w 755"/>
                  <a:gd name="T29" fmla="*/ 112 h 658"/>
                  <a:gd name="T30" fmla="*/ 542 w 755"/>
                  <a:gd name="T31" fmla="*/ 53 h 658"/>
                  <a:gd name="T32" fmla="*/ 645 w 755"/>
                  <a:gd name="T3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658">
                    <a:moveTo>
                      <a:pt x="645" y="0"/>
                    </a:moveTo>
                    <a:lnTo>
                      <a:pt x="755" y="232"/>
                    </a:lnTo>
                    <a:lnTo>
                      <a:pt x="664" y="278"/>
                    </a:lnTo>
                    <a:lnTo>
                      <a:pt x="578" y="330"/>
                    </a:lnTo>
                    <a:lnTo>
                      <a:pt x="494" y="386"/>
                    </a:lnTo>
                    <a:lnTo>
                      <a:pt x="413" y="447"/>
                    </a:lnTo>
                    <a:lnTo>
                      <a:pt x="335" y="513"/>
                    </a:lnTo>
                    <a:lnTo>
                      <a:pt x="262" y="582"/>
                    </a:lnTo>
                    <a:lnTo>
                      <a:pt x="192" y="658"/>
                    </a:lnTo>
                    <a:lnTo>
                      <a:pt x="0" y="488"/>
                    </a:lnTo>
                    <a:lnTo>
                      <a:pt x="81" y="402"/>
                    </a:lnTo>
                    <a:lnTo>
                      <a:pt x="165" y="321"/>
                    </a:lnTo>
                    <a:lnTo>
                      <a:pt x="253" y="247"/>
                    </a:lnTo>
                    <a:lnTo>
                      <a:pt x="345" y="177"/>
                    </a:lnTo>
                    <a:lnTo>
                      <a:pt x="441" y="112"/>
                    </a:lnTo>
                    <a:lnTo>
                      <a:pt x="542" y="53"/>
                    </a:lnTo>
                    <a:lnTo>
                      <a:pt x="6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5"/>
              <p:cNvSpPr>
                <a:spLocks/>
              </p:cNvSpPr>
              <p:nvPr/>
            </p:nvSpPr>
            <p:spPr bwMode="auto">
              <a:xfrm>
                <a:off x="3570" y="839"/>
                <a:ext cx="138" cy="198"/>
              </a:xfrm>
              <a:custGeom>
                <a:avLst/>
                <a:gdLst>
                  <a:gd name="T0" fmla="*/ 346 w 550"/>
                  <a:gd name="T1" fmla="*/ 0 h 793"/>
                  <a:gd name="T2" fmla="*/ 550 w 550"/>
                  <a:gd name="T3" fmla="*/ 154 h 793"/>
                  <a:gd name="T4" fmla="*/ 492 w 550"/>
                  <a:gd name="T5" fmla="*/ 237 h 793"/>
                  <a:gd name="T6" fmla="*/ 437 w 550"/>
                  <a:gd name="T7" fmla="*/ 323 h 793"/>
                  <a:gd name="T8" fmla="*/ 389 w 550"/>
                  <a:gd name="T9" fmla="*/ 413 h 793"/>
                  <a:gd name="T10" fmla="*/ 346 w 550"/>
                  <a:gd name="T11" fmla="*/ 505 h 793"/>
                  <a:gd name="T12" fmla="*/ 308 w 550"/>
                  <a:gd name="T13" fmla="*/ 598 h 793"/>
                  <a:gd name="T14" fmla="*/ 276 w 550"/>
                  <a:gd name="T15" fmla="*/ 695 h 793"/>
                  <a:gd name="T16" fmla="*/ 249 w 550"/>
                  <a:gd name="T17" fmla="*/ 793 h 793"/>
                  <a:gd name="T18" fmla="*/ 0 w 550"/>
                  <a:gd name="T19" fmla="*/ 732 h 793"/>
                  <a:gd name="T20" fmla="*/ 31 w 550"/>
                  <a:gd name="T21" fmla="*/ 619 h 793"/>
                  <a:gd name="T22" fmla="*/ 68 w 550"/>
                  <a:gd name="T23" fmla="*/ 508 h 793"/>
                  <a:gd name="T24" fmla="*/ 111 w 550"/>
                  <a:gd name="T25" fmla="*/ 401 h 793"/>
                  <a:gd name="T26" fmla="*/ 161 w 550"/>
                  <a:gd name="T27" fmla="*/ 296 h 793"/>
                  <a:gd name="T28" fmla="*/ 217 w 550"/>
                  <a:gd name="T29" fmla="*/ 194 h 793"/>
                  <a:gd name="T30" fmla="*/ 279 w 550"/>
                  <a:gd name="T31" fmla="*/ 96 h 793"/>
                  <a:gd name="T32" fmla="*/ 346 w 550"/>
                  <a:gd name="T33" fmla="*/ 0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0" h="793">
                    <a:moveTo>
                      <a:pt x="346" y="0"/>
                    </a:moveTo>
                    <a:lnTo>
                      <a:pt x="550" y="154"/>
                    </a:lnTo>
                    <a:lnTo>
                      <a:pt x="492" y="237"/>
                    </a:lnTo>
                    <a:lnTo>
                      <a:pt x="437" y="323"/>
                    </a:lnTo>
                    <a:lnTo>
                      <a:pt x="389" y="413"/>
                    </a:lnTo>
                    <a:lnTo>
                      <a:pt x="346" y="505"/>
                    </a:lnTo>
                    <a:lnTo>
                      <a:pt x="308" y="598"/>
                    </a:lnTo>
                    <a:lnTo>
                      <a:pt x="276" y="695"/>
                    </a:lnTo>
                    <a:lnTo>
                      <a:pt x="249" y="793"/>
                    </a:lnTo>
                    <a:lnTo>
                      <a:pt x="0" y="732"/>
                    </a:lnTo>
                    <a:lnTo>
                      <a:pt x="31" y="619"/>
                    </a:lnTo>
                    <a:lnTo>
                      <a:pt x="68" y="508"/>
                    </a:lnTo>
                    <a:lnTo>
                      <a:pt x="111" y="401"/>
                    </a:lnTo>
                    <a:lnTo>
                      <a:pt x="161" y="296"/>
                    </a:lnTo>
                    <a:lnTo>
                      <a:pt x="217" y="194"/>
                    </a:lnTo>
                    <a:lnTo>
                      <a:pt x="279" y="96"/>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6"/>
              <p:cNvSpPr>
                <a:spLocks/>
              </p:cNvSpPr>
              <p:nvPr/>
            </p:nvSpPr>
            <p:spPr bwMode="auto">
              <a:xfrm>
                <a:off x="3711" y="1462"/>
                <a:ext cx="193" cy="154"/>
              </a:xfrm>
              <a:custGeom>
                <a:avLst/>
                <a:gdLst>
                  <a:gd name="T0" fmla="*/ 176 w 772"/>
                  <a:gd name="T1" fmla="*/ 0 h 618"/>
                  <a:gd name="T2" fmla="*/ 251 w 772"/>
                  <a:gd name="T3" fmla="*/ 68 h 618"/>
                  <a:gd name="T4" fmla="*/ 331 w 772"/>
                  <a:gd name="T5" fmla="*/ 133 h 618"/>
                  <a:gd name="T6" fmla="*/ 414 w 772"/>
                  <a:gd name="T7" fmla="*/ 192 h 618"/>
                  <a:gd name="T8" fmla="*/ 499 w 772"/>
                  <a:gd name="T9" fmla="*/ 246 h 618"/>
                  <a:gd name="T10" fmla="*/ 587 w 772"/>
                  <a:gd name="T11" fmla="*/ 296 h 618"/>
                  <a:gd name="T12" fmla="*/ 678 w 772"/>
                  <a:gd name="T13" fmla="*/ 340 h 618"/>
                  <a:gd name="T14" fmla="*/ 772 w 772"/>
                  <a:gd name="T15" fmla="*/ 378 h 618"/>
                  <a:gd name="T16" fmla="*/ 681 w 772"/>
                  <a:gd name="T17" fmla="*/ 618 h 618"/>
                  <a:gd name="T18" fmla="*/ 573 w 772"/>
                  <a:gd name="T19" fmla="*/ 573 h 618"/>
                  <a:gd name="T20" fmla="*/ 469 w 772"/>
                  <a:gd name="T21" fmla="*/ 524 h 618"/>
                  <a:gd name="T22" fmla="*/ 368 w 772"/>
                  <a:gd name="T23" fmla="*/ 468 h 618"/>
                  <a:gd name="T24" fmla="*/ 271 w 772"/>
                  <a:gd name="T25" fmla="*/ 405 h 618"/>
                  <a:gd name="T26" fmla="*/ 177 w 772"/>
                  <a:gd name="T27" fmla="*/ 337 h 618"/>
                  <a:gd name="T28" fmla="*/ 87 w 772"/>
                  <a:gd name="T29" fmla="*/ 264 h 618"/>
                  <a:gd name="T30" fmla="*/ 0 w 772"/>
                  <a:gd name="T31" fmla="*/ 185 h 618"/>
                  <a:gd name="T32" fmla="*/ 176 w 772"/>
                  <a:gd name="T33"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2" h="618">
                    <a:moveTo>
                      <a:pt x="176" y="0"/>
                    </a:moveTo>
                    <a:lnTo>
                      <a:pt x="251" y="68"/>
                    </a:lnTo>
                    <a:lnTo>
                      <a:pt x="331" y="133"/>
                    </a:lnTo>
                    <a:lnTo>
                      <a:pt x="414" y="192"/>
                    </a:lnTo>
                    <a:lnTo>
                      <a:pt x="499" y="246"/>
                    </a:lnTo>
                    <a:lnTo>
                      <a:pt x="587" y="296"/>
                    </a:lnTo>
                    <a:lnTo>
                      <a:pt x="678" y="340"/>
                    </a:lnTo>
                    <a:lnTo>
                      <a:pt x="772" y="378"/>
                    </a:lnTo>
                    <a:lnTo>
                      <a:pt x="681" y="618"/>
                    </a:lnTo>
                    <a:lnTo>
                      <a:pt x="573" y="573"/>
                    </a:lnTo>
                    <a:lnTo>
                      <a:pt x="469" y="524"/>
                    </a:lnTo>
                    <a:lnTo>
                      <a:pt x="368" y="468"/>
                    </a:lnTo>
                    <a:lnTo>
                      <a:pt x="271" y="405"/>
                    </a:lnTo>
                    <a:lnTo>
                      <a:pt x="177" y="337"/>
                    </a:lnTo>
                    <a:lnTo>
                      <a:pt x="87" y="264"/>
                    </a:lnTo>
                    <a:lnTo>
                      <a:pt x="0" y="185"/>
                    </a:lnTo>
                    <a:lnTo>
                      <a:pt x="1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7"/>
              <p:cNvSpPr>
                <a:spLocks/>
              </p:cNvSpPr>
              <p:nvPr/>
            </p:nvSpPr>
            <p:spPr bwMode="auto">
              <a:xfrm>
                <a:off x="4340" y="1348"/>
                <a:ext cx="167" cy="187"/>
              </a:xfrm>
              <a:custGeom>
                <a:avLst/>
                <a:gdLst>
                  <a:gd name="T0" fmla="*/ 446 w 672"/>
                  <a:gd name="T1" fmla="*/ 0 h 747"/>
                  <a:gd name="T2" fmla="*/ 672 w 672"/>
                  <a:gd name="T3" fmla="*/ 119 h 747"/>
                  <a:gd name="T4" fmla="*/ 615 w 672"/>
                  <a:gd name="T5" fmla="*/ 221 h 747"/>
                  <a:gd name="T6" fmla="*/ 553 w 672"/>
                  <a:gd name="T7" fmla="*/ 319 h 747"/>
                  <a:gd name="T8" fmla="*/ 485 w 672"/>
                  <a:gd name="T9" fmla="*/ 413 h 747"/>
                  <a:gd name="T10" fmla="*/ 412 w 672"/>
                  <a:gd name="T11" fmla="*/ 503 h 747"/>
                  <a:gd name="T12" fmla="*/ 334 w 672"/>
                  <a:gd name="T13" fmla="*/ 589 h 747"/>
                  <a:gd name="T14" fmla="*/ 249 w 672"/>
                  <a:gd name="T15" fmla="*/ 670 h 747"/>
                  <a:gd name="T16" fmla="*/ 161 w 672"/>
                  <a:gd name="T17" fmla="*/ 747 h 747"/>
                  <a:gd name="T18" fmla="*/ 0 w 672"/>
                  <a:gd name="T19" fmla="*/ 548 h 747"/>
                  <a:gd name="T20" fmla="*/ 77 w 672"/>
                  <a:gd name="T21" fmla="*/ 481 h 747"/>
                  <a:gd name="T22" fmla="*/ 150 w 672"/>
                  <a:gd name="T23" fmla="*/ 410 h 747"/>
                  <a:gd name="T24" fmla="*/ 218 w 672"/>
                  <a:gd name="T25" fmla="*/ 336 h 747"/>
                  <a:gd name="T26" fmla="*/ 282 w 672"/>
                  <a:gd name="T27" fmla="*/ 257 h 747"/>
                  <a:gd name="T28" fmla="*/ 341 w 672"/>
                  <a:gd name="T29" fmla="*/ 175 h 747"/>
                  <a:gd name="T30" fmla="*/ 397 w 672"/>
                  <a:gd name="T31" fmla="*/ 89 h 747"/>
                  <a:gd name="T32" fmla="*/ 446 w 672"/>
                  <a:gd name="T33" fmla="*/ 0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747">
                    <a:moveTo>
                      <a:pt x="446" y="0"/>
                    </a:moveTo>
                    <a:lnTo>
                      <a:pt x="672" y="119"/>
                    </a:lnTo>
                    <a:lnTo>
                      <a:pt x="615" y="221"/>
                    </a:lnTo>
                    <a:lnTo>
                      <a:pt x="553" y="319"/>
                    </a:lnTo>
                    <a:lnTo>
                      <a:pt x="485" y="413"/>
                    </a:lnTo>
                    <a:lnTo>
                      <a:pt x="412" y="503"/>
                    </a:lnTo>
                    <a:lnTo>
                      <a:pt x="334" y="589"/>
                    </a:lnTo>
                    <a:lnTo>
                      <a:pt x="249" y="670"/>
                    </a:lnTo>
                    <a:lnTo>
                      <a:pt x="161" y="747"/>
                    </a:lnTo>
                    <a:lnTo>
                      <a:pt x="0" y="548"/>
                    </a:lnTo>
                    <a:lnTo>
                      <a:pt x="77" y="481"/>
                    </a:lnTo>
                    <a:lnTo>
                      <a:pt x="150" y="410"/>
                    </a:lnTo>
                    <a:lnTo>
                      <a:pt x="218" y="336"/>
                    </a:lnTo>
                    <a:lnTo>
                      <a:pt x="282" y="257"/>
                    </a:lnTo>
                    <a:lnTo>
                      <a:pt x="341" y="175"/>
                    </a:lnTo>
                    <a:lnTo>
                      <a:pt x="397" y="89"/>
                    </a:lnTo>
                    <a:lnTo>
                      <a:pt x="4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8"/>
              <p:cNvSpPr>
                <a:spLocks/>
              </p:cNvSpPr>
              <p:nvPr/>
            </p:nvSpPr>
            <p:spPr bwMode="auto">
              <a:xfrm>
                <a:off x="4466" y="1141"/>
                <a:ext cx="99" cy="200"/>
              </a:xfrm>
              <a:custGeom>
                <a:avLst/>
                <a:gdLst>
                  <a:gd name="T0" fmla="*/ 140 w 396"/>
                  <a:gd name="T1" fmla="*/ 0 h 798"/>
                  <a:gd name="T2" fmla="*/ 396 w 396"/>
                  <a:gd name="T3" fmla="*/ 0 h 798"/>
                  <a:gd name="T4" fmla="*/ 396 w 396"/>
                  <a:gd name="T5" fmla="*/ 5 h 798"/>
                  <a:gd name="T6" fmla="*/ 393 w 396"/>
                  <a:gd name="T7" fmla="*/ 122 h 798"/>
                  <a:gd name="T8" fmla="*/ 383 w 396"/>
                  <a:gd name="T9" fmla="*/ 239 h 798"/>
                  <a:gd name="T10" fmla="*/ 367 w 396"/>
                  <a:gd name="T11" fmla="*/ 354 h 798"/>
                  <a:gd name="T12" fmla="*/ 343 w 396"/>
                  <a:gd name="T13" fmla="*/ 467 h 798"/>
                  <a:gd name="T14" fmla="*/ 313 w 396"/>
                  <a:gd name="T15" fmla="*/ 579 h 798"/>
                  <a:gd name="T16" fmla="*/ 277 w 396"/>
                  <a:gd name="T17" fmla="*/ 690 h 798"/>
                  <a:gd name="T18" fmla="*/ 235 w 396"/>
                  <a:gd name="T19" fmla="*/ 798 h 798"/>
                  <a:gd name="T20" fmla="*/ 0 w 396"/>
                  <a:gd name="T21" fmla="*/ 699 h 798"/>
                  <a:gd name="T22" fmla="*/ 37 w 396"/>
                  <a:gd name="T23" fmla="*/ 603 h 798"/>
                  <a:gd name="T24" fmla="*/ 68 w 396"/>
                  <a:gd name="T25" fmla="*/ 507 h 798"/>
                  <a:gd name="T26" fmla="*/ 94 w 396"/>
                  <a:gd name="T27" fmla="*/ 409 h 798"/>
                  <a:gd name="T28" fmla="*/ 114 w 396"/>
                  <a:gd name="T29" fmla="*/ 309 h 798"/>
                  <a:gd name="T30" fmla="*/ 129 w 396"/>
                  <a:gd name="T31" fmla="*/ 209 h 798"/>
                  <a:gd name="T32" fmla="*/ 137 w 396"/>
                  <a:gd name="T33" fmla="*/ 107 h 798"/>
                  <a:gd name="T34" fmla="*/ 140 w 396"/>
                  <a:gd name="T35" fmla="*/ 5 h 798"/>
                  <a:gd name="T36" fmla="*/ 140 w 396"/>
                  <a:gd name="T37"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6" h="798">
                    <a:moveTo>
                      <a:pt x="140" y="0"/>
                    </a:moveTo>
                    <a:lnTo>
                      <a:pt x="396" y="0"/>
                    </a:lnTo>
                    <a:lnTo>
                      <a:pt x="396" y="5"/>
                    </a:lnTo>
                    <a:lnTo>
                      <a:pt x="393" y="122"/>
                    </a:lnTo>
                    <a:lnTo>
                      <a:pt x="383" y="239"/>
                    </a:lnTo>
                    <a:lnTo>
                      <a:pt x="367" y="354"/>
                    </a:lnTo>
                    <a:lnTo>
                      <a:pt x="343" y="467"/>
                    </a:lnTo>
                    <a:lnTo>
                      <a:pt x="313" y="579"/>
                    </a:lnTo>
                    <a:lnTo>
                      <a:pt x="277" y="690"/>
                    </a:lnTo>
                    <a:lnTo>
                      <a:pt x="235" y="798"/>
                    </a:lnTo>
                    <a:lnTo>
                      <a:pt x="0" y="699"/>
                    </a:lnTo>
                    <a:lnTo>
                      <a:pt x="37" y="603"/>
                    </a:lnTo>
                    <a:lnTo>
                      <a:pt x="68" y="507"/>
                    </a:lnTo>
                    <a:lnTo>
                      <a:pt x="94" y="409"/>
                    </a:lnTo>
                    <a:lnTo>
                      <a:pt x="114" y="309"/>
                    </a:lnTo>
                    <a:lnTo>
                      <a:pt x="129" y="209"/>
                    </a:lnTo>
                    <a:lnTo>
                      <a:pt x="137" y="107"/>
                    </a:lnTo>
                    <a:lnTo>
                      <a:pt x="140" y="5"/>
                    </a:lnTo>
                    <a:lnTo>
                      <a:pt x="1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19"/>
              <p:cNvSpPr>
                <a:spLocks/>
              </p:cNvSpPr>
              <p:nvPr/>
            </p:nvSpPr>
            <p:spPr bwMode="auto">
              <a:xfrm>
                <a:off x="3921" y="1567"/>
                <a:ext cx="201" cy="82"/>
              </a:xfrm>
              <a:custGeom>
                <a:avLst/>
                <a:gdLst>
                  <a:gd name="T0" fmla="*/ 71 w 804"/>
                  <a:gd name="T1" fmla="*/ 0 h 326"/>
                  <a:gd name="T2" fmla="*/ 166 w 804"/>
                  <a:gd name="T3" fmla="*/ 25 h 326"/>
                  <a:gd name="T4" fmla="*/ 264 w 804"/>
                  <a:gd name="T5" fmla="*/ 45 h 326"/>
                  <a:gd name="T6" fmla="*/ 362 w 804"/>
                  <a:gd name="T7" fmla="*/ 58 h 326"/>
                  <a:gd name="T8" fmla="*/ 461 w 804"/>
                  <a:gd name="T9" fmla="*/ 67 h 326"/>
                  <a:gd name="T10" fmla="*/ 560 w 804"/>
                  <a:gd name="T11" fmla="*/ 69 h 326"/>
                  <a:gd name="T12" fmla="*/ 668 w 804"/>
                  <a:gd name="T13" fmla="*/ 66 h 326"/>
                  <a:gd name="T14" fmla="*/ 774 w 804"/>
                  <a:gd name="T15" fmla="*/ 57 h 326"/>
                  <a:gd name="T16" fmla="*/ 804 w 804"/>
                  <a:gd name="T17" fmla="*/ 311 h 326"/>
                  <a:gd name="T18" fmla="*/ 724 w 804"/>
                  <a:gd name="T19" fmla="*/ 319 h 326"/>
                  <a:gd name="T20" fmla="*/ 642 w 804"/>
                  <a:gd name="T21" fmla="*/ 324 h 326"/>
                  <a:gd name="T22" fmla="*/ 560 w 804"/>
                  <a:gd name="T23" fmla="*/ 326 h 326"/>
                  <a:gd name="T24" fmla="*/ 446 w 804"/>
                  <a:gd name="T25" fmla="*/ 323 h 326"/>
                  <a:gd name="T26" fmla="*/ 333 w 804"/>
                  <a:gd name="T27" fmla="*/ 313 h 326"/>
                  <a:gd name="T28" fmla="*/ 221 w 804"/>
                  <a:gd name="T29" fmla="*/ 297 h 326"/>
                  <a:gd name="T30" fmla="*/ 109 w 804"/>
                  <a:gd name="T31" fmla="*/ 275 h 326"/>
                  <a:gd name="T32" fmla="*/ 0 w 804"/>
                  <a:gd name="T33" fmla="*/ 247 h 326"/>
                  <a:gd name="T34" fmla="*/ 71 w 804"/>
                  <a:gd name="T35"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4" h="326">
                    <a:moveTo>
                      <a:pt x="71" y="0"/>
                    </a:moveTo>
                    <a:lnTo>
                      <a:pt x="166" y="25"/>
                    </a:lnTo>
                    <a:lnTo>
                      <a:pt x="264" y="45"/>
                    </a:lnTo>
                    <a:lnTo>
                      <a:pt x="362" y="58"/>
                    </a:lnTo>
                    <a:lnTo>
                      <a:pt x="461" y="67"/>
                    </a:lnTo>
                    <a:lnTo>
                      <a:pt x="560" y="69"/>
                    </a:lnTo>
                    <a:lnTo>
                      <a:pt x="668" y="66"/>
                    </a:lnTo>
                    <a:lnTo>
                      <a:pt x="774" y="57"/>
                    </a:lnTo>
                    <a:lnTo>
                      <a:pt x="804" y="311"/>
                    </a:lnTo>
                    <a:lnTo>
                      <a:pt x="724" y="319"/>
                    </a:lnTo>
                    <a:lnTo>
                      <a:pt x="642" y="324"/>
                    </a:lnTo>
                    <a:lnTo>
                      <a:pt x="560" y="326"/>
                    </a:lnTo>
                    <a:lnTo>
                      <a:pt x="446" y="323"/>
                    </a:lnTo>
                    <a:lnTo>
                      <a:pt x="333" y="313"/>
                    </a:lnTo>
                    <a:lnTo>
                      <a:pt x="221" y="297"/>
                    </a:lnTo>
                    <a:lnTo>
                      <a:pt x="109" y="275"/>
                    </a:lnTo>
                    <a:lnTo>
                      <a:pt x="0" y="247"/>
                    </a:lnTo>
                    <a:lnTo>
                      <a:pt x="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0"/>
              <p:cNvSpPr>
                <a:spLocks/>
              </p:cNvSpPr>
              <p:nvPr/>
            </p:nvSpPr>
            <p:spPr bwMode="auto">
              <a:xfrm>
                <a:off x="4149" y="1507"/>
                <a:ext cx="198" cy="132"/>
              </a:xfrm>
              <a:custGeom>
                <a:avLst/>
                <a:gdLst>
                  <a:gd name="T0" fmla="*/ 648 w 793"/>
                  <a:gd name="T1" fmla="*/ 0 h 529"/>
                  <a:gd name="T2" fmla="*/ 793 w 793"/>
                  <a:gd name="T3" fmla="*/ 211 h 529"/>
                  <a:gd name="T4" fmla="*/ 695 w 793"/>
                  <a:gd name="T5" fmla="*/ 275 h 529"/>
                  <a:gd name="T6" fmla="*/ 595 w 793"/>
                  <a:gd name="T7" fmla="*/ 333 h 529"/>
                  <a:gd name="T8" fmla="*/ 491 w 793"/>
                  <a:gd name="T9" fmla="*/ 384 h 529"/>
                  <a:gd name="T10" fmla="*/ 384 w 793"/>
                  <a:gd name="T11" fmla="*/ 430 h 529"/>
                  <a:gd name="T12" fmla="*/ 275 w 793"/>
                  <a:gd name="T13" fmla="*/ 470 h 529"/>
                  <a:gd name="T14" fmla="*/ 165 w 793"/>
                  <a:gd name="T15" fmla="*/ 503 h 529"/>
                  <a:gd name="T16" fmla="*/ 51 w 793"/>
                  <a:gd name="T17" fmla="*/ 529 h 529"/>
                  <a:gd name="T18" fmla="*/ 0 w 793"/>
                  <a:gd name="T19" fmla="*/ 277 h 529"/>
                  <a:gd name="T20" fmla="*/ 100 w 793"/>
                  <a:gd name="T21" fmla="*/ 255 h 529"/>
                  <a:gd name="T22" fmla="*/ 196 w 793"/>
                  <a:gd name="T23" fmla="*/ 225 h 529"/>
                  <a:gd name="T24" fmla="*/ 292 w 793"/>
                  <a:gd name="T25" fmla="*/ 192 h 529"/>
                  <a:gd name="T26" fmla="*/ 384 w 793"/>
                  <a:gd name="T27" fmla="*/ 152 h 529"/>
                  <a:gd name="T28" fmla="*/ 475 w 793"/>
                  <a:gd name="T29" fmla="*/ 107 h 529"/>
                  <a:gd name="T30" fmla="*/ 563 w 793"/>
                  <a:gd name="T31" fmla="*/ 56 h 529"/>
                  <a:gd name="T32" fmla="*/ 648 w 793"/>
                  <a:gd name="T33"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3" h="529">
                    <a:moveTo>
                      <a:pt x="648" y="0"/>
                    </a:moveTo>
                    <a:lnTo>
                      <a:pt x="793" y="211"/>
                    </a:lnTo>
                    <a:lnTo>
                      <a:pt x="695" y="275"/>
                    </a:lnTo>
                    <a:lnTo>
                      <a:pt x="595" y="333"/>
                    </a:lnTo>
                    <a:lnTo>
                      <a:pt x="491" y="384"/>
                    </a:lnTo>
                    <a:lnTo>
                      <a:pt x="384" y="430"/>
                    </a:lnTo>
                    <a:lnTo>
                      <a:pt x="275" y="470"/>
                    </a:lnTo>
                    <a:lnTo>
                      <a:pt x="165" y="503"/>
                    </a:lnTo>
                    <a:lnTo>
                      <a:pt x="51" y="529"/>
                    </a:lnTo>
                    <a:lnTo>
                      <a:pt x="0" y="277"/>
                    </a:lnTo>
                    <a:lnTo>
                      <a:pt x="100" y="255"/>
                    </a:lnTo>
                    <a:lnTo>
                      <a:pt x="196" y="225"/>
                    </a:lnTo>
                    <a:lnTo>
                      <a:pt x="292" y="192"/>
                    </a:lnTo>
                    <a:lnTo>
                      <a:pt x="384" y="152"/>
                    </a:lnTo>
                    <a:lnTo>
                      <a:pt x="475" y="107"/>
                    </a:lnTo>
                    <a:lnTo>
                      <a:pt x="563" y="56"/>
                    </a:lnTo>
                    <a:lnTo>
                      <a:pt x="6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1"/>
              <p:cNvSpPr>
                <a:spLocks/>
              </p:cNvSpPr>
              <p:nvPr/>
            </p:nvSpPr>
            <p:spPr bwMode="auto">
              <a:xfrm>
                <a:off x="3556" y="1062"/>
                <a:ext cx="77" cy="202"/>
              </a:xfrm>
              <a:custGeom>
                <a:avLst/>
                <a:gdLst>
                  <a:gd name="T0" fmla="*/ 25 w 307"/>
                  <a:gd name="T1" fmla="*/ 0 h 810"/>
                  <a:gd name="T2" fmla="*/ 278 w 307"/>
                  <a:gd name="T3" fmla="*/ 41 h 810"/>
                  <a:gd name="T4" fmla="*/ 265 w 307"/>
                  <a:gd name="T5" fmla="*/ 135 h 810"/>
                  <a:gd name="T6" fmla="*/ 258 w 307"/>
                  <a:gd name="T7" fmla="*/ 229 h 810"/>
                  <a:gd name="T8" fmla="*/ 255 w 307"/>
                  <a:gd name="T9" fmla="*/ 324 h 810"/>
                  <a:gd name="T10" fmla="*/ 259 w 307"/>
                  <a:gd name="T11" fmla="*/ 431 h 810"/>
                  <a:gd name="T12" fmla="*/ 269 w 307"/>
                  <a:gd name="T13" fmla="*/ 539 h 810"/>
                  <a:gd name="T14" fmla="*/ 284 w 307"/>
                  <a:gd name="T15" fmla="*/ 645 h 810"/>
                  <a:gd name="T16" fmla="*/ 307 w 307"/>
                  <a:gd name="T17" fmla="*/ 749 h 810"/>
                  <a:gd name="T18" fmla="*/ 58 w 307"/>
                  <a:gd name="T19" fmla="*/ 810 h 810"/>
                  <a:gd name="T20" fmla="*/ 33 w 307"/>
                  <a:gd name="T21" fmla="*/ 691 h 810"/>
                  <a:gd name="T22" fmla="*/ 15 w 307"/>
                  <a:gd name="T23" fmla="*/ 569 h 810"/>
                  <a:gd name="T24" fmla="*/ 4 w 307"/>
                  <a:gd name="T25" fmla="*/ 447 h 810"/>
                  <a:gd name="T26" fmla="*/ 0 w 307"/>
                  <a:gd name="T27" fmla="*/ 324 h 810"/>
                  <a:gd name="T28" fmla="*/ 2 w 307"/>
                  <a:gd name="T29" fmla="*/ 216 h 810"/>
                  <a:gd name="T30" fmla="*/ 11 w 307"/>
                  <a:gd name="T31" fmla="*/ 107 h 810"/>
                  <a:gd name="T32" fmla="*/ 25 w 307"/>
                  <a:gd name="T33"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7" h="810">
                    <a:moveTo>
                      <a:pt x="25" y="0"/>
                    </a:moveTo>
                    <a:lnTo>
                      <a:pt x="278" y="41"/>
                    </a:lnTo>
                    <a:lnTo>
                      <a:pt x="265" y="135"/>
                    </a:lnTo>
                    <a:lnTo>
                      <a:pt x="258" y="229"/>
                    </a:lnTo>
                    <a:lnTo>
                      <a:pt x="255" y="324"/>
                    </a:lnTo>
                    <a:lnTo>
                      <a:pt x="259" y="431"/>
                    </a:lnTo>
                    <a:lnTo>
                      <a:pt x="269" y="539"/>
                    </a:lnTo>
                    <a:lnTo>
                      <a:pt x="284" y="645"/>
                    </a:lnTo>
                    <a:lnTo>
                      <a:pt x="307" y="749"/>
                    </a:lnTo>
                    <a:lnTo>
                      <a:pt x="58" y="810"/>
                    </a:lnTo>
                    <a:lnTo>
                      <a:pt x="33" y="691"/>
                    </a:lnTo>
                    <a:lnTo>
                      <a:pt x="15" y="569"/>
                    </a:lnTo>
                    <a:lnTo>
                      <a:pt x="4" y="447"/>
                    </a:lnTo>
                    <a:lnTo>
                      <a:pt x="0" y="324"/>
                    </a:lnTo>
                    <a:lnTo>
                      <a:pt x="2" y="216"/>
                    </a:lnTo>
                    <a:lnTo>
                      <a:pt x="11" y="107"/>
                    </a:lnTo>
                    <a:lnTo>
                      <a:pt x="2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2"/>
              <p:cNvSpPr>
                <a:spLocks/>
              </p:cNvSpPr>
              <p:nvPr/>
            </p:nvSpPr>
            <p:spPr bwMode="auto">
              <a:xfrm>
                <a:off x="3881" y="636"/>
                <a:ext cx="199" cy="93"/>
              </a:xfrm>
              <a:custGeom>
                <a:avLst/>
                <a:gdLst>
                  <a:gd name="T0" fmla="*/ 718 w 796"/>
                  <a:gd name="T1" fmla="*/ 0 h 373"/>
                  <a:gd name="T2" fmla="*/ 796 w 796"/>
                  <a:gd name="T3" fmla="*/ 2 h 373"/>
                  <a:gd name="T4" fmla="*/ 786 w 796"/>
                  <a:gd name="T5" fmla="*/ 258 h 373"/>
                  <a:gd name="T6" fmla="*/ 718 w 796"/>
                  <a:gd name="T7" fmla="*/ 257 h 373"/>
                  <a:gd name="T8" fmla="*/ 610 w 796"/>
                  <a:gd name="T9" fmla="*/ 260 h 373"/>
                  <a:gd name="T10" fmla="*/ 504 w 796"/>
                  <a:gd name="T11" fmla="*/ 270 h 373"/>
                  <a:gd name="T12" fmla="*/ 398 w 796"/>
                  <a:gd name="T13" fmla="*/ 286 h 373"/>
                  <a:gd name="T14" fmla="*/ 294 w 796"/>
                  <a:gd name="T15" fmla="*/ 308 h 373"/>
                  <a:gd name="T16" fmla="*/ 192 w 796"/>
                  <a:gd name="T17" fmla="*/ 337 h 373"/>
                  <a:gd name="T18" fmla="*/ 90 w 796"/>
                  <a:gd name="T19" fmla="*/ 373 h 373"/>
                  <a:gd name="T20" fmla="*/ 0 w 796"/>
                  <a:gd name="T21" fmla="*/ 133 h 373"/>
                  <a:gd name="T22" fmla="*/ 115 w 796"/>
                  <a:gd name="T23" fmla="*/ 93 h 373"/>
                  <a:gd name="T24" fmla="*/ 232 w 796"/>
                  <a:gd name="T25" fmla="*/ 59 h 373"/>
                  <a:gd name="T26" fmla="*/ 353 w 796"/>
                  <a:gd name="T27" fmla="*/ 33 h 373"/>
                  <a:gd name="T28" fmla="*/ 473 w 796"/>
                  <a:gd name="T29" fmla="*/ 15 h 373"/>
                  <a:gd name="T30" fmla="*/ 595 w 796"/>
                  <a:gd name="T31" fmla="*/ 3 h 373"/>
                  <a:gd name="T32" fmla="*/ 718 w 796"/>
                  <a:gd name="T33"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6" h="373">
                    <a:moveTo>
                      <a:pt x="718" y="0"/>
                    </a:moveTo>
                    <a:lnTo>
                      <a:pt x="796" y="2"/>
                    </a:lnTo>
                    <a:lnTo>
                      <a:pt x="786" y="258"/>
                    </a:lnTo>
                    <a:lnTo>
                      <a:pt x="718" y="257"/>
                    </a:lnTo>
                    <a:lnTo>
                      <a:pt x="610" y="260"/>
                    </a:lnTo>
                    <a:lnTo>
                      <a:pt x="504" y="270"/>
                    </a:lnTo>
                    <a:lnTo>
                      <a:pt x="398" y="286"/>
                    </a:lnTo>
                    <a:lnTo>
                      <a:pt x="294" y="308"/>
                    </a:lnTo>
                    <a:lnTo>
                      <a:pt x="192" y="337"/>
                    </a:lnTo>
                    <a:lnTo>
                      <a:pt x="90" y="373"/>
                    </a:lnTo>
                    <a:lnTo>
                      <a:pt x="0" y="133"/>
                    </a:lnTo>
                    <a:lnTo>
                      <a:pt x="115" y="93"/>
                    </a:lnTo>
                    <a:lnTo>
                      <a:pt x="232" y="59"/>
                    </a:lnTo>
                    <a:lnTo>
                      <a:pt x="353" y="33"/>
                    </a:lnTo>
                    <a:lnTo>
                      <a:pt x="473" y="15"/>
                    </a:lnTo>
                    <a:lnTo>
                      <a:pt x="595" y="3"/>
                    </a:lnTo>
                    <a:lnTo>
                      <a:pt x="7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3"/>
              <p:cNvSpPr>
                <a:spLocks/>
              </p:cNvSpPr>
              <p:nvPr/>
            </p:nvSpPr>
            <p:spPr bwMode="auto">
              <a:xfrm>
                <a:off x="4113" y="639"/>
                <a:ext cx="199" cy="120"/>
              </a:xfrm>
              <a:custGeom>
                <a:avLst/>
                <a:gdLst>
                  <a:gd name="T0" fmla="*/ 31 w 797"/>
                  <a:gd name="T1" fmla="*/ 0 h 477"/>
                  <a:gd name="T2" fmla="*/ 147 w 797"/>
                  <a:gd name="T3" fmla="*/ 17 h 477"/>
                  <a:gd name="T4" fmla="*/ 261 w 797"/>
                  <a:gd name="T5" fmla="*/ 41 h 477"/>
                  <a:gd name="T6" fmla="*/ 372 w 797"/>
                  <a:gd name="T7" fmla="*/ 70 h 477"/>
                  <a:gd name="T8" fmla="*/ 482 w 797"/>
                  <a:gd name="T9" fmla="*/ 107 h 477"/>
                  <a:gd name="T10" fmla="*/ 589 w 797"/>
                  <a:gd name="T11" fmla="*/ 150 h 477"/>
                  <a:gd name="T12" fmla="*/ 694 w 797"/>
                  <a:gd name="T13" fmla="*/ 199 h 477"/>
                  <a:gd name="T14" fmla="*/ 797 w 797"/>
                  <a:gd name="T15" fmla="*/ 255 h 477"/>
                  <a:gd name="T16" fmla="*/ 669 w 797"/>
                  <a:gd name="T17" fmla="*/ 477 h 477"/>
                  <a:gd name="T18" fmla="*/ 580 w 797"/>
                  <a:gd name="T19" fmla="*/ 429 h 477"/>
                  <a:gd name="T20" fmla="*/ 489 w 797"/>
                  <a:gd name="T21" fmla="*/ 385 h 477"/>
                  <a:gd name="T22" fmla="*/ 394 w 797"/>
                  <a:gd name="T23" fmla="*/ 348 h 477"/>
                  <a:gd name="T24" fmla="*/ 299 w 797"/>
                  <a:gd name="T25" fmla="*/ 315 h 477"/>
                  <a:gd name="T26" fmla="*/ 201 w 797"/>
                  <a:gd name="T27" fmla="*/ 289 h 477"/>
                  <a:gd name="T28" fmla="*/ 102 w 797"/>
                  <a:gd name="T29" fmla="*/ 269 h 477"/>
                  <a:gd name="T30" fmla="*/ 0 w 797"/>
                  <a:gd name="T31" fmla="*/ 255 h 477"/>
                  <a:gd name="T32" fmla="*/ 31 w 797"/>
                  <a:gd name="T33"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7" h="477">
                    <a:moveTo>
                      <a:pt x="31" y="0"/>
                    </a:moveTo>
                    <a:lnTo>
                      <a:pt x="147" y="17"/>
                    </a:lnTo>
                    <a:lnTo>
                      <a:pt x="261" y="41"/>
                    </a:lnTo>
                    <a:lnTo>
                      <a:pt x="372" y="70"/>
                    </a:lnTo>
                    <a:lnTo>
                      <a:pt x="482" y="107"/>
                    </a:lnTo>
                    <a:lnTo>
                      <a:pt x="589" y="150"/>
                    </a:lnTo>
                    <a:lnTo>
                      <a:pt x="694" y="199"/>
                    </a:lnTo>
                    <a:lnTo>
                      <a:pt x="797" y="255"/>
                    </a:lnTo>
                    <a:lnTo>
                      <a:pt x="669" y="477"/>
                    </a:lnTo>
                    <a:lnTo>
                      <a:pt x="580" y="429"/>
                    </a:lnTo>
                    <a:lnTo>
                      <a:pt x="489" y="385"/>
                    </a:lnTo>
                    <a:lnTo>
                      <a:pt x="394" y="348"/>
                    </a:lnTo>
                    <a:lnTo>
                      <a:pt x="299" y="315"/>
                    </a:lnTo>
                    <a:lnTo>
                      <a:pt x="201" y="289"/>
                    </a:lnTo>
                    <a:lnTo>
                      <a:pt x="102" y="269"/>
                    </a:lnTo>
                    <a:lnTo>
                      <a:pt x="0" y="255"/>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4"/>
              <p:cNvSpPr>
                <a:spLocks/>
              </p:cNvSpPr>
              <p:nvPr/>
            </p:nvSpPr>
            <p:spPr bwMode="auto">
              <a:xfrm>
                <a:off x="4310" y="725"/>
                <a:ext cx="177" cy="180"/>
              </a:xfrm>
              <a:custGeom>
                <a:avLst/>
                <a:gdLst>
                  <a:gd name="T0" fmla="*/ 145 w 706"/>
                  <a:gd name="T1" fmla="*/ 0 h 721"/>
                  <a:gd name="T2" fmla="*/ 239 w 706"/>
                  <a:gd name="T3" fmla="*/ 69 h 721"/>
                  <a:gd name="T4" fmla="*/ 329 w 706"/>
                  <a:gd name="T5" fmla="*/ 143 h 721"/>
                  <a:gd name="T6" fmla="*/ 413 w 706"/>
                  <a:gd name="T7" fmla="*/ 222 h 721"/>
                  <a:gd name="T8" fmla="*/ 494 w 706"/>
                  <a:gd name="T9" fmla="*/ 306 h 721"/>
                  <a:gd name="T10" fmla="*/ 569 w 706"/>
                  <a:gd name="T11" fmla="*/ 394 h 721"/>
                  <a:gd name="T12" fmla="*/ 640 w 706"/>
                  <a:gd name="T13" fmla="*/ 486 h 721"/>
                  <a:gd name="T14" fmla="*/ 706 w 706"/>
                  <a:gd name="T15" fmla="*/ 583 h 721"/>
                  <a:gd name="T16" fmla="*/ 490 w 706"/>
                  <a:gd name="T17" fmla="*/ 721 h 721"/>
                  <a:gd name="T18" fmla="*/ 433 w 706"/>
                  <a:gd name="T19" fmla="*/ 636 h 721"/>
                  <a:gd name="T20" fmla="*/ 371 w 706"/>
                  <a:gd name="T21" fmla="*/ 555 h 721"/>
                  <a:gd name="T22" fmla="*/ 306 w 706"/>
                  <a:gd name="T23" fmla="*/ 478 h 721"/>
                  <a:gd name="T24" fmla="*/ 235 w 706"/>
                  <a:gd name="T25" fmla="*/ 405 h 721"/>
                  <a:gd name="T26" fmla="*/ 161 w 706"/>
                  <a:gd name="T27" fmla="*/ 337 h 721"/>
                  <a:gd name="T28" fmla="*/ 83 w 706"/>
                  <a:gd name="T29" fmla="*/ 271 h 721"/>
                  <a:gd name="T30" fmla="*/ 0 w 706"/>
                  <a:gd name="T31" fmla="*/ 211 h 721"/>
                  <a:gd name="T32" fmla="*/ 145 w 706"/>
                  <a:gd name="T33" fmla="*/ 0 h 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6" h="721">
                    <a:moveTo>
                      <a:pt x="145" y="0"/>
                    </a:moveTo>
                    <a:lnTo>
                      <a:pt x="239" y="69"/>
                    </a:lnTo>
                    <a:lnTo>
                      <a:pt x="329" y="143"/>
                    </a:lnTo>
                    <a:lnTo>
                      <a:pt x="413" y="222"/>
                    </a:lnTo>
                    <a:lnTo>
                      <a:pt x="494" y="306"/>
                    </a:lnTo>
                    <a:lnTo>
                      <a:pt x="569" y="394"/>
                    </a:lnTo>
                    <a:lnTo>
                      <a:pt x="640" y="486"/>
                    </a:lnTo>
                    <a:lnTo>
                      <a:pt x="706" y="583"/>
                    </a:lnTo>
                    <a:lnTo>
                      <a:pt x="490" y="721"/>
                    </a:lnTo>
                    <a:lnTo>
                      <a:pt x="433" y="636"/>
                    </a:lnTo>
                    <a:lnTo>
                      <a:pt x="371" y="555"/>
                    </a:lnTo>
                    <a:lnTo>
                      <a:pt x="306" y="478"/>
                    </a:lnTo>
                    <a:lnTo>
                      <a:pt x="235" y="405"/>
                    </a:lnTo>
                    <a:lnTo>
                      <a:pt x="161" y="337"/>
                    </a:lnTo>
                    <a:lnTo>
                      <a:pt x="83" y="271"/>
                    </a:lnTo>
                    <a:lnTo>
                      <a:pt x="0" y="211"/>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5"/>
              <p:cNvSpPr>
                <a:spLocks noEditPoints="1"/>
              </p:cNvSpPr>
              <p:nvPr/>
            </p:nvSpPr>
            <p:spPr bwMode="auto">
              <a:xfrm>
                <a:off x="3703" y="783"/>
                <a:ext cx="715" cy="719"/>
              </a:xfrm>
              <a:custGeom>
                <a:avLst/>
                <a:gdLst>
                  <a:gd name="T0" fmla="*/ 1234 w 2862"/>
                  <a:gd name="T1" fmla="*/ 170 h 2873"/>
                  <a:gd name="T2" fmla="*/ 957 w 2862"/>
                  <a:gd name="T3" fmla="*/ 245 h 2873"/>
                  <a:gd name="T4" fmla="*/ 708 w 2862"/>
                  <a:gd name="T5" fmla="*/ 380 h 2873"/>
                  <a:gd name="T6" fmla="*/ 496 w 2862"/>
                  <a:gd name="T7" fmla="*/ 564 h 2873"/>
                  <a:gd name="T8" fmla="*/ 329 w 2862"/>
                  <a:gd name="T9" fmla="*/ 790 h 2873"/>
                  <a:gd name="T10" fmla="*/ 213 w 2862"/>
                  <a:gd name="T11" fmla="*/ 1050 h 2873"/>
                  <a:gd name="T12" fmla="*/ 158 w 2862"/>
                  <a:gd name="T13" fmla="*/ 1336 h 2873"/>
                  <a:gd name="T14" fmla="*/ 169 w 2862"/>
                  <a:gd name="T15" fmla="*/ 1635 h 2873"/>
                  <a:gd name="T16" fmla="*/ 246 w 2862"/>
                  <a:gd name="T17" fmla="*/ 1913 h 2873"/>
                  <a:gd name="T18" fmla="*/ 379 w 2862"/>
                  <a:gd name="T19" fmla="*/ 2163 h 2873"/>
                  <a:gd name="T20" fmla="*/ 563 w 2862"/>
                  <a:gd name="T21" fmla="*/ 2376 h 2873"/>
                  <a:gd name="T22" fmla="*/ 787 w 2862"/>
                  <a:gd name="T23" fmla="*/ 2544 h 2873"/>
                  <a:gd name="T24" fmla="*/ 1046 w 2862"/>
                  <a:gd name="T25" fmla="*/ 2659 h 2873"/>
                  <a:gd name="T26" fmla="*/ 1332 w 2862"/>
                  <a:gd name="T27" fmla="*/ 2715 h 2873"/>
                  <a:gd name="T28" fmla="*/ 1629 w 2862"/>
                  <a:gd name="T29" fmla="*/ 2704 h 2873"/>
                  <a:gd name="T30" fmla="*/ 1907 w 2862"/>
                  <a:gd name="T31" fmla="*/ 2627 h 2873"/>
                  <a:gd name="T32" fmla="*/ 2155 w 2862"/>
                  <a:gd name="T33" fmla="*/ 2493 h 2873"/>
                  <a:gd name="T34" fmla="*/ 2366 w 2862"/>
                  <a:gd name="T35" fmla="*/ 2310 h 2873"/>
                  <a:gd name="T36" fmla="*/ 2535 w 2862"/>
                  <a:gd name="T37" fmla="*/ 2083 h 2873"/>
                  <a:gd name="T38" fmla="*/ 2650 w 2862"/>
                  <a:gd name="T39" fmla="*/ 1824 h 2873"/>
                  <a:gd name="T40" fmla="*/ 2705 w 2862"/>
                  <a:gd name="T41" fmla="*/ 1536 h 2873"/>
                  <a:gd name="T42" fmla="*/ 2693 w 2862"/>
                  <a:gd name="T43" fmla="*/ 1239 h 2873"/>
                  <a:gd name="T44" fmla="*/ 2618 w 2862"/>
                  <a:gd name="T45" fmla="*/ 960 h 2873"/>
                  <a:gd name="T46" fmla="*/ 2484 w 2862"/>
                  <a:gd name="T47" fmla="*/ 710 h 2873"/>
                  <a:gd name="T48" fmla="*/ 2301 w 2862"/>
                  <a:gd name="T49" fmla="*/ 498 h 2873"/>
                  <a:gd name="T50" fmla="*/ 2075 w 2862"/>
                  <a:gd name="T51" fmla="*/ 330 h 2873"/>
                  <a:gd name="T52" fmla="*/ 1816 w 2862"/>
                  <a:gd name="T53" fmla="*/ 213 h 2873"/>
                  <a:gd name="T54" fmla="*/ 1531 w 2862"/>
                  <a:gd name="T55" fmla="*/ 158 h 2873"/>
                  <a:gd name="T56" fmla="*/ 1538 w 2862"/>
                  <a:gd name="T57" fmla="*/ 4 h 2873"/>
                  <a:gd name="T58" fmla="*/ 1844 w 2862"/>
                  <a:gd name="T59" fmla="*/ 61 h 2873"/>
                  <a:gd name="T60" fmla="*/ 2124 w 2862"/>
                  <a:gd name="T61" fmla="*/ 179 h 2873"/>
                  <a:gd name="T62" fmla="*/ 2370 w 2862"/>
                  <a:gd name="T63" fmla="*/ 352 h 2873"/>
                  <a:gd name="T64" fmla="*/ 2573 w 2862"/>
                  <a:gd name="T65" fmla="*/ 572 h 2873"/>
                  <a:gd name="T66" fmla="*/ 2729 w 2862"/>
                  <a:gd name="T67" fmla="*/ 831 h 2873"/>
                  <a:gd name="T68" fmla="*/ 2827 w 2862"/>
                  <a:gd name="T69" fmla="*/ 1122 h 2873"/>
                  <a:gd name="T70" fmla="*/ 2862 w 2862"/>
                  <a:gd name="T71" fmla="*/ 1437 h 2873"/>
                  <a:gd name="T72" fmla="*/ 2827 w 2862"/>
                  <a:gd name="T73" fmla="*/ 1751 h 2873"/>
                  <a:gd name="T74" fmla="*/ 2729 w 2862"/>
                  <a:gd name="T75" fmla="*/ 2041 h 2873"/>
                  <a:gd name="T76" fmla="*/ 2573 w 2862"/>
                  <a:gd name="T77" fmla="*/ 2300 h 2873"/>
                  <a:gd name="T78" fmla="*/ 2370 w 2862"/>
                  <a:gd name="T79" fmla="*/ 2520 h 2873"/>
                  <a:gd name="T80" fmla="*/ 2124 w 2862"/>
                  <a:gd name="T81" fmla="*/ 2693 h 2873"/>
                  <a:gd name="T82" fmla="*/ 1844 w 2862"/>
                  <a:gd name="T83" fmla="*/ 2812 h 2873"/>
                  <a:gd name="T84" fmla="*/ 1538 w 2862"/>
                  <a:gd name="T85" fmla="*/ 2869 h 2873"/>
                  <a:gd name="T86" fmla="*/ 1220 w 2862"/>
                  <a:gd name="T87" fmla="*/ 2857 h 2873"/>
                  <a:gd name="T88" fmla="*/ 922 w 2862"/>
                  <a:gd name="T89" fmla="*/ 2779 h 2873"/>
                  <a:gd name="T90" fmla="*/ 653 w 2862"/>
                  <a:gd name="T91" fmla="*/ 2642 h 2873"/>
                  <a:gd name="T92" fmla="*/ 420 w 2862"/>
                  <a:gd name="T93" fmla="*/ 2452 h 2873"/>
                  <a:gd name="T94" fmla="*/ 232 w 2862"/>
                  <a:gd name="T95" fmla="*/ 2218 h 2873"/>
                  <a:gd name="T96" fmla="*/ 94 w 2862"/>
                  <a:gd name="T97" fmla="*/ 1948 h 2873"/>
                  <a:gd name="T98" fmla="*/ 16 w 2862"/>
                  <a:gd name="T99" fmla="*/ 1648 h 2873"/>
                  <a:gd name="T100" fmla="*/ 4 w 2862"/>
                  <a:gd name="T101" fmla="*/ 1330 h 2873"/>
                  <a:gd name="T102" fmla="*/ 61 w 2862"/>
                  <a:gd name="T103" fmla="*/ 1023 h 2873"/>
                  <a:gd name="T104" fmla="*/ 180 w 2862"/>
                  <a:gd name="T105" fmla="*/ 742 h 2873"/>
                  <a:gd name="T106" fmla="*/ 352 w 2862"/>
                  <a:gd name="T107" fmla="*/ 494 h 2873"/>
                  <a:gd name="T108" fmla="*/ 571 w 2862"/>
                  <a:gd name="T109" fmla="*/ 290 h 2873"/>
                  <a:gd name="T110" fmla="*/ 829 w 2862"/>
                  <a:gd name="T111" fmla="*/ 133 h 2873"/>
                  <a:gd name="T112" fmla="*/ 1118 w 2862"/>
                  <a:gd name="T113" fmla="*/ 35 h 2873"/>
                  <a:gd name="T114" fmla="*/ 1431 w 2862"/>
                  <a:gd name="T115" fmla="*/ 0 h 2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62" h="2873">
                    <a:moveTo>
                      <a:pt x="1431" y="155"/>
                    </a:moveTo>
                    <a:lnTo>
                      <a:pt x="1332" y="158"/>
                    </a:lnTo>
                    <a:lnTo>
                      <a:pt x="1234" y="170"/>
                    </a:lnTo>
                    <a:lnTo>
                      <a:pt x="1139" y="188"/>
                    </a:lnTo>
                    <a:lnTo>
                      <a:pt x="1046" y="213"/>
                    </a:lnTo>
                    <a:lnTo>
                      <a:pt x="957" y="245"/>
                    </a:lnTo>
                    <a:lnTo>
                      <a:pt x="870" y="285"/>
                    </a:lnTo>
                    <a:lnTo>
                      <a:pt x="787" y="330"/>
                    </a:lnTo>
                    <a:lnTo>
                      <a:pt x="708" y="380"/>
                    </a:lnTo>
                    <a:lnTo>
                      <a:pt x="633" y="436"/>
                    </a:lnTo>
                    <a:lnTo>
                      <a:pt x="563" y="498"/>
                    </a:lnTo>
                    <a:lnTo>
                      <a:pt x="496" y="564"/>
                    </a:lnTo>
                    <a:lnTo>
                      <a:pt x="435" y="635"/>
                    </a:lnTo>
                    <a:lnTo>
                      <a:pt x="379" y="710"/>
                    </a:lnTo>
                    <a:lnTo>
                      <a:pt x="329" y="790"/>
                    </a:lnTo>
                    <a:lnTo>
                      <a:pt x="284" y="873"/>
                    </a:lnTo>
                    <a:lnTo>
                      <a:pt x="246" y="960"/>
                    </a:lnTo>
                    <a:lnTo>
                      <a:pt x="213" y="1050"/>
                    </a:lnTo>
                    <a:lnTo>
                      <a:pt x="187" y="1143"/>
                    </a:lnTo>
                    <a:lnTo>
                      <a:pt x="169" y="1239"/>
                    </a:lnTo>
                    <a:lnTo>
                      <a:pt x="158" y="1336"/>
                    </a:lnTo>
                    <a:lnTo>
                      <a:pt x="154" y="1437"/>
                    </a:lnTo>
                    <a:lnTo>
                      <a:pt x="158" y="1536"/>
                    </a:lnTo>
                    <a:lnTo>
                      <a:pt x="169" y="1635"/>
                    </a:lnTo>
                    <a:lnTo>
                      <a:pt x="187" y="1730"/>
                    </a:lnTo>
                    <a:lnTo>
                      <a:pt x="213" y="1824"/>
                    </a:lnTo>
                    <a:lnTo>
                      <a:pt x="246" y="1913"/>
                    </a:lnTo>
                    <a:lnTo>
                      <a:pt x="284" y="2000"/>
                    </a:lnTo>
                    <a:lnTo>
                      <a:pt x="329" y="2083"/>
                    </a:lnTo>
                    <a:lnTo>
                      <a:pt x="379" y="2163"/>
                    </a:lnTo>
                    <a:lnTo>
                      <a:pt x="435" y="2238"/>
                    </a:lnTo>
                    <a:lnTo>
                      <a:pt x="496" y="2310"/>
                    </a:lnTo>
                    <a:lnTo>
                      <a:pt x="563" y="2376"/>
                    </a:lnTo>
                    <a:lnTo>
                      <a:pt x="633" y="2437"/>
                    </a:lnTo>
                    <a:lnTo>
                      <a:pt x="708" y="2493"/>
                    </a:lnTo>
                    <a:lnTo>
                      <a:pt x="787" y="2544"/>
                    </a:lnTo>
                    <a:lnTo>
                      <a:pt x="870" y="2588"/>
                    </a:lnTo>
                    <a:lnTo>
                      <a:pt x="957" y="2627"/>
                    </a:lnTo>
                    <a:lnTo>
                      <a:pt x="1046" y="2659"/>
                    </a:lnTo>
                    <a:lnTo>
                      <a:pt x="1139" y="2685"/>
                    </a:lnTo>
                    <a:lnTo>
                      <a:pt x="1234" y="2704"/>
                    </a:lnTo>
                    <a:lnTo>
                      <a:pt x="1332" y="2715"/>
                    </a:lnTo>
                    <a:lnTo>
                      <a:pt x="1431" y="2719"/>
                    </a:lnTo>
                    <a:lnTo>
                      <a:pt x="1531" y="2715"/>
                    </a:lnTo>
                    <a:lnTo>
                      <a:pt x="1629" y="2704"/>
                    </a:lnTo>
                    <a:lnTo>
                      <a:pt x="1723" y="2685"/>
                    </a:lnTo>
                    <a:lnTo>
                      <a:pt x="1816" y="2659"/>
                    </a:lnTo>
                    <a:lnTo>
                      <a:pt x="1907" y="2627"/>
                    </a:lnTo>
                    <a:lnTo>
                      <a:pt x="1992" y="2588"/>
                    </a:lnTo>
                    <a:lnTo>
                      <a:pt x="2075" y="2544"/>
                    </a:lnTo>
                    <a:lnTo>
                      <a:pt x="2155" y="2493"/>
                    </a:lnTo>
                    <a:lnTo>
                      <a:pt x="2230" y="2437"/>
                    </a:lnTo>
                    <a:lnTo>
                      <a:pt x="2301" y="2376"/>
                    </a:lnTo>
                    <a:lnTo>
                      <a:pt x="2366" y="2310"/>
                    </a:lnTo>
                    <a:lnTo>
                      <a:pt x="2428" y="2238"/>
                    </a:lnTo>
                    <a:lnTo>
                      <a:pt x="2484" y="2163"/>
                    </a:lnTo>
                    <a:lnTo>
                      <a:pt x="2535" y="2083"/>
                    </a:lnTo>
                    <a:lnTo>
                      <a:pt x="2580" y="2000"/>
                    </a:lnTo>
                    <a:lnTo>
                      <a:pt x="2618" y="1913"/>
                    </a:lnTo>
                    <a:lnTo>
                      <a:pt x="2650" y="1824"/>
                    </a:lnTo>
                    <a:lnTo>
                      <a:pt x="2675" y="1730"/>
                    </a:lnTo>
                    <a:lnTo>
                      <a:pt x="2693" y="1635"/>
                    </a:lnTo>
                    <a:lnTo>
                      <a:pt x="2705" y="1536"/>
                    </a:lnTo>
                    <a:lnTo>
                      <a:pt x="2708" y="1437"/>
                    </a:lnTo>
                    <a:lnTo>
                      <a:pt x="2705" y="1336"/>
                    </a:lnTo>
                    <a:lnTo>
                      <a:pt x="2693" y="1239"/>
                    </a:lnTo>
                    <a:lnTo>
                      <a:pt x="2675" y="1143"/>
                    </a:lnTo>
                    <a:lnTo>
                      <a:pt x="2650" y="1050"/>
                    </a:lnTo>
                    <a:lnTo>
                      <a:pt x="2618" y="960"/>
                    </a:lnTo>
                    <a:lnTo>
                      <a:pt x="2580" y="873"/>
                    </a:lnTo>
                    <a:lnTo>
                      <a:pt x="2535" y="790"/>
                    </a:lnTo>
                    <a:lnTo>
                      <a:pt x="2484" y="710"/>
                    </a:lnTo>
                    <a:lnTo>
                      <a:pt x="2428" y="635"/>
                    </a:lnTo>
                    <a:lnTo>
                      <a:pt x="2366" y="564"/>
                    </a:lnTo>
                    <a:lnTo>
                      <a:pt x="2301" y="498"/>
                    </a:lnTo>
                    <a:lnTo>
                      <a:pt x="2230" y="436"/>
                    </a:lnTo>
                    <a:lnTo>
                      <a:pt x="2155" y="380"/>
                    </a:lnTo>
                    <a:lnTo>
                      <a:pt x="2075" y="330"/>
                    </a:lnTo>
                    <a:lnTo>
                      <a:pt x="1992" y="285"/>
                    </a:lnTo>
                    <a:lnTo>
                      <a:pt x="1907" y="245"/>
                    </a:lnTo>
                    <a:lnTo>
                      <a:pt x="1816" y="213"/>
                    </a:lnTo>
                    <a:lnTo>
                      <a:pt x="1723" y="188"/>
                    </a:lnTo>
                    <a:lnTo>
                      <a:pt x="1629" y="170"/>
                    </a:lnTo>
                    <a:lnTo>
                      <a:pt x="1531" y="158"/>
                    </a:lnTo>
                    <a:lnTo>
                      <a:pt x="1431" y="155"/>
                    </a:lnTo>
                    <a:close/>
                    <a:moveTo>
                      <a:pt x="1431" y="0"/>
                    </a:moveTo>
                    <a:lnTo>
                      <a:pt x="1538" y="4"/>
                    </a:lnTo>
                    <a:lnTo>
                      <a:pt x="1643" y="15"/>
                    </a:lnTo>
                    <a:lnTo>
                      <a:pt x="1745" y="35"/>
                    </a:lnTo>
                    <a:lnTo>
                      <a:pt x="1844" y="61"/>
                    </a:lnTo>
                    <a:lnTo>
                      <a:pt x="1940" y="94"/>
                    </a:lnTo>
                    <a:lnTo>
                      <a:pt x="2034" y="133"/>
                    </a:lnTo>
                    <a:lnTo>
                      <a:pt x="2124" y="179"/>
                    </a:lnTo>
                    <a:lnTo>
                      <a:pt x="2210" y="232"/>
                    </a:lnTo>
                    <a:lnTo>
                      <a:pt x="2292" y="290"/>
                    </a:lnTo>
                    <a:lnTo>
                      <a:pt x="2370" y="352"/>
                    </a:lnTo>
                    <a:lnTo>
                      <a:pt x="2443" y="421"/>
                    </a:lnTo>
                    <a:lnTo>
                      <a:pt x="2511" y="494"/>
                    </a:lnTo>
                    <a:lnTo>
                      <a:pt x="2573" y="572"/>
                    </a:lnTo>
                    <a:lnTo>
                      <a:pt x="2632" y="655"/>
                    </a:lnTo>
                    <a:lnTo>
                      <a:pt x="2684" y="742"/>
                    </a:lnTo>
                    <a:lnTo>
                      <a:pt x="2729" y="831"/>
                    </a:lnTo>
                    <a:lnTo>
                      <a:pt x="2769" y="926"/>
                    </a:lnTo>
                    <a:lnTo>
                      <a:pt x="2801" y="1023"/>
                    </a:lnTo>
                    <a:lnTo>
                      <a:pt x="2827" y="1122"/>
                    </a:lnTo>
                    <a:lnTo>
                      <a:pt x="2847" y="1224"/>
                    </a:lnTo>
                    <a:lnTo>
                      <a:pt x="2858" y="1330"/>
                    </a:lnTo>
                    <a:lnTo>
                      <a:pt x="2862" y="1437"/>
                    </a:lnTo>
                    <a:lnTo>
                      <a:pt x="2858" y="1544"/>
                    </a:lnTo>
                    <a:lnTo>
                      <a:pt x="2847" y="1648"/>
                    </a:lnTo>
                    <a:lnTo>
                      <a:pt x="2827" y="1751"/>
                    </a:lnTo>
                    <a:lnTo>
                      <a:pt x="2801" y="1851"/>
                    </a:lnTo>
                    <a:lnTo>
                      <a:pt x="2769" y="1948"/>
                    </a:lnTo>
                    <a:lnTo>
                      <a:pt x="2729" y="2041"/>
                    </a:lnTo>
                    <a:lnTo>
                      <a:pt x="2684" y="2132"/>
                    </a:lnTo>
                    <a:lnTo>
                      <a:pt x="2632" y="2218"/>
                    </a:lnTo>
                    <a:lnTo>
                      <a:pt x="2573" y="2300"/>
                    </a:lnTo>
                    <a:lnTo>
                      <a:pt x="2511" y="2378"/>
                    </a:lnTo>
                    <a:lnTo>
                      <a:pt x="2443" y="2452"/>
                    </a:lnTo>
                    <a:lnTo>
                      <a:pt x="2370" y="2520"/>
                    </a:lnTo>
                    <a:lnTo>
                      <a:pt x="2292" y="2583"/>
                    </a:lnTo>
                    <a:lnTo>
                      <a:pt x="2210" y="2642"/>
                    </a:lnTo>
                    <a:lnTo>
                      <a:pt x="2124" y="2693"/>
                    </a:lnTo>
                    <a:lnTo>
                      <a:pt x="2034" y="2739"/>
                    </a:lnTo>
                    <a:lnTo>
                      <a:pt x="1940" y="2779"/>
                    </a:lnTo>
                    <a:lnTo>
                      <a:pt x="1844" y="2812"/>
                    </a:lnTo>
                    <a:lnTo>
                      <a:pt x="1745" y="2838"/>
                    </a:lnTo>
                    <a:lnTo>
                      <a:pt x="1643" y="2857"/>
                    </a:lnTo>
                    <a:lnTo>
                      <a:pt x="1538" y="2869"/>
                    </a:lnTo>
                    <a:lnTo>
                      <a:pt x="1431" y="2873"/>
                    </a:lnTo>
                    <a:lnTo>
                      <a:pt x="1325" y="2869"/>
                    </a:lnTo>
                    <a:lnTo>
                      <a:pt x="1220" y="2857"/>
                    </a:lnTo>
                    <a:lnTo>
                      <a:pt x="1118" y="2838"/>
                    </a:lnTo>
                    <a:lnTo>
                      <a:pt x="1019" y="2812"/>
                    </a:lnTo>
                    <a:lnTo>
                      <a:pt x="922" y="2779"/>
                    </a:lnTo>
                    <a:lnTo>
                      <a:pt x="829" y="2739"/>
                    </a:lnTo>
                    <a:lnTo>
                      <a:pt x="739" y="2693"/>
                    </a:lnTo>
                    <a:lnTo>
                      <a:pt x="653" y="2642"/>
                    </a:lnTo>
                    <a:lnTo>
                      <a:pt x="571" y="2583"/>
                    </a:lnTo>
                    <a:lnTo>
                      <a:pt x="493" y="2520"/>
                    </a:lnTo>
                    <a:lnTo>
                      <a:pt x="420" y="2452"/>
                    </a:lnTo>
                    <a:lnTo>
                      <a:pt x="352" y="2378"/>
                    </a:lnTo>
                    <a:lnTo>
                      <a:pt x="289" y="2300"/>
                    </a:lnTo>
                    <a:lnTo>
                      <a:pt x="232" y="2218"/>
                    </a:lnTo>
                    <a:lnTo>
                      <a:pt x="180" y="2132"/>
                    </a:lnTo>
                    <a:lnTo>
                      <a:pt x="134" y="2041"/>
                    </a:lnTo>
                    <a:lnTo>
                      <a:pt x="94" y="1948"/>
                    </a:lnTo>
                    <a:lnTo>
                      <a:pt x="61" y="1851"/>
                    </a:lnTo>
                    <a:lnTo>
                      <a:pt x="35" y="1751"/>
                    </a:lnTo>
                    <a:lnTo>
                      <a:pt x="16" y="1648"/>
                    </a:lnTo>
                    <a:lnTo>
                      <a:pt x="4" y="1544"/>
                    </a:lnTo>
                    <a:lnTo>
                      <a:pt x="0" y="1437"/>
                    </a:lnTo>
                    <a:lnTo>
                      <a:pt x="4" y="1330"/>
                    </a:lnTo>
                    <a:lnTo>
                      <a:pt x="16" y="1224"/>
                    </a:lnTo>
                    <a:lnTo>
                      <a:pt x="35" y="1122"/>
                    </a:lnTo>
                    <a:lnTo>
                      <a:pt x="61" y="1023"/>
                    </a:lnTo>
                    <a:lnTo>
                      <a:pt x="94" y="926"/>
                    </a:lnTo>
                    <a:lnTo>
                      <a:pt x="134" y="831"/>
                    </a:lnTo>
                    <a:lnTo>
                      <a:pt x="180" y="742"/>
                    </a:lnTo>
                    <a:lnTo>
                      <a:pt x="232" y="655"/>
                    </a:lnTo>
                    <a:lnTo>
                      <a:pt x="289" y="572"/>
                    </a:lnTo>
                    <a:lnTo>
                      <a:pt x="352" y="494"/>
                    </a:lnTo>
                    <a:lnTo>
                      <a:pt x="420" y="421"/>
                    </a:lnTo>
                    <a:lnTo>
                      <a:pt x="493" y="352"/>
                    </a:lnTo>
                    <a:lnTo>
                      <a:pt x="571" y="290"/>
                    </a:lnTo>
                    <a:lnTo>
                      <a:pt x="653" y="232"/>
                    </a:lnTo>
                    <a:lnTo>
                      <a:pt x="739" y="179"/>
                    </a:lnTo>
                    <a:lnTo>
                      <a:pt x="829" y="133"/>
                    </a:lnTo>
                    <a:lnTo>
                      <a:pt x="922" y="94"/>
                    </a:lnTo>
                    <a:lnTo>
                      <a:pt x="1019" y="61"/>
                    </a:lnTo>
                    <a:lnTo>
                      <a:pt x="1118" y="35"/>
                    </a:lnTo>
                    <a:lnTo>
                      <a:pt x="1220" y="15"/>
                    </a:lnTo>
                    <a:lnTo>
                      <a:pt x="1325" y="4"/>
                    </a:lnTo>
                    <a:lnTo>
                      <a:pt x="14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6"/>
              <p:cNvSpPr>
                <a:spLocks/>
              </p:cNvSpPr>
              <p:nvPr/>
            </p:nvSpPr>
            <p:spPr bwMode="auto">
              <a:xfrm>
                <a:off x="3919" y="970"/>
                <a:ext cx="283" cy="345"/>
              </a:xfrm>
              <a:custGeom>
                <a:avLst/>
                <a:gdLst>
                  <a:gd name="T0" fmla="*/ 0 w 1134"/>
                  <a:gd name="T1" fmla="*/ 0 h 1383"/>
                  <a:gd name="T2" fmla="*/ 311 w 1134"/>
                  <a:gd name="T3" fmla="*/ 0 h 1383"/>
                  <a:gd name="T4" fmla="*/ 311 w 1134"/>
                  <a:gd name="T5" fmla="*/ 531 h 1383"/>
                  <a:gd name="T6" fmla="*/ 824 w 1134"/>
                  <a:gd name="T7" fmla="*/ 531 h 1383"/>
                  <a:gd name="T8" fmla="*/ 824 w 1134"/>
                  <a:gd name="T9" fmla="*/ 0 h 1383"/>
                  <a:gd name="T10" fmla="*/ 1134 w 1134"/>
                  <a:gd name="T11" fmla="*/ 0 h 1383"/>
                  <a:gd name="T12" fmla="*/ 1134 w 1134"/>
                  <a:gd name="T13" fmla="*/ 1383 h 1383"/>
                  <a:gd name="T14" fmla="*/ 824 w 1134"/>
                  <a:gd name="T15" fmla="*/ 1383 h 1383"/>
                  <a:gd name="T16" fmla="*/ 824 w 1134"/>
                  <a:gd name="T17" fmla="*/ 805 h 1383"/>
                  <a:gd name="T18" fmla="*/ 311 w 1134"/>
                  <a:gd name="T19" fmla="*/ 805 h 1383"/>
                  <a:gd name="T20" fmla="*/ 311 w 1134"/>
                  <a:gd name="T21" fmla="*/ 1383 h 1383"/>
                  <a:gd name="T22" fmla="*/ 0 w 1134"/>
                  <a:gd name="T23" fmla="*/ 1383 h 1383"/>
                  <a:gd name="T24" fmla="*/ 0 w 1134"/>
                  <a:gd name="T25"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4" h="1383">
                    <a:moveTo>
                      <a:pt x="0" y="0"/>
                    </a:moveTo>
                    <a:lnTo>
                      <a:pt x="311" y="0"/>
                    </a:lnTo>
                    <a:lnTo>
                      <a:pt x="311" y="531"/>
                    </a:lnTo>
                    <a:lnTo>
                      <a:pt x="824" y="531"/>
                    </a:lnTo>
                    <a:lnTo>
                      <a:pt x="824" y="0"/>
                    </a:lnTo>
                    <a:lnTo>
                      <a:pt x="1134" y="0"/>
                    </a:lnTo>
                    <a:lnTo>
                      <a:pt x="1134" y="1383"/>
                    </a:lnTo>
                    <a:lnTo>
                      <a:pt x="824" y="1383"/>
                    </a:lnTo>
                    <a:lnTo>
                      <a:pt x="824" y="805"/>
                    </a:lnTo>
                    <a:lnTo>
                      <a:pt x="311" y="805"/>
                    </a:lnTo>
                    <a:lnTo>
                      <a:pt x="311" y="1383"/>
                    </a:lnTo>
                    <a:lnTo>
                      <a:pt x="0" y="138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9" name="Group 8"/>
          <p:cNvGrpSpPr/>
          <p:nvPr/>
        </p:nvGrpSpPr>
        <p:grpSpPr>
          <a:xfrm>
            <a:off x="6618841" y="1933731"/>
            <a:ext cx="2541038" cy="4111927"/>
            <a:chOff x="6213084" y="2201722"/>
            <a:chExt cx="2310065" cy="3830778"/>
          </a:xfrm>
        </p:grpSpPr>
        <p:sp>
          <p:nvSpPr>
            <p:cNvPr id="137" name="Rounded Rectangle 136"/>
            <p:cNvSpPr/>
            <p:nvPr/>
          </p:nvSpPr>
          <p:spPr>
            <a:xfrm>
              <a:off x="6213085" y="2201722"/>
              <a:ext cx="2310063" cy="3830778"/>
            </a:xfrm>
            <a:prstGeom prst="roundRect">
              <a:avLst>
                <a:gd name="adj" fmla="val 4572"/>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p:nvPr/>
          </p:nvSpPr>
          <p:spPr>
            <a:xfrm>
              <a:off x="6213084" y="5094087"/>
              <a:ext cx="2310064" cy="541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spc="-300" dirty="0">
                  <a:solidFill>
                    <a:schemeClr val="accent6"/>
                  </a:solidFill>
                  <a:latin typeface="Arial" panose="020B0604020202020204" pitchFamily="34" charset="0"/>
                  <a:cs typeface="Arial" panose="020B0604020202020204" pitchFamily="34" charset="0"/>
                </a:rPr>
                <a:t>03</a:t>
              </a:r>
            </a:p>
          </p:txBody>
        </p:sp>
        <p:sp>
          <p:nvSpPr>
            <p:cNvPr id="129" name="Rectangle 128"/>
            <p:cNvSpPr/>
            <p:nvPr/>
          </p:nvSpPr>
          <p:spPr>
            <a:xfrm>
              <a:off x="6469416" y="3731147"/>
              <a:ext cx="1797400" cy="372753"/>
            </a:xfrm>
            <a:prstGeom prst="rect">
              <a:avLst/>
            </a:prstGeom>
          </p:spPr>
          <p:txBody>
            <a:bodyPr wrap="square">
              <a:spAutoFit/>
            </a:bodyPr>
            <a:lstStyle/>
            <a:p>
              <a:pPr algn="ctr"/>
              <a:endParaRPr lang="en-US" sz="2000" dirty="0">
                <a:solidFill>
                  <a:schemeClr val="bg1"/>
                </a:solidFill>
              </a:endParaRPr>
            </a:p>
          </p:txBody>
        </p:sp>
        <p:sp>
          <p:nvSpPr>
            <p:cNvPr id="131" name="Round Same Side Corner Rectangle 130"/>
            <p:cNvSpPr/>
            <p:nvPr/>
          </p:nvSpPr>
          <p:spPr>
            <a:xfrm>
              <a:off x="6213085" y="2201722"/>
              <a:ext cx="2310064" cy="830906"/>
            </a:xfrm>
            <a:prstGeom prst="round2SameRect">
              <a:avLst>
                <a:gd name="adj1" fmla="val 8831"/>
                <a:gd name="adj2" fmla="val 0"/>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3" name="Oval 132"/>
            <p:cNvSpPr/>
            <p:nvPr/>
          </p:nvSpPr>
          <p:spPr>
            <a:xfrm>
              <a:off x="6866071" y="2480266"/>
              <a:ext cx="997527" cy="972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latin typeface="Arial" panose="020B0604020202020204" pitchFamily="34" charset="0"/>
                <a:cs typeface="Arial" panose="020B0604020202020204" pitchFamily="34" charset="0"/>
              </a:endParaRPr>
            </a:p>
          </p:txBody>
        </p:sp>
        <p:grpSp>
          <p:nvGrpSpPr>
            <p:cNvPr id="167" name="Group 29"/>
            <p:cNvGrpSpPr>
              <a:grpSpLocks noChangeAspect="1"/>
            </p:cNvGrpSpPr>
            <p:nvPr/>
          </p:nvGrpSpPr>
          <p:grpSpPr bwMode="auto">
            <a:xfrm>
              <a:off x="7130725" y="2780449"/>
              <a:ext cx="474785" cy="425321"/>
              <a:chOff x="4088" y="322"/>
              <a:chExt cx="1555" cy="1393"/>
            </a:xfrm>
            <a:solidFill>
              <a:schemeClr val="accent6"/>
            </a:solidFill>
          </p:grpSpPr>
          <p:sp>
            <p:nvSpPr>
              <p:cNvPr id="168" name="Freeform 31"/>
              <p:cNvSpPr>
                <a:spLocks/>
              </p:cNvSpPr>
              <p:nvPr/>
            </p:nvSpPr>
            <p:spPr bwMode="auto">
              <a:xfrm>
                <a:off x="4438" y="656"/>
                <a:ext cx="856" cy="445"/>
              </a:xfrm>
              <a:custGeom>
                <a:avLst/>
                <a:gdLst>
                  <a:gd name="T0" fmla="*/ 873 w 2568"/>
                  <a:gd name="T1" fmla="*/ 2 h 1335"/>
                  <a:gd name="T2" fmla="*/ 914 w 2568"/>
                  <a:gd name="T3" fmla="*/ 26 h 1335"/>
                  <a:gd name="T4" fmla="*/ 939 w 2568"/>
                  <a:gd name="T5" fmla="*/ 66 h 1335"/>
                  <a:gd name="T6" fmla="*/ 943 w 2568"/>
                  <a:gd name="T7" fmla="*/ 870 h 1335"/>
                  <a:gd name="T8" fmla="*/ 1082 w 2568"/>
                  <a:gd name="T9" fmla="*/ 605 h 1335"/>
                  <a:gd name="T10" fmla="*/ 1125 w 2568"/>
                  <a:gd name="T11" fmla="*/ 580 h 1335"/>
                  <a:gd name="T12" fmla="*/ 1381 w 2568"/>
                  <a:gd name="T13" fmla="*/ 577 h 1335"/>
                  <a:gd name="T14" fmla="*/ 1667 w 2568"/>
                  <a:gd name="T15" fmla="*/ 29 h 1335"/>
                  <a:gd name="T16" fmla="*/ 1707 w 2568"/>
                  <a:gd name="T17" fmla="*/ 3 h 1335"/>
                  <a:gd name="T18" fmla="*/ 1755 w 2568"/>
                  <a:gd name="T19" fmla="*/ 2 h 1335"/>
                  <a:gd name="T20" fmla="*/ 1798 w 2568"/>
                  <a:gd name="T21" fmla="*/ 26 h 1335"/>
                  <a:gd name="T22" fmla="*/ 1822 w 2568"/>
                  <a:gd name="T23" fmla="*/ 66 h 1335"/>
                  <a:gd name="T24" fmla="*/ 1825 w 2568"/>
                  <a:gd name="T25" fmla="*/ 870 h 1335"/>
                  <a:gd name="T26" fmla="*/ 1966 w 2568"/>
                  <a:gd name="T27" fmla="*/ 605 h 1335"/>
                  <a:gd name="T28" fmla="*/ 2007 w 2568"/>
                  <a:gd name="T29" fmla="*/ 580 h 1335"/>
                  <a:gd name="T30" fmla="*/ 2477 w 2568"/>
                  <a:gd name="T31" fmla="*/ 577 h 1335"/>
                  <a:gd name="T32" fmla="*/ 2523 w 2568"/>
                  <a:gd name="T33" fmla="*/ 588 h 1335"/>
                  <a:gd name="T34" fmla="*/ 2556 w 2568"/>
                  <a:gd name="T35" fmla="*/ 621 h 1335"/>
                  <a:gd name="T36" fmla="*/ 2568 w 2568"/>
                  <a:gd name="T37" fmla="*/ 668 h 1335"/>
                  <a:gd name="T38" fmla="*/ 2555 w 2568"/>
                  <a:gd name="T39" fmla="*/ 713 h 1335"/>
                  <a:gd name="T40" fmla="*/ 2523 w 2568"/>
                  <a:gd name="T41" fmla="*/ 746 h 1335"/>
                  <a:gd name="T42" fmla="*/ 2477 w 2568"/>
                  <a:gd name="T43" fmla="*/ 757 h 1335"/>
                  <a:gd name="T44" fmla="*/ 1815 w 2568"/>
                  <a:gd name="T45" fmla="*/ 1286 h 1335"/>
                  <a:gd name="T46" fmla="*/ 1781 w 2568"/>
                  <a:gd name="T47" fmla="*/ 1321 h 1335"/>
                  <a:gd name="T48" fmla="*/ 1734 w 2568"/>
                  <a:gd name="T49" fmla="*/ 1335 h 1335"/>
                  <a:gd name="T50" fmla="*/ 1713 w 2568"/>
                  <a:gd name="T51" fmla="*/ 1333 h 1335"/>
                  <a:gd name="T52" fmla="*/ 1670 w 2568"/>
                  <a:gd name="T53" fmla="*/ 1308 h 1335"/>
                  <a:gd name="T54" fmla="*/ 1646 w 2568"/>
                  <a:gd name="T55" fmla="*/ 1269 h 1335"/>
                  <a:gd name="T56" fmla="*/ 1643 w 2568"/>
                  <a:gd name="T57" fmla="*/ 464 h 1335"/>
                  <a:gd name="T58" fmla="*/ 1502 w 2568"/>
                  <a:gd name="T59" fmla="*/ 729 h 1335"/>
                  <a:gd name="T60" fmla="*/ 1461 w 2568"/>
                  <a:gd name="T61" fmla="*/ 755 h 1335"/>
                  <a:gd name="T62" fmla="*/ 1205 w 2568"/>
                  <a:gd name="T63" fmla="*/ 757 h 1335"/>
                  <a:gd name="T64" fmla="*/ 919 w 2568"/>
                  <a:gd name="T65" fmla="*/ 1306 h 1335"/>
                  <a:gd name="T66" fmla="*/ 877 w 2568"/>
                  <a:gd name="T67" fmla="*/ 1331 h 1335"/>
                  <a:gd name="T68" fmla="*/ 830 w 2568"/>
                  <a:gd name="T69" fmla="*/ 1333 h 1335"/>
                  <a:gd name="T70" fmla="*/ 788 w 2568"/>
                  <a:gd name="T71" fmla="*/ 1308 h 1335"/>
                  <a:gd name="T72" fmla="*/ 764 w 2568"/>
                  <a:gd name="T73" fmla="*/ 1269 h 1335"/>
                  <a:gd name="T74" fmla="*/ 761 w 2568"/>
                  <a:gd name="T75" fmla="*/ 464 h 1335"/>
                  <a:gd name="T76" fmla="*/ 620 w 2568"/>
                  <a:gd name="T77" fmla="*/ 729 h 1335"/>
                  <a:gd name="T78" fmla="*/ 579 w 2568"/>
                  <a:gd name="T79" fmla="*/ 755 h 1335"/>
                  <a:gd name="T80" fmla="*/ 91 w 2568"/>
                  <a:gd name="T81" fmla="*/ 757 h 1335"/>
                  <a:gd name="T82" fmla="*/ 45 w 2568"/>
                  <a:gd name="T83" fmla="*/ 746 h 1335"/>
                  <a:gd name="T84" fmla="*/ 12 w 2568"/>
                  <a:gd name="T85" fmla="*/ 713 h 1335"/>
                  <a:gd name="T86" fmla="*/ 0 w 2568"/>
                  <a:gd name="T87" fmla="*/ 668 h 1335"/>
                  <a:gd name="T88" fmla="*/ 12 w 2568"/>
                  <a:gd name="T89" fmla="*/ 621 h 1335"/>
                  <a:gd name="T90" fmla="*/ 45 w 2568"/>
                  <a:gd name="T91" fmla="*/ 588 h 1335"/>
                  <a:gd name="T92" fmla="*/ 91 w 2568"/>
                  <a:gd name="T93" fmla="*/ 577 h 1335"/>
                  <a:gd name="T94" fmla="*/ 771 w 2568"/>
                  <a:gd name="T95" fmla="*/ 49 h 1335"/>
                  <a:gd name="T96" fmla="*/ 803 w 2568"/>
                  <a:gd name="T97" fmla="*/ 13 h 1335"/>
                  <a:gd name="T98" fmla="*/ 849 w 2568"/>
                  <a:gd name="T99" fmla="*/ 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68" h="1335">
                    <a:moveTo>
                      <a:pt x="849" y="0"/>
                    </a:moveTo>
                    <a:lnTo>
                      <a:pt x="873" y="2"/>
                    </a:lnTo>
                    <a:lnTo>
                      <a:pt x="896" y="12"/>
                    </a:lnTo>
                    <a:lnTo>
                      <a:pt x="914" y="26"/>
                    </a:lnTo>
                    <a:lnTo>
                      <a:pt x="930" y="44"/>
                    </a:lnTo>
                    <a:lnTo>
                      <a:pt x="939" y="66"/>
                    </a:lnTo>
                    <a:lnTo>
                      <a:pt x="943" y="90"/>
                    </a:lnTo>
                    <a:lnTo>
                      <a:pt x="943" y="870"/>
                    </a:lnTo>
                    <a:lnTo>
                      <a:pt x="1068" y="625"/>
                    </a:lnTo>
                    <a:lnTo>
                      <a:pt x="1082" y="605"/>
                    </a:lnTo>
                    <a:lnTo>
                      <a:pt x="1102" y="590"/>
                    </a:lnTo>
                    <a:lnTo>
                      <a:pt x="1125" y="580"/>
                    </a:lnTo>
                    <a:lnTo>
                      <a:pt x="1149" y="577"/>
                    </a:lnTo>
                    <a:lnTo>
                      <a:pt x="1381" y="577"/>
                    </a:lnTo>
                    <a:lnTo>
                      <a:pt x="1653" y="49"/>
                    </a:lnTo>
                    <a:lnTo>
                      <a:pt x="1667" y="29"/>
                    </a:lnTo>
                    <a:lnTo>
                      <a:pt x="1685" y="13"/>
                    </a:lnTo>
                    <a:lnTo>
                      <a:pt x="1707" y="3"/>
                    </a:lnTo>
                    <a:lnTo>
                      <a:pt x="1731" y="0"/>
                    </a:lnTo>
                    <a:lnTo>
                      <a:pt x="1755" y="2"/>
                    </a:lnTo>
                    <a:lnTo>
                      <a:pt x="1778" y="12"/>
                    </a:lnTo>
                    <a:lnTo>
                      <a:pt x="1798" y="26"/>
                    </a:lnTo>
                    <a:lnTo>
                      <a:pt x="1812" y="44"/>
                    </a:lnTo>
                    <a:lnTo>
                      <a:pt x="1822" y="66"/>
                    </a:lnTo>
                    <a:lnTo>
                      <a:pt x="1825" y="90"/>
                    </a:lnTo>
                    <a:lnTo>
                      <a:pt x="1825" y="870"/>
                    </a:lnTo>
                    <a:lnTo>
                      <a:pt x="1950" y="625"/>
                    </a:lnTo>
                    <a:lnTo>
                      <a:pt x="1966" y="605"/>
                    </a:lnTo>
                    <a:lnTo>
                      <a:pt x="1984" y="590"/>
                    </a:lnTo>
                    <a:lnTo>
                      <a:pt x="2007" y="580"/>
                    </a:lnTo>
                    <a:lnTo>
                      <a:pt x="2031" y="577"/>
                    </a:lnTo>
                    <a:lnTo>
                      <a:pt x="2477" y="577"/>
                    </a:lnTo>
                    <a:lnTo>
                      <a:pt x="2501" y="580"/>
                    </a:lnTo>
                    <a:lnTo>
                      <a:pt x="2523" y="588"/>
                    </a:lnTo>
                    <a:lnTo>
                      <a:pt x="2542" y="602"/>
                    </a:lnTo>
                    <a:lnTo>
                      <a:pt x="2556" y="621"/>
                    </a:lnTo>
                    <a:lnTo>
                      <a:pt x="2565" y="644"/>
                    </a:lnTo>
                    <a:lnTo>
                      <a:pt x="2568" y="668"/>
                    </a:lnTo>
                    <a:lnTo>
                      <a:pt x="2565" y="691"/>
                    </a:lnTo>
                    <a:lnTo>
                      <a:pt x="2555" y="713"/>
                    </a:lnTo>
                    <a:lnTo>
                      <a:pt x="2541" y="732"/>
                    </a:lnTo>
                    <a:lnTo>
                      <a:pt x="2523" y="746"/>
                    </a:lnTo>
                    <a:lnTo>
                      <a:pt x="2501" y="755"/>
                    </a:lnTo>
                    <a:lnTo>
                      <a:pt x="2477" y="757"/>
                    </a:lnTo>
                    <a:lnTo>
                      <a:pt x="2087" y="757"/>
                    </a:lnTo>
                    <a:lnTo>
                      <a:pt x="1815" y="1286"/>
                    </a:lnTo>
                    <a:lnTo>
                      <a:pt x="1801" y="1307"/>
                    </a:lnTo>
                    <a:lnTo>
                      <a:pt x="1781" y="1321"/>
                    </a:lnTo>
                    <a:lnTo>
                      <a:pt x="1758" y="1331"/>
                    </a:lnTo>
                    <a:lnTo>
                      <a:pt x="1734" y="1335"/>
                    </a:lnTo>
                    <a:lnTo>
                      <a:pt x="1724" y="1334"/>
                    </a:lnTo>
                    <a:lnTo>
                      <a:pt x="1713" y="1333"/>
                    </a:lnTo>
                    <a:lnTo>
                      <a:pt x="1690" y="1324"/>
                    </a:lnTo>
                    <a:lnTo>
                      <a:pt x="1670" y="1308"/>
                    </a:lnTo>
                    <a:lnTo>
                      <a:pt x="1656" y="1290"/>
                    </a:lnTo>
                    <a:lnTo>
                      <a:pt x="1646" y="1269"/>
                    </a:lnTo>
                    <a:lnTo>
                      <a:pt x="1643" y="1244"/>
                    </a:lnTo>
                    <a:lnTo>
                      <a:pt x="1643" y="464"/>
                    </a:lnTo>
                    <a:lnTo>
                      <a:pt x="1518" y="709"/>
                    </a:lnTo>
                    <a:lnTo>
                      <a:pt x="1502" y="729"/>
                    </a:lnTo>
                    <a:lnTo>
                      <a:pt x="1483" y="745"/>
                    </a:lnTo>
                    <a:lnTo>
                      <a:pt x="1461" y="755"/>
                    </a:lnTo>
                    <a:lnTo>
                      <a:pt x="1437" y="757"/>
                    </a:lnTo>
                    <a:lnTo>
                      <a:pt x="1205" y="757"/>
                    </a:lnTo>
                    <a:lnTo>
                      <a:pt x="931" y="1286"/>
                    </a:lnTo>
                    <a:lnTo>
                      <a:pt x="919" y="1306"/>
                    </a:lnTo>
                    <a:lnTo>
                      <a:pt x="900" y="1321"/>
                    </a:lnTo>
                    <a:lnTo>
                      <a:pt x="877" y="1331"/>
                    </a:lnTo>
                    <a:lnTo>
                      <a:pt x="855" y="1335"/>
                    </a:lnTo>
                    <a:lnTo>
                      <a:pt x="830" y="1333"/>
                    </a:lnTo>
                    <a:lnTo>
                      <a:pt x="808" y="1324"/>
                    </a:lnTo>
                    <a:lnTo>
                      <a:pt x="788" y="1308"/>
                    </a:lnTo>
                    <a:lnTo>
                      <a:pt x="774" y="1290"/>
                    </a:lnTo>
                    <a:lnTo>
                      <a:pt x="764" y="1269"/>
                    </a:lnTo>
                    <a:lnTo>
                      <a:pt x="761" y="1244"/>
                    </a:lnTo>
                    <a:lnTo>
                      <a:pt x="761" y="464"/>
                    </a:lnTo>
                    <a:lnTo>
                      <a:pt x="634" y="709"/>
                    </a:lnTo>
                    <a:lnTo>
                      <a:pt x="620" y="729"/>
                    </a:lnTo>
                    <a:lnTo>
                      <a:pt x="601" y="745"/>
                    </a:lnTo>
                    <a:lnTo>
                      <a:pt x="579" y="755"/>
                    </a:lnTo>
                    <a:lnTo>
                      <a:pt x="553" y="757"/>
                    </a:lnTo>
                    <a:lnTo>
                      <a:pt x="91" y="757"/>
                    </a:lnTo>
                    <a:lnTo>
                      <a:pt x="66" y="755"/>
                    </a:lnTo>
                    <a:lnTo>
                      <a:pt x="45" y="746"/>
                    </a:lnTo>
                    <a:lnTo>
                      <a:pt x="27" y="732"/>
                    </a:lnTo>
                    <a:lnTo>
                      <a:pt x="12" y="713"/>
                    </a:lnTo>
                    <a:lnTo>
                      <a:pt x="4" y="692"/>
                    </a:lnTo>
                    <a:lnTo>
                      <a:pt x="0" y="668"/>
                    </a:lnTo>
                    <a:lnTo>
                      <a:pt x="4" y="644"/>
                    </a:lnTo>
                    <a:lnTo>
                      <a:pt x="12" y="621"/>
                    </a:lnTo>
                    <a:lnTo>
                      <a:pt x="27" y="602"/>
                    </a:lnTo>
                    <a:lnTo>
                      <a:pt x="45" y="588"/>
                    </a:lnTo>
                    <a:lnTo>
                      <a:pt x="66" y="580"/>
                    </a:lnTo>
                    <a:lnTo>
                      <a:pt x="91" y="577"/>
                    </a:lnTo>
                    <a:lnTo>
                      <a:pt x="499" y="577"/>
                    </a:lnTo>
                    <a:lnTo>
                      <a:pt x="771" y="49"/>
                    </a:lnTo>
                    <a:lnTo>
                      <a:pt x="785" y="29"/>
                    </a:lnTo>
                    <a:lnTo>
                      <a:pt x="803" y="13"/>
                    </a:lnTo>
                    <a:lnTo>
                      <a:pt x="825" y="3"/>
                    </a:lnTo>
                    <a:lnTo>
                      <a:pt x="8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2"/>
              <p:cNvSpPr>
                <a:spLocks noEditPoints="1"/>
              </p:cNvSpPr>
              <p:nvPr/>
            </p:nvSpPr>
            <p:spPr bwMode="auto">
              <a:xfrm>
                <a:off x="4088" y="322"/>
                <a:ext cx="1555" cy="1393"/>
              </a:xfrm>
              <a:custGeom>
                <a:avLst/>
                <a:gdLst>
                  <a:gd name="T0" fmla="*/ 1268 w 4665"/>
                  <a:gd name="T1" fmla="*/ 322 h 4177"/>
                  <a:gd name="T2" fmla="*/ 1012 w 4665"/>
                  <a:gd name="T3" fmla="*/ 382 h 4177"/>
                  <a:gd name="T4" fmla="*/ 785 w 4665"/>
                  <a:gd name="T5" fmla="*/ 500 h 4177"/>
                  <a:gd name="T6" fmla="*/ 593 w 4665"/>
                  <a:gd name="T7" fmla="*/ 671 h 4177"/>
                  <a:gd name="T8" fmla="*/ 445 w 4665"/>
                  <a:gd name="T9" fmla="*/ 890 h 4177"/>
                  <a:gd name="T10" fmla="*/ 347 w 4665"/>
                  <a:gd name="T11" fmla="*/ 1148 h 4177"/>
                  <a:gd name="T12" fmla="*/ 314 w 4665"/>
                  <a:gd name="T13" fmla="*/ 1413 h 4177"/>
                  <a:gd name="T14" fmla="*/ 347 w 4665"/>
                  <a:gd name="T15" fmla="*/ 1674 h 4177"/>
                  <a:gd name="T16" fmla="*/ 441 w 4665"/>
                  <a:gd name="T17" fmla="*/ 1921 h 4177"/>
                  <a:gd name="T18" fmla="*/ 595 w 4665"/>
                  <a:gd name="T19" fmla="*/ 2144 h 4177"/>
                  <a:gd name="T20" fmla="*/ 4129 w 4665"/>
                  <a:gd name="T21" fmla="*/ 2073 h 4177"/>
                  <a:gd name="T22" fmla="*/ 4264 w 4665"/>
                  <a:gd name="T23" fmla="*/ 1841 h 4177"/>
                  <a:gd name="T24" fmla="*/ 4336 w 4665"/>
                  <a:gd name="T25" fmla="*/ 1588 h 4177"/>
                  <a:gd name="T26" fmla="*/ 4348 w 4665"/>
                  <a:gd name="T27" fmla="*/ 1324 h 4177"/>
                  <a:gd name="T28" fmla="*/ 4292 w 4665"/>
                  <a:gd name="T29" fmla="*/ 1060 h 4177"/>
                  <a:gd name="T30" fmla="*/ 4177 w 4665"/>
                  <a:gd name="T31" fmla="*/ 812 h 4177"/>
                  <a:gd name="T32" fmla="*/ 4012 w 4665"/>
                  <a:gd name="T33" fmla="*/ 608 h 4177"/>
                  <a:gd name="T34" fmla="*/ 3809 w 4665"/>
                  <a:gd name="T35" fmla="*/ 455 h 4177"/>
                  <a:gd name="T36" fmla="*/ 3571 w 4665"/>
                  <a:gd name="T37" fmla="*/ 355 h 4177"/>
                  <a:gd name="T38" fmla="*/ 3308 w 4665"/>
                  <a:gd name="T39" fmla="*/ 315 h 4177"/>
                  <a:gd name="T40" fmla="*/ 3062 w 4665"/>
                  <a:gd name="T41" fmla="*/ 329 h 4177"/>
                  <a:gd name="T42" fmla="*/ 2776 w 4665"/>
                  <a:gd name="T43" fmla="*/ 406 h 4177"/>
                  <a:gd name="T44" fmla="*/ 2513 w 4665"/>
                  <a:gd name="T45" fmla="*/ 547 h 4177"/>
                  <a:gd name="T46" fmla="*/ 2376 w 4665"/>
                  <a:gd name="T47" fmla="*/ 638 h 4177"/>
                  <a:gd name="T48" fmla="*/ 2285 w 4665"/>
                  <a:gd name="T49" fmla="*/ 635 h 4177"/>
                  <a:gd name="T50" fmla="*/ 2150 w 4665"/>
                  <a:gd name="T51" fmla="*/ 546 h 4177"/>
                  <a:gd name="T52" fmla="*/ 1888 w 4665"/>
                  <a:gd name="T53" fmla="*/ 406 h 4177"/>
                  <a:gd name="T54" fmla="*/ 1602 w 4665"/>
                  <a:gd name="T55" fmla="*/ 329 h 4177"/>
                  <a:gd name="T56" fmla="*/ 1403 w 4665"/>
                  <a:gd name="T57" fmla="*/ 0 h 4177"/>
                  <a:gd name="T58" fmla="*/ 1731 w 4665"/>
                  <a:gd name="T59" fmla="*/ 33 h 4177"/>
                  <a:gd name="T60" fmla="*/ 2044 w 4665"/>
                  <a:gd name="T61" fmla="*/ 131 h 4177"/>
                  <a:gd name="T62" fmla="*/ 2333 w 4665"/>
                  <a:gd name="T63" fmla="*/ 289 h 4177"/>
                  <a:gd name="T64" fmla="*/ 2621 w 4665"/>
                  <a:gd name="T65" fmla="*/ 131 h 4177"/>
                  <a:gd name="T66" fmla="*/ 2934 w 4665"/>
                  <a:gd name="T67" fmla="*/ 33 h 4177"/>
                  <a:gd name="T68" fmla="*/ 3262 w 4665"/>
                  <a:gd name="T69" fmla="*/ 0 h 4177"/>
                  <a:gd name="T70" fmla="*/ 3518 w 4665"/>
                  <a:gd name="T71" fmla="*/ 22 h 4177"/>
                  <a:gd name="T72" fmla="*/ 3802 w 4665"/>
                  <a:gd name="T73" fmla="*/ 104 h 4177"/>
                  <a:gd name="T74" fmla="*/ 4058 w 4665"/>
                  <a:gd name="T75" fmla="*/ 242 h 4177"/>
                  <a:gd name="T76" fmla="*/ 4278 w 4665"/>
                  <a:gd name="T77" fmla="*/ 433 h 4177"/>
                  <a:gd name="T78" fmla="*/ 4457 w 4665"/>
                  <a:gd name="T79" fmla="*/ 670 h 4177"/>
                  <a:gd name="T80" fmla="*/ 4587 w 4665"/>
                  <a:gd name="T81" fmla="*/ 947 h 4177"/>
                  <a:gd name="T82" fmla="*/ 4655 w 4665"/>
                  <a:gd name="T83" fmla="*/ 1245 h 4177"/>
                  <a:gd name="T84" fmla="*/ 4659 w 4665"/>
                  <a:gd name="T85" fmla="*/ 1544 h 4177"/>
                  <a:gd name="T86" fmla="*/ 4601 w 4665"/>
                  <a:gd name="T87" fmla="*/ 1835 h 4177"/>
                  <a:gd name="T88" fmla="*/ 4482 w 4665"/>
                  <a:gd name="T89" fmla="*/ 2110 h 4177"/>
                  <a:gd name="T90" fmla="*/ 4301 w 4665"/>
                  <a:gd name="T91" fmla="*/ 2359 h 4177"/>
                  <a:gd name="T92" fmla="*/ 2441 w 4665"/>
                  <a:gd name="T93" fmla="*/ 4133 h 4177"/>
                  <a:gd name="T94" fmla="*/ 2362 w 4665"/>
                  <a:gd name="T95" fmla="*/ 4174 h 4177"/>
                  <a:gd name="T96" fmla="*/ 2275 w 4665"/>
                  <a:gd name="T97" fmla="*/ 4166 h 4177"/>
                  <a:gd name="T98" fmla="*/ 374 w 4665"/>
                  <a:gd name="T99" fmla="*/ 2368 h 4177"/>
                  <a:gd name="T100" fmla="*/ 239 w 4665"/>
                  <a:gd name="T101" fmla="*/ 2197 h 4177"/>
                  <a:gd name="T102" fmla="*/ 98 w 4665"/>
                  <a:gd name="T103" fmla="*/ 1929 h 4177"/>
                  <a:gd name="T104" fmla="*/ 18 w 4665"/>
                  <a:gd name="T105" fmla="*/ 1643 h 4177"/>
                  <a:gd name="T106" fmla="*/ 1 w 4665"/>
                  <a:gd name="T107" fmla="*/ 1346 h 4177"/>
                  <a:gd name="T108" fmla="*/ 48 w 4665"/>
                  <a:gd name="T109" fmla="*/ 1047 h 4177"/>
                  <a:gd name="T110" fmla="*/ 159 w 4665"/>
                  <a:gd name="T111" fmla="*/ 758 h 4177"/>
                  <a:gd name="T112" fmla="*/ 323 w 4665"/>
                  <a:gd name="T113" fmla="*/ 507 h 4177"/>
                  <a:gd name="T114" fmla="*/ 531 w 4665"/>
                  <a:gd name="T115" fmla="*/ 301 h 4177"/>
                  <a:gd name="T116" fmla="*/ 775 w 4665"/>
                  <a:gd name="T117" fmla="*/ 144 h 4177"/>
                  <a:gd name="T118" fmla="*/ 1050 w 4665"/>
                  <a:gd name="T119" fmla="*/ 43 h 4177"/>
                  <a:gd name="T120" fmla="*/ 1347 w 4665"/>
                  <a:gd name="T121" fmla="*/ 0 h 4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65" h="4177">
                    <a:moveTo>
                      <a:pt x="1403" y="315"/>
                    </a:moveTo>
                    <a:lnTo>
                      <a:pt x="1359" y="315"/>
                    </a:lnTo>
                    <a:lnTo>
                      <a:pt x="1268" y="322"/>
                    </a:lnTo>
                    <a:lnTo>
                      <a:pt x="1179" y="335"/>
                    </a:lnTo>
                    <a:lnTo>
                      <a:pt x="1094" y="355"/>
                    </a:lnTo>
                    <a:lnTo>
                      <a:pt x="1012" y="382"/>
                    </a:lnTo>
                    <a:lnTo>
                      <a:pt x="933" y="416"/>
                    </a:lnTo>
                    <a:lnTo>
                      <a:pt x="856" y="455"/>
                    </a:lnTo>
                    <a:lnTo>
                      <a:pt x="785" y="500"/>
                    </a:lnTo>
                    <a:lnTo>
                      <a:pt x="717" y="551"/>
                    </a:lnTo>
                    <a:lnTo>
                      <a:pt x="653" y="608"/>
                    </a:lnTo>
                    <a:lnTo>
                      <a:pt x="593" y="671"/>
                    </a:lnTo>
                    <a:lnTo>
                      <a:pt x="539" y="739"/>
                    </a:lnTo>
                    <a:lnTo>
                      <a:pt x="489" y="812"/>
                    </a:lnTo>
                    <a:lnTo>
                      <a:pt x="445" y="890"/>
                    </a:lnTo>
                    <a:lnTo>
                      <a:pt x="405" y="973"/>
                    </a:lnTo>
                    <a:lnTo>
                      <a:pt x="373" y="1060"/>
                    </a:lnTo>
                    <a:lnTo>
                      <a:pt x="347" y="1148"/>
                    </a:lnTo>
                    <a:lnTo>
                      <a:pt x="330" y="1236"/>
                    </a:lnTo>
                    <a:lnTo>
                      <a:pt x="319" y="1324"/>
                    </a:lnTo>
                    <a:lnTo>
                      <a:pt x="314" y="1413"/>
                    </a:lnTo>
                    <a:lnTo>
                      <a:pt x="319" y="1501"/>
                    </a:lnTo>
                    <a:lnTo>
                      <a:pt x="329" y="1588"/>
                    </a:lnTo>
                    <a:lnTo>
                      <a:pt x="347" y="1674"/>
                    </a:lnTo>
                    <a:lnTo>
                      <a:pt x="371" y="1758"/>
                    </a:lnTo>
                    <a:lnTo>
                      <a:pt x="403" y="1841"/>
                    </a:lnTo>
                    <a:lnTo>
                      <a:pt x="441" y="1921"/>
                    </a:lnTo>
                    <a:lnTo>
                      <a:pt x="485" y="1999"/>
                    </a:lnTo>
                    <a:lnTo>
                      <a:pt x="536" y="2073"/>
                    </a:lnTo>
                    <a:lnTo>
                      <a:pt x="595" y="2144"/>
                    </a:lnTo>
                    <a:lnTo>
                      <a:pt x="2333" y="3803"/>
                    </a:lnTo>
                    <a:lnTo>
                      <a:pt x="4070" y="2144"/>
                    </a:lnTo>
                    <a:lnTo>
                      <a:pt x="4129" y="2073"/>
                    </a:lnTo>
                    <a:lnTo>
                      <a:pt x="4180" y="1999"/>
                    </a:lnTo>
                    <a:lnTo>
                      <a:pt x="4226" y="1921"/>
                    </a:lnTo>
                    <a:lnTo>
                      <a:pt x="4264" y="1841"/>
                    </a:lnTo>
                    <a:lnTo>
                      <a:pt x="4295" y="1758"/>
                    </a:lnTo>
                    <a:lnTo>
                      <a:pt x="4319" y="1674"/>
                    </a:lnTo>
                    <a:lnTo>
                      <a:pt x="4336" y="1588"/>
                    </a:lnTo>
                    <a:lnTo>
                      <a:pt x="4348" y="1501"/>
                    </a:lnTo>
                    <a:lnTo>
                      <a:pt x="4351" y="1413"/>
                    </a:lnTo>
                    <a:lnTo>
                      <a:pt x="4348" y="1324"/>
                    </a:lnTo>
                    <a:lnTo>
                      <a:pt x="4336" y="1236"/>
                    </a:lnTo>
                    <a:lnTo>
                      <a:pt x="4318" y="1148"/>
                    </a:lnTo>
                    <a:lnTo>
                      <a:pt x="4292" y="1060"/>
                    </a:lnTo>
                    <a:lnTo>
                      <a:pt x="4260" y="973"/>
                    </a:lnTo>
                    <a:lnTo>
                      <a:pt x="4221" y="890"/>
                    </a:lnTo>
                    <a:lnTo>
                      <a:pt x="4177" y="812"/>
                    </a:lnTo>
                    <a:lnTo>
                      <a:pt x="4127" y="739"/>
                    </a:lnTo>
                    <a:lnTo>
                      <a:pt x="4072" y="671"/>
                    </a:lnTo>
                    <a:lnTo>
                      <a:pt x="4012" y="608"/>
                    </a:lnTo>
                    <a:lnTo>
                      <a:pt x="3949" y="551"/>
                    </a:lnTo>
                    <a:lnTo>
                      <a:pt x="3881" y="500"/>
                    </a:lnTo>
                    <a:lnTo>
                      <a:pt x="3809" y="455"/>
                    </a:lnTo>
                    <a:lnTo>
                      <a:pt x="3733" y="416"/>
                    </a:lnTo>
                    <a:lnTo>
                      <a:pt x="3654" y="382"/>
                    </a:lnTo>
                    <a:lnTo>
                      <a:pt x="3571" y="355"/>
                    </a:lnTo>
                    <a:lnTo>
                      <a:pt x="3486" y="335"/>
                    </a:lnTo>
                    <a:lnTo>
                      <a:pt x="3399" y="322"/>
                    </a:lnTo>
                    <a:lnTo>
                      <a:pt x="3308" y="315"/>
                    </a:lnTo>
                    <a:lnTo>
                      <a:pt x="3262" y="315"/>
                    </a:lnTo>
                    <a:lnTo>
                      <a:pt x="3161" y="318"/>
                    </a:lnTo>
                    <a:lnTo>
                      <a:pt x="3062" y="329"/>
                    </a:lnTo>
                    <a:lnTo>
                      <a:pt x="2964" y="348"/>
                    </a:lnTo>
                    <a:lnTo>
                      <a:pt x="2868" y="373"/>
                    </a:lnTo>
                    <a:lnTo>
                      <a:pt x="2776" y="406"/>
                    </a:lnTo>
                    <a:lnTo>
                      <a:pt x="2685" y="446"/>
                    </a:lnTo>
                    <a:lnTo>
                      <a:pt x="2596" y="494"/>
                    </a:lnTo>
                    <a:lnTo>
                      <a:pt x="2513" y="547"/>
                    </a:lnTo>
                    <a:lnTo>
                      <a:pt x="2431" y="608"/>
                    </a:lnTo>
                    <a:lnTo>
                      <a:pt x="2404" y="625"/>
                    </a:lnTo>
                    <a:lnTo>
                      <a:pt x="2376" y="638"/>
                    </a:lnTo>
                    <a:lnTo>
                      <a:pt x="2346" y="642"/>
                    </a:lnTo>
                    <a:lnTo>
                      <a:pt x="2315" y="642"/>
                    </a:lnTo>
                    <a:lnTo>
                      <a:pt x="2285" y="635"/>
                    </a:lnTo>
                    <a:lnTo>
                      <a:pt x="2256" y="624"/>
                    </a:lnTo>
                    <a:lnTo>
                      <a:pt x="2229" y="605"/>
                    </a:lnTo>
                    <a:lnTo>
                      <a:pt x="2150" y="546"/>
                    </a:lnTo>
                    <a:lnTo>
                      <a:pt x="2066" y="493"/>
                    </a:lnTo>
                    <a:lnTo>
                      <a:pt x="1979" y="446"/>
                    </a:lnTo>
                    <a:lnTo>
                      <a:pt x="1888" y="406"/>
                    </a:lnTo>
                    <a:lnTo>
                      <a:pt x="1795" y="373"/>
                    </a:lnTo>
                    <a:lnTo>
                      <a:pt x="1699" y="348"/>
                    </a:lnTo>
                    <a:lnTo>
                      <a:pt x="1602" y="329"/>
                    </a:lnTo>
                    <a:lnTo>
                      <a:pt x="1502" y="318"/>
                    </a:lnTo>
                    <a:lnTo>
                      <a:pt x="1403" y="315"/>
                    </a:lnTo>
                    <a:close/>
                    <a:moveTo>
                      <a:pt x="1403" y="0"/>
                    </a:moveTo>
                    <a:lnTo>
                      <a:pt x="1514" y="3"/>
                    </a:lnTo>
                    <a:lnTo>
                      <a:pt x="1623" y="15"/>
                    </a:lnTo>
                    <a:lnTo>
                      <a:pt x="1731" y="33"/>
                    </a:lnTo>
                    <a:lnTo>
                      <a:pt x="1838" y="59"/>
                    </a:lnTo>
                    <a:lnTo>
                      <a:pt x="1943" y="92"/>
                    </a:lnTo>
                    <a:lnTo>
                      <a:pt x="2044" y="131"/>
                    </a:lnTo>
                    <a:lnTo>
                      <a:pt x="2144" y="177"/>
                    </a:lnTo>
                    <a:lnTo>
                      <a:pt x="2241" y="231"/>
                    </a:lnTo>
                    <a:lnTo>
                      <a:pt x="2333" y="289"/>
                    </a:lnTo>
                    <a:lnTo>
                      <a:pt x="2426" y="231"/>
                    </a:lnTo>
                    <a:lnTo>
                      <a:pt x="2521" y="177"/>
                    </a:lnTo>
                    <a:lnTo>
                      <a:pt x="2621" y="131"/>
                    </a:lnTo>
                    <a:lnTo>
                      <a:pt x="2723" y="92"/>
                    </a:lnTo>
                    <a:lnTo>
                      <a:pt x="2827" y="59"/>
                    </a:lnTo>
                    <a:lnTo>
                      <a:pt x="2934" y="33"/>
                    </a:lnTo>
                    <a:lnTo>
                      <a:pt x="3042" y="15"/>
                    </a:lnTo>
                    <a:lnTo>
                      <a:pt x="3151" y="3"/>
                    </a:lnTo>
                    <a:lnTo>
                      <a:pt x="3262" y="0"/>
                    </a:lnTo>
                    <a:lnTo>
                      <a:pt x="3318" y="0"/>
                    </a:lnTo>
                    <a:lnTo>
                      <a:pt x="3420" y="8"/>
                    </a:lnTo>
                    <a:lnTo>
                      <a:pt x="3518" y="22"/>
                    </a:lnTo>
                    <a:lnTo>
                      <a:pt x="3615" y="43"/>
                    </a:lnTo>
                    <a:lnTo>
                      <a:pt x="3710" y="70"/>
                    </a:lnTo>
                    <a:lnTo>
                      <a:pt x="3802" y="104"/>
                    </a:lnTo>
                    <a:lnTo>
                      <a:pt x="3891" y="144"/>
                    </a:lnTo>
                    <a:lnTo>
                      <a:pt x="3975" y="191"/>
                    </a:lnTo>
                    <a:lnTo>
                      <a:pt x="4058" y="242"/>
                    </a:lnTo>
                    <a:lnTo>
                      <a:pt x="4136" y="301"/>
                    </a:lnTo>
                    <a:lnTo>
                      <a:pt x="4208" y="363"/>
                    </a:lnTo>
                    <a:lnTo>
                      <a:pt x="4278" y="433"/>
                    </a:lnTo>
                    <a:lnTo>
                      <a:pt x="4344" y="507"/>
                    </a:lnTo>
                    <a:lnTo>
                      <a:pt x="4403" y="586"/>
                    </a:lnTo>
                    <a:lnTo>
                      <a:pt x="4457" y="670"/>
                    </a:lnTo>
                    <a:lnTo>
                      <a:pt x="4506" y="758"/>
                    </a:lnTo>
                    <a:lnTo>
                      <a:pt x="4550" y="850"/>
                    </a:lnTo>
                    <a:lnTo>
                      <a:pt x="4587" y="947"/>
                    </a:lnTo>
                    <a:lnTo>
                      <a:pt x="4617" y="1047"/>
                    </a:lnTo>
                    <a:lnTo>
                      <a:pt x="4640" y="1145"/>
                    </a:lnTo>
                    <a:lnTo>
                      <a:pt x="4655" y="1245"/>
                    </a:lnTo>
                    <a:lnTo>
                      <a:pt x="4664" y="1346"/>
                    </a:lnTo>
                    <a:lnTo>
                      <a:pt x="4665" y="1445"/>
                    </a:lnTo>
                    <a:lnTo>
                      <a:pt x="4659" y="1544"/>
                    </a:lnTo>
                    <a:lnTo>
                      <a:pt x="4647" y="1643"/>
                    </a:lnTo>
                    <a:lnTo>
                      <a:pt x="4628" y="1740"/>
                    </a:lnTo>
                    <a:lnTo>
                      <a:pt x="4601" y="1835"/>
                    </a:lnTo>
                    <a:lnTo>
                      <a:pt x="4568" y="1929"/>
                    </a:lnTo>
                    <a:lnTo>
                      <a:pt x="4527" y="2020"/>
                    </a:lnTo>
                    <a:lnTo>
                      <a:pt x="4482" y="2110"/>
                    </a:lnTo>
                    <a:lnTo>
                      <a:pt x="4428" y="2197"/>
                    </a:lnTo>
                    <a:lnTo>
                      <a:pt x="4368" y="2279"/>
                    </a:lnTo>
                    <a:lnTo>
                      <a:pt x="4301" y="2359"/>
                    </a:lnTo>
                    <a:lnTo>
                      <a:pt x="4297" y="2363"/>
                    </a:lnTo>
                    <a:lnTo>
                      <a:pt x="4292" y="2368"/>
                    </a:lnTo>
                    <a:lnTo>
                      <a:pt x="2441" y="4133"/>
                    </a:lnTo>
                    <a:lnTo>
                      <a:pt x="2417" y="4153"/>
                    </a:lnTo>
                    <a:lnTo>
                      <a:pt x="2390" y="4166"/>
                    </a:lnTo>
                    <a:lnTo>
                      <a:pt x="2362" y="4174"/>
                    </a:lnTo>
                    <a:lnTo>
                      <a:pt x="2333" y="4177"/>
                    </a:lnTo>
                    <a:lnTo>
                      <a:pt x="2303" y="4174"/>
                    </a:lnTo>
                    <a:lnTo>
                      <a:pt x="2275" y="4166"/>
                    </a:lnTo>
                    <a:lnTo>
                      <a:pt x="2249" y="4153"/>
                    </a:lnTo>
                    <a:lnTo>
                      <a:pt x="2225" y="4133"/>
                    </a:lnTo>
                    <a:lnTo>
                      <a:pt x="374" y="2368"/>
                    </a:lnTo>
                    <a:lnTo>
                      <a:pt x="366" y="2359"/>
                    </a:lnTo>
                    <a:lnTo>
                      <a:pt x="299" y="2279"/>
                    </a:lnTo>
                    <a:lnTo>
                      <a:pt x="239" y="2197"/>
                    </a:lnTo>
                    <a:lnTo>
                      <a:pt x="185" y="2110"/>
                    </a:lnTo>
                    <a:lnTo>
                      <a:pt x="138" y="2020"/>
                    </a:lnTo>
                    <a:lnTo>
                      <a:pt x="98" y="1929"/>
                    </a:lnTo>
                    <a:lnTo>
                      <a:pt x="64" y="1835"/>
                    </a:lnTo>
                    <a:lnTo>
                      <a:pt x="38" y="1740"/>
                    </a:lnTo>
                    <a:lnTo>
                      <a:pt x="18" y="1643"/>
                    </a:lnTo>
                    <a:lnTo>
                      <a:pt x="6" y="1544"/>
                    </a:lnTo>
                    <a:lnTo>
                      <a:pt x="0" y="1445"/>
                    </a:lnTo>
                    <a:lnTo>
                      <a:pt x="1" y="1346"/>
                    </a:lnTo>
                    <a:lnTo>
                      <a:pt x="10" y="1245"/>
                    </a:lnTo>
                    <a:lnTo>
                      <a:pt x="26" y="1145"/>
                    </a:lnTo>
                    <a:lnTo>
                      <a:pt x="48" y="1047"/>
                    </a:lnTo>
                    <a:lnTo>
                      <a:pt x="78" y="947"/>
                    </a:lnTo>
                    <a:lnTo>
                      <a:pt x="117" y="850"/>
                    </a:lnTo>
                    <a:lnTo>
                      <a:pt x="159" y="758"/>
                    </a:lnTo>
                    <a:lnTo>
                      <a:pt x="209" y="670"/>
                    </a:lnTo>
                    <a:lnTo>
                      <a:pt x="263" y="586"/>
                    </a:lnTo>
                    <a:lnTo>
                      <a:pt x="323" y="507"/>
                    </a:lnTo>
                    <a:lnTo>
                      <a:pt x="387" y="433"/>
                    </a:lnTo>
                    <a:lnTo>
                      <a:pt x="457" y="363"/>
                    </a:lnTo>
                    <a:lnTo>
                      <a:pt x="531" y="301"/>
                    </a:lnTo>
                    <a:lnTo>
                      <a:pt x="609" y="242"/>
                    </a:lnTo>
                    <a:lnTo>
                      <a:pt x="690" y="191"/>
                    </a:lnTo>
                    <a:lnTo>
                      <a:pt x="775" y="144"/>
                    </a:lnTo>
                    <a:lnTo>
                      <a:pt x="864" y="104"/>
                    </a:lnTo>
                    <a:lnTo>
                      <a:pt x="956" y="70"/>
                    </a:lnTo>
                    <a:lnTo>
                      <a:pt x="1050" y="43"/>
                    </a:lnTo>
                    <a:lnTo>
                      <a:pt x="1147" y="22"/>
                    </a:lnTo>
                    <a:lnTo>
                      <a:pt x="1246" y="8"/>
                    </a:lnTo>
                    <a:lnTo>
                      <a:pt x="1347" y="0"/>
                    </a:lnTo>
                    <a:lnTo>
                      <a:pt x="14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8" name="Group 7"/>
          <p:cNvGrpSpPr/>
          <p:nvPr/>
        </p:nvGrpSpPr>
        <p:grpSpPr>
          <a:xfrm>
            <a:off x="9362261" y="1926129"/>
            <a:ext cx="2539930" cy="4098769"/>
            <a:chOff x="8663934" y="2194617"/>
            <a:chExt cx="2403449" cy="3830778"/>
          </a:xfrm>
        </p:grpSpPr>
        <p:sp>
          <p:nvSpPr>
            <p:cNvPr id="149" name="Rounded Rectangle 148"/>
            <p:cNvSpPr/>
            <p:nvPr/>
          </p:nvSpPr>
          <p:spPr>
            <a:xfrm>
              <a:off x="8663934" y="2194617"/>
              <a:ext cx="2310063" cy="3830778"/>
            </a:xfrm>
            <a:prstGeom prst="roundRect">
              <a:avLst>
                <a:gd name="adj" fmla="val 4572"/>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p:cNvSpPr/>
            <p:nvPr/>
          </p:nvSpPr>
          <p:spPr>
            <a:xfrm>
              <a:off x="8757318" y="5094087"/>
              <a:ext cx="2310064" cy="541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spc="-300" dirty="0">
                  <a:solidFill>
                    <a:schemeClr val="accent4"/>
                  </a:solidFill>
                  <a:latin typeface="Arial" panose="020B0604020202020204" pitchFamily="34" charset="0"/>
                  <a:cs typeface="Arial" panose="020B0604020202020204" pitchFamily="34" charset="0"/>
                </a:rPr>
                <a:t>04</a:t>
              </a:r>
            </a:p>
          </p:txBody>
        </p:sp>
        <p:sp>
          <p:nvSpPr>
            <p:cNvPr id="141" name="Rectangle 140"/>
            <p:cNvSpPr/>
            <p:nvPr/>
          </p:nvSpPr>
          <p:spPr>
            <a:xfrm>
              <a:off x="8873159" y="3668196"/>
              <a:ext cx="2071816" cy="1006786"/>
            </a:xfrm>
            <a:prstGeom prst="rect">
              <a:avLst/>
            </a:prstGeom>
          </p:spPr>
          <p:txBody>
            <a:bodyPr wrap="square">
              <a:spAutoFit/>
            </a:bodyPr>
            <a:lstStyle/>
            <a:p>
              <a:pPr algn="ctr"/>
              <a:r>
                <a:rPr lang="th-TH" sz="3200" b="1" kern="0" dirty="0">
                  <a:solidFill>
                    <a:schemeClr val="bg1"/>
                  </a:solidFill>
                  <a:latin typeface="Arial" pitchFamily="34" charset="0"/>
                  <a:cs typeface="Arial" pitchFamily="34" charset="0"/>
                </a:rPr>
                <a:t>การพัฒนาองค์กร</a:t>
              </a:r>
              <a:r>
                <a:rPr lang="en-US" sz="3200" b="1" kern="0" dirty="0">
                  <a:solidFill>
                    <a:schemeClr val="bg1"/>
                  </a:solidFill>
                  <a:latin typeface="Arial" pitchFamily="34" charset="0"/>
                  <a:cs typeface="Arial" pitchFamily="34" charset="0"/>
                </a:rPr>
                <a:t> </a:t>
              </a:r>
              <a:endParaRPr lang="en-US" sz="3200" b="1" dirty="0">
                <a:solidFill>
                  <a:schemeClr val="bg1"/>
                </a:solidFill>
              </a:endParaRPr>
            </a:p>
          </p:txBody>
        </p:sp>
        <p:sp>
          <p:nvSpPr>
            <p:cNvPr id="143" name="Round Same Side Corner Rectangle 142"/>
            <p:cNvSpPr/>
            <p:nvPr/>
          </p:nvSpPr>
          <p:spPr>
            <a:xfrm>
              <a:off x="8757319" y="2201722"/>
              <a:ext cx="2310064" cy="830906"/>
            </a:xfrm>
            <a:prstGeom prst="round2SameRect">
              <a:avLst>
                <a:gd name="adj1" fmla="val 8831"/>
                <a:gd name="adj2" fmla="val 0"/>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5" name="Oval 144"/>
            <p:cNvSpPr/>
            <p:nvPr/>
          </p:nvSpPr>
          <p:spPr>
            <a:xfrm>
              <a:off x="9410305" y="2480266"/>
              <a:ext cx="997527" cy="972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latin typeface="Arial" panose="020B0604020202020204" pitchFamily="34" charset="0"/>
                <a:cs typeface="Arial" panose="020B0604020202020204" pitchFamily="34" charset="0"/>
              </a:endParaRPr>
            </a:p>
          </p:txBody>
        </p:sp>
        <p:grpSp>
          <p:nvGrpSpPr>
            <p:cNvPr id="170" name="Group 35"/>
            <p:cNvGrpSpPr>
              <a:grpSpLocks noChangeAspect="1"/>
            </p:cNvGrpSpPr>
            <p:nvPr/>
          </p:nvGrpSpPr>
          <p:grpSpPr bwMode="auto">
            <a:xfrm>
              <a:off x="9711371" y="2756910"/>
              <a:ext cx="395393" cy="394434"/>
              <a:chOff x="4067" y="125"/>
              <a:chExt cx="1650" cy="1646"/>
            </a:xfrm>
            <a:solidFill>
              <a:schemeClr val="accent4"/>
            </a:solidFill>
          </p:grpSpPr>
          <p:sp>
            <p:nvSpPr>
              <p:cNvPr id="171" name="Freeform 37"/>
              <p:cNvSpPr>
                <a:spLocks noEditPoints="1"/>
              </p:cNvSpPr>
              <p:nvPr/>
            </p:nvSpPr>
            <p:spPr bwMode="auto">
              <a:xfrm>
                <a:off x="4067" y="125"/>
                <a:ext cx="1650" cy="1646"/>
              </a:xfrm>
              <a:custGeom>
                <a:avLst/>
                <a:gdLst>
                  <a:gd name="T0" fmla="*/ 2364 w 3300"/>
                  <a:gd name="T1" fmla="*/ 3006 h 3294"/>
                  <a:gd name="T2" fmla="*/ 2576 w 3300"/>
                  <a:gd name="T3" fmla="*/ 3082 h 3294"/>
                  <a:gd name="T4" fmla="*/ 2801 w 3300"/>
                  <a:gd name="T5" fmla="*/ 3049 h 3294"/>
                  <a:gd name="T6" fmla="*/ 2984 w 3300"/>
                  <a:gd name="T7" fmla="*/ 2913 h 3294"/>
                  <a:gd name="T8" fmla="*/ 3081 w 3300"/>
                  <a:gd name="T9" fmla="*/ 2709 h 3294"/>
                  <a:gd name="T10" fmla="*/ 3069 w 3300"/>
                  <a:gd name="T11" fmla="*/ 2482 h 3294"/>
                  <a:gd name="T12" fmla="*/ 2953 w 3300"/>
                  <a:gd name="T13" fmla="*/ 2289 h 3294"/>
                  <a:gd name="T14" fmla="*/ 288 w 3300"/>
                  <a:gd name="T15" fmla="*/ 2359 h 3294"/>
                  <a:gd name="T16" fmla="*/ 212 w 3300"/>
                  <a:gd name="T17" fmla="*/ 2572 h 3294"/>
                  <a:gd name="T18" fmla="*/ 246 w 3300"/>
                  <a:gd name="T19" fmla="*/ 2796 h 3294"/>
                  <a:gd name="T20" fmla="*/ 381 w 3300"/>
                  <a:gd name="T21" fmla="*/ 2979 h 3294"/>
                  <a:gd name="T22" fmla="*/ 585 w 3300"/>
                  <a:gd name="T23" fmla="*/ 3075 h 3294"/>
                  <a:gd name="T24" fmla="*/ 813 w 3300"/>
                  <a:gd name="T25" fmla="*/ 3064 h 3294"/>
                  <a:gd name="T26" fmla="*/ 1007 w 3300"/>
                  <a:gd name="T27" fmla="*/ 2948 h 3294"/>
                  <a:gd name="T28" fmla="*/ 1650 w 3300"/>
                  <a:gd name="T29" fmla="*/ 2306 h 3294"/>
                  <a:gd name="T30" fmla="*/ 2531 w 3300"/>
                  <a:gd name="T31" fmla="*/ 219 h 3294"/>
                  <a:gd name="T32" fmla="*/ 2327 w 3300"/>
                  <a:gd name="T33" fmla="*/ 316 h 3294"/>
                  <a:gd name="T34" fmla="*/ 2984 w 3300"/>
                  <a:gd name="T35" fmla="*/ 971 h 3294"/>
                  <a:gd name="T36" fmla="*/ 3081 w 3300"/>
                  <a:gd name="T37" fmla="*/ 768 h 3294"/>
                  <a:gd name="T38" fmla="*/ 3069 w 3300"/>
                  <a:gd name="T39" fmla="*/ 540 h 3294"/>
                  <a:gd name="T40" fmla="*/ 2953 w 3300"/>
                  <a:gd name="T41" fmla="*/ 346 h 3294"/>
                  <a:gd name="T42" fmla="*/ 2759 w 3300"/>
                  <a:gd name="T43" fmla="*/ 230 h 3294"/>
                  <a:gd name="T44" fmla="*/ 631 w 3300"/>
                  <a:gd name="T45" fmla="*/ 212 h 3294"/>
                  <a:gd name="T46" fmla="*/ 419 w 3300"/>
                  <a:gd name="T47" fmla="*/ 288 h 3294"/>
                  <a:gd name="T48" fmla="*/ 265 w 3300"/>
                  <a:gd name="T49" fmla="*/ 456 h 3294"/>
                  <a:gd name="T50" fmla="*/ 210 w 3300"/>
                  <a:gd name="T51" fmla="*/ 676 h 3294"/>
                  <a:gd name="T52" fmla="*/ 265 w 3300"/>
                  <a:gd name="T53" fmla="*/ 895 h 3294"/>
                  <a:gd name="T54" fmla="*/ 1501 w 3300"/>
                  <a:gd name="T55" fmla="*/ 840 h 3294"/>
                  <a:gd name="T56" fmla="*/ 855 w 3300"/>
                  <a:gd name="T57" fmla="*/ 245 h 3294"/>
                  <a:gd name="T58" fmla="*/ 677 w 3300"/>
                  <a:gd name="T59" fmla="*/ 0 h 3294"/>
                  <a:gd name="T60" fmla="*/ 962 w 3300"/>
                  <a:gd name="T61" fmla="*/ 64 h 3294"/>
                  <a:gd name="T62" fmla="*/ 1650 w 3300"/>
                  <a:gd name="T63" fmla="*/ 691 h 3294"/>
                  <a:gd name="T64" fmla="*/ 2336 w 3300"/>
                  <a:gd name="T65" fmla="*/ 64 h 3294"/>
                  <a:gd name="T66" fmla="*/ 2623 w 3300"/>
                  <a:gd name="T67" fmla="*/ 0 h 3294"/>
                  <a:gd name="T68" fmla="*/ 2909 w 3300"/>
                  <a:gd name="T69" fmla="*/ 64 h 3294"/>
                  <a:gd name="T70" fmla="*/ 3142 w 3300"/>
                  <a:gd name="T71" fmla="*/ 242 h 3294"/>
                  <a:gd name="T72" fmla="*/ 3277 w 3300"/>
                  <a:gd name="T73" fmla="*/ 501 h 3294"/>
                  <a:gd name="T74" fmla="*/ 3290 w 3300"/>
                  <a:gd name="T75" fmla="*/ 794 h 3294"/>
                  <a:gd name="T76" fmla="*/ 3178 w 3300"/>
                  <a:gd name="T77" fmla="*/ 1063 h 3294"/>
                  <a:gd name="T78" fmla="*/ 3142 w 3300"/>
                  <a:gd name="T79" fmla="*/ 2185 h 3294"/>
                  <a:gd name="T80" fmla="*/ 3277 w 3300"/>
                  <a:gd name="T81" fmla="*/ 2442 h 3294"/>
                  <a:gd name="T82" fmla="*/ 3290 w 3300"/>
                  <a:gd name="T83" fmla="*/ 2737 h 3294"/>
                  <a:gd name="T84" fmla="*/ 3178 w 3300"/>
                  <a:gd name="T85" fmla="*/ 3005 h 3294"/>
                  <a:gd name="T86" fmla="*/ 2960 w 3300"/>
                  <a:gd name="T87" fmla="*/ 3204 h 3294"/>
                  <a:gd name="T88" fmla="*/ 2682 w 3300"/>
                  <a:gd name="T89" fmla="*/ 3291 h 3294"/>
                  <a:gd name="T90" fmla="*/ 2391 w 3300"/>
                  <a:gd name="T91" fmla="*/ 3253 h 3294"/>
                  <a:gd name="T92" fmla="*/ 2144 w 3300"/>
                  <a:gd name="T93" fmla="*/ 3096 h 3294"/>
                  <a:gd name="T94" fmla="*/ 1015 w 3300"/>
                  <a:gd name="T95" fmla="*/ 3204 h 3294"/>
                  <a:gd name="T96" fmla="*/ 737 w 3300"/>
                  <a:gd name="T97" fmla="*/ 3291 h 3294"/>
                  <a:gd name="T98" fmla="*/ 445 w 3300"/>
                  <a:gd name="T99" fmla="*/ 3253 h 3294"/>
                  <a:gd name="T100" fmla="*/ 198 w 3300"/>
                  <a:gd name="T101" fmla="*/ 3096 h 3294"/>
                  <a:gd name="T102" fmla="*/ 40 w 3300"/>
                  <a:gd name="T103" fmla="*/ 2850 h 3294"/>
                  <a:gd name="T104" fmla="*/ 0 w 3300"/>
                  <a:gd name="T105" fmla="*/ 2618 h 3294"/>
                  <a:gd name="T106" fmla="*/ 63 w 3300"/>
                  <a:gd name="T107" fmla="*/ 2333 h 3294"/>
                  <a:gd name="T108" fmla="*/ 693 w 3300"/>
                  <a:gd name="T109" fmla="*/ 1647 h 3294"/>
                  <a:gd name="T110" fmla="*/ 63 w 3300"/>
                  <a:gd name="T111" fmla="*/ 962 h 3294"/>
                  <a:gd name="T112" fmla="*/ 0 w 3300"/>
                  <a:gd name="T113" fmla="*/ 676 h 3294"/>
                  <a:gd name="T114" fmla="*/ 40 w 3300"/>
                  <a:gd name="T115" fmla="*/ 444 h 3294"/>
                  <a:gd name="T116" fmla="*/ 198 w 3300"/>
                  <a:gd name="T117" fmla="*/ 198 h 3294"/>
                  <a:gd name="T118" fmla="*/ 445 w 3300"/>
                  <a:gd name="T119" fmla="*/ 40 h 3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00" h="3294">
                    <a:moveTo>
                      <a:pt x="2459" y="1795"/>
                    </a:moveTo>
                    <a:lnTo>
                      <a:pt x="1799" y="2454"/>
                    </a:lnTo>
                    <a:lnTo>
                      <a:pt x="2293" y="2948"/>
                    </a:lnTo>
                    <a:lnTo>
                      <a:pt x="2327" y="2979"/>
                    </a:lnTo>
                    <a:lnTo>
                      <a:pt x="2364" y="3006"/>
                    </a:lnTo>
                    <a:lnTo>
                      <a:pt x="2403" y="3029"/>
                    </a:lnTo>
                    <a:lnTo>
                      <a:pt x="2444" y="3049"/>
                    </a:lnTo>
                    <a:lnTo>
                      <a:pt x="2487" y="3064"/>
                    </a:lnTo>
                    <a:lnTo>
                      <a:pt x="2531" y="3075"/>
                    </a:lnTo>
                    <a:lnTo>
                      <a:pt x="2576" y="3082"/>
                    </a:lnTo>
                    <a:lnTo>
                      <a:pt x="2623" y="3084"/>
                    </a:lnTo>
                    <a:lnTo>
                      <a:pt x="2669" y="3082"/>
                    </a:lnTo>
                    <a:lnTo>
                      <a:pt x="2715" y="3075"/>
                    </a:lnTo>
                    <a:lnTo>
                      <a:pt x="2759" y="3064"/>
                    </a:lnTo>
                    <a:lnTo>
                      <a:pt x="2801" y="3049"/>
                    </a:lnTo>
                    <a:lnTo>
                      <a:pt x="2843" y="3029"/>
                    </a:lnTo>
                    <a:lnTo>
                      <a:pt x="2881" y="3006"/>
                    </a:lnTo>
                    <a:lnTo>
                      <a:pt x="2919" y="2979"/>
                    </a:lnTo>
                    <a:lnTo>
                      <a:pt x="2953" y="2948"/>
                    </a:lnTo>
                    <a:lnTo>
                      <a:pt x="2984" y="2913"/>
                    </a:lnTo>
                    <a:lnTo>
                      <a:pt x="3012" y="2876"/>
                    </a:lnTo>
                    <a:lnTo>
                      <a:pt x="3035" y="2838"/>
                    </a:lnTo>
                    <a:lnTo>
                      <a:pt x="3054" y="2796"/>
                    </a:lnTo>
                    <a:lnTo>
                      <a:pt x="3069" y="2754"/>
                    </a:lnTo>
                    <a:lnTo>
                      <a:pt x="3081" y="2709"/>
                    </a:lnTo>
                    <a:lnTo>
                      <a:pt x="3088" y="2664"/>
                    </a:lnTo>
                    <a:lnTo>
                      <a:pt x="3090" y="2618"/>
                    </a:lnTo>
                    <a:lnTo>
                      <a:pt x="3088" y="2572"/>
                    </a:lnTo>
                    <a:lnTo>
                      <a:pt x="3081" y="2527"/>
                    </a:lnTo>
                    <a:lnTo>
                      <a:pt x="3069" y="2482"/>
                    </a:lnTo>
                    <a:lnTo>
                      <a:pt x="3054" y="2440"/>
                    </a:lnTo>
                    <a:lnTo>
                      <a:pt x="3035" y="2399"/>
                    </a:lnTo>
                    <a:lnTo>
                      <a:pt x="3012" y="2359"/>
                    </a:lnTo>
                    <a:lnTo>
                      <a:pt x="2984" y="2323"/>
                    </a:lnTo>
                    <a:lnTo>
                      <a:pt x="2953" y="2289"/>
                    </a:lnTo>
                    <a:lnTo>
                      <a:pt x="2459" y="1795"/>
                    </a:lnTo>
                    <a:close/>
                    <a:moveTo>
                      <a:pt x="841" y="1795"/>
                    </a:moveTo>
                    <a:lnTo>
                      <a:pt x="347" y="2289"/>
                    </a:lnTo>
                    <a:lnTo>
                      <a:pt x="315" y="2323"/>
                    </a:lnTo>
                    <a:lnTo>
                      <a:pt x="288" y="2359"/>
                    </a:lnTo>
                    <a:lnTo>
                      <a:pt x="265" y="2399"/>
                    </a:lnTo>
                    <a:lnTo>
                      <a:pt x="246" y="2440"/>
                    </a:lnTo>
                    <a:lnTo>
                      <a:pt x="231" y="2482"/>
                    </a:lnTo>
                    <a:lnTo>
                      <a:pt x="219" y="2527"/>
                    </a:lnTo>
                    <a:lnTo>
                      <a:pt x="212" y="2572"/>
                    </a:lnTo>
                    <a:lnTo>
                      <a:pt x="210" y="2618"/>
                    </a:lnTo>
                    <a:lnTo>
                      <a:pt x="212" y="2664"/>
                    </a:lnTo>
                    <a:lnTo>
                      <a:pt x="219" y="2709"/>
                    </a:lnTo>
                    <a:lnTo>
                      <a:pt x="231" y="2754"/>
                    </a:lnTo>
                    <a:lnTo>
                      <a:pt x="246" y="2796"/>
                    </a:lnTo>
                    <a:lnTo>
                      <a:pt x="265" y="2838"/>
                    </a:lnTo>
                    <a:lnTo>
                      <a:pt x="288" y="2876"/>
                    </a:lnTo>
                    <a:lnTo>
                      <a:pt x="315" y="2913"/>
                    </a:lnTo>
                    <a:lnTo>
                      <a:pt x="347" y="2948"/>
                    </a:lnTo>
                    <a:lnTo>
                      <a:pt x="381" y="2979"/>
                    </a:lnTo>
                    <a:lnTo>
                      <a:pt x="419" y="3006"/>
                    </a:lnTo>
                    <a:lnTo>
                      <a:pt x="457" y="3029"/>
                    </a:lnTo>
                    <a:lnTo>
                      <a:pt x="498" y="3049"/>
                    </a:lnTo>
                    <a:lnTo>
                      <a:pt x="541" y="3064"/>
                    </a:lnTo>
                    <a:lnTo>
                      <a:pt x="585" y="3075"/>
                    </a:lnTo>
                    <a:lnTo>
                      <a:pt x="631" y="3082"/>
                    </a:lnTo>
                    <a:lnTo>
                      <a:pt x="677" y="3084"/>
                    </a:lnTo>
                    <a:lnTo>
                      <a:pt x="723" y="3082"/>
                    </a:lnTo>
                    <a:lnTo>
                      <a:pt x="768" y="3075"/>
                    </a:lnTo>
                    <a:lnTo>
                      <a:pt x="813" y="3064"/>
                    </a:lnTo>
                    <a:lnTo>
                      <a:pt x="855" y="3049"/>
                    </a:lnTo>
                    <a:lnTo>
                      <a:pt x="897" y="3029"/>
                    </a:lnTo>
                    <a:lnTo>
                      <a:pt x="936" y="3006"/>
                    </a:lnTo>
                    <a:lnTo>
                      <a:pt x="973" y="2979"/>
                    </a:lnTo>
                    <a:lnTo>
                      <a:pt x="1007" y="2948"/>
                    </a:lnTo>
                    <a:lnTo>
                      <a:pt x="1501" y="2454"/>
                    </a:lnTo>
                    <a:lnTo>
                      <a:pt x="841" y="1795"/>
                    </a:lnTo>
                    <a:close/>
                    <a:moveTo>
                      <a:pt x="1650" y="988"/>
                    </a:moveTo>
                    <a:lnTo>
                      <a:pt x="990" y="1647"/>
                    </a:lnTo>
                    <a:lnTo>
                      <a:pt x="1650" y="2306"/>
                    </a:lnTo>
                    <a:lnTo>
                      <a:pt x="2310" y="1647"/>
                    </a:lnTo>
                    <a:lnTo>
                      <a:pt x="1650" y="988"/>
                    </a:lnTo>
                    <a:close/>
                    <a:moveTo>
                      <a:pt x="2623" y="210"/>
                    </a:moveTo>
                    <a:lnTo>
                      <a:pt x="2576" y="212"/>
                    </a:lnTo>
                    <a:lnTo>
                      <a:pt x="2531" y="219"/>
                    </a:lnTo>
                    <a:lnTo>
                      <a:pt x="2487" y="230"/>
                    </a:lnTo>
                    <a:lnTo>
                      <a:pt x="2444" y="245"/>
                    </a:lnTo>
                    <a:lnTo>
                      <a:pt x="2403" y="264"/>
                    </a:lnTo>
                    <a:lnTo>
                      <a:pt x="2364" y="288"/>
                    </a:lnTo>
                    <a:lnTo>
                      <a:pt x="2327" y="316"/>
                    </a:lnTo>
                    <a:lnTo>
                      <a:pt x="2293" y="346"/>
                    </a:lnTo>
                    <a:lnTo>
                      <a:pt x="1799" y="840"/>
                    </a:lnTo>
                    <a:lnTo>
                      <a:pt x="2459" y="1499"/>
                    </a:lnTo>
                    <a:lnTo>
                      <a:pt x="2953" y="1005"/>
                    </a:lnTo>
                    <a:lnTo>
                      <a:pt x="2984" y="971"/>
                    </a:lnTo>
                    <a:lnTo>
                      <a:pt x="3012" y="935"/>
                    </a:lnTo>
                    <a:lnTo>
                      <a:pt x="3035" y="895"/>
                    </a:lnTo>
                    <a:lnTo>
                      <a:pt x="3054" y="855"/>
                    </a:lnTo>
                    <a:lnTo>
                      <a:pt x="3069" y="811"/>
                    </a:lnTo>
                    <a:lnTo>
                      <a:pt x="3081" y="768"/>
                    </a:lnTo>
                    <a:lnTo>
                      <a:pt x="3088" y="723"/>
                    </a:lnTo>
                    <a:lnTo>
                      <a:pt x="3090" y="676"/>
                    </a:lnTo>
                    <a:lnTo>
                      <a:pt x="3088" y="630"/>
                    </a:lnTo>
                    <a:lnTo>
                      <a:pt x="3081" y="584"/>
                    </a:lnTo>
                    <a:lnTo>
                      <a:pt x="3069" y="540"/>
                    </a:lnTo>
                    <a:lnTo>
                      <a:pt x="3054" y="498"/>
                    </a:lnTo>
                    <a:lnTo>
                      <a:pt x="3035" y="456"/>
                    </a:lnTo>
                    <a:lnTo>
                      <a:pt x="3012" y="418"/>
                    </a:lnTo>
                    <a:lnTo>
                      <a:pt x="2984" y="381"/>
                    </a:lnTo>
                    <a:lnTo>
                      <a:pt x="2953" y="346"/>
                    </a:lnTo>
                    <a:lnTo>
                      <a:pt x="2919" y="316"/>
                    </a:lnTo>
                    <a:lnTo>
                      <a:pt x="2881" y="288"/>
                    </a:lnTo>
                    <a:lnTo>
                      <a:pt x="2843" y="264"/>
                    </a:lnTo>
                    <a:lnTo>
                      <a:pt x="2801" y="245"/>
                    </a:lnTo>
                    <a:lnTo>
                      <a:pt x="2759" y="230"/>
                    </a:lnTo>
                    <a:lnTo>
                      <a:pt x="2715" y="219"/>
                    </a:lnTo>
                    <a:lnTo>
                      <a:pt x="2669" y="212"/>
                    </a:lnTo>
                    <a:lnTo>
                      <a:pt x="2623" y="210"/>
                    </a:lnTo>
                    <a:close/>
                    <a:moveTo>
                      <a:pt x="677" y="210"/>
                    </a:moveTo>
                    <a:lnTo>
                      <a:pt x="631" y="212"/>
                    </a:lnTo>
                    <a:lnTo>
                      <a:pt x="585" y="219"/>
                    </a:lnTo>
                    <a:lnTo>
                      <a:pt x="541" y="230"/>
                    </a:lnTo>
                    <a:lnTo>
                      <a:pt x="498" y="245"/>
                    </a:lnTo>
                    <a:lnTo>
                      <a:pt x="457" y="264"/>
                    </a:lnTo>
                    <a:lnTo>
                      <a:pt x="419" y="288"/>
                    </a:lnTo>
                    <a:lnTo>
                      <a:pt x="381" y="316"/>
                    </a:lnTo>
                    <a:lnTo>
                      <a:pt x="347" y="346"/>
                    </a:lnTo>
                    <a:lnTo>
                      <a:pt x="315" y="381"/>
                    </a:lnTo>
                    <a:lnTo>
                      <a:pt x="288" y="418"/>
                    </a:lnTo>
                    <a:lnTo>
                      <a:pt x="265" y="456"/>
                    </a:lnTo>
                    <a:lnTo>
                      <a:pt x="246" y="498"/>
                    </a:lnTo>
                    <a:lnTo>
                      <a:pt x="231" y="540"/>
                    </a:lnTo>
                    <a:lnTo>
                      <a:pt x="219" y="584"/>
                    </a:lnTo>
                    <a:lnTo>
                      <a:pt x="212" y="630"/>
                    </a:lnTo>
                    <a:lnTo>
                      <a:pt x="210" y="676"/>
                    </a:lnTo>
                    <a:lnTo>
                      <a:pt x="212" y="723"/>
                    </a:lnTo>
                    <a:lnTo>
                      <a:pt x="219" y="768"/>
                    </a:lnTo>
                    <a:lnTo>
                      <a:pt x="231" y="811"/>
                    </a:lnTo>
                    <a:lnTo>
                      <a:pt x="246" y="855"/>
                    </a:lnTo>
                    <a:lnTo>
                      <a:pt x="265" y="895"/>
                    </a:lnTo>
                    <a:lnTo>
                      <a:pt x="288" y="935"/>
                    </a:lnTo>
                    <a:lnTo>
                      <a:pt x="315" y="971"/>
                    </a:lnTo>
                    <a:lnTo>
                      <a:pt x="347" y="1005"/>
                    </a:lnTo>
                    <a:lnTo>
                      <a:pt x="841" y="1499"/>
                    </a:lnTo>
                    <a:lnTo>
                      <a:pt x="1501" y="840"/>
                    </a:lnTo>
                    <a:lnTo>
                      <a:pt x="1007" y="346"/>
                    </a:lnTo>
                    <a:lnTo>
                      <a:pt x="973" y="316"/>
                    </a:lnTo>
                    <a:lnTo>
                      <a:pt x="936" y="288"/>
                    </a:lnTo>
                    <a:lnTo>
                      <a:pt x="897" y="264"/>
                    </a:lnTo>
                    <a:lnTo>
                      <a:pt x="855" y="245"/>
                    </a:lnTo>
                    <a:lnTo>
                      <a:pt x="813" y="230"/>
                    </a:lnTo>
                    <a:lnTo>
                      <a:pt x="768" y="219"/>
                    </a:lnTo>
                    <a:lnTo>
                      <a:pt x="723" y="212"/>
                    </a:lnTo>
                    <a:lnTo>
                      <a:pt x="677" y="210"/>
                    </a:lnTo>
                    <a:close/>
                    <a:moveTo>
                      <a:pt x="677" y="0"/>
                    </a:moveTo>
                    <a:lnTo>
                      <a:pt x="737" y="3"/>
                    </a:lnTo>
                    <a:lnTo>
                      <a:pt x="796" y="10"/>
                    </a:lnTo>
                    <a:lnTo>
                      <a:pt x="853" y="23"/>
                    </a:lnTo>
                    <a:lnTo>
                      <a:pt x="909" y="40"/>
                    </a:lnTo>
                    <a:lnTo>
                      <a:pt x="962" y="64"/>
                    </a:lnTo>
                    <a:lnTo>
                      <a:pt x="1015" y="90"/>
                    </a:lnTo>
                    <a:lnTo>
                      <a:pt x="1065" y="122"/>
                    </a:lnTo>
                    <a:lnTo>
                      <a:pt x="1111" y="158"/>
                    </a:lnTo>
                    <a:lnTo>
                      <a:pt x="1156" y="198"/>
                    </a:lnTo>
                    <a:lnTo>
                      <a:pt x="1650" y="691"/>
                    </a:lnTo>
                    <a:lnTo>
                      <a:pt x="2144" y="198"/>
                    </a:lnTo>
                    <a:lnTo>
                      <a:pt x="2188" y="158"/>
                    </a:lnTo>
                    <a:lnTo>
                      <a:pt x="2235" y="122"/>
                    </a:lnTo>
                    <a:lnTo>
                      <a:pt x="2285" y="90"/>
                    </a:lnTo>
                    <a:lnTo>
                      <a:pt x="2336" y="64"/>
                    </a:lnTo>
                    <a:lnTo>
                      <a:pt x="2391" y="40"/>
                    </a:lnTo>
                    <a:lnTo>
                      <a:pt x="2447" y="23"/>
                    </a:lnTo>
                    <a:lnTo>
                      <a:pt x="2504" y="10"/>
                    </a:lnTo>
                    <a:lnTo>
                      <a:pt x="2563" y="3"/>
                    </a:lnTo>
                    <a:lnTo>
                      <a:pt x="2623" y="0"/>
                    </a:lnTo>
                    <a:lnTo>
                      <a:pt x="2682" y="3"/>
                    </a:lnTo>
                    <a:lnTo>
                      <a:pt x="2741" y="10"/>
                    </a:lnTo>
                    <a:lnTo>
                      <a:pt x="2798" y="23"/>
                    </a:lnTo>
                    <a:lnTo>
                      <a:pt x="2855" y="40"/>
                    </a:lnTo>
                    <a:lnTo>
                      <a:pt x="2909" y="64"/>
                    </a:lnTo>
                    <a:lnTo>
                      <a:pt x="2960" y="90"/>
                    </a:lnTo>
                    <a:lnTo>
                      <a:pt x="3011" y="122"/>
                    </a:lnTo>
                    <a:lnTo>
                      <a:pt x="3057" y="158"/>
                    </a:lnTo>
                    <a:lnTo>
                      <a:pt x="3102" y="198"/>
                    </a:lnTo>
                    <a:lnTo>
                      <a:pt x="3142" y="242"/>
                    </a:lnTo>
                    <a:lnTo>
                      <a:pt x="3178" y="290"/>
                    </a:lnTo>
                    <a:lnTo>
                      <a:pt x="3210" y="339"/>
                    </a:lnTo>
                    <a:lnTo>
                      <a:pt x="3236" y="391"/>
                    </a:lnTo>
                    <a:lnTo>
                      <a:pt x="3259" y="444"/>
                    </a:lnTo>
                    <a:lnTo>
                      <a:pt x="3277" y="501"/>
                    </a:lnTo>
                    <a:lnTo>
                      <a:pt x="3290" y="558"/>
                    </a:lnTo>
                    <a:lnTo>
                      <a:pt x="3297" y="617"/>
                    </a:lnTo>
                    <a:lnTo>
                      <a:pt x="3300" y="676"/>
                    </a:lnTo>
                    <a:lnTo>
                      <a:pt x="3297" y="736"/>
                    </a:lnTo>
                    <a:lnTo>
                      <a:pt x="3290" y="794"/>
                    </a:lnTo>
                    <a:lnTo>
                      <a:pt x="3277" y="852"/>
                    </a:lnTo>
                    <a:lnTo>
                      <a:pt x="3259" y="907"/>
                    </a:lnTo>
                    <a:lnTo>
                      <a:pt x="3236" y="962"/>
                    </a:lnTo>
                    <a:lnTo>
                      <a:pt x="3210" y="1013"/>
                    </a:lnTo>
                    <a:lnTo>
                      <a:pt x="3178" y="1063"/>
                    </a:lnTo>
                    <a:lnTo>
                      <a:pt x="3142" y="1110"/>
                    </a:lnTo>
                    <a:lnTo>
                      <a:pt x="3102" y="1153"/>
                    </a:lnTo>
                    <a:lnTo>
                      <a:pt x="2607" y="1647"/>
                    </a:lnTo>
                    <a:lnTo>
                      <a:pt x="3102" y="2140"/>
                    </a:lnTo>
                    <a:lnTo>
                      <a:pt x="3142" y="2185"/>
                    </a:lnTo>
                    <a:lnTo>
                      <a:pt x="3178" y="2231"/>
                    </a:lnTo>
                    <a:lnTo>
                      <a:pt x="3210" y="2281"/>
                    </a:lnTo>
                    <a:lnTo>
                      <a:pt x="3236" y="2333"/>
                    </a:lnTo>
                    <a:lnTo>
                      <a:pt x="3259" y="2387"/>
                    </a:lnTo>
                    <a:lnTo>
                      <a:pt x="3277" y="2442"/>
                    </a:lnTo>
                    <a:lnTo>
                      <a:pt x="3290" y="2500"/>
                    </a:lnTo>
                    <a:lnTo>
                      <a:pt x="3297" y="2558"/>
                    </a:lnTo>
                    <a:lnTo>
                      <a:pt x="3300" y="2618"/>
                    </a:lnTo>
                    <a:lnTo>
                      <a:pt x="3297" y="2678"/>
                    </a:lnTo>
                    <a:lnTo>
                      <a:pt x="3290" y="2737"/>
                    </a:lnTo>
                    <a:lnTo>
                      <a:pt x="3277" y="2794"/>
                    </a:lnTo>
                    <a:lnTo>
                      <a:pt x="3259" y="2850"/>
                    </a:lnTo>
                    <a:lnTo>
                      <a:pt x="3236" y="2903"/>
                    </a:lnTo>
                    <a:lnTo>
                      <a:pt x="3210" y="2956"/>
                    </a:lnTo>
                    <a:lnTo>
                      <a:pt x="3178" y="3005"/>
                    </a:lnTo>
                    <a:lnTo>
                      <a:pt x="3142" y="3052"/>
                    </a:lnTo>
                    <a:lnTo>
                      <a:pt x="3102" y="3096"/>
                    </a:lnTo>
                    <a:lnTo>
                      <a:pt x="3057" y="3136"/>
                    </a:lnTo>
                    <a:lnTo>
                      <a:pt x="3011" y="3173"/>
                    </a:lnTo>
                    <a:lnTo>
                      <a:pt x="2960" y="3204"/>
                    </a:lnTo>
                    <a:lnTo>
                      <a:pt x="2909" y="3231"/>
                    </a:lnTo>
                    <a:lnTo>
                      <a:pt x="2855" y="3253"/>
                    </a:lnTo>
                    <a:lnTo>
                      <a:pt x="2798" y="3271"/>
                    </a:lnTo>
                    <a:lnTo>
                      <a:pt x="2741" y="3284"/>
                    </a:lnTo>
                    <a:lnTo>
                      <a:pt x="2682" y="3291"/>
                    </a:lnTo>
                    <a:lnTo>
                      <a:pt x="2623" y="3294"/>
                    </a:lnTo>
                    <a:lnTo>
                      <a:pt x="2563" y="3291"/>
                    </a:lnTo>
                    <a:lnTo>
                      <a:pt x="2504" y="3284"/>
                    </a:lnTo>
                    <a:lnTo>
                      <a:pt x="2447" y="3271"/>
                    </a:lnTo>
                    <a:lnTo>
                      <a:pt x="2391" y="3253"/>
                    </a:lnTo>
                    <a:lnTo>
                      <a:pt x="2336" y="3231"/>
                    </a:lnTo>
                    <a:lnTo>
                      <a:pt x="2285" y="3204"/>
                    </a:lnTo>
                    <a:lnTo>
                      <a:pt x="2235" y="3173"/>
                    </a:lnTo>
                    <a:lnTo>
                      <a:pt x="2188" y="3136"/>
                    </a:lnTo>
                    <a:lnTo>
                      <a:pt x="2144" y="3096"/>
                    </a:lnTo>
                    <a:lnTo>
                      <a:pt x="1650" y="2603"/>
                    </a:lnTo>
                    <a:lnTo>
                      <a:pt x="1156" y="3096"/>
                    </a:lnTo>
                    <a:lnTo>
                      <a:pt x="1111" y="3136"/>
                    </a:lnTo>
                    <a:lnTo>
                      <a:pt x="1065" y="3173"/>
                    </a:lnTo>
                    <a:lnTo>
                      <a:pt x="1015" y="3204"/>
                    </a:lnTo>
                    <a:lnTo>
                      <a:pt x="962" y="3231"/>
                    </a:lnTo>
                    <a:lnTo>
                      <a:pt x="909" y="3253"/>
                    </a:lnTo>
                    <a:lnTo>
                      <a:pt x="853" y="3271"/>
                    </a:lnTo>
                    <a:lnTo>
                      <a:pt x="796" y="3284"/>
                    </a:lnTo>
                    <a:lnTo>
                      <a:pt x="737" y="3291"/>
                    </a:lnTo>
                    <a:lnTo>
                      <a:pt x="677" y="3294"/>
                    </a:lnTo>
                    <a:lnTo>
                      <a:pt x="617" y="3291"/>
                    </a:lnTo>
                    <a:lnTo>
                      <a:pt x="558" y="3284"/>
                    </a:lnTo>
                    <a:lnTo>
                      <a:pt x="500" y="3271"/>
                    </a:lnTo>
                    <a:lnTo>
                      <a:pt x="445" y="3253"/>
                    </a:lnTo>
                    <a:lnTo>
                      <a:pt x="391" y="3231"/>
                    </a:lnTo>
                    <a:lnTo>
                      <a:pt x="339" y="3204"/>
                    </a:lnTo>
                    <a:lnTo>
                      <a:pt x="289" y="3173"/>
                    </a:lnTo>
                    <a:lnTo>
                      <a:pt x="243" y="3136"/>
                    </a:lnTo>
                    <a:lnTo>
                      <a:pt x="198" y="3096"/>
                    </a:lnTo>
                    <a:lnTo>
                      <a:pt x="158" y="3052"/>
                    </a:lnTo>
                    <a:lnTo>
                      <a:pt x="121" y="3005"/>
                    </a:lnTo>
                    <a:lnTo>
                      <a:pt x="90" y="2956"/>
                    </a:lnTo>
                    <a:lnTo>
                      <a:pt x="63" y="2903"/>
                    </a:lnTo>
                    <a:lnTo>
                      <a:pt x="40" y="2850"/>
                    </a:lnTo>
                    <a:lnTo>
                      <a:pt x="23" y="2794"/>
                    </a:lnTo>
                    <a:lnTo>
                      <a:pt x="10" y="2737"/>
                    </a:lnTo>
                    <a:lnTo>
                      <a:pt x="3" y="2678"/>
                    </a:lnTo>
                    <a:lnTo>
                      <a:pt x="0" y="2618"/>
                    </a:lnTo>
                    <a:lnTo>
                      <a:pt x="0" y="2618"/>
                    </a:lnTo>
                    <a:lnTo>
                      <a:pt x="3" y="2558"/>
                    </a:lnTo>
                    <a:lnTo>
                      <a:pt x="10" y="2500"/>
                    </a:lnTo>
                    <a:lnTo>
                      <a:pt x="23" y="2442"/>
                    </a:lnTo>
                    <a:lnTo>
                      <a:pt x="40" y="2387"/>
                    </a:lnTo>
                    <a:lnTo>
                      <a:pt x="63" y="2333"/>
                    </a:lnTo>
                    <a:lnTo>
                      <a:pt x="90" y="2281"/>
                    </a:lnTo>
                    <a:lnTo>
                      <a:pt x="121" y="2231"/>
                    </a:lnTo>
                    <a:lnTo>
                      <a:pt x="158" y="2185"/>
                    </a:lnTo>
                    <a:lnTo>
                      <a:pt x="198" y="2140"/>
                    </a:lnTo>
                    <a:lnTo>
                      <a:pt x="693" y="1647"/>
                    </a:lnTo>
                    <a:lnTo>
                      <a:pt x="198" y="1153"/>
                    </a:lnTo>
                    <a:lnTo>
                      <a:pt x="158" y="1110"/>
                    </a:lnTo>
                    <a:lnTo>
                      <a:pt x="121" y="1063"/>
                    </a:lnTo>
                    <a:lnTo>
                      <a:pt x="90" y="1013"/>
                    </a:lnTo>
                    <a:lnTo>
                      <a:pt x="63" y="962"/>
                    </a:lnTo>
                    <a:lnTo>
                      <a:pt x="40" y="907"/>
                    </a:lnTo>
                    <a:lnTo>
                      <a:pt x="23" y="852"/>
                    </a:lnTo>
                    <a:lnTo>
                      <a:pt x="10" y="794"/>
                    </a:lnTo>
                    <a:lnTo>
                      <a:pt x="3" y="736"/>
                    </a:lnTo>
                    <a:lnTo>
                      <a:pt x="0" y="676"/>
                    </a:lnTo>
                    <a:lnTo>
                      <a:pt x="0" y="676"/>
                    </a:lnTo>
                    <a:lnTo>
                      <a:pt x="3" y="617"/>
                    </a:lnTo>
                    <a:lnTo>
                      <a:pt x="10" y="558"/>
                    </a:lnTo>
                    <a:lnTo>
                      <a:pt x="23" y="501"/>
                    </a:lnTo>
                    <a:lnTo>
                      <a:pt x="40" y="444"/>
                    </a:lnTo>
                    <a:lnTo>
                      <a:pt x="63" y="391"/>
                    </a:lnTo>
                    <a:lnTo>
                      <a:pt x="90" y="339"/>
                    </a:lnTo>
                    <a:lnTo>
                      <a:pt x="121" y="290"/>
                    </a:lnTo>
                    <a:lnTo>
                      <a:pt x="158" y="242"/>
                    </a:lnTo>
                    <a:lnTo>
                      <a:pt x="198" y="198"/>
                    </a:lnTo>
                    <a:lnTo>
                      <a:pt x="243" y="158"/>
                    </a:lnTo>
                    <a:lnTo>
                      <a:pt x="289" y="122"/>
                    </a:lnTo>
                    <a:lnTo>
                      <a:pt x="339" y="90"/>
                    </a:lnTo>
                    <a:lnTo>
                      <a:pt x="391" y="64"/>
                    </a:lnTo>
                    <a:lnTo>
                      <a:pt x="445" y="40"/>
                    </a:lnTo>
                    <a:lnTo>
                      <a:pt x="500" y="23"/>
                    </a:lnTo>
                    <a:lnTo>
                      <a:pt x="558" y="10"/>
                    </a:lnTo>
                    <a:lnTo>
                      <a:pt x="617" y="3"/>
                    </a:lnTo>
                    <a:lnTo>
                      <a:pt x="6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8"/>
              <p:cNvSpPr>
                <a:spLocks/>
              </p:cNvSpPr>
              <p:nvPr/>
            </p:nvSpPr>
            <p:spPr bwMode="auto">
              <a:xfrm>
                <a:off x="4453" y="671"/>
                <a:ext cx="63" cy="63"/>
              </a:xfrm>
              <a:custGeom>
                <a:avLst/>
                <a:gdLst>
                  <a:gd name="T0" fmla="*/ 63 w 127"/>
                  <a:gd name="T1" fmla="*/ 0 h 124"/>
                  <a:gd name="T2" fmla="*/ 79 w 127"/>
                  <a:gd name="T3" fmla="*/ 2 h 124"/>
                  <a:gd name="T4" fmla="*/ 94 w 127"/>
                  <a:gd name="T5" fmla="*/ 7 h 124"/>
                  <a:gd name="T6" fmla="*/ 108 w 127"/>
                  <a:gd name="T7" fmla="*/ 17 h 124"/>
                  <a:gd name="T8" fmla="*/ 118 w 127"/>
                  <a:gd name="T9" fmla="*/ 30 h 124"/>
                  <a:gd name="T10" fmla="*/ 124 w 127"/>
                  <a:gd name="T11" fmla="*/ 45 h 124"/>
                  <a:gd name="T12" fmla="*/ 127 w 127"/>
                  <a:gd name="T13" fmla="*/ 61 h 124"/>
                  <a:gd name="T14" fmla="*/ 124 w 127"/>
                  <a:gd name="T15" fmla="*/ 78 h 124"/>
                  <a:gd name="T16" fmla="*/ 118 w 127"/>
                  <a:gd name="T17" fmla="*/ 93 h 124"/>
                  <a:gd name="T18" fmla="*/ 108 w 127"/>
                  <a:gd name="T19" fmla="*/ 106 h 124"/>
                  <a:gd name="T20" fmla="*/ 94 w 127"/>
                  <a:gd name="T21" fmla="*/ 116 h 124"/>
                  <a:gd name="T22" fmla="*/ 79 w 127"/>
                  <a:gd name="T23" fmla="*/ 122 h 124"/>
                  <a:gd name="T24" fmla="*/ 63 w 127"/>
                  <a:gd name="T25" fmla="*/ 124 h 124"/>
                  <a:gd name="T26" fmla="*/ 47 w 127"/>
                  <a:gd name="T27" fmla="*/ 122 h 124"/>
                  <a:gd name="T28" fmla="*/ 32 w 127"/>
                  <a:gd name="T29" fmla="*/ 116 h 124"/>
                  <a:gd name="T30" fmla="*/ 19 w 127"/>
                  <a:gd name="T31" fmla="*/ 106 h 124"/>
                  <a:gd name="T32" fmla="*/ 8 w 127"/>
                  <a:gd name="T33" fmla="*/ 93 h 124"/>
                  <a:gd name="T34" fmla="*/ 2 w 127"/>
                  <a:gd name="T35" fmla="*/ 78 h 124"/>
                  <a:gd name="T36" fmla="*/ 0 w 127"/>
                  <a:gd name="T37" fmla="*/ 61 h 124"/>
                  <a:gd name="T38" fmla="*/ 2 w 127"/>
                  <a:gd name="T39" fmla="*/ 45 h 124"/>
                  <a:gd name="T40" fmla="*/ 8 w 127"/>
                  <a:gd name="T41" fmla="*/ 30 h 124"/>
                  <a:gd name="T42" fmla="*/ 19 w 127"/>
                  <a:gd name="T43" fmla="*/ 17 h 124"/>
                  <a:gd name="T44" fmla="*/ 32 w 127"/>
                  <a:gd name="T45" fmla="*/ 7 h 124"/>
                  <a:gd name="T46" fmla="*/ 47 w 127"/>
                  <a:gd name="T47" fmla="*/ 2 h 124"/>
                  <a:gd name="T48" fmla="*/ 63 w 127"/>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 h="124">
                    <a:moveTo>
                      <a:pt x="63" y="0"/>
                    </a:moveTo>
                    <a:lnTo>
                      <a:pt x="79" y="2"/>
                    </a:lnTo>
                    <a:lnTo>
                      <a:pt x="94" y="7"/>
                    </a:lnTo>
                    <a:lnTo>
                      <a:pt x="108" y="17"/>
                    </a:lnTo>
                    <a:lnTo>
                      <a:pt x="118" y="30"/>
                    </a:lnTo>
                    <a:lnTo>
                      <a:pt x="124" y="45"/>
                    </a:lnTo>
                    <a:lnTo>
                      <a:pt x="127" y="61"/>
                    </a:lnTo>
                    <a:lnTo>
                      <a:pt x="124" y="78"/>
                    </a:lnTo>
                    <a:lnTo>
                      <a:pt x="118" y="93"/>
                    </a:lnTo>
                    <a:lnTo>
                      <a:pt x="108" y="106"/>
                    </a:lnTo>
                    <a:lnTo>
                      <a:pt x="94" y="116"/>
                    </a:lnTo>
                    <a:lnTo>
                      <a:pt x="79" y="122"/>
                    </a:lnTo>
                    <a:lnTo>
                      <a:pt x="63" y="124"/>
                    </a:lnTo>
                    <a:lnTo>
                      <a:pt x="47" y="122"/>
                    </a:lnTo>
                    <a:lnTo>
                      <a:pt x="32" y="116"/>
                    </a:lnTo>
                    <a:lnTo>
                      <a:pt x="19" y="106"/>
                    </a:lnTo>
                    <a:lnTo>
                      <a:pt x="8" y="93"/>
                    </a:lnTo>
                    <a:lnTo>
                      <a:pt x="2" y="78"/>
                    </a:lnTo>
                    <a:lnTo>
                      <a:pt x="0" y="61"/>
                    </a:lnTo>
                    <a:lnTo>
                      <a:pt x="2" y="45"/>
                    </a:lnTo>
                    <a:lnTo>
                      <a:pt x="8" y="30"/>
                    </a:lnTo>
                    <a:lnTo>
                      <a:pt x="19" y="17"/>
                    </a:lnTo>
                    <a:lnTo>
                      <a:pt x="32" y="7"/>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9"/>
              <p:cNvSpPr>
                <a:spLocks/>
              </p:cNvSpPr>
              <p:nvPr/>
            </p:nvSpPr>
            <p:spPr bwMode="auto">
              <a:xfrm>
                <a:off x="4614" y="511"/>
                <a:ext cx="63" cy="62"/>
              </a:xfrm>
              <a:custGeom>
                <a:avLst/>
                <a:gdLst>
                  <a:gd name="T0" fmla="*/ 64 w 126"/>
                  <a:gd name="T1" fmla="*/ 0 h 125"/>
                  <a:gd name="T2" fmla="*/ 80 w 126"/>
                  <a:gd name="T3" fmla="*/ 2 h 125"/>
                  <a:gd name="T4" fmla="*/ 95 w 126"/>
                  <a:gd name="T5" fmla="*/ 8 h 125"/>
                  <a:gd name="T6" fmla="*/ 108 w 126"/>
                  <a:gd name="T7" fmla="*/ 17 h 125"/>
                  <a:gd name="T8" fmla="*/ 118 w 126"/>
                  <a:gd name="T9" fmla="*/ 30 h 125"/>
                  <a:gd name="T10" fmla="*/ 124 w 126"/>
                  <a:gd name="T11" fmla="*/ 45 h 125"/>
                  <a:gd name="T12" fmla="*/ 126 w 126"/>
                  <a:gd name="T13" fmla="*/ 62 h 125"/>
                  <a:gd name="T14" fmla="*/ 124 w 126"/>
                  <a:gd name="T15" fmla="*/ 78 h 125"/>
                  <a:gd name="T16" fmla="*/ 118 w 126"/>
                  <a:gd name="T17" fmla="*/ 93 h 125"/>
                  <a:gd name="T18" fmla="*/ 108 w 126"/>
                  <a:gd name="T19" fmla="*/ 106 h 125"/>
                  <a:gd name="T20" fmla="*/ 95 w 126"/>
                  <a:gd name="T21" fmla="*/ 116 h 125"/>
                  <a:gd name="T22" fmla="*/ 80 w 126"/>
                  <a:gd name="T23" fmla="*/ 122 h 125"/>
                  <a:gd name="T24" fmla="*/ 64 w 126"/>
                  <a:gd name="T25" fmla="*/ 125 h 125"/>
                  <a:gd name="T26" fmla="*/ 47 w 126"/>
                  <a:gd name="T27" fmla="*/ 122 h 125"/>
                  <a:gd name="T28" fmla="*/ 32 w 126"/>
                  <a:gd name="T29" fmla="*/ 116 h 125"/>
                  <a:gd name="T30" fmla="*/ 19 w 126"/>
                  <a:gd name="T31" fmla="*/ 106 h 125"/>
                  <a:gd name="T32" fmla="*/ 9 w 126"/>
                  <a:gd name="T33" fmla="*/ 93 h 125"/>
                  <a:gd name="T34" fmla="*/ 3 w 126"/>
                  <a:gd name="T35" fmla="*/ 78 h 125"/>
                  <a:gd name="T36" fmla="*/ 0 w 126"/>
                  <a:gd name="T37" fmla="*/ 62 h 125"/>
                  <a:gd name="T38" fmla="*/ 3 w 126"/>
                  <a:gd name="T39" fmla="*/ 45 h 125"/>
                  <a:gd name="T40" fmla="*/ 9 w 126"/>
                  <a:gd name="T41" fmla="*/ 30 h 125"/>
                  <a:gd name="T42" fmla="*/ 19 w 126"/>
                  <a:gd name="T43" fmla="*/ 17 h 125"/>
                  <a:gd name="T44" fmla="*/ 32 w 126"/>
                  <a:gd name="T45" fmla="*/ 8 h 125"/>
                  <a:gd name="T46" fmla="*/ 47 w 126"/>
                  <a:gd name="T47" fmla="*/ 2 h 125"/>
                  <a:gd name="T48" fmla="*/ 64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4" y="0"/>
                    </a:moveTo>
                    <a:lnTo>
                      <a:pt x="80" y="2"/>
                    </a:lnTo>
                    <a:lnTo>
                      <a:pt x="95" y="8"/>
                    </a:lnTo>
                    <a:lnTo>
                      <a:pt x="108" y="17"/>
                    </a:lnTo>
                    <a:lnTo>
                      <a:pt x="118" y="30"/>
                    </a:lnTo>
                    <a:lnTo>
                      <a:pt x="124" y="45"/>
                    </a:lnTo>
                    <a:lnTo>
                      <a:pt x="126" y="62"/>
                    </a:lnTo>
                    <a:lnTo>
                      <a:pt x="124" y="78"/>
                    </a:lnTo>
                    <a:lnTo>
                      <a:pt x="118" y="93"/>
                    </a:lnTo>
                    <a:lnTo>
                      <a:pt x="108" y="106"/>
                    </a:lnTo>
                    <a:lnTo>
                      <a:pt x="95" y="116"/>
                    </a:lnTo>
                    <a:lnTo>
                      <a:pt x="80" y="122"/>
                    </a:lnTo>
                    <a:lnTo>
                      <a:pt x="64" y="125"/>
                    </a:lnTo>
                    <a:lnTo>
                      <a:pt x="47" y="122"/>
                    </a:lnTo>
                    <a:lnTo>
                      <a:pt x="32" y="116"/>
                    </a:lnTo>
                    <a:lnTo>
                      <a:pt x="19" y="106"/>
                    </a:lnTo>
                    <a:lnTo>
                      <a:pt x="9" y="93"/>
                    </a:lnTo>
                    <a:lnTo>
                      <a:pt x="3" y="78"/>
                    </a:lnTo>
                    <a:lnTo>
                      <a:pt x="0" y="62"/>
                    </a:lnTo>
                    <a:lnTo>
                      <a:pt x="3" y="45"/>
                    </a:lnTo>
                    <a:lnTo>
                      <a:pt x="9" y="30"/>
                    </a:lnTo>
                    <a:lnTo>
                      <a:pt x="19" y="17"/>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40"/>
              <p:cNvSpPr>
                <a:spLocks/>
              </p:cNvSpPr>
              <p:nvPr/>
            </p:nvSpPr>
            <p:spPr bwMode="auto">
              <a:xfrm>
                <a:off x="4453" y="350"/>
                <a:ext cx="63" cy="62"/>
              </a:xfrm>
              <a:custGeom>
                <a:avLst/>
                <a:gdLst>
                  <a:gd name="T0" fmla="*/ 63 w 127"/>
                  <a:gd name="T1" fmla="*/ 0 h 125"/>
                  <a:gd name="T2" fmla="*/ 79 w 127"/>
                  <a:gd name="T3" fmla="*/ 2 h 125"/>
                  <a:gd name="T4" fmla="*/ 94 w 127"/>
                  <a:gd name="T5" fmla="*/ 8 h 125"/>
                  <a:gd name="T6" fmla="*/ 108 w 127"/>
                  <a:gd name="T7" fmla="*/ 17 h 125"/>
                  <a:gd name="T8" fmla="*/ 118 w 127"/>
                  <a:gd name="T9" fmla="*/ 30 h 125"/>
                  <a:gd name="T10" fmla="*/ 124 w 127"/>
                  <a:gd name="T11" fmla="*/ 46 h 125"/>
                  <a:gd name="T12" fmla="*/ 127 w 127"/>
                  <a:gd name="T13" fmla="*/ 62 h 125"/>
                  <a:gd name="T14" fmla="*/ 124 w 127"/>
                  <a:gd name="T15" fmla="*/ 79 h 125"/>
                  <a:gd name="T16" fmla="*/ 118 w 127"/>
                  <a:gd name="T17" fmla="*/ 94 h 125"/>
                  <a:gd name="T18" fmla="*/ 108 w 127"/>
                  <a:gd name="T19" fmla="*/ 107 h 125"/>
                  <a:gd name="T20" fmla="*/ 94 w 127"/>
                  <a:gd name="T21" fmla="*/ 116 h 125"/>
                  <a:gd name="T22" fmla="*/ 79 w 127"/>
                  <a:gd name="T23" fmla="*/ 123 h 125"/>
                  <a:gd name="T24" fmla="*/ 63 w 127"/>
                  <a:gd name="T25" fmla="*/ 125 h 125"/>
                  <a:gd name="T26" fmla="*/ 47 w 127"/>
                  <a:gd name="T27" fmla="*/ 123 h 125"/>
                  <a:gd name="T28" fmla="*/ 32 w 127"/>
                  <a:gd name="T29" fmla="*/ 116 h 125"/>
                  <a:gd name="T30" fmla="*/ 19 w 127"/>
                  <a:gd name="T31" fmla="*/ 107 h 125"/>
                  <a:gd name="T32" fmla="*/ 8 w 127"/>
                  <a:gd name="T33" fmla="*/ 94 h 125"/>
                  <a:gd name="T34" fmla="*/ 2 w 127"/>
                  <a:gd name="T35" fmla="*/ 79 h 125"/>
                  <a:gd name="T36" fmla="*/ 0 w 127"/>
                  <a:gd name="T37" fmla="*/ 62 h 125"/>
                  <a:gd name="T38" fmla="*/ 2 w 127"/>
                  <a:gd name="T39" fmla="*/ 46 h 125"/>
                  <a:gd name="T40" fmla="*/ 8 w 127"/>
                  <a:gd name="T41" fmla="*/ 30 h 125"/>
                  <a:gd name="T42" fmla="*/ 19 w 127"/>
                  <a:gd name="T43" fmla="*/ 17 h 125"/>
                  <a:gd name="T44" fmla="*/ 32 w 127"/>
                  <a:gd name="T45" fmla="*/ 8 h 125"/>
                  <a:gd name="T46" fmla="*/ 47 w 127"/>
                  <a:gd name="T47" fmla="*/ 2 h 125"/>
                  <a:gd name="T48" fmla="*/ 63 w 127"/>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 h="125">
                    <a:moveTo>
                      <a:pt x="63" y="0"/>
                    </a:moveTo>
                    <a:lnTo>
                      <a:pt x="79" y="2"/>
                    </a:lnTo>
                    <a:lnTo>
                      <a:pt x="94" y="8"/>
                    </a:lnTo>
                    <a:lnTo>
                      <a:pt x="108" y="17"/>
                    </a:lnTo>
                    <a:lnTo>
                      <a:pt x="118" y="30"/>
                    </a:lnTo>
                    <a:lnTo>
                      <a:pt x="124" y="46"/>
                    </a:lnTo>
                    <a:lnTo>
                      <a:pt x="127" y="62"/>
                    </a:lnTo>
                    <a:lnTo>
                      <a:pt x="124" y="79"/>
                    </a:lnTo>
                    <a:lnTo>
                      <a:pt x="118" y="94"/>
                    </a:lnTo>
                    <a:lnTo>
                      <a:pt x="108" y="107"/>
                    </a:lnTo>
                    <a:lnTo>
                      <a:pt x="94" y="116"/>
                    </a:lnTo>
                    <a:lnTo>
                      <a:pt x="79" y="123"/>
                    </a:lnTo>
                    <a:lnTo>
                      <a:pt x="63" y="125"/>
                    </a:lnTo>
                    <a:lnTo>
                      <a:pt x="47" y="123"/>
                    </a:lnTo>
                    <a:lnTo>
                      <a:pt x="32" y="116"/>
                    </a:lnTo>
                    <a:lnTo>
                      <a:pt x="19" y="107"/>
                    </a:lnTo>
                    <a:lnTo>
                      <a:pt x="8" y="94"/>
                    </a:lnTo>
                    <a:lnTo>
                      <a:pt x="2" y="79"/>
                    </a:lnTo>
                    <a:lnTo>
                      <a:pt x="0" y="62"/>
                    </a:lnTo>
                    <a:lnTo>
                      <a:pt x="2" y="46"/>
                    </a:lnTo>
                    <a:lnTo>
                      <a:pt x="8" y="30"/>
                    </a:lnTo>
                    <a:lnTo>
                      <a:pt x="19" y="17"/>
                    </a:lnTo>
                    <a:lnTo>
                      <a:pt x="32" y="8"/>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41"/>
              <p:cNvSpPr>
                <a:spLocks/>
              </p:cNvSpPr>
              <p:nvPr/>
            </p:nvSpPr>
            <p:spPr bwMode="auto">
              <a:xfrm>
                <a:off x="4453" y="511"/>
                <a:ext cx="63" cy="62"/>
              </a:xfrm>
              <a:custGeom>
                <a:avLst/>
                <a:gdLst>
                  <a:gd name="T0" fmla="*/ 63 w 127"/>
                  <a:gd name="T1" fmla="*/ 0 h 125"/>
                  <a:gd name="T2" fmla="*/ 79 w 127"/>
                  <a:gd name="T3" fmla="*/ 2 h 125"/>
                  <a:gd name="T4" fmla="*/ 94 w 127"/>
                  <a:gd name="T5" fmla="*/ 7 h 125"/>
                  <a:gd name="T6" fmla="*/ 108 w 127"/>
                  <a:gd name="T7" fmla="*/ 17 h 125"/>
                  <a:gd name="T8" fmla="*/ 118 w 127"/>
                  <a:gd name="T9" fmla="*/ 30 h 125"/>
                  <a:gd name="T10" fmla="*/ 124 w 127"/>
                  <a:gd name="T11" fmla="*/ 45 h 125"/>
                  <a:gd name="T12" fmla="*/ 127 w 127"/>
                  <a:gd name="T13" fmla="*/ 62 h 125"/>
                  <a:gd name="T14" fmla="*/ 124 w 127"/>
                  <a:gd name="T15" fmla="*/ 78 h 125"/>
                  <a:gd name="T16" fmla="*/ 118 w 127"/>
                  <a:gd name="T17" fmla="*/ 94 h 125"/>
                  <a:gd name="T18" fmla="*/ 108 w 127"/>
                  <a:gd name="T19" fmla="*/ 107 h 125"/>
                  <a:gd name="T20" fmla="*/ 94 w 127"/>
                  <a:gd name="T21" fmla="*/ 116 h 125"/>
                  <a:gd name="T22" fmla="*/ 79 w 127"/>
                  <a:gd name="T23" fmla="*/ 122 h 125"/>
                  <a:gd name="T24" fmla="*/ 63 w 127"/>
                  <a:gd name="T25" fmla="*/ 125 h 125"/>
                  <a:gd name="T26" fmla="*/ 47 w 127"/>
                  <a:gd name="T27" fmla="*/ 122 h 125"/>
                  <a:gd name="T28" fmla="*/ 32 w 127"/>
                  <a:gd name="T29" fmla="*/ 116 h 125"/>
                  <a:gd name="T30" fmla="*/ 19 w 127"/>
                  <a:gd name="T31" fmla="*/ 107 h 125"/>
                  <a:gd name="T32" fmla="*/ 8 w 127"/>
                  <a:gd name="T33" fmla="*/ 94 h 125"/>
                  <a:gd name="T34" fmla="*/ 2 w 127"/>
                  <a:gd name="T35" fmla="*/ 78 h 125"/>
                  <a:gd name="T36" fmla="*/ 0 w 127"/>
                  <a:gd name="T37" fmla="*/ 62 h 125"/>
                  <a:gd name="T38" fmla="*/ 2 w 127"/>
                  <a:gd name="T39" fmla="*/ 45 h 125"/>
                  <a:gd name="T40" fmla="*/ 8 w 127"/>
                  <a:gd name="T41" fmla="*/ 30 h 125"/>
                  <a:gd name="T42" fmla="*/ 19 w 127"/>
                  <a:gd name="T43" fmla="*/ 17 h 125"/>
                  <a:gd name="T44" fmla="*/ 32 w 127"/>
                  <a:gd name="T45" fmla="*/ 8 h 125"/>
                  <a:gd name="T46" fmla="*/ 47 w 127"/>
                  <a:gd name="T47" fmla="*/ 2 h 125"/>
                  <a:gd name="T48" fmla="*/ 63 w 127"/>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 h="125">
                    <a:moveTo>
                      <a:pt x="63" y="0"/>
                    </a:moveTo>
                    <a:lnTo>
                      <a:pt x="79" y="2"/>
                    </a:lnTo>
                    <a:lnTo>
                      <a:pt x="94" y="7"/>
                    </a:lnTo>
                    <a:lnTo>
                      <a:pt x="108" y="17"/>
                    </a:lnTo>
                    <a:lnTo>
                      <a:pt x="118" y="30"/>
                    </a:lnTo>
                    <a:lnTo>
                      <a:pt x="124" y="45"/>
                    </a:lnTo>
                    <a:lnTo>
                      <a:pt x="127" y="62"/>
                    </a:lnTo>
                    <a:lnTo>
                      <a:pt x="124" y="78"/>
                    </a:lnTo>
                    <a:lnTo>
                      <a:pt x="118" y="94"/>
                    </a:lnTo>
                    <a:lnTo>
                      <a:pt x="108" y="107"/>
                    </a:lnTo>
                    <a:lnTo>
                      <a:pt x="94" y="116"/>
                    </a:lnTo>
                    <a:lnTo>
                      <a:pt x="79" y="122"/>
                    </a:lnTo>
                    <a:lnTo>
                      <a:pt x="63" y="125"/>
                    </a:lnTo>
                    <a:lnTo>
                      <a:pt x="47" y="122"/>
                    </a:lnTo>
                    <a:lnTo>
                      <a:pt x="32" y="116"/>
                    </a:lnTo>
                    <a:lnTo>
                      <a:pt x="19" y="107"/>
                    </a:lnTo>
                    <a:lnTo>
                      <a:pt x="8" y="94"/>
                    </a:lnTo>
                    <a:lnTo>
                      <a:pt x="2" y="78"/>
                    </a:lnTo>
                    <a:lnTo>
                      <a:pt x="0" y="62"/>
                    </a:lnTo>
                    <a:lnTo>
                      <a:pt x="2" y="45"/>
                    </a:lnTo>
                    <a:lnTo>
                      <a:pt x="8" y="30"/>
                    </a:lnTo>
                    <a:lnTo>
                      <a:pt x="19" y="17"/>
                    </a:lnTo>
                    <a:lnTo>
                      <a:pt x="32" y="8"/>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42"/>
              <p:cNvSpPr>
                <a:spLocks/>
              </p:cNvSpPr>
              <p:nvPr/>
            </p:nvSpPr>
            <p:spPr bwMode="auto">
              <a:xfrm>
                <a:off x="4292" y="511"/>
                <a:ext cx="63" cy="62"/>
              </a:xfrm>
              <a:custGeom>
                <a:avLst/>
                <a:gdLst>
                  <a:gd name="T0" fmla="*/ 63 w 126"/>
                  <a:gd name="T1" fmla="*/ 0 h 125"/>
                  <a:gd name="T2" fmla="*/ 79 w 126"/>
                  <a:gd name="T3" fmla="*/ 2 h 125"/>
                  <a:gd name="T4" fmla="*/ 94 w 126"/>
                  <a:gd name="T5" fmla="*/ 7 h 125"/>
                  <a:gd name="T6" fmla="*/ 107 w 126"/>
                  <a:gd name="T7" fmla="*/ 17 h 125"/>
                  <a:gd name="T8" fmla="*/ 117 w 126"/>
                  <a:gd name="T9" fmla="*/ 30 h 125"/>
                  <a:gd name="T10" fmla="*/ 123 w 126"/>
                  <a:gd name="T11" fmla="*/ 45 h 125"/>
                  <a:gd name="T12" fmla="*/ 126 w 126"/>
                  <a:gd name="T13" fmla="*/ 62 h 125"/>
                  <a:gd name="T14" fmla="*/ 123 w 126"/>
                  <a:gd name="T15" fmla="*/ 78 h 125"/>
                  <a:gd name="T16" fmla="*/ 117 w 126"/>
                  <a:gd name="T17" fmla="*/ 93 h 125"/>
                  <a:gd name="T18" fmla="*/ 107 w 126"/>
                  <a:gd name="T19" fmla="*/ 106 h 125"/>
                  <a:gd name="T20" fmla="*/ 94 w 126"/>
                  <a:gd name="T21" fmla="*/ 116 h 125"/>
                  <a:gd name="T22" fmla="*/ 79 w 126"/>
                  <a:gd name="T23" fmla="*/ 122 h 125"/>
                  <a:gd name="T24" fmla="*/ 63 w 126"/>
                  <a:gd name="T25" fmla="*/ 125 h 125"/>
                  <a:gd name="T26" fmla="*/ 46 w 126"/>
                  <a:gd name="T27" fmla="*/ 122 h 125"/>
                  <a:gd name="T28" fmla="*/ 31 w 126"/>
                  <a:gd name="T29" fmla="*/ 116 h 125"/>
                  <a:gd name="T30" fmla="*/ 18 w 126"/>
                  <a:gd name="T31" fmla="*/ 106 h 125"/>
                  <a:gd name="T32" fmla="*/ 8 w 126"/>
                  <a:gd name="T33" fmla="*/ 93 h 125"/>
                  <a:gd name="T34" fmla="*/ 2 w 126"/>
                  <a:gd name="T35" fmla="*/ 78 h 125"/>
                  <a:gd name="T36" fmla="*/ 0 w 126"/>
                  <a:gd name="T37" fmla="*/ 62 h 125"/>
                  <a:gd name="T38" fmla="*/ 2 w 126"/>
                  <a:gd name="T39" fmla="*/ 45 h 125"/>
                  <a:gd name="T40" fmla="*/ 8 w 126"/>
                  <a:gd name="T41" fmla="*/ 30 h 125"/>
                  <a:gd name="T42" fmla="*/ 18 w 126"/>
                  <a:gd name="T43" fmla="*/ 17 h 125"/>
                  <a:gd name="T44" fmla="*/ 31 w 126"/>
                  <a:gd name="T45" fmla="*/ 8 h 125"/>
                  <a:gd name="T46" fmla="*/ 46 w 126"/>
                  <a:gd name="T47" fmla="*/ 2 h 125"/>
                  <a:gd name="T48" fmla="*/ 63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3" y="0"/>
                    </a:moveTo>
                    <a:lnTo>
                      <a:pt x="79" y="2"/>
                    </a:lnTo>
                    <a:lnTo>
                      <a:pt x="94" y="7"/>
                    </a:lnTo>
                    <a:lnTo>
                      <a:pt x="107" y="17"/>
                    </a:lnTo>
                    <a:lnTo>
                      <a:pt x="117" y="30"/>
                    </a:lnTo>
                    <a:lnTo>
                      <a:pt x="123" y="45"/>
                    </a:lnTo>
                    <a:lnTo>
                      <a:pt x="126" y="62"/>
                    </a:lnTo>
                    <a:lnTo>
                      <a:pt x="123" y="78"/>
                    </a:lnTo>
                    <a:lnTo>
                      <a:pt x="117" y="93"/>
                    </a:lnTo>
                    <a:lnTo>
                      <a:pt x="107" y="106"/>
                    </a:lnTo>
                    <a:lnTo>
                      <a:pt x="94" y="116"/>
                    </a:lnTo>
                    <a:lnTo>
                      <a:pt x="79" y="122"/>
                    </a:lnTo>
                    <a:lnTo>
                      <a:pt x="63" y="125"/>
                    </a:lnTo>
                    <a:lnTo>
                      <a:pt x="46" y="122"/>
                    </a:lnTo>
                    <a:lnTo>
                      <a:pt x="31" y="116"/>
                    </a:lnTo>
                    <a:lnTo>
                      <a:pt x="18" y="106"/>
                    </a:lnTo>
                    <a:lnTo>
                      <a:pt x="8" y="93"/>
                    </a:lnTo>
                    <a:lnTo>
                      <a:pt x="2" y="78"/>
                    </a:lnTo>
                    <a:lnTo>
                      <a:pt x="0" y="62"/>
                    </a:lnTo>
                    <a:lnTo>
                      <a:pt x="2" y="45"/>
                    </a:lnTo>
                    <a:lnTo>
                      <a:pt x="8" y="30"/>
                    </a:lnTo>
                    <a:lnTo>
                      <a:pt x="18" y="17"/>
                    </a:lnTo>
                    <a:lnTo>
                      <a:pt x="31" y="8"/>
                    </a:lnTo>
                    <a:lnTo>
                      <a:pt x="46"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43"/>
              <p:cNvSpPr>
                <a:spLocks/>
              </p:cNvSpPr>
              <p:nvPr/>
            </p:nvSpPr>
            <p:spPr bwMode="auto">
              <a:xfrm>
                <a:off x="5268" y="1484"/>
                <a:ext cx="63" cy="63"/>
              </a:xfrm>
              <a:custGeom>
                <a:avLst/>
                <a:gdLst>
                  <a:gd name="T0" fmla="*/ 64 w 126"/>
                  <a:gd name="T1" fmla="*/ 0 h 125"/>
                  <a:gd name="T2" fmla="*/ 80 w 126"/>
                  <a:gd name="T3" fmla="*/ 2 h 125"/>
                  <a:gd name="T4" fmla="*/ 95 w 126"/>
                  <a:gd name="T5" fmla="*/ 8 h 125"/>
                  <a:gd name="T6" fmla="*/ 108 w 126"/>
                  <a:gd name="T7" fmla="*/ 18 h 125"/>
                  <a:gd name="T8" fmla="*/ 118 w 126"/>
                  <a:gd name="T9" fmla="*/ 31 h 125"/>
                  <a:gd name="T10" fmla="*/ 124 w 126"/>
                  <a:gd name="T11" fmla="*/ 46 h 125"/>
                  <a:gd name="T12" fmla="*/ 126 w 126"/>
                  <a:gd name="T13" fmla="*/ 62 h 125"/>
                  <a:gd name="T14" fmla="*/ 124 w 126"/>
                  <a:gd name="T15" fmla="*/ 78 h 125"/>
                  <a:gd name="T16" fmla="*/ 118 w 126"/>
                  <a:gd name="T17" fmla="*/ 93 h 125"/>
                  <a:gd name="T18" fmla="*/ 108 w 126"/>
                  <a:gd name="T19" fmla="*/ 107 h 125"/>
                  <a:gd name="T20" fmla="*/ 95 w 126"/>
                  <a:gd name="T21" fmla="*/ 117 h 125"/>
                  <a:gd name="T22" fmla="*/ 80 w 126"/>
                  <a:gd name="T23" fmla="*/ 123 h 125"/>
                  <a:gd name="T24" fmla="*/ 64 w 126"/>
                  <a:gd name="T25" fmla="*/ 125 h 125"/>
                  <a:gd name="T26" fmla="*/ 48 w 126"/>
                  <a:gd name="T27" fmla="*/ 123 h 125"/>
                  <a:gd name="T28" fmla="*/ 32 w 126"/>
                  <a:gd name="T29" fmla="*/ 117 h 125"/>
                  <a:gd name="T30" fmla="*/ 18 w 126"/>
                  <a:gd name="T31" fmla="*/ 107 h 125"/>
                  <a:gd name="T32" fmla="*/ 9 w 126"/>
                  <a:gd name="T33" fmla="*/ 93 h 125"/>
                  <a:gd name="T34" fmla="*/ 3 w 126"/>
                  <a:gd name="T35" fmla="*/ 78 h 125"/>
                  <a:gd name="T36" fmla="*/ 0 w 126"/>
                  <a:gd name="T37" fmla="*/ 62 h 125"/>
                  <a:gd name="T38" fmla="*/ 3 w 126"/>
                  <a:gd name="T39" fmla="*/ 46 h 125"/>
                  <a:gd name="T40" fmla="*/ 9 w 126"/>
                  <a:gd name="T41" fmla="*/ 31 h 125"/>
                  <a:gd name="T42" fmla="*/ 18 w 126"/>
                  <a:gd name="T43" fmla="*/ 18 h 125"/>
                  <a:gd name="T44" fmla="*/ 32 w 126"/>
                  <a:gd name="T45" fmla="*/ 8 h 125"/>
                  <a:gd name="T46" fmla="*/ 48 w 126"/>
                  <a:gd name="T47" fmla="*/ 2 h 125"/>
                  <a:gd name="T48" fmla="*/ 64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4" y="0"/>
                    </a:moveTo>
                    <a:lnTo>
                      <a:pt x="80" y="2"/>
                    </a:lnTo>
                    <a:lnTo>
                      <a:pt x="95" y="8"/>
                    </a:lnTo>
                    <a:lnTo>
                      <a:pt x="108" y="18"/>
                    </a:lnTo>
                    <a:lnTo>
                      <a:pt x="118" y="31"/>
                    </a:lnTo>
                    <a:lnTo>
                      <a:pt x="124" y="46"/>
                    </a:lnTo>
                    <a:lnTo>
                      <a:pt x="126" y="62"/>
                    </a:lnTo>
                    <a:lnTo>
                      <a:pt x="124" y="78"/>
                    </a:lnTo>
                    <a:lnTo>
                      <a:pt x="118" y="93"/>
                    </a:lnTo>
                    <a:lnTo>
                      <a:pt x="108" y="107"/>
                    </a:lnTo>
                    <a:lnTo>
                      <a:pt x="95" y="117"/>
                    </a:lnTo>
                    <a:lnTo>
                      <a:pt x="80" y="123"/>
                    </a:lnTo>
                    <a:lnTo>
                      <a:pt x="64" y="125"/>
                    </a:lnTo>
                    <a:lnTo>
                      <a:pt x="48" y="123"/>
                    </a:lnTo>
                    <a:lnTo>
                      <a:pt x="32" y="117"/>
                    </a:lnTo>
                    <a:lnTo>
                      <a:pt x="18" y="107"/>
                    </a:lnTo>
                    <a:lnTo>
                      <a:pt x="9" y="93"/>
                    </a:lnTo>
                    <a:lnTo>
                      <a:pt x="3" y="78"/>
                    </a:lnTo>
                    <a:lnTo>
                      <a:pt x="0" y="62"/>
                    </a:lnTo>
                    <a:lnTo>
                      <a:pt x="3" y="46"/>
                    </a:lnTo>
                    <a:lnTo>
                      <a:pt x="9" y="31"/>
                    </a:lnTo>
                    <a:lnTo>
                      <a:pt x="18" y="18"/>
                    </a:lnTo>
                    <a:lnTo>
                      <a:pt x="32" y="8"/>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44"/>
              <p:cNvSpPr>
                <a:spLocks/>
              </p:cNvSpPr>
              <p:nvPr/>
            </p:nvSpPr>
            <p:spPr bwMode="auto">
              <a:xfrm>
                <a:off x="5429" y="1324"/>
                <a:ext cx="63" cy="62"/>
              </a:xfrm>
              <a:custGeom>
                <a:avLst/>
                <a:gdLst>
                  <a:gd name="T0" fmla="*/ 63 w 126"/>
                  <a:gd name="T1" fmla="*/ 0 h 124"/>
                  <a:gd name="T2" fmla="*/ 79 w 126"/>
                  <a:gd name="T3" fmla="*/ 1 h 124"/>
                  <a:gd name="T4" fmla="*/ 95 w 126"/>
                  <a:gd name="T5" fmla="*/ 7 h 124"/>
                  <a:gd name="T6" fmla="*/ 108 w 126"/>
                  <a:gd name="T7" fmla="*/ 17 h 124"/>
                  <a:gd name="T8" fmla="*/ 118 w 126"/>
                  <a:gd name="T9" fmla="*/ 30 h 124"/>
                  <a:gd name="T10" fmla="*/ 124 w 126"/>
                  <a:gd name="T11" fmla="*/ 45 h 124"/>
                  <a:gd name="T12" fmla="*/ 126 w 126"/>
                  <a:gd name="T13" fmla="*/ 61 h 124"/>
                  <a:gd name="T14" fmla="*/ 124 w 126"/>
                  <a:gd name="T15" fmla="*/ 77 h 124"/>
                  <a:gd name="T16" fmla="*/ 118 w 126"/>
                  <a:gd name="T17" fmla="*/ 93 h 124"/>
                  <a:gd name="T18" fmla="*/ 108 w 126"/>
                  <a:gd name="T19" fmla="*/ 106 h 124"/>
                  <a:gd name="T20" fmla="*/ 95 w 126"/>
                  <a:gd name="T21" fmla="*/ 116 h 124"/>
                  <a:gd name="T22" fmla="*/ 79 w 126"/>
                  <a:gd name="T23" fmla="*/ 122 h 124"/>
                  <a:gd name="T24" fmla="*/ 63 w 126"/>
                  <a:gd name="T25" fmla="*/ 124 h 124"/>
                  <a:gd name="T26" fmla="*/ 46 w 126"/>
                  <a:gd name="T27" fmla="*/ 122 h 124"/>
                  <a:gd name="T28" fmla="*/ 31 w 126"/>
                  <a:gd name="T29" fmla="*/ 116 h 124"/>
                  <a:gd name="T30" fmla="*/ 18 w 126"/>
                  <a:gd name="T31" fmla="*/ 106 h 124"/>
                  <a:gd name="T32" fmla="*/ 9 w 126"/>
                  <a:gd name="T33" fmla="*/ 93 h 124"/>
                  <a:gd name="T34" fmla="*/ 2 w 126"/>
                  <a:gd name="T35" fmla="*/ 77 h 124"/>
                  <a:gd name="T36" fmla="*/ 0 w 126"/>
                  <a:gd name="T37" fmla="*/ 61 h 124"/>
                  <a:gd name="T38" fmla="*/ 2 w 126"/>
                  <a:gd name="T39" fmla="*/ 45 h 124"/>
                  <a:gd name="T40" fmla="*/ 9 w 126"/>
                  <a:gd name="T41" fmla="*/ 30 h 124"/>
                  <a:gd name="T42" fmla="*/ 18 w 126"/>
                  <a:gd name="T43" fmla="*/ 17 h 124"/>
                  <a:gd name="T44" fmla="*/ 31 w 126"/>
                  <a:gd name="T45" fmla="*/ 7 h 124"/>
                  <a:gd name="T46" fmla="*/ 46 w 126"/>
                  <a:gd name="T47" fmla="*/ 1 h 124"/>
                  <a:gd name="T48" fmla="*/ 63 w 126"/>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4">
                    <a:moveTo>
                      <a:pt x="63" y="0"/>
                    </a:moveTo>
                    <a:lnTo>
                      <a:pt x="79" y="1"/>
                    </a:lnTo>
                    <a:lnTo>
                      <a:pt x="95" y="7"/>
                    </a:lnTo>
                    <a:lnTo>
                      <a:pt x="108" y="17"/>
                    </a:lnTo>
                    <a:lnTo>
                      <a:pt x="118" y="30"/>
                    </a:lnTo>
                    <a:lnTo>
                      <a:pt x="124" y="45"/>
                    </a:lnTo>
                    <a:lnTo>
                      <a:pt x="126" y="61"/>
                    </a:lnTo>
                    <a:lnTo>
                      <a:pt x="124" y="77"/>
                    </a:lnTo>
                    <a:lnTo>
                      <a:pt x="118" y="93"/>
                    </a:lnTo>
                    <a:lnTo>
                      <a:pt x="108" y="106"/>
                    </a:lnTo>
                    <a:lnTo>
                      <a:pt x="95" y="116"/>
                    </a:lnTo>
                    <a:lnTo>
                      <a:pt x="79" y="122"/>
                    </a:lnTo>
                    <a:lnTo>
                      <a:pt x="63" y="124"/>
                    </a:lnTo>
                    <a:lnTo>
                      <a:pt x="46" y="122"/>
                    </a:lnTo>
                    <a:lnTo>
                      <a:pt x="31" y="116"/>
                    </a:lnTo>
                    <a:lnTo>
                      <a:pt x="18" y="106"/>
                    </a:lnTo>
                    <a:lnTo>
                      <a:pt x="9" y="93"/>
                    </a:lnTo>
                    <a:lnTo>
                      <a:pt x="2" y="77"/>
                    </a:lnTo>
                    <a:lnTo>
                      <a:pt x="0" y="61"/>
                    </a:lnTo>
                    <a:lnTo>
                      <a:pt x="2" y="45"/>
                    </a:lnTo>
                    <a:lnTo>
                      <a:pt x="9" y="30"/>
                    </a:lnTo>
                    <a:lnTo>
                      <a:pt x="18" y="17"/>
                    </a:lnTo>
                    <a:lnTo>
                      <a:pt x="31" y="7"/>
                    </a:lnTo>
                    <a:lnTo>
                      <a:pt x="46" y="1"/>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45"/>
              <p:cNvSpPr>
                <a:spLocks/>
              </p:cNvSpPr>
              <p:nvPr/>
            </p:nvSpPr>
            <p:spPr bwMode="auto">
              <a:xfrm>
                <a:off x="5268" y="1163"/>
                <a:ext cx="63" cy="62"/>
              </a:xfrm>
              <a:custGeom>
                <a:avLst/>
                <a:gdLst>
                  <a:gd name="T0" fmla="*/ 64 w 126"/>
                  <a:gd name="T1" fmla="*/ 0 h 125"/>
                  <a:gd name="T2" fmla="*/ 80 w 126"/>
                  <a:gd name="T3" fmla="*/ 2 h 125"/>
                  <a:gd name="T4" fmla="*/ 95 w 126"/>
                  <a:gd name="T5" fmla="*/ 7 h 125"/>
                  <a:gd name="T6" fmla="*/ 108 w 126"/>
                  <a:gd name="T7" fmla="*/ 17 h 125"/>
                  <a:gd name="T8" fmla="*/ 118 w 126"/>
                  <a:gd name="T9" fmla="*/ 30 h 125"/>
                  <a:gd name="T10" fmla="*/ 124 w 126"/>
                  <a:gd name="T11" fmla="*/ 45 h 125"/>
                  <a:gd name="T12" fmla="*/ 126 w 126"/>
                  <a:gd name="T13" fmla="*/ 61 h 125"/>
                  <a:gd name="T14" fmla="*/ 124 w 126"/>
                  <a:gd name="T15" fmla="*/ 77 h 125"/>
                  <a:gd name="T16" fmla="*/ 118 w 126"/>
                  <a:gd name="T17" fmla="*/ 93 h 125"/>
                  <a:gd name="T18" fmla="*/ 108 w 126"/>
                  <a:gd name="T19" fmla="*/ 106 h 125"/>
                  <a:gd name="T20" fmla="*/ 95 w 126"/>
                  <a:gd name="T21" fmla="*/ 116 h 125"/>
                  <a:gd name="T22" fmla="*/ 80 w 126"/>
                  <a:gd name="T23" fmla="*/ 122 h 125"/>
                  <a:gd name="T24" fmla="*/ 64 w 126"/>
                  <a:gd name="T25" fmla="*/ 125 h 125"/>
                  <a:gd name="T26" fmla="*/ 48 w 126"/>
                  <a:gd name="T27" fmla="*/ 122 h 125"/>
                  <a:gd name="T28" fmla="*/ 32 w 126"/>
                  <a:gd name="T29" fmla="*/ 116 h 125"/>
                  <a:gd name="T30" fmla="*/ 18 w 126"/>
                  <a:gd name="T31" fmla="*/ 106 h 125"/>
                  <a:gd name="T32" fmla="*/ 9 w 126"/>
                  <a:gd name="T33" fmla="*/ 93 h 125"/>
                  <a:gd name="T34" fmla="*/ 3 w 126"/>
                  <a:gd name="T35" fmla="*/ 77 h 125"/>
                  <a:gd name="T36" fmla="*/ 0 w 126"/>
                  <a:gd name="T37" fmla="*/ 61 h 125"/>
                  <a:gd name="T38" fmla="*/ 3 w 126"/>
                  <a:gd name="T39" fmla="*/ 45 h 125"/>
                  <a:gd name="T40" fmla="*/ 9 w 126"/>
                  <a:gd name="T41" fmla="*/ 30 h 125"/>
                  <a:gd name="T42" fmla="*/ 18 w 126"/>
                  <a:gd name="T43" fmla="*/ 17 h 125"/>
                  <a:gd name="T44" fmla="*/ 32 w 126"/>
                  <a:gd name="T45" fmla="*/ 7 h 125"/>
                  <a:gd name="T46" fmla="*/ 48 w 126"/>
                  <a:gd name="T47" fmla="*/ 2 h 125"/>
                  <a:gd name="T48" fmla="*/ 64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4" y="0"/>
                    </a:moveTo>
                    <a:lnTo>
                      <a:pt x="80" y="2"/>
                    </a:lnTo>
                    <a:lnTo>
                      <a:pt x="95" y="7"/>
                    </a:lnTo>
                    <a:lnTo>
                      <a:pt x="108" y="17"/>
                    </a:lnTo>
                    <a:lnTo>
                      <a:pt x="118" y="30"/>
                    </a:lnTo>
                    <a:lnTo>
                      <a:pt x="124" y="45"/>
                    </a:lnTo>
                    <a:lnTo>
                      <a:pt x="126" y="61"/>
                    </a:lnTo>
                    <a:lnTo>
                      <a:pt x="124" y="77"/>
                    </a:lnTo>
                    <a:lnTo>
                      <a:pt x="118" y="93"/>
                    </a:lnTo>
                    <a:lnTo>
                      <a:pt x="108" y="106"/>
                    </a:lnTo>
                    <a:lnTo>
                      <a:pt x="95" y="116"/>
                    </a:lnTo>
                    <a:lnTo>
                      <a:pt x="80" y="122"/>
                    </a:lnTo>
                    <a:lnTo>
                      <a:pt x="64" y="125"/>
                    </a:lnTo>
                    <a:lnTo>
                      <a:pt x="48" y="122"/>
                    </a:lnTo>
                    <a:lnTo>
                      <a:pt x="32" y="116"/>
                    </a:lnTo>
                    <a:lnTo>
                      <a:pt x="18" y="106"/>
                    </a:lnTo>
                    <a:lnTo>
                      <a:pt x="9" y="93"/>
                    </a:lnTo>
                    <a:lnTo>
                      <a:pt x="3" y="77"/>
                    </a:lnTo>
                    <a:lnTo>
                      <a:pt x="0" y="61"/>
                    </a:lnTo>
                    <a:lnTo>
                      <a:pt x="3" y="45"/>
                    </a:lnTo>
                    <a:lnTo>
                      <a:pt x="9" y="30"/>
                    </a:lnTo>
                    <a:lnTo>
                      <a:pt x="18" y="17"/>
                    </a:lnTo>
                    <a:lnTo>
                      <a:pt x="32" y="7"/>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46"/>
              <p:cNvSpPr>
                <a:spLocks/>
              </p:cNvSpPr>
              <p:nvPr/>
            </p:nvSpPr>
            <p:spPr bwMode="auto">
              <a:xfrm>
                <a:off x="5268" y="1324"/>
                <a:ext cx="63" cy="62"/>
              </a:xfrm>
              <a:custGeom>
                <a:avLst/>
                <a:gdLst>
                  <a:gd name="T0" fmla="*/ 64 w 126"/>
                  <a:gd name="T1" fmla="*/ 0 h 124"/>
                  <a:gd name="T2" fmla="*/ 80 w 126"/>
                  <a:gd name="T3" fmla="*/ 1 h 124"/>
                  <a:gd name="T4" fmla="*/ 95 w 126"/>
                  <a:gd name="T5" fmla="*/ 7 h 124"/>
                  <a:gd name="T6" fmla="*/ 108 w 126"/>
                  <a:gd name="T7" fmla="*/ 17 h 124"/>
                  <a:gd name="T8" fmla="*/ 118 w 126"/>
                  <a:gd name="T9" fmla="*/ 30 h 124"/>
                  <a:gd name="T10" fmla="*/ 124 w 126"/>
                  <a:gd name="T11" fmla="*/ 45 h 124"/>
                  <a:gd name="T12" fmla="*/ 126 w 126"/>
                  <a:gd name="T13" fmla="*/ 61 h 124"/>
                  <a:gd name="T14" fmla="*/ 124 w 126"/>
                  <a:gd name="T15" fmla="*/ 77 h 124"/>
                  <a:gd name="T16" fmla="*/ 118 w 126"/>
                  <a:gd name="T17" fmla="*/ 93 h 124"/>
                  <a:gd name="T18" fmla="*/ 108 w 126"/>
                  <a:gd name="T19" fmla="*/ 106 h 124"/>
                  <a:gd name="T20" fmla="*/ 95 w 126"/>
                  <a:gd name="T21" fmla="*/ 116 h 124"/>
                  <a:gd name="T22" fmla="*/ 80 w 126"/>
                  <a:gd name="T23" fmla="*/ 122 h 124"/>
                  <a:gd name="T24" fmla="*/ 64 w 126"/>
                  <a:gd name="T25" fmla="*/ 124 h 124"/>
                  <a:gd name="T26" fmla="*/ 48 w 126"/>
                  <a:gd name="T27" fmla="*/ 122 h 124"/>
                  <a:gd name="T28" fmla="*/ 32 w 126"/>
                  <a:gd name="T29" fmla="*/ 116 h 124"/>
                  <a:gd name="T30" fmla="*/ 18 w 126"/>
                  <a:gd name="T31" fmla="*/ 106 h 124"/>
                  <a:gd name="T32" fmla="*/ 9 w 126"/>
                  <a:gd name="T33" fmla="*/ 93 h 124"/>
                  <a:gd name="T34" fmla="*/ 3 w 126"/>
                  <a:gd name="T35" fmla="*/ 77 h 124"/>
                  <a:gd name="T36" fmla="*/ 0 w 126"/>
                  <a:gd name="T37" fmla="*/ 61 h 124"/>
                  <a:gd name="T38" fmla="*/ 3 w 126"/>
                  <a:gd name="T39" fmla="*/ 45 h 124"/>
                  <a:gd name="T40" fmla="*/ 9 w 126"/>
                  <a:gd name="T41" fmla="*/ 30 h 124"/>
                  <a:gd name="T42" fmla="*/ 18 w 126"/>
                  <a:gd name="T43" fmla="*/ 17 h 124"/>
                  <a:gd name="T44" fmla="*/ 32 w 126"/>
                  <a:gd name="T45" fmla="*/ 7 h 124"/>
                  <a:gd name="T46" fmla="*/ 48 w 126"/>
                  <a:gd name="T47" fmla="*/ 1 h 124"/>
                  <a:gd name="T48" fmla="*/ 64 w 126"/>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4">
                    <a:moveTo>
                      <a:pt x="64" y="0"/>
                    </a:moveTo>
                    <a:lnTo>
                      <a:pt x="80" y="1"/>
                    </a:lnTo>
                    <a:lnTo>
                      <a:pt x="95" y="7"/>
                    </a:lnTo>
                    <a:lnTo>
                      <a:pt x="108" y="17"/>
                    </a:lnTo>
                    <a:lnTo>
                      <a:pt x="118" y="30"/>
                    </a:lnTo>
                    <a:lnTo>
                      <a:pt x="124" y="45"/>
                    </a:lnTo>
                    <a:lnTo>
                      <a:pt x="126" y="61"/>
                    </a:lnTo>
                    <a:lnTo>
                      <a:pt x="124" y="77"/>
                    </a:lnTo>
                    <a:lnTo>
                      <a:pt x="118" y="93"/>
                    </a:lnTo>
                    <a:lnTo>
                      <a:pt x="108" y="106"/>
                    </a:lnTo>
                    <a:lnTo>
                      <a:pt x="95" y="116"/>
                    </a:lnTo>
                    <a:lnTo>
                      <a:pt x="80" y="122"/>
                    </a:lnTo>
                    <a:lnTo>
                      <a:pt x="64" y="124"/>
                    </a:lnTo>
                    <a:lnTo>
                      <a:pt x="48" y="122"/>
                    </a:lnTo>
                    <a:lnTo>
                      <a:pt x="32" y="116"/>
                    </a:lnTo>
                    <a:lnTo>
                      <a:pt x="18" y="106"/>
                    </a:lnTo>
                    <a:lnTo>
                      <a:pt x="9" y="93"/>
                    </a:lnTo>
                    <a:lnTo>
                      <a:pt x="3" y="77"/>
                    </a:lnTo>
                    <a:lnTo>
                      <a:pt x="0" y="61"/>
                    </a:lnTo>
                    <a:lnTo>
                      <a:pt x="3" y="45"/>
                    </a:lnTo>
                    <a:lnTo>
                      <a:pt x="9" y="30"/>
                    </a:lnTo>
                    <a:lnTo>
                      <a:pt x="18" y="17"/>
                    </a:lnTo>
                    <a:lnTo>
                      <a:pt x="32" y="7"/>
                    </a:lnTo>
                    <a:lnTo>
                      <a:pt x="48" y="1"/>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47"/>
              <p:cNvSpPr>
                <a:spLocks/>
              </p:cNvSpPr>
              <p:nvPr/>
            </p:nvSpPr>
            <p:spPr bwMode="auto">
              <a:xfrm>
                <a:off x="5107" y="1324"/>
                <a:ext cx="62" cy="62"/>
              </a:xfrm>
              <a:custGeom>
                <a:avLst/>
                <a:gdLst>
                  <a:gd name="T0" fmla="*/ 62 w 125"/>
                  <a:gd name="T1" fmla="*/ 0 h 124"/>
                  <a:gd name="T2" fmla="*/ 78 w 125"/>
                  <a:gd name="T3" fmla="*/ 1 h 124"/>
                  <a:gd name="T4" fmla="*/ 94 w 125"/>
                  <a:gd name="T5" fmla="*/ 7 h 124"/>
                  <a:gd name="T6" fmla="*/ 107 w 125"/>
                  <a:gd name="T7" fmla="*/ 17 h 124"/>
                  <a:gd name="T8" fmla="*/ 117 w 125"/>
                  <a:gd name="T9" fmla="*/ 30 h 124"/>
                  <a:gd name="T10" fmla="*/ 123 w 125"/>
                  <a:gd name="T11" fmla="*/ 45 h 124"/>
                  <a:gd name="T12" fmla="*/ 125 w 125"/>
                  <a:gd name="T13" fmla="*/ 61 h 124"/>
                  <a:gd name="T14" fmla="*/ 123 w 125"/>
                  <a:gd name="T15" fmla="*/ 77 h 124"/>
                  <a:gd name="T16" fmla="*/ 117 w 125"/>
                  <a:gd name="T17" fmla="*/ 93 h 124"/>
                  <a:gd name="T18" fmla="*/ 107 w 125"/>
                  <a:gd name="T19" fmla="*/ 106 h 124"/>
                  <a:gd name="T20" fmla="*/ 94 w 125"/>
                  <a:gd name="T21" fmla="*/ 116 h 124"/>
                  <a:gd name="T22" fmla="*/ 78 w 125"/>
                  <a:gd name="T23" fmla="*/ 122 h 124"/>
                  <a:gd name="T24" fmla="*/ 62 w 125"/>
                  <a:gd name="T25" fmla="*/ 124 h 124"/>
                  <a:gd name="T26" fmla="*/ 46 w 125"/>
                  <a:gd name="T27" fmla="*/ 122 h 124"/>
                  <a:gd name="T28" fmla="*/ 31 w 125"/>
                  <a:gd name="T29" fmla="*/ 116 h 124"/>
                  <a:gd name="T30" fmla="*/ 18 w 125"/>
                  <a:gd name="T31" fmla="*/ 106 h 124"/>
                  <a:gd name="T32" fmla="*/ 8 w 125"/>
                  <a:gd name="T33" fmla="*/ 93 h 124"/>
                  <a:gd name="T34" fmla="*/ 2 w 125"/>
                  <a:gd name="T35" fmla="*/ 77 h 124"/>
                  <a:gd name="T36" fmla="*/ 0 w 125"/>
                  <a:gd name="T37" fmla="*/ 61 h 124"/>
                  <a:gd name="T38" fmla="*/ 2 w 125"/>
                  <a:gd name="T39" fmla="*/ 45 h 124"/>
                  <a:gd name="T40" fmla="*/ 8 w 125"/>
                  <a:gd name="T41" fmla="*/ 30 h 124"/>
                  <a:gd name="T42" fmla="*/ 18 w 125"/>
                  <a:gd name="T43" fmla="*/ 17 h 124"/>
                  <a:gd name="T44" fmla="*/ 31 w 125"/>
                  <a:gd name="T45" fmla="*/ 7 h 124"/>
                  <a:gd name="T46" fmla="*/ 46 w 125"/>
                  <a:gd name="T47" fmla="*/ 1 h 124"/>
                  <a:gd name="T48" fmla="*/ 62 w 125"/>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5" h="124">
                    <a:moveTo>
                      <a:pt x="62" y="0"/>
                    </a:moveTo>
                    <a:lnTo>
                      <a:pt x="78" y="1"/>
                    </a:lnTo>
                    <a:lnTo>
                      <a:pt x="94" y="7"/>
                    </a:lnTo>
                    <a:lnTo>
                      <a:pt x="107" y="17"/>
                    </a:lnTo>
                    <a:lnTo>
                      <a:pt x="117" y="30"/>
                    </a:lnTo>
                    <a:lnTo>
                      <a:pt x="123" y="45"/>
                    </a:lnTo>
                    <a:lnTo>
                      <a:pt x="125" y="61"/>
                    </a:lnTo>
                    <a:lnTo>
                      <a:pt x="123" y="77"/>
                    </a:lnTo>
                    <a:lnTo>
                      <a:pt x="117" y="93"/>
                    </a:lnTo>
                    <a:lnTo>
                      <a:pt x="107" y="106"/>
                    </a:lnTo>
                    <a:lnTo>
                      <a:pt x="94" y="116"/>
                    </a:lnTo>
                    <a:lnTo>
                      <a:pt x="78" y="122"/>
                    </a:lnTo>
                    <a:lnTo>
                      <a:pt x="62" y="124"/>
                    </a:lnTo>
                    <a:lnTo>
                      <a:pt x="46" y="122"/>
                    </a:lnTo>
                    <a:lnTo>
                      <a:pt x="31" y="116"/>
                    </a:lnTo>
                    <a:lnTo>
                      <a:pt x="18" y="106"/>
                    </a:lnTo>
                    <a:lnTo>
                      <a:pt x="8" y="93"/>
                    </a:lnTo>
                    <a:lnTo>
                      <a:pt x="2" y="77"/>
                    </a:lnTo>
                    <a:lnTo>
                      <a:pt x="0" y="61"/>
                    </a:lnTo>
                    <a:lnTo>
                      <a:pt x="2" y="45"/>
                    </a:lnTo>
                    <a:lnTo>
                      <a:pt x="8" y="30"/>
                    </a:lnTo>
                    <a:lnTo>
                      <a:pt x="18" y="17"/>
                    </a:lnTo>
                    <a:lnTo>
                      <a:pt x="31" y="7"/>
                    </a:lnTo>
                    <a:lnTo>
                      <a:pt x="46" y="1"/>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48"/>
              <p:cNvSpPr>
                <a:spLocks/>
              </p:cNvSpPr>
              <p:nvPr/>
            </p:nvSpPr>
            <p:spPr bwMode="auto">
              <a:xfrm>
                <a:off x="4614" y="1324"/>
                <a:ext cx="63" cy="62"/>
              </a:xfrm>
              <a:custGeom>
                <a:avLst/>
                <a:gdLst>
                  <a:gd name="T0" fmla="*/ 64 w 126"/>
                  <a:gd name="T1" fmla="*/ 0 h 124"/>
                  <a:gd name="T2" fmla="*/ 80 w 126"/>
                  <a:gd name="T3" fmla="*/ 1 h 124"/>
                  <a:gd name="T4" fmla="*/ 95 w 126"/>
                  <a:gd name="T5" fmla="*/ 7 h 124"/>
                  <a:gd name="T6" fmla="*/ 108 w 126"/>
                  <a:gd name="T7" fmla="*/ 17 h 124"/>
                  <a:gd name="T8" fmla="*/ 118 w 126"/>
                  <a:gd name="T9" fmla="*/ 30 h 124"/>
                  <a:gd name="T10" fmla="*/ 124 w 126"/>
                  <a:gd name="T11" fmla="*/ 45 h 124"/>
                  <a:gd name="T12" fmla="*/ 126 w 126"/>
                  <a:gd name="T13" fmla="*/ 61 h 124"/>
                  <a:gd name="T14" fmla="*/ 124 w 126"/>
                  <a:gd name="T15" fmla="*/ 77 h 124"/>
                  <a:gd name="T16" fmla="*/ 118 w 126"/>
                  <a:gd name="T17" fmla="*/ 93 h 124"/>
                  <a:gd name="T18" fmla="*/ 108 w 126"/>
                  <a:gd name="T19" fmla="*/ 106 h 124"/>
                  <a:gd name="T20" fmla="*/ 95 w 126"/>
                  <a:gd name="T21" fmla="*/ 116 h 124"/>
                  <a:gd name="T22" fmla="*/ 80 w 126"/>
                  <a:gd name="T23" fmla="*/ 122 h 124"/>
                  <a:gd name="T24" fmla="*/ 64 w 126"/>
                  <a:gd name="T25" fmla="*/ 124 h 124"/>
                  <a:gd name="T26" fmla="*/ 47 w 126"/>
                  <a:gd name="T27" fmla="*/ 122 h 124"/>
                  <a:gd name="T28" fmla="*/ 32 w 126"/>
                  <a:gd name="T29" fmla="*/ 116 h 124"/>
                  <a:gd name="T30" fmla="*/ 19 w 126"/>
                  <a:gd name="T31" fmla="*/ 106 h 124"/>
                  <a:gd name="T32" fmla="*/ 9 w 126"/>
                  <a:gd name="T33" fmla="*/ 93 h 124"/>
                  <a:gd name="T34" fmla="*/ 3 w 126"/>
                  <a:gd name="T35" fmla="*/ 77 h 124"/>
                  <a:gd name="T36" fmla="*/ 0 w 126"/>
                  <a:gd name="T37" fmla="*/ 61 h 124"/>
                  <a:gd name="T38" fmla="*/ 3 w 126"/>
                  <a:gd name="T39" fmla="*/ 45 h 124"/>
                  <a:gd name="T40" fmla="*/ 9 w 126"/>
                  <a:gd name="T41" fmla="*/ 30 h 124"/>
                  <a:gd name="T42" fmla="*/ 19 w 126"/>
                  <a:gd name="T43" fmla="*/ 17 h 124"/>
                  <a:gd name="T44" fmla="*/ 32 w 126"/>
                  <a:gd name="T45" fmla="*/ 7 h 124"/>
                  <a:gd name="T46" fmla="*/ 47 w 126"/>
                  <a:gd name="T47" fmla="*/ 1 h 124"/>
                  <a:gd name="T48" fmla="*/ 64 w 126"/>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4">
                    <a:moveTo>
                      <a:pt x="64" y="0"/>
                    </a:moveTo>
                    <a:lnTo>
                      <a:pt x="80" y="1"/>
                    </a:lnTo>
                    <a:lnTo>
                      <a:pt x="95" y="7"/>
                    </a:lnTo>
                    <a:lnTo>
                      <a:pt x="108" y="17"/>
                    </a:lnTo>
                    <a:lnTo>
                      <a:pt x="118" y="30"/>
                    </a:lnTo>
                    <a:lnTo>
                      <a:pt x="124" y="45"/>
                    </a:lnTo>
                    <a:lnTo>
                      <a:pt x="126" y="61"/>
                    </a:lnTo>
                    <a:lnTo>
                      <a:pt x="124" y="77"/>
                    </a:lnTo>
                    <a:lnTo>
                      <a:pt x="118" y="93"/>
                    </a:lnTo>
                    <a:lnTo>
                      <a:pt x="108" y="106"/>
                    </a:lnTo>
                    <a:lnTo>
                      <a:pt x="95" y="116"/>
                    </a:lnTo>
                    <a:lnTo>
                      <a:pt x="80" y="122"/>
                    </a:lnTo>
                    <a:lnTo>
                      <a:pt x="64" y="124"/>
                    </a:lnTo>
                    <a:lnTo>
                      <a:pt x="47" y="122"/>
                    </a:lnTo>
                    <a:lnTo>
                      <a:pt x="32" y="116"/>
                    </a:lnTo>
                    <a:lnTo>
                      <a:pt x="19" y="106"/>
                    </a:lnTo>
                    <a:lnTo>
                      <a:pt x="9" y="93"/>
                    </a:lnTo>
                    <a:lnTo>
                      <a:pt x="3" y="77"/>
                    </a:lnTo>
                    <a:lnTo>
                      <a:pt x="0" y="61"/>
                    </a:lnTo>
                    <a:lnTo>
                      <a:pt x="3" y="45"/>
                    </a:lnTo>
                    <a:lnTo>
                      <a:pt x="9" y="30"/>
                    </a:lnTo>
                    <a:lnTo>
                      <a:pt x="19" y="17"/>
                    </a:lnTo>
                    <a:lnTo>
                      <a:pt x="32" y="7"/>
                    </a:lnTo>
                    <a:lnTo>
                      <a:pt x="47" y="1"/>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49"/>
              <p:cNvSpPr>
                <a:spLocks/>
              </p:cNvSpPr>
              <p:nvPr/>
            </p:nvSpPr>
            <p:spPr bwMode="auto">
              <a:xfrm>
                <a:off x="4453" y="1163"/>
                <a:ext cx="63" cy="62"/>
              </a:xfrm>
              <a:custGeom>
                <a:avLst/>
                <a:gdLst>
                  <a:gd name="T0" fmla="*/ 63 w 127"/>
                  <a:gd name="T1" fmla="*/ 0 h 125"/>
                  <a:gd name="T2" fmla="*/ 79 w 127"/>
                  <a:gd name="T3" fmla="*/ 2 h 125"/>
                  <a:gd name="T4" fmla="*/ 94 w 127"/>
                  <a:gd name="T5" fmla="*/ 7 h 125"/>
                  <a:gd name="T6" fmla="*/ 108 w 127"/>
                  <a:gd name="T7" fmla="*/ 17 h 125"/>
                  <a:gd name="T8" fmla="*/ 118 w 127"/>
                  <a:gd name="T9" fmla="*/ 30 h 125"/>
                  <a:gd name="T10" fmla="*/ 124 w 127"/>
                  <a:gd name="T11" fmla="*/ 45 h 125"/>
                  <a:gd name="T12" fmla="*/ 127 w 127"/>
                  <a:gd name="T13" fmla="*/ 61 h 125"/>
                  <a:gd name="T14" fmla="*/ 124 w 127"/>
                  <a:gd name="T15" fmla="*/ 77 h 125"/>
                  <a:gd name="T16" fmla="*/ 118 w 127"/>
                  <a:gd name="T17" fmla="*/ 93 h 125"/>
                  <a:gd name="T18" fmla="*/ 108 w 127"/>
                  <a:gd name="T19" fmla="*/ 106 h 125"/>
                  <a:gd name="T20" fmla="*/ 94 w 127"/>
                  <a:gd name="T21" fmla="*/ 116 h 125"/>
                  <a:gd name="T22" fmla="*/ 79 w 127"/>
                  <a:gd name="T23" fmla="*/ 122 h 125"/>
                  <a:gd name="T24" fmla="*/ 63 w 127"/>
                  <a:gd name="T25" fmla="*/ 125 h 125"/>
                  <a:gd name="T26" fmla="*/ 47 w 127"/>
                  <a:gd name="T27" fmla="*/ 122 h 125"/>
                  <a:gd name="T28" fmla="*/ 32 w 127"/>
                  <a:gd name="T29" fmla="*/ 116 h 125"/>
                  <a:gd name="T30" fmla="*/ 19 w 127"/>
                  <a:gd name="T31" fmla="*/ 106 h 125"/>
                  <a:gd name="T32" fmla="*/ 8 w 127"/>
                  <a:gd name="T33" fmla="*/ 93 h 125"/>
                  <a:gd name="T34" fmla="*/ 2 w 127"/>
                  <a:gd name="T35" fmla="*/ 77 h 125"/>
                  <a:gd name="T36" fmla="*/ 0 w 127"/>
                  <a:gd name="T37" fmla="*/ 61 h 125"/>
                  <a:gd name="T38" fmla="*/ 2 w 127"/>
                  <a:gd name="T39" fmla="*/ 45 h 125"/>
                  <a:gd name="T40" fmla="*/ 8 w 127"/>
                  <a:gd name="T41" fmla="*/ 30 h 125"/>
                  <a:gd name="T42" fmla="*/ 19 w 127"/>
                  <a:gd name="T43" fmla="*/ 17 h 125"/>
                  <a:gd name="T44" fmla="*/ 32 w 127"/>
                  <a:gd name="T45" fmla="*/ 7 h 125"/>
                  <a:gd name="T46" fmla="*/ 47 w 127"/>
                  <a:gd name="T47" fmla="*/ 2 h 125"/>
                  <a:gd name="T48" fmla="*/ 63 w 127"/>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 h="125">
                    <a:moveTo>
                      <a:pt x="63" y="0"/>
                    </a:moveTo>
                    <a:lnTo>
                      <a:pt x="79" y="2"/>
                    </a:lnTo>
                    <a:lnTo>
                      <a:pt x="94" y="7"/>
                    </a:lnTo>
                    <a:lnTo>
                      <a:pt x="108" y="17"/>
                    </a:lnTo>
                    <a:lnTo>
                      <a:pt x="118" y="30"/>
                    </a:lnTo>
                    <a:lnTo>
                      <a:pt x="124" y="45"/>
                    </a:lnTo>
                    <a:lnTo>
                      <a:pt x="127" y="61"/>
                    </a:lnTo>
                    <a:lnTo>
                      <a:pt x="124" y="77"/>
                    </a:lnTo>
                    <a:lnTo>
                      <a:pt x="118" y="93"/>
                    </a:lnTo>
                    <a:lnTo>
                      <a:pt x="108" y="106"/>
                    </a:lnTo>
                    <a:lnTo>
                      <a:pt x="94" y="116"/>
                    </a:lnTo>
                    <a:lnTo>
                      <a:pt x="79" y="122"/>
                    </a:lnTo>
                    <a:lnTo>
                      <a:pt x="63" y="125"/>
                    </a:lnTo>
                    <a:lnTo>
                      <a:pt x="47" y="122"/>
                    </a:lnTo>
                    <a:lnTo>
                      <a:pt x="32" y="116"/>
                    </a:lnTo>
                    <a:lnTo>
                      <a:pt x="19" y="106"/>
                    </a:lnTo>
                    <a:lnTo>
                      <a:pt x="8" y="93"/>
                    </a:lnTo>
                    <a:lnTo>
                      <a:pt x="2" y="77"/>
                    </a:lnTo>
                    <a:lnTo>
                      <a:pt x="0" y="61"/>
                    </a:lnTo>
                    <a:lnTo>
                      <a:pt x="2" y="45"/>
                    </a:lnTo>
                    <a:lnTo>
                      <a:pt x="8" y="30"/>
                    </a:lnTo>
                    <a:lnTo>
                      <a:pt x="19" y="17"/>
                    </a:lnTo>
                    <a:lnTo>
                      <a:pt x="32" y="7"/>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0"/>
              <p:cNvSpPr>
                <a:spLocks/>
              </p:cNvSpPr>
              <p:nvPr/>
            </p:nvSpPr>
            <p:spPr bwMode="auto">
              <a:xfrm>
                <a:off x="4292" y="1323"/>
                <a:ext cx="63" cy="63"/>
              </a:xfrm>
              <a:custGeom>
                <a:avLst/>
                <a:gdLst>
                  <a:gd name="T0" fmla="*/ 63 w 126"/>
                  <a:gd name="T1" fmla="*/ 0 h 125"/>
                  <a:gd name="T2" fmla="*/ 79 w 126"/>
                  <a:gd name="T3" fmla="*/ 2 h 125"/>
                  <a:gd name="T4" fmla="*/ 94 w 126"/>
                  <a:gd name="T5" fmla="*/ 8 h 125"/>
                  <a:gd name="T6" fmla="*/ 107 w 126"/>
                  <a:gd name="T7" fmla="*/ 18 h 125"/>
                  <a:gd name="T8" fmla="*/ 117 w 126"/>
                  <a:gd name="T9" fmla="*/ 31 h 125"/>
                  <a:gd name="T10" fmla="*/ 123 w 126"/>
                  <a:gd name="T11" fmla="*/ 46 h 125"/>
                  <a:gd name="T12" fmla="*/ 126 w 126"/>
                  <a:gd name="T13" fmla="*/ 62 h 125"/>
                  <a:gd name="T14" fmla="*/ 123 w 126"/>
                  <a:gd name="T15" fmla="*/ 78 h 125"/>
                  <a:gd name="T16" fmla="*/ 117 w 126"/>
                  <a:gd name="T17" fmla="*/ 94 h 125"/>
                  <a:gd name="T18" fmla="*/ 107 w 126"/>
                  <a:gd name="T19" fmla="*/ 107 h 125"/>
                  <a:gd name="T20" fmla="*/ 94 w 126"/>
                  <a:gd name="T21" fmla="*/ 117 h 125"/>
                  <a:gd name="T22" fmla="*/ 79 w 126"/>
                  <a:gd name="T23" fmla="*/ 123 h 125"/>
                  <a:gd name="T24" fmla="*/ 63 w 126"/>
                  <a:gd name="T25" fmla="*/ 125 h 125"/>
                  <a:gd name="T26" fmla="*/ 46 w 126"/>
                  <a:gd name="T27" fmla="*/ 123 h 125"/>
                  <a:gd name="T28" fmla="*/ 31 w 126"/>
                  <a:gd name="T29" fmla="*/ 117 h 125"/>
                  <a:gd name="T30" fmla="*/ 18 w 126"/>
                  <a:gd name="T31" fmla="*/ 107 h 125"/>
                  <a:gd name="T32" fmla="*/ 8 w 126"/>
                  <a:gd name="T33" fmla="*/ 94 h 125"/>
                  <a:gd name="T34" fmla="*/ 2 w 126"/>
                  <a:gd name="T35" fmla="*/ 78 h 125"/>
                  <a:gd name="T36" fmla="*/ 0 w 126"/>
                  <a:gd name="T37" fmla="*/ 62 h 125"/>
                  <a:gd name="T38" fmla="*/ 2 w 126"/>
                  <a:gd name="T39" fmla="*/ 46 h 125"/>
                  <a:gd name="T40" fmla="*/ 8 w 126"/>
                  <a:gd name="T41" fmla="*/ 31 h 125"/>
                  <a:gd name="T42" fmla="*/ 18 w 126"/>
                  <a:gd name="T43" fmla="*/ 18 h 125"/>
                  <a:gd name="T44" fmla="*/ 31 w 126"/>
                  <a:gd name="T45" fmla="*/ 8 h 125"/>
                  <a:gd name="T46" fmla="*/ 46 w 126"/>
                  <a:gd name="T47" fmla="*/ 2 h 125"/>
                  <a:gd name="T48" fmla="*/ 63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3" y="0"/>
                    </a:moveTo>
                    <a:lnTo>
                      <a:pt x="79" y="2"/>
                    </a:lnTo>
                    <a:lnTo>
                      <a:pt x="94" y="8"/>
                    </a:lnTo>
                    <a:lnTo>
                      <a:pt x="107" y="18"/>
                    </a:lnTo>
                    <a:lnTo>
                      <a:pt x="117" y="31"/>
                    </a:lnTo>
                    <a:lnTo>
                      <a:pt x="123" y="46"/>
                    </a:lnTo>
                    <a:lnTo>
                      <a:pt x="126" y="62"/>
                    </a:lnTo>
                    <a:lnTo>
                      <a:pt x="123" y="78"/>
                    </a:lnTo>
                    <a:lnTo>
                      <a:pt x="117" y="94"/>
                    </a:lnTo>
                    <a:lnTo>
                      <a:pt x="107" y="107"/>
                    </a:lnTo>
                    <a:lnTo>
                      <a:pt x="94" y="117"/>
                    </a:lnTo>
                    <a:lnTo>
                      <a:pt x="79" y="123"/>
                    </a:lnTo>
                    <a:lnTo>
                      <a:pt x="63" y="125"/>
                    </a:lnTo>
                    <a:lnTo>
                      <a:pt x="46" y="123"/>
                    </a:lnTo>
                    <a:lnTo>
                      <a:pt x="31" y="117"/>
                    </a:lnTo>
                    <a:lnTo>
                      <a:pt x="18" y="107"/>
                    </a:lnTo>
                    <a:lnTo>
                      <a:pt x="8" y="94"/>
                    </a:lnTo>
                    <a:lnTo>
                      <a:pt x="2" y="78"/>
                    </a:lnTo>
                    <a:lnTo>
                      <a:pt x="0" y="62"/>
                    </a:lnTo>
                    <a:lnTo>
                      <a:pt x="2" y="46"/>
                    </a:lnTo>
                    <a:lnTo>
                      <a:pt x="8" y="31"/>
                    </a:lnTo>
                    <a:lnTo>
                      <a:pt x="18" y="18"/>
                    </a:lnTo>
                    <a:lnTo>
                      <a:pt x="31" y="8"/>
                    </a:lnTo>
                    <a:lnTo>
                      <a:pt x="46"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1"/>
              <p:cNvSpPr>
                <a:spLocks/>
              </p:cNvSpPr>
              <p:nvPr/>
            </p:nvSpPr>
            <p:spPr bwMode="auto">
              <a:xfrm>
                <a:off x="4453" y="1324"/>
                <a:ext cx="63" cy="62"/>
              </a:xfrm>
              <a:custGeom>
                <a:avLst/>
                <a:gdLst>
                  <a:gd name="T0" fmla="*/ 63 w 127"/>
                  <a:gd name="T1" fmla="*/ 0 h 124"/>
                  <a:gd name="T2" fmla="*/ 79 w 127"/>
                  <a:gd name="T3" fmla="*/ 1 h 124"/>
                  <a:gd name="T4" fmla="*/ 94 w 127"/>
                  <a:gd name="T5" fmla="*/ 7 h 124"/>
                  <a:gd name="T6" fmla="*/ 108 w 127"/>
                  <a:gd name="T7" fmla="*/ 17 h 124"/>
                  <a:gd name="T8" fmla="*/ 118 w 127"/>
                  <a:gd name="T9" fmla="*/ 30 h 124"/>
                  <a:gd name="T10" fmla="*/ 124 w 127"/>
                  <a:gd name="T11" fmla="*/ 45 h 124"/>
                  <a:gd name="T12" fmla="*/ 127 w 127"/>
                  <a:gd name="T13" fmla="*/ 61 h 124"/>
                  <a:gd name="T14" fmla="*/ 124 w 127"/>
                  <a:gd name="T15" fmla="*/ 77 h 124"/>
                  <a:gd name="T16" fmla="*/ 118 w 127"/>
                  <a:gd name="T17" fmla="*/ 93 h 124"/>
                  <a:gd name="T18" fmla="*/ 108 w 127"/>
                  <a:gd name="T19" fmla="*/ 106 h 124"/>
                  <a:gd name="T20" fmla="*/ 94 w 127"/>
                  <a:gd name="T21" fmla="*/ 116 h 124"/>
                  <a:gd name="T22" fmla="*/ 79 w 127"/>
                  <a:gd name="T23" fmla="*/ 122 h 124"/>
                  <a:gd name="T24" fmla="*/ 63 w 127"/>
                  <a:gd name="T25" fmla="*/ 124 h 124"/>
                  <a:gd name="T26" fmla="*/ 47 w 127"/>
                  <a:gd name="T27" fmla="*/ 122 h 124"/>
                  <a:gd name="T28" fmla="*/ 32 w 127"/>
                  <a:gd name="T29" fmla="*/ 116 h 124"/>
                  <a:gd name="T30" fmla="*/ 19 w 127"/>
                  <a:gd name="T31" fmla="*/ 106 h 124"/>
                  <a:gd name="T32" fmla="*/ 8 w 127"/>
                  <a:gd name="T33" fmla="*/ 93 h 124"/>
                  <a:gd name="T34" fmla="*/ 2 w 127"/>
                  <a:gd name="T35" fmla="*/ 77 h 124"/>
                  <a:gd name="T36" fmla="*/ 0 w 127"/>
                  <a:gd name="T37" fmla="*/ 61 h 124"/>
                  <a:gd name="T38" fmla="*/ 2 w 127"/>
                  <a:gd name="T39" fmla="*/ 45 h 124"/>
                  <a:gd name="T40" fmla="*/ 8 w 127"/>
                  <a:gd name="T41" fmla="*/ 30 h 124"/>
                  <a:gd name="T42" fmla="*/ 19 w 127"/>
                  <a:gd name="T43" fmla="*/ 17 h 124"/>
                  <a:gd name="T44" fmla="*/ 32 w 127"/>
                  <a:gd name="T45" fmla="*/ 7 h 124"/>
                  <a:gd name="T46" fmla="*/ 47 w 127"/>
                  <a:gd name="T47" fmla="*/ 1 h 124"/>
                  <a:gd name="T48" fmla="*/ 63 w 127"/>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 h="124">
                    <a:moveTo>
                      <a:pt x="63" y="0"/>
                    </a:moveTo>
                    <a:lnTo>
                      <a:pt x="79" y="1"/>
                    </a:lnTo>
                    <a:lnTo>
                      <a:pt x="94" y="7"/>
                    </a:lnTo>
                    <a:lnTo>
                      <a:pt x="108" y="17"/>
                    </a:lnTo>
                    <a:lnTo>
                      <a:pt x="118" y="30"/>
                    </a:lnTo>
                    <a:lnTo>
                      <a:pt x="124" y="45"/>
                    </a:lnTo>
                    <a:lnTo>
                      <a:pt x="127" y="61"/>
                    </a:lnTo>
                    <a:lnTo>
                      <a:pt x="124" y="77"/>
                    </a:lnTo>
                    <a:lnTo>
                      <a:pt x="118" y="93"/>
                    </a:lnTo>
                    <a:lnTo>
                      <a:pt x="108" y="106"/>
                    </a:lnTo>
                    <a:lnTo>
                      <a:pt x="94" y="116"/>
                    </a:lnTo>
                    <a:lnTo>
                      <a:pt x="79" y="122"/>
                    </a:lnTo>
                    <a:lnTo>
                      <a:pt x="63" y="124"/>
                    </a:lnTo>
                    <a:lnTo>
                      <a:pt x="47" y="122"/>
                    </a:lnTo>
                    <a:lnTo>
                      <a:pt x="32" y="116"/>
                    </a:lnTo>
                    <a:lnTo>
                      <a:pt x="19" y="106"/>
                    </a:lnTo>
                    <a:lnTo>
                      <a:pt x="8" y="93"/>
                    </a:lnTo>
                    <a:lnTo>
                      <a:pt x="2" y="77"/>
                    </a:lnTo>
                    <a:lnTo>
                      <a:pt x="0" y="61"/>
                    </a:lnTo>
                    <a:lnTo>
                      <a:pt x="2" y="45"/>
                    </a:lnTo>
                    <a:lnTo>
                      <a:pt x="8" y="30"/>
                    </a:lnTo>
                    <a:lnTo>
                      <a:pt x="19" y="17"/>
                    </a:lnTo>
                    <a:lnTo>
                      <a:pt x="32" y="7"/>
                    </a:lnTo>
                    <a:lnTo>
                      <a:pt x="47" y="1"/>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
              <p:cNvSpPr>
                <a:spLocks/>
              </p:cNvSpPr>
              <p:nvPr/>
            </p:nvSpPr>
            <p:spPr bwMode="auto">
              <a:xfrm>
                <a:off x="4453" y="1484"/>
                <a:ext cx="63" cy="63"/>
              </a:xfrm>
              <a:custGeom>
                <a:avLst/>
                <a:gdLst>
                  <a:gd name="T0" fmla="*/ 63 w 127"/>
                  <a:gd name="T1" fmla="*/ 0 h 125"/>
                  <a:gd name="T2" fmla="*/ 79 w 127"/>
                  <a:gd name="T3" fmla="*/ 2 h 125"/>
                  <a:gd name="T4" fmla="*/ 94 w 127"/>
                  <a:gd name="T5" fmla="*/ 8 h 125"/>
                  <a:gd name="T6" fmla="*/ 108 w 127"/>
                  <a:gd name="T7" fmla="*/ 18 h 125"/>
                  <a:gd name="T8" fmla="*/ 118 w 127"/>
                  <a:gd name="T9" fmla="*/ 31 h 125"/>
                  <a:gd name="T10" fmla="*/ 124 w 127"/>
                  <a:gd name="T11" fmla="*/ 46 h 125"/>
                  <a:gd name="T12" fmla="*/ 127 w 127"/>
                  <a:gd name="T13" fmla="*/ 62 h 125"/>
                  <a:gd name="T14" fmla="*/ 124 w 127"/>
                  <a:gd name="T15" fmla="*/ 78 h 125"/>
                  <a:gd name="T16" fmla="*/ 118 w 127"/>
                  <a:gd name="T17" fmla="*/ 93 h 125"/>
                  <a:gd name="T18" fmla="*/ 108 w 127"/>
                  <a:gd name="T19" fmla="*/ 107 h 125"/>
                  <a:gd name="T20" fmla="*/ 94 w 127"/>
                  <a:gd name="T21" fmla="*/ 117 h 125"/>
                  <a:gd name="T22" fmla="*/ 79 w 127"/>
                  <a:gd name="T23" fmla="*/ 123 h 125"/>
                  <a:gd name="T24" fmla="*/ 63 w 127"/>
                  <a:gd name="T25" fmla="*/ 125 h 125"/>
                  <a:gd name="T26" fmla="*/ 47 w 127"/>
                  <a:gd name="T27" fmla="*/ 123 h 125"/>
                  <a:gd name="T28" fmla="*/ 32 w 127"/>
                  <a:gd name="T29" fmla="*/ 117 h 125"/>
                  <a:gd name="T30" fmla="*/ 19 w 127"/>
                  <a:gd name="T31" fmla="*/ 107 h 125"/>
                  <a:gd name="T32" fmla="*/ 8 w 127"/>
                  <a:gd name="T33" fmla="*/ 93 h 125"/>
                  <a:gd name="T34" fmla="*/ 2 w 127"/>
                  <a:gd name="T35" fmla="*/ 78 h 125"/>
                  <a:gd name="T36" fmla="*/ 0 w 127"/>
                  <a:gd name="T37" fmla="*/ 62 h 125"/>
                  <a:gd name="T38" fmla="*/ 2 w 127"/>
                  <a:gd name="T39" fmla="*/ 46 h 125"/>
                  <a:gd name="T40" fmla="*/ 8 w 127"/>
                  <a:gd name="T41" fmla="*/ 31 h 125"/>
                  <a:gd name="T42" fmla="*/ 19 w 127"/>
                  <a:gd name="T43" fmla="*/ 18 h 125"/>
                  <a:gd name="T44" fmla="*/ 32 w 127"/>
                  <a:gd name="T45" fmla="*/ 8 h 125"/>
                  <a:gd name="T46" fmla="*/ 47 w 127"/>
                  <a:gd name="T47" fmla="*/ 2 h 125"/>
                  <a:gd name="T48" fmla="*/ 63 w 127"/>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 h="125">
                    <a:moveTo>
                      <a:pt x="63" y="0"/>
                    </a:moveTo>
                    <a:lnTo>
                      <a:pt x="79" y="2"/>
                    </a:lnTo>
                    <a:lnTo>
                      <a:pt x="94" y="8"/>
                    </a:lnTo>
                    <a:lnTo>
                      <a:pt x="108" y="18"/>
                    </a:lnTo>
                    <a:lnTo>
                      <a:pt x="118" y="31"/>
                    </a:lnTo>
                    <a:lnTo>
                      <a:pt x="124" y="46"/>
                    </a:lnTo>
                    <a:lnTo>
                      <a:pt x="127" y="62"/>
                    </a:lnTo>
                    <a:lnTo>
                      <a:pt x="124" y="78"/>
                    </a:lnTo>
                    <a:lnTo>
                      <a:pt x="118" y="93"/>
                    </a:lnTo>
                    <a:lnTo>
                      <a:pt x="108" y="107"/>
                    </a:lnTo>
                    <a:lnTo>
                      <a:pt x="94" y="117"/>
                    </a:lnTo>
                    <a:lnTo>
                      <a:pt x="79" y="123"/>
                    </a:lnTo>
                    <a:lnTo>
                      <a:pt x="63" y="125"/>
                    </a:lnTo>
                    <a:lnTo>
                      <a:pt x="47" y="123"/>
                    </a:lnTo>
                    <a:lnTo>
                      <a:pt x="32" y="117"/>
                    </a:lnTo>
                    <a:lnTo>
                      <a:pt x="19" y="107"/>
                    </a:lnTo>
                    <a:lnTo>
                      <a:pt x="8" y="93"/>
                    </a:lnTo>
                    <a:lnTo>
                      <a:pt x="2" y="78"/>
                    </a:lnTo>
                    <a:lnTo>
                      <a:pt x="0" y="62"/>
                    </a:lnTo>
                    <a:lnTo>
                      <a:pt x="2" y="46"/>
                    </a:lnTo>
                    <a:lnTo>
                      <a:pt x="8" y="31"/>
                    </a:lnTo>
                    <a:lnTo>
                      <a:pt x="19" y="18"/>
                    </a:lnTo>
                    <a:lnTo>
                      <a:pt x="32" y="8"/>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3"/>
              <p:cNvSpPr>
                <a:spLocks/>
              </p:cNvSpPr>
              <p:nvPr/>
            </p:nvSpPr>
            <p:spPr bwMode="auto">
              <a:xfrm>
                <a:off x="5429" y="511"/>
                <a:ext cx="63" cy="62"/>
              </a:xfrm>
              <a:custGeom>
                <a:avLst/>
                <a:gdLst>
                  <a:gd name="T0" fmla="*/ 63 w 126"/>
                  <a:gd name="T1" fmla="*/ 0 h 125"/>
                  <a:gd name="T2" fmla="*/ 79 w 126"/>
                  <a:gd name="T3" fmla="*/ 2 h 125"/>
                  <a:gd name="T4" fmla="*/ 95 w 126"/>
                  <a:gd name="T5" fmla="*/ 8 h 125"/>
                  <a:gd name="T6" fmla="*/ 108 w 126"/>
                  <a:gd name="T7" fmla="*/ 17 h 125"/>
                  <a:gd name="T8" fmla="*/ 118 w 126"/>
                  <a:gd name="T9" fmla="*/ 30 h 125"/>
                  <a:gd name="T10" fmla="*/ 124 w 126"/>
                  <a:gd name="T11" fmla="*/ 45 h 125"/>
                  <a:gd name="T12" fmla="*/ 126 w 126"/>
                  <a:gd name="T13" fmla="*/ 62 h 125"/>
                  <a:gd name="T14" fmla="*/ 124 w 126"/>
                  <a:gd name="T15" fmla="*/ 78 h 125"/>
                  <a:gd name="T16" fmla="*/ 118 w 126"/>
                  <a:gd name="T17" fmla="*/ 93 h 125"/>
                  <a:gd name="T18" fmla="*/ 108 w 126"/>
                  <a:gd name="T19" fmla="*/ 106 h 125"/>
                  <a:gd name="T20" fmla="*/ 95 w 126"/>
                  <a:gd name="T21" fmla="*/ 116 h 125"/>
                  <a:gd name="T22" fmla="*/ 79 w 126"/>
                  <a:gd name="T23" fmla="*/ 122 h 125"/>
                  <a:gd name="T24" fmla="*/ 63 w 126"/>
                  <a:gd name="T25" fmla="*/ 125 h 125"/>
                  <a:gd name="T26" fmla="*/ 46 w 126"/>
                  <a:gd name="T27" fmla="*/ 122 h 125"/>
                  <a:gd name="T28" fmla="*/ 31 w 126"/>
                  <a:gd name="T29" fmla="*/ 116 h 125"/>
                  <a:gd name="T30" fmla="*/ 18 w 126"/>
                  <a:gd name="T31" fmla="*/ 106 h 125"/>
                  <a:gd name="T32" fmla="*/ 9 w 126"/>
                  <a:gd name="T33" fmla="*/ 93 h 125"/>
                  <a:gd name="T34" fmla="*/ 2 w 126"/>
                  <a:gd name="T35" fmla="*/ 78 h 125"/>
                  <a:gd name="T36" fmla="*/ 0 w 126"/>
                  <a:gd name="T37" fmla="*/ 62 h 125"/>
                  <a:gd name="T38" fmla="*/ 2 w 126"/>
                  <a:gd name="T39" fmla="*/ 45 h 125"/>
                  <a:gd name="T40" fmla="*/ 9 w 126"/>
                  <a:gd name="T41" fmla="*/ 30 h 125"/>
                  <a:gd name="T42" fmla="*/ 18 w 126"/>
                  <a:gd name="T43" fmla="*/ 17 h 125"/>
                  <a:gd name="T44" fmla="*/ 31 w 126"/>
                  <a:gd name="T45" fmla="*/ 8 h 125"/>
                  <a:gd name="T46" fmla="*/ 47 w 126"/>
                  <a:gd name="T47" fmla="*/ 2 h 125"/>
                  <a:gd name="T48" fmla="*/ 63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3" y="0"/>
                    </a:moveTo>
                    <a:lnTo>
                      <a:pt x="79" y="2"/>
                    </a:lnTo>
                    <a:lnTo>
                      <a:pt x="95" y="8"/>
                    </a:lnTo>
                    <a:lnTo>
                      <a:pt x="108" y="17"/>
                    </a:lnTo>
                    <a:lnTo>
                      <a:pt x="118" y="30"/>
                    </a:lnTo>
                    <a:lnTo>
                      <a:pt x="124" y="45"/>
                    </a:lnTo>
                    <a:lnTo>
                      <a:pt x="126" y="62"/>
                    </a:lnTo>
                    <a:lnTo>
                      <a:pt x="124" y="78"/>
                    </a:lnTo>
                    <a:lnTo>
                      <a:pt x="118" y="93"/>
                    </a:lnTo>
                    <a:lnTo>
                      <a:pt x="108" y="106"/>
                    </a:lnTo>
                    <a:lnTo>
                      <a:pt x="95" y="116"/>
                    </a:lnTo>
                    <a:lnTo>
                      <a:pt x="79" y="122"/>
                    </a:lnTo>
                    <a:lnTo>
                      <a:pt x="63" y="125"/>
                    </a:lnTo>
                    <a:lnTo>
                      <a:pt x="46" y="122"/>
                    </a:lnTo>
                    <a:lnTo>
                      <a:pt x="31" y="116"/>
                    </a:lnTo>
                    <a:lnTo>
                      <a:pt x="18" y="106"/>
                    </a:lnTo>
                    <a:lnTo>
                      <a:pt x="9" y="93"/>
                    </a:lnTo>
                    <a:lnTo>
                      <a:pt x="2" y="78"/>
                    </a:lnTo>
                    <a:lnTo>
                      <a:pt x="0" y="62"/>
                    </a:lnTo>
                    <a:lnTo>
                      <a:pt x="2" y="45"/>
                    </a:lnTo>
                    <a:lnTo>
                      <a:pt x="9" y="30"/>
                    </a:lnTo>
                    <a:lnTo>
                      <a:pt x="18" y="17"/>
                    </a:lnTo>
                    <a:lnTo>
                      <a:pt x="31" y="8"/>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4"/>
              <p:cNvSpPr>
                <a:spLocks/>
              </p:cNvSpPr>
              <p:nvPr/>
            </p:nvSpPr>
            <p:spPr bwMode="auto">
              <a:xfrm>
                <a:off x="5268" y="350"/>
                <a:ext cx="63" cy="62"/>
              </a:xfrm>
              <a:custGeom>
                <a:avLst/>
                <a:gdLst>
                  <a:gd name="T0" fmla="*/ 64 w 126"/>
                  <a:gd name="T1" fmla="*/ 0 h 125"/>
                  <a:gd name="T2" fmla="*/ 80 w 126"/>
                  <a:gd name="T3" fmla="*/ 2 h 125"/>
                  <a:gd name="T4" fmla="*/ 95 w 126"/>
                  <a:gd name="T5" fmla="*/ 8 h 125"/>
                  <a:gd name="T6" fmla="*/ 108 w 126"/>
                  <a:gd name="T7" fmla="*/ 17 h 125"/>
                  <a:gd name="T8" fmla="*/ 118 w 126"/>
                  <a:gd name="T9" fmla="*/ 30 h 125"/>
                  <a:gd name="T10" fmla="*/ 124 w 126"/>
                  <a:gd name="T11" fmla="*/ 46 h 125"/>
                  <a:gd name="T12" fmla="*/ 126 w 126"/>
                  <a:gd name="T13" fmla="*/ 62 h 125"/>
                  <a:gd name="T14" fmla="*/ 124 w 126"/>
                  <a:gd name="T15" fmla="*/ 79 h 125"/>
                  <a:gd name="T16" fmla="*/ 118 w 126"/>
                  <a:gd name="T17" fmla="*/ 94 h 125"/>
                  <a:gd name="T18" fmla="*/ 108 w 126"/>
                  <a:gd name="T19" fmla="*/ 106 h 125"/>
                  <a:gd name="T20" fmla="*/ 95 w 126"/>
                  <a:gd name="T21" fmla="*/ 116 h 125"/>
                  <a:gd name="T22" fmla="*/ 80 w 126"/>
                  <a:gd name="T23" fmla="*/ 123 h 125"/>
                  <a:gd name="T24" fmla="*/ 64 w 126"/>
                  <a:gd name="T25" fmla="*/ 125 h 125"/>
                  <a:gd name="T26" fmla="*/ 48 w 126"/>
                  <a:gd name="T27" fmla="*/ 123 h 125"/>
                  <a:gd name="T28" fmla="*/ 31 w 126"/>
                  <a:gd name="T29" fmla="*/ 116 h 125"/>
                  <a:gd name="T30" fmla="*/ 18 w 126"/>
                  <a:gd name="T31" fmla="*/ 106 h 125"/>
                  <a:gd name="T32" fmla="*/ 9 w 126"/>
                  <a:gd name="T33" fmla="*/ 94 h 125"/>
                  <a:gd name="T34" fmla="*/ 3 w 126"/>
                  <a:gd name="T35" fmla="*/ 79 h 125"/>
                  <a:gd name="T36" fmla="*/ 0 w 126"/>
                  <a:gd name="T37" fmla="*/ 62 h 125"/>
                  <a:gd name="T38" fmla="*/ 3 w 126"/>
                  <a:gd name="T39" fmla="*/ 46 h 125"/>
                  <a:gd name="T40" fmla="*/ 9 w 126"/>
                  <a:gd name="T41" fmla="*/ 30 h 125"/>
                  <a:gd name="T42" fmla="*/ 18 w 126"/>
                  <a:gd name="T43" fmla="*/ 17 h 125"/>
                  <a:gd name="T44" fmla="*/ 31 w 126"/>
                  <a:gd name="T45" fmla="*/ 8 h 125"/>
                  <a:gd name="T46" fmla="*/ 48 w 126"/>
                  <a:gd name="T47" fmla="*/ 2 h 125"/>
                  <a:gd name="T48" fmla="*/ 64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4" y="0"/>
                    </a:moveTo>
                    <a:lnTo>
                      <a:pt x="80" y="2"/>
                    </a:lnTo>
                    <a:lnTo>
                      <a:pt x="95" y="8"/>
                    </a:lnTo>
                    <a:lnTo>
                      <a:pt x="108" y="17"/>
                    </a:lnTo>
                    <a:lnTo>
                      <a:pt x="118" y="30"/>
                    </a:lnTo>
                    <a:lnTo>
                      <a:pt x="124" y="46"/>
                    </a:lnTo>
                    <a:lnTo>
                      <a:pt x="126" y="62"/>
                    </a:lnTo>
                    <a:lnTo>
                      <a:pt x="124" y="79"/>
                    </a:lnTo>
                    <a:lnTo>
                      <a:pt x="118" y="94"/>
                    </a:lnTo>
                    <a:lnTo>
                      <a:pt x="108" y="106"/>
                    </a:lnTo>
                    <a:lnTo>
                      <a:pt x="95" y="116"/>
                    </a:lnTo>
                    <a:lnTo>
                      <a:pt x="80" y="123"/>
                    </a:lnTo>
                    <a:lnTo>
                      <a:pt x="64" y="125"/>
                    </a:lnTo>
                    <a:lnTo>
                      <a:pt x="48" y="123"/>
                    </a:lnTo>
                    <a:lnTo>
                      <a:pt x="31" y="116"/>
                    </a:lnTo>
                    <a:lnTo>
                      <a:pt x="18" y="106"/>
                    </a:lnTo>
                    <a:lnTo>
                      <a:pt x="9" y="94"/>
                    </a:lnTo>
                    <a:lnTo>
                      <a:pt x="3" y="79"/>
                    </a:lnTo>
                    <a:lnTo>
                      <a:pt x="0" y="62"/>
                    </a:lnTo>
                    <a:lnTo>
                      <a:pt x="3" y="46"/>
                    </a:lnTo>
                    <a:lnTo>
                      <a:pt x="9" y="30"/>
                    </a:lnTo>
                    <a:lnTo>
                      <a:pt x="18" y="17"/>
                    </a:lnTo>
                    <a:lnTo>
                      <a:pt x="31" y="8"/>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5"/>
              <p:cNvSpPr>
                <a:spLocks/>
              </p:cNvSpPr>
              <p:nvPr/>
            </p:nvSpPr>
            <p:spPr bwMode="auto">
              <a:xfrm>
                <a:off x="5107" y="511"/>
                <a:ext cx="62" cy="62"/>
              </a:xfrm>
              <a:custGeom>
                <a:avLst/>
                <a:gdLst>
                  <a:gd name="T0" fmla="*/ 62 w 125"/>
                  <a:gd name="T1" fmla="*/ 0 h 125"/>
                  <a:gd name="T2" fmla="*/ 78 w 125"/>
                  <a:gd name="T3" fmla="*/ 2 h 125"/>
                  <a:gd name="T4" fmla="*/ 94 w 125"/>
                  <a:gd name="T5" fmla="*/ 8 h 125"/>
                  <a:gd name="T6" fmla="*/ 107 w 125"/>
                  <a:gd name="T7" fmla="*/ 17 h 125"/>
                  <a:gd name="T8" fmla="*/ 117 w 125"/>
                  <a:gd name="T9" fmla="*/ 30 h 125"/>
                  <a:gd name="T10" fmla="*/ 123 w 125"/>
                  <a:gd name="T11" fmla="*/ 45 h 125"/>
                  <a:gd name="T12" fmla="*/ 125 w 125"/>
                  <a:gd name="T13" fmla="*/ 62 h 125"/>
                  <a:gd name="T14" fmla="*/ 123 w 125"/>
                  <a:gd name="T15" fmla="*/ 78 h 125"/>
                  <a:gd name="T16" fmla="*/ 117 w 125"/>
                  <a:gd name="T17" fmla="*/ 93 h 125"/>
                  <a:gd name="T18" fmla="*/ 107 w 125"/>
                  <a:gd name="T19" fmla="*/ 107 h 125"/>
                  <a:gd name="T20" fmla="*/ 94 w 125"/>
                  <a:gd name="T21" fmla="*/ 116 h 125"/>
                  <a:gd name="T22" fmla="*/ 78 w 125"/>
                  <a:gd name="T23" fmla="*/ 122 h 125"/>
                  <a:gd name="T24" fmla="*/ 62 w 125"/>
                  <a:gd name="T25" fmla="*/ 125 h 125"/>
                  <a:gd name="T26" fmla="*/ 46 w 125"/>
                  <a:gd name="T27" fmla="*/ 122 h 125"/>
                  <a:gd name="T28" fmla="*/ 31 w 125"/>
                  <a:gd name="T29" fmla="*/ 116 h 125"/>
                  <a:gd name="T30" fmla="*/ 18 w 125"/>
                  <a:gd name="T31" fmla="*/ 107 h 125"/>
                  <a:gd name="T32" fmla="*/ 8 w 125"/>
                  <a:gd name="T33" fmla="*/ 94 h 125"/>
                  <a:gd name="T34" fmla="*/ 2 w 125"/>
                  <a:gd name="T35" fmla="*/ 78 h 125"/>
                  <a:gd name="T36" fmla="*/ 0 w 125"/>
                  <a:gd name="T37" fmla="*/ 62 h 125"/>
                  <a:gd name="T38" fmla="*/ 2 w 125"/>
                  <a:gd name="T39" fmla="*/ 45 h 125"/>
                  <a:gd name="T40" fmla="*/ 8 w 125"/>
                  <a:gd name="T41" fmla="*/ 30 h 125"/>
                  <a:gd name="T42" fmla="*/ 18 w 125"/>
                  <a:gd name="T43" fmla="*/ 17 h 125"/>
                  <a:gd name="T44" fmla="*/ 31 w 125"/>
                  <a:gd name="T45" fmla="*/ 8 h 125"/>
                  <a:gd name="T46" fmla="*/ 46 w 125"/>
                  <a:gd name="T47" fmla="*/ 2 h 125"/>
                  <a:gd name="T48" fmla="*/ 62 w 125"/>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5" h="125">
                    <a:moveTo>
                      <a:pt x="62" y="0"/>
                    </a:moveTo>
                    <a:lnTo>
                      <a:pt x="78" y="2"/>
                    </a:lnTo>
                    <a:lnTo>
                      <a:pt x="94" y="8"/>
                    </a:lnTo>
                    <a:lnTo>
                      <a:pt x="107" y="17"/>
                    </a:lnTo>
                    <a:lnTo>
                      <a:pt x="117" y="30"/>
                    </a:lnTo>
                    <a:lnTo>
                      <a:pt x="123" y="45"/>
                    </a:lnTo>
                    <a:lnTo>
                      <a:pt x="125" y="62"/>
                    </a:lnTo>
                    <a:lnTo>
                      <a:pt x="123" y="78"/>
                    </a:lnTo>
                    <a:lnTo>
                      <a:pt x="117" y="93"/>
                    </a:lnTo>
                    <a:lnTo>
                      <a:pt x="107" y="107"/>
                    </a:lnTo>
                    <a:lnTo>
                      <a:pt x="94" y="116"/>
                    </a:lnTo>
                    <a:lnTo>
                      <a:pt x="78" y="122"/>
                    </a:lnTo>
                    <a:lnTo>
                      <a:pt x="62" y="125"/>
                    </a:lnTo>
                    <a:lnTo>
                      <a:pt x="46" y="122"/>
                    </a:lnTo>
                    <a:lnTo>
                      <a:pt x="31" y="116"/>
                    </a:lnTo>
                    <a:lnTo>
                      <a:pt x="18" y="107"/>
                    </a:lnTo>
                    <a:lnTo>
                      <a:pt x="8" y="94"/>
                    </a:lnTo>
                    <a:lnTo>
                      <a:pt x="2" y="78"/>
                    </a:lnTo>
                    <a:lnTo>
                      <a:pt x="0" y="62"/>
                    </a:lnTo>
                    <a:lnTo>
                      <a:pt x="2" y="45"/>
                    </a:lnTo>
                    <a:lnTo>
                      <a:pt x="8" y="30"/>
                    </a:lnTo>
                    <a:lnTo>
                      <a:pt x="18" y="17"/>
                    </a:lnTo>
                    <a:lnTo>
                      <a:pt x="31" y="8"/>
                    </a:lnTo>
                    <a:lnTo>
                      <a:pt x="46" y="2"/>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6"/>
              <p:cNvSpPr>
                <a:spLocks/>
              </p:cNvSpPr>
              <p:nvPr/>
            </p:nvSpPr>
            <p:spPr bwMode="auto">
              <a:xfrm>
                <a:off x="5268" y="511"/>
                <a:ext cx="63" cy="62"/>
              </a:xfrm>
              <a:custGeom>
                <a:avLst/>
                <a:gdLst>
                  <a:gd name="T0" fmla="*/ 64 w 126"/>
                  <a:gd name="T1" fmla="*/ 0 h 125"/>
                  <a:gd name="T2" fmla="*/ 80 w 126"/>
                  <a:gd name="T3" fmla="*/ 2 h 125"/>
                  <a:gd name="T4" fmla="*/ 95 w 126"/>
                  <a:gd name="T5" fmla="*/ 7 h 125"/>
                  <a:gd name="T6" fmla="*/ 108 w 126"/>
                  <a:gd name="T7" fmla="*/ 17 h 125"/>
                  <a:gd name="T8" fmla="*/ 118 w 126"/>
                  <a:gd name="T9" fmla="*/ 30 h 125"/>
                  <a:gd name="T10" fmla="*/ 124 w 126"/>
                  <a:gd name="T11" fmla="*/ 45 h 125"/>
                  <a:gd name="T12" fmla="*/ 126 w 126"/>
                  <a:gd name="T13" fmla="*/ 62 h 125"/>
                  <a:gd name="T14" fmla="*/ 124 w 126"/>
                  <a:gd name="T15" fmla="*/ 78 h 125"/>
                  <a:gd name="T16" fmla="*/ 118 w 126"/>
                  <a:gd name="T17" fmla="*/ 93 h 125"/>
                  <a:gd name="T18" fmla="*/ 108 w 126"/>
                  <a:gd name="T19" fmla="*/ 106 h 125"/>
                  <a:gd name="T20" fmla="*/ 95 w 126"/>
                  <a:gd name="T21" fmla="*/ 116 h 125"/>
                  <a:gd name="T22" fmla="*/ 80 w 126"/>
                  <a:gd name="T23" fmla="*/ 122 h 125"/>
                  <a:gd name="T24" fmla="*/ 64 w 126"/>
                  <a:gd name="T25" fmla="*/ 125 h 125"/>
                  <a:gd name="T26" fmla="*/ 48 w 126"/>
                  <a:gd name="T27" fmla="*/ 122 h 125"/>
                  <a:gd name="T28" fmla="*/ 31 w 126"/>
                  <a:gd name="T29" fmla="*/ 116 h 125"/>
                  <a:gd name="T30" fmla="*/ 18 w 126"/>
                  <a:gd name="T31" fmla="*/ 106 h 125"/>
                  <a:gd name="T32" fmla="*/ 9 w 126"/>
                  <a:gd name="T33" fmla="*/ 93 h 125"/>
                  <a:gd name="T34" fmla="*/ 3 w 126"/>
                  <a:gd name="T35" fmla="*/ 78 h 125"/>
                  <a:gd name="T36" fmla="*/ 0 w 126"/>
                  <a:gd name="T37" fmla="*/ 62 h 125"/>
                  <a:gd name="T38" fmla="*/ 3 w 126"/>
                  <a:gd name="T39" fmla="*/ 45 h 125"/>
                  <a:gd name="T40" fmla="*/ 9 w 126"/>
                  <a:gd name="T41" fmla="*/ 30 h 125"/>
                  <a:gd name="T42" fmla="*/ 18 w 126"/>
                  <a:gd name="T43" fmla="*/ 17 h 125"/>
                  <a:gd name="T44" fmla="*/ 31 w 126"/>
                  <a:gd name="T45" fmla="*/ 8 h 125"/>
                  <a:gd name="T46" fmla="*/ 48 w 126"/>
                  <a:gd name="T47" fmla="*/ 2 h 125"/>
                  <a:gd name="T48" fmla="*/ 64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4" y="0"/>
                    </a:moveTo>
                    <a:lnTo>
                      <a:pt x="80" y="2"/>
                    </a:lnTo>
                    <a:lnTo>
                      <a:pt x="95" y="7"/>
                    </a:lnTo>
                    <a:lnTo>
                      <a:pt x="108" y="17"/>
                    </a:lnTo>
                    <a:lnTo>
                      <a:pt x="118" y="30"/>
                    </a:lnTo>
                    <a:lnTo>
                      <a:pt x="124" y="45"/>
                    </a:lnTo>
                    <a:lnTo>
                      <a:pt x="126" y="62"/>
                    </a:lnTo>
                    <a:lnTo>
                      <a:pt x="124" y="78"/>
                    </a:lnTo>
                    <a:lnTo>
                      <a:pt x="118" y="93"/>
                    </a:lnTo>
                    <a:lnTo>
                      <a:pt x="108" y="106"/>
                    </a:lnTo>
                    <a:lnTo>
                      <a:pt x="95" y="116"/>
                    </a:lnTo>
                    <a:lnTo>
                      <a:pt x="80" y="122"/>
                    </a:lnTo>
                    <a:lnTo>
                      <a:pt x="64" y="125"/>
                    </a:lnTo>
                    <a:lnTo>
                      <a:pt x="48" y="122"/>
                    </a:lnTo>
                    <a:lnTo>
                      <a:pt x="31" y="116"/>
                    </a:lnTo>
                    <a:lnTo>
                      <a:pt x="18" y="106"/>
                    </a:lnTo>
                    <a:lnTo>
                      <a:pt x="9" y="93"/>
                    </a:lnTo>
                    <a:lnTo>
                      <a:pt x="3" y="78"/>
                    </a:lnTo>
                    <a:lnTo>
                      <a:pt x="0" y="62"/>
                    </a:lnTo>
                    <a:lnTo>
                      <a:pt x="3" y="45"/>
                    </a:lnTo>
                    <a:lnTo>
                      <a:pt x="9" y="30"/>
                    </a:lnTo>
                    <a:lnTo>
                      <a:pt x="18" y="17"/>
                    </a:lnTo>
                    <a:lnTo>
                      <a:pt x="31" y="8"/>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7"/>
              <p:cNvSpPr>
                <a:spLocks/>
              </p:cNvSpPr>
              <p:nvPr/>
            </p:nvSpPr>
            <p:spPr bwMode="auto">
              <a:xfrm>
                <a:off x="5268" y="671"/>
                <a:ext cx="63" cy="63"/>
              </a:xfrm>
              <a:custGeom>
                <a:avLst/>
                <a:gdLst>
                  <a:gd name="T0" fmla="*/ 64 w 126"/>
                  <a:gd name="T1" fmla="*/ 0 h 125"/>
                  <a:gd name="T2" fmla="*/ 80 w 126"/>
                  <a:gd name="T3" fmla="*/ 2 h 125"/>
                  <a:gd name="T4" fmla="*/ 95 w 126"/>
                  <a:gd name="T5" fmla="*/ 7 h 125"/>
                  <a:gd name="T6" fmla="*/ 108 w 126"/>
                  <a:gd name="T7" fmla="*/ 17 h 125"/>
                  <a:gd name="T8" fmla="*/ 118 w 126"/>
                  <a:gd name="T9" fmla="*/ 30 h 125"/>
                  <a:gd name="T10" fmla="*/ 124 w 126"/>
                  <a:gd name="T11" fmla="*/ 45 h 125"/>
                  <a:gd name="T12" fmla="*/ 126 w 126"/>
                  <a:gd name="T13" fmla="*/ 61 h 125"/>
                  <a:gd name="T14" fmla="*/ 124 w 126"/>
                  <a:gd name="T15" fmla="*/ 78 h 125"/>
                  <a:gd name="T16" fmla="*/ 118 w 126"/>
                  <a:gd name="T17" fmla="*/ 93 h 125"/>
                  <a:gd name="T18" fmla="*/ 108 w 126"/>
                  <a:gd name="T19" fmla="*/ 106 h 125"/>
                  <a:gd name="T20" fmla="*/ 95 w 126"/>
                  <a:gd name="T21" fmla="*/ 116 h 125"/>
                  <a:gd name="T22" fmla="*/ 80 w 126"/>
                  <a:gd name="T23" fmla="*/ 122 h 125"/>
                  <a:gd name="T24" fmla="*/ 64 w 126"/>
                  <a:gd name="T25" fmla="*/ 125 h 125"/>
                  <a:gd name="T26" fmla="*/ 48 w 126"/>
                  <a:gd name="T27" fmla="*/ 122 h 125"/>
                  <a:gd name="T28" fmla="*/ 32 w 126"/>
                  <a:gd name="T29" fmla="*/ 116 h 125"/>
                  <a:gd name="T30" fmla="*/ 18 w 126"/>
                  <a:gd name="T31" fmla="*/ 106 h 125"/>
                  <a:gd name="T32" fmla="*/ 9 w 126"/>
                  <a:gd name="T33" fmla="*/ 93 h 125"/>
                  <a:gd name="T34" fmla="*/ 3 w 126"/>
                  <a:gd name="T35" fmla="*/ 78 h 125"/>
                  <a:gd name="T36" fmla="*/ 0 w 126"/>
                  <a:gd name="T37" fmla="*/ 61 h 125"/>
                  <a:gd name="T38" fmla="*/ 3 w 126"/>
                  <a:gd name="T39" fmla="*/ 45 h 125"/>
                  <a:gd name="T40" fmla="*/ 9 w 126"/>
                  <a:gd name="T41" fmla="*/ 30 h 125"/>
                  <a:gd name="T42" fmla="*/ 18 w 126"/>
                  <a:gd name="T43" fmla="*/ 17 h 125"/>
                  <a:gd name="T44" fmla="*/ 31 w 126"/>
                  <a:gd name="T45" fmla="*/ 7 h 125"/>
                  <a:gd name="T46" fmla="*/ 48 w 126"/>
                  <a:gd name="T47" fmla="*/ 2 h 125"/>
                  <a:gd name="T48" fmla="*/ 64 w 126"/>
                  <a:gd name="T4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25">
                    <a:moveTo>
                      <a:pt x="64" y="0"/>
                    </a:moveTo>
                    <a:lnTo>
                      <a:pt x="80" y="2"/>
                    </a:lnTo>
                    <a:lnTo>
                      <a:pt x="95" y="7"/>
                    </a:lnTo>
                    <a:lnTo>
                      <a:pt x="108" y="17"/>
                    </a:lnTo>
                    <a:lnTo>
                      <a:pt x="118" y="30"/>
                    </a:lnTo>
                    <a:lnTo>
                      <a:pt x="124" y="45"/>
                    </a:lnTo>
                    <a:lnTo>
                      <a:pt x="126" y="61"/>
                    </a:lnTo>
                    <a:lnTo>
                      <a:pt x="124" y="78"/>
                    </a:lnTo>
                    <a:lnTo>
                      <a:pt x="118" y="93"/>
                    </a:lnTo>
                    <a:lnTo>
                      <a:pt x="108" y="106"/>
                    </a:lnTo>
                    <a:lnTo>
                      <a:pt x="95" y="116"/>
                    </a:lnTo>
                    <a:lnTo>
                      <a:pt x="80" y="122"/>
                    </a:lnTo>
                    <a:lnTo>
                      <a:pt x="64" y="125"/>
                    </a:lnTo>
                    <a:lnTo>
                      <a:pt x="48" y="122"/>
                    </a:lnTo>
                    <a:lnTo>
                      <a:pt x="32" y="116"/>
                    </a:lnTo>
                    <a:lnTo>
                      <a:pt x="18" y="106"/>
                    </a:lnTo>
                    <a:lnTo>
                      <a:pt x="9" y="93"/>
                    </a:lnTo>
                    <a:lnTo>
                      <a:pt x="3" y="78"/>
                    </a:lnTo>
                    <a:lnTo>
                      <a:pt x="0" y="61"/>
                    </a:lnTo>
                    <a:lnTo>
                      <a:pt x="3" y="45"/>
                    </a:lnTo>
                    <a:lnTo>
                      <a:pt x="9" y="30"/>
                    </a:lnTo>
                    <a:lnTo>
                      <a:pt x="18" y="17"/>
                    </a:lnTo>
                    <a:lnTo>
                      <a:pt x="31" y="7"/>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72" name="Rectangle 71"/>
          <p:cNvSpPr/>
          <p:nvPr/>
        </p:nvSpPr>
        <p:spPr>
          <a:xfrm>
            <a:off x="6900801" y="3232259"/>
            <a:ext cx="1977115" cy="1938992"/>
          </a:xfrm>
          <a:prstGeom prst="rect">
            <a:avLst/>
          </a:prstGeom>
        </p:spPr>
        <p:txBody>
          <a:bodyPr wrap="square">
            <a:spAutoFit/>
          </a:bodyPr>
          <a:lstStyle/>
          <a:p>
            <a:pPr algn="ctr"/>
            <a:r>
              <a:rPr lang="th-TH" sz="4000" b="1" kern="0" dirty="0">
                <a:solidFill>
                  <a:schemeClr val="bg1"/>
                </a:solidFill>
                <a:latin typeface="Arial" pitchFamily="34" charset="0"/>
              </a:rPr>
              <a:t>การบริการวิชาการแก่สังคม</a:t>
            </a:r>
            <a:endParaRPr lang="en-US" sz="4000" b="1" dirty="0">
              <a:solidFill>
                <a:schemeClr val="bg1"/>
              </a:solidFill>
            </a:endParaRPr>
          </a:p>
        </p:txBody>
      </p:sp>
      <p:sp>
        <p:nvSpPr>
          <p:cNvPr id="5" name="Slide Number Placeholder 4"/>
          <p:cNvSpPr>
            <a:spLocks noGrp="1"/>
          </p:cNvSpPr>
          <p:nvPr>
            <p:ph type="sldNum" sz="quarter" idx="12"/>
          </p:nvPr>
        </p:nvSpPr>
        <p:spPr/>
        <p:txBody>
          <a:bodyPr/>
          <a:lstStyle/>
          <a:p>
            <a:fld id="{78B37F4A-954A-42F4-A3DB-C1F7F1DA0AAB}" type="slidenum">
              <a:rPr lang="th-TH" smtClean="0"/>
              <a:pPr/>
              <a:t>34</a:t>
            </a:fld>
            <a:endParaRPr lang="th-TH" dirty="0"/>
          </a:p>
        </p:txBody>
      </p:sp>
      <p:sp>
        <p:nvSpPr>
          <p:cNvPr id="10" name="Rectangle 9"/>
          <p:cNvSpPr/>
          <p:nvPr/>
        </p:nvSpPr>
        <p:spPr>
          <a:xfrm>
            <a:off x="2196798" y="2231761"/>
            <a:ext cx="7494901" cy="2862322"/>
          </a:xfrm>
          <a:prstGeom prst="rect">
            <a:avLst/>
          </a:prstGeom>
          <a:solidFill>
            <a:srgbClr val="FFC000"/>
          </a:solidFill>
          <a:effectLst>
            <a:outerShdw blurRad="50800" dist="38100" dir="2700000" algn="tl" rotWithShape="0">
              <a:prstClr val="black">
                <a:alpha val="40000"/>
              </a:prstClr>
            </a:outerShdw>
          </a:effectLst>
        </p:spPr>
        <p:txBody>
          <a:bodyPr wrap="square" lIns="91440" tIns="45720" rIns="91440" bIns="45720">
            <a:spAutoFit/>
          </a:bodyPr>
          <a:lstStyle/>
          <a:p>
            <a:pPr algn="ctr"/>
            <a:r>
              <a:rPr lang="th-TH" sz="6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คณะกรรมการติดตามและประเมิน</a:t>
            </a:r>
          </a:p>
          <a:p>
            <a:pPr algn="ctr"/>
            <a:r>
              <a:rPr lang="th-TH" sz="6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การนำแผนปฏิรูปสู่การปฏิบัติ</a:t>
            </a:r>
            <a:endParaRPr lang="en-US" sz="6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0054216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ctrTitle"/>
          </p:nvPr>
        </p:nvSpPr>
        <p:spPr>
          <a:xfrm>
            <a:off x="377608" y="393609"/>
            <a:ext cx="3221211" cy="2224181"/>
          </a:xfrm>
          <a:solidFill>
            <a:schemeClr val="accent5">
              <a:lumMod val="60000"/>
              <a:lumOff val="40000"/>
            </a:schemeClr>
          </a:solidFill>
          <a:ln>
            <a:solidFill>
              <a:schemeClr val="accent5">
                <a:lumMod val="75000"/>
              </a:schemeClr>
            </a:solidFill>
          </a:ln>
        </p:spPr>
        <p:style>
          <a:lnRef idx="1">
            <a:schemeClr val="accent6"/>
          </a:lnRef>
          <a:fillRef idx="2">
            <a:schemeClr val="accent6"/>
          </a:fillRef>
          <a:effectRef idx="1">
            <a:schemeClr val="accent6"/>
          </a:effectRef>
          <a:fontRef idx="minor">
            <a:schemeClr val="dk1"/>
          </a:fontRef>
        </p:style>
        <p:txBody>
          <a:bodyPr>
            <a:noAutofit/>
          </a:bodyPr>
          <a:lstStyle/>
          <a:p>
            <a:r>
              <a:rPr lang="th-TH" sz="3600" b="1" dirty="0">
                <a:solidFill>
                  <a:schemeClr val="tx1"/>
                </a:solidFill>
                <a:effectLst>
                  <a:outerShdw blurRad="38100" dist="38100" dir="2700000" algn="tl">
                    <a:srgbClr val="000000">
                      <a:alpha val="43137"/>
                    </a:srgbClr>
                  </a:outerShdw>
                </a:effectLst>
                <a:latin typeface="TH SarabunPSK" pitchFamily="34" charset="-34"/>
                <a:cs typeface="TH SarabunPSK" pitchFamily="34" charset="-34"/>
              </a:rPr>
              <a:t>วิกฤติซ้อนวิกฤติ</a:t>
            </a:r>
            <a:r>
              <a:rPr lang="en-US" sz="3600" b="1" dirty="0">
                <a:solidFill>
                  <a:schemeClr val="tx1"/>
                </a:solidFill>
                <a:effectLst>
                  <a:outerShdw blurRad="38100" dist="38100" dir="2700000" algn="tl">
                    <a:srgbClr val="000000">
                      <a:alpha val="43137"/>
                    </a:srgbClr>
                  </a:outerShdw>
                </a:effectLst>
                <a:latin typeface="TH SarabunPSK" pitchFamily="34" charset="-34"/>
                <a:cs typeface="TH SarabunPSK" pitchFamily="34" charset="-34"/>
              </a:rPr>
              <a:t> PANDEMIC COVID-19 </a:t>
            </a:r>
            <a:r>
              <a:rPr lang="th-TH" sz="3600" b="1" dirty="0">
                <a:solidFill>
                  <a:schemeClr val="tx1"/>
                </a:solidFill>
                <a:effectLst>
                  <a:outerShdw blurRad="38100" dist="38100" dir="2700000" algn="tl">
                    <a:srgbClr val="000000">
                      <a:alpha val="43137"/>
                    </a:srgbClr>
                  </a:outerShdw>
                </a:effectLst>
                <a:latin typeface="TH SarabunPSK" pitchFamily="34" charset="-34"/>
                <a:cs typeface="TH SarabunPSK" pitchFamily="34" charset="-34"/>
              </a:rPr>
              <a:t>ผลกระทบต่อการศึกษาทางไกลของ มสธ.</a:t>
            </a:r>
          </a:p>
        </p:txBody>
      </p:sp>
      <p:sp>
        <p:nvSpPr>
          <p:cNvPr id="8" name="ชื่อเรื่อง 1"/>
          <p:cNvSpPr txBox="1">
            <a:spLocks/>
          </p:cNvSpPr>
          <p:nvPr/>
        </p:nvSpPr>
        <p:spPr>
          <a:xfrm>
            <a:off x="4296156" y="0"/>
            <a:ext cx="7606704" cy="559312"/>
          </a:xfrm>
          <a:prstGeom prst="rect">
            <a:avLst/>
          </a:prstGeom>
          <a:solidFill>
            <a:schemeClr val="bg1">
              <a:alpha val="78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3200" b="1" dirty="0">
                <a:latin typeface="TH SarabunPSK" pitchFamily="34" charset="-34"/>
                <a:cs typeface="TH SarabunPSK" pitchFamily="34" charset="-34"/>
              </a:rPr>
              <a:t>ปิดการเรียนการสอน</a:t>
            </a:r>
          </a:p>
        </p:txBody>
      </p:sp>
      <p:sp>
        <p:nvSpPr>
          <p:cNvPr id="19" name="ชื่อเรื่อง 1"/>
          <p:cNvSpPr txBox="1">
            <a:spLocks/>
          </p:cNvSpPr>
          <p:nvPr/>
        </p:nvSpPr>
        <p:spPr>
          <a:xfrm>
            <a:off x="4333535" y="3507392"/>
            <a:ext cx="7582104" cy="1528288"/>
          </a:xfrm>
          <a:prstGeom prst="rect">
            <a:avLst/>
          </a:prstGeom>
          <a:solidFill>
            <a:schemeClr val="bg1">
              <a:alpha val="78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3200" b="1" dirty="0">
                <a:latin typeface="TH SarabunPSK" pitchFamily="34" charset="-34"/>
                <a:cs typeface="TH SarabunPSK" pitchFamily="34" charset="-34"/>
              </a:rPr>
              <a:t>การแปลงโฉมการศึกษาทางไกลแบบ “สื่อประสม” เป็น “การศึกษาออนไลน์เสมือนจริง” สมบูรณ์แบบโดย การปรับชุดวิชาสื่อประสมเป็นบทเรียนออนไลน์ และพร้อมที่จะสอนออนไลน์ได้ทุกขั้นตอน</a:t>
            </a:r>
          </a:p>
        </p:txBody>
      </p:sp>
      <p:sp>
        <p:nvSpPr>
          <p:cNvPr id="20" name="ชื่อเรื่อง 1"/>
          <p:cNvSpPr txBox="1">
            <a:spLocks/>
          </p:cNvSpPr>
          <p:nvPr/>
        </p:nvSpPr>
        <p:spPr>
          <a:xfrm>
            <a:off x="4307976" y="4949401"/>
            <a:ext cx="7594884" cy="1908599"/>
          </a:xfrm>
          <a:prstGeom prst="rect">
            <a:avLst/>
          </a:prstGeom>
          <a:solidFill>
            <a:schemeClr val="bg1">
              <a:alpha val="78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3200" b="1" dirty="0">
                <a:latin typeface="TH SarabunPSK" pitchFamily="34" charset="-34"/>
                <a:cs typeface="TH SarabunPSK" pitchFamily="34" charset="-34"/>
              </a:rPr>
              <a:t>ปรับระบบการสอบ ณ ห้องสอบของสนามสอบเป็นการสอบออนไลน์ ด้วยความสมัครใจของนักศึกษาในช่วงโควิด 19 ระบาด และเป็นระบบถาวร เพื่อสร้างความพร้อมให้นักศึกษาทุกคนเข้าสอบออนไลน์ได้ตั้งแต่ปี พ.ศ. 2565 เป็นต้นไป</a:t>
            </a:r>
          </a:p>
        </p:txBody>
      </p:sp>
      <p:grpSp>
        <p:nvGrpSpPr>
          <p:cNvPr id="3" name="กลุ่ม 2"/>
          <p:cNvGrpSpPr/>
          <p:nvPr/>
        </p:nvGrpSpPr>
        <p:grpSpPr>
          <a:xfrm>
            <a:off x="4041952" y="112492"/>
            <a:ext cx="270030" cy="3188170"/>
            <a:chOff x="2771800" y="332656"/>
            <a:chExt cx="360040" cy="6621864"/>
          </a:xfrm>
          <a:solidFill>
            <a:schemeClr val="accent5">
              <a:lumMod val="75000"/>
            </a:schemeClr>
          </a:solidFill>
        </p:grpSpPr>
        <p:cxnSp>
          <p:nvCxnSpPr>
            <p:cNvPr id="11" name="ตัวเชื่อมต่อตรง 10"/>
            <p:cNvCxnSpPr>
              <a:cxnSpLocks/>
            </p:cNvCxnSpPr>
            <p:nvPr/>
          </p:nvCxnSpPr>
          <p:spPr>
            <a:xfrm>
              <a:off x="2771800" y="494094"/>
              <a:ext cx="0" cy="6460426"/>
            </a:xfrm>
            <a:prstGeom prst="line">
              <a:avLst/>
            </a:prstGeom>
            <a:grpFill/>
            <a:ln w="57150">
              <a:solidFill>
                <a:schemeClr val="accent5">
                  <a:lumMod val="75000"/>
                </a:schemeClr>
              </a:solidFill>
            </a:ln>
          </p:spPr>
          <p:style>
            <a:lnRef idx="1">
              <a:schemeClr val="accent4"/>
            </a:lnRef>
            <a:fillRef idx="0">
              <a:schemeClr val="accent4"/>
            </a:fillRef>
            <a:effectRef idx="0">
              <a:schemeClr val="accent4"/>
            </a:effectRef>
            <a:fontRef idx="minor">
              <a:schemeClr val="tx1"/>
            </a:fontRef>
          </p:style>
        </p:cxnSp>
        <p:sp>
          <p:nvSpPr>
            <p:cNvPr id="12" name="ลูกศรขวา 11"/>
            <p:cNvSpPr/>
            <p:nvPr/>
          </p:nvSpPr>
          <p:spPr>
            <a:xfrm>
              <a:off x="2771800" y="332656"/>
              <a:ext cx="360040" cy="550098"/>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1500">
                <a:latin typeface="TH SarabunPSK" pitchFamily="34" charset="-34"/>
                <a:cs typeface="TH SarabunPSK" pitchFamily="34" charset="-34"/>
              </a:endParaRPr>
            </a:p>
          </p:txBody>
        </p:sp>
        <p:sp>
          <p:nvSpPr>
            <p:cNvPr id="13" name="ลูกศรขวา 12"/>
            <p:cNvSpPr/>
            <p:nvPr/>
          </p:nvSpPr>
          <p:spPr>
            <a:xfrm>
              <a:off x="2771800" y="3606382"/>
              <a:ext cx="360040" cy="536795"/>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1500" dirty="0">
                <a:latin typeface="TH SarabunPSK" pitchFamily="34" charset="-34"/>
                <a:cs typeface="TH SarabunPSK" pitchFamily="34" charset="-34"/>
              </a:endParaRPr>
            </a:p>
          </p:txBody>
        </p:sp>
      </p:grpSp>
      <p:grpSp>
        <p:nvGrpSpPr>
          <p:cNvPr id="4" name="กลุ่ม 3"/>
          <p:cNvGrpSpPr/>
          <p:nvPr/>
        </p:nvGrpSpPr>
        <p:grpSpPr>
          <a:xfrm>
            <a:off x="4025165" y="3571686"/>
            <a:ext cx="282810" cy="1716656"/>
            <a:chOff x="3313785" y="3421977"/>
            <a:chExt cx="377080" cy="2471696"/>
          </a:xfrm>
          <a:solidFill>
            <a:schemeClr val="accent5">
              <a:lumMod val="75000"/>
            </a:schemeClr>
          </a:solidFill>
        </p:grpSpPr>
        <p:sp>
          <p:nvSpPr>
            <p:cNvPr id="14" name="ลูกศรขวา 13"/>
            <p:cNvSpPr/>
            <p:nvPr/>
          </p:nvSpPr>
          <p:spPr>
            <a:xfrm>
              <a:off x="3330825" y="3421977"/>
              <a:ext cx="360040" cy="363789"/>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1500" dirty="0">
                <a:latin typeface="TH SarabunPSK" pitchFamily="34" charset="-34"/>
                <a:cs typeface="TH SarabunPSK" pitchFamily="34" charset="-34"/>
              </a:endParaRPr>
            </a:p>
          </p:txBody>
        </p:sp>
        <p:sp>
          <p:nvSpPr>
            <p:cNvPr id="15" name="ลูกศรขวา 14"/>
            <p:cNvSpPr/>
            <p:nvPr/>
          </p:nvSpPr>
          <p:spPr>
            <a:xfrm>
              <a:off x="3313785" y="5529882"/>
              <a:ext cx="360040" cy="363791"/>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1500" dirty="0">
                <a:latin typeface="TH SarabunPSK" pitchFamily="34" charset="-34"/>
                <a:cs typeface="TH SarabunPSK" pitchFamily="34" charset="-34"/>
              </a:endParaRPr>
            </a:p>
          </p:txBody>
        </p:sp>
        <p:cxnSp>
          <p:nvCxnSpPr>
            <p:cNvPr id="16" name="ตัวเชื่อมต่อตรง 15"/>
            <p:cNvCxnSpPr>
              <a:cxnSpLocks/>
            </p:cNvCxnSpPr>
            <p:nvPr/>
          </p:nvCxnSpPr>
          <p:spPr>
            <a:xfrm>
              <a:off x="3347864" y="3501279"/>
              <a:ext cx="0" cy="2337549"/>
            </a:xfrm>
            <a:prstGeom prst="line">
              <a:avLst/>
            </a:prstGeom>
            <a:grpFill/>
            <a:ln w="57150">
              <a:solidFill>
                <a:schemeClr val="accent5">
                  <a:lumMod val="75000"/>
                </a:schemeClr>
              </a:solidFill>
            </a:ln>
          </p:spPr>
          <p:style>
            <a:lnRef idx="1">
              <a:schemeClr val="accent4"/>
            </a:lnRef>
            <a:fillRef idx="0">
              <a:schemeClr val="accent4"/>
            </a:fillRef>
            <a:effectRef idx="0">
              <a:schemeClr val="accent4"/>
            </a:effectRef>
            <a:fontRef idx="minor">
              <a:schemeClr val="tx1"/>
            </a:fontRef>
          </p:style>
        </p:cxnSp>
      </p:grpSp>
      <p:sp>
        <p:nvSpPr>
          <p:cNvPr id="17" name="ชื่อเรื่อง 1">
            <a:extLst>
              <a:ext uri="{FF2B5EF4-FFF2-40B4-BE49-F238E27FC236}">
                <a16:creationId xmlns:a16="http://schemas.microsoft.com/office/drawing/2014/main" id="{6D10910A-F498-41C6-A87E-26EB45099B95}"/>
              </a:ext>
            </a:extLst>
          </p:cNvPr>
          <p:cNvSpPr txBox="1">
            <a:spLocks/>
          </p:cNvSpPr>
          <p:nvPr/>
        </p:nvSpPr>
        <p:spPr>
          <a:xfrm>
            <a:off x="377607" y="3626763"/>
            <a:ext cx="3221195" cy="1753071"/>
          </a:xfrm>
          <a:prstGeom prst="rect">
            <a:avLst/>
          </a:prstGeom>
          <a:solidFill>
            <a:schemeClr val="accent5">
              <a:lumMod val="60000"/>
              <a:lumOff val="40000"/>
            </a:schemeClr>
          </a:solidFill>
          <a:ln w="6350" cap="flat" cmpd="sng" algn="ctr">
            <a:solidFill>
              <a:schemeClr val="accent5">
                <a:lumMod val="75000"/>
              </a:schemeClr>
            </a:solidFill>
            <a:prstDash val="solid"/>
            <a:miter lim="800000"/>
          </a:ln>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th-TH" sz="3600" b="1" dirty="0">
                <a:effectLst>
                  <a:outerShdw blurRad="38100" dist="38100" dir="2700000" algn="tl">
                    <a:srgbClr val="000000">
                      <a:alpha val="43137"/>
                    </a:srgbClr>
                  </a:outerShdw>
                </a:effectLst>
                <a:latin typeface="TH SarabunPSK" pitchFamily="34" charset="-34"/>
                <a:cs typeface="TH SarabunPSK" pitchFamily="34" charset="-34"/>
              </a:rPr>
              <a:t>กระตุ้นให้เกิด “นวัตกรรมเพื่อแก้ปัญหาและพัฒนา”</a:t>
            </a:r>
          </a:p>
        </p:txBody>
      </p:sp>
      <p:sp>
        <p:nvSpPr>
          <p:cNvPr id="22" name="ลูกศรขวา 2">
            <a:extLst>
              <a:ext uri="{FF2B5EF4-FFF2-40B4-BE49-F238E27FC236}">
                <a16:creationId xmlns:a16="http://schemas.microsoft.com/office/drawing/2014/main" id="{5A5220CC-38C9-4AC7-8CB6-7665E9FE021F}"/>
              </a:ext>
            </a:extLst>
          </p:cNvPr>
          <p:cNvSpPr/>
          <p:nvPr/>
        </p:nvSpPr>
        <p:spPr>
          <a:xfrm rot="5400000">
            <a:off x="1737651" y="2020036"/>
            <a:ext cx="501104" cy="2152255"/>
          </a:xfrm>
          <a:prstGeom prst="rightArrow">
            <a:avLst/>
          </a:prstGeom>
          <a:solidFill>
            <a:schemeClr val="accent5">
              <a:lumMod val="60000"/>
              <a:lumOff val="40000"/>
            </a:schemeClr>
          </a:solid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2100" dirty="0">
              <a:latin typeface="TH SarabunPSK" pitchFamily="34" charset="-34"/>
              <a:cs typeface="TH SarabunPSK" pitchFamily="34" charset="-34"/>
            </a:endParaRPr>
          </a:p>
        </p:txBody>
      </p:sp>
      <p:sp>
        <p:nvSpPr>
          <p:cNvPr id="18" name="ชื่อเรื่อง 1"/>
          <p:cNvSpPr txBox="1">
            <a:spLocks/>
          </p:cNvSpPr>
          <p:nvPr/>
        </p:nvSpPr>
        <p:spPr>
          <a:xfrm>
            <a:off x="4324340" y="1505700"/>
            <a:ext cx="7768941" cy="638133"/>
          </a:xfrm>
          <a:prstGeom prst="rect">
            <a:avLst/>
          </a:prstGeom>
          <a:solidFill>
            <a:schemeClr val="bg1">
              <a:alpha val="78000"/>
            </a:schemeClr>
          </a:solidFill>
          <a:ln>
            <a:noFill/>
          </a:ln>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3200" b="1" dirty="0">
                <a:latin typeface="TH SarabunPSK" pitchFamily="34" charset="-34"/>
                <a:cs typeface="TH SarabunPSK" pitchFamily="34" charset="-34"/>
              </a:rPr>
              <a:t>นักศึกษาจบการศึกษาช้าลง จบการศึกษาไม่ได้ตามกำหนด</a:t>
            </a:r>
          </a:p>
        </p:txBody>
      </p:sp>
      <p:grpSp>
        <p:nvGrpSpPr>
          <p:cNvPr id="33" name="Group 16">
            <a:extLst>
              <a:ext uri="{FF2B5EF4-FFF2-40B4-BE49-F238E27FC236}">
                <a16:creationId xmlns:a16="http://schemas.microsoft.com/office/drawing/2014/main" id="{4DE6A101-F2EB-4A80-90D2-0BA2455FE775}"/>
              </a:ext>
            </a:extLst>
          </p:cNvPr>
          <p:cNvGrpSpPr/>
          <p:nvPr/>
        </p:nvGrpSpPr>
        <p:grpSpPr>
          <a:xfrm>
            <a:off x="4720365" y="454157"/>
            <a:ext cx="162237" cy="1090830"/>
            <a:chOff x="1044143" y="2663648"/>
            <a:chExt cx="238168" cy="1993485"/>
          </a:xfrm>
          <a:solidFill>
            <a:schemeClr val="accent5">
              <a:lumMod val="75000"/>
            </a:schemeClr>
          </a:solidFill>
        </p:grpSpPr>
        <p:cxnSp>
          <p:nvCxnSpPr>
            <p:cNvPr id="34" name="ตัวเชื่อมต่อตรง 60">
              <a:extLst>
                <a:ext uri="{FF2B5EF4-FFF2-40B4-BE49-F238E27FC236}">
                  <a16:creationId xmlns:a16="http://schemas.microsoft.com/office/drawing/2014/main" id="{9676A7AF-B07F-431E-802F-B2850D2D5EF8}"/>
                </a:ext>
              </a:extLst>
            </p:cNvPr>
            <p:cNvCxnSpPr>
              <a:cxnSpLocks/>
            </p:cNvCxnSpPr>
            <p:nvPr/>
          </p:nvCxnSpPr>
          <p:spPr>
            <a:xfrm>
              <a:off x="1044143" y="2663648"/>
              <a:ext cx="0" cy="1890246"/>
            </a:xfrm>
            <a:prstGeom prst="line">
              <a:avLst/>
            </a:prstGeom>
            <a:grpFill/>
            <a:ln w="571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6" name="ลูกศรขวา 62">
              <a:extLst>
                <a:ext uri="{FF2B5EF4-FFF2-40B4-BE49-F238E27FC236}">
                  <a16:creationId xmlns:a16="http://schemas.microsoft.com/office/drawing/2014/main" id="{592BB5CB-429F-4C28-82FF-7476129B4482}"/>
                </a:ext>
              </a:extLst>
            </p:cNvPr>
            <p:cNvSpPr/>
            <p:nvPr/>
          </p:nvSpPr>
          <p:spPr>
            <a:xfrm>
              <a:off x="1044143" y="3072900"/>
              <a:ext cx="238168" cy="244306"/>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3600">
                <a:latin typeface="TH SarabunPSK" pitchFamily="34" charset="-34"/>
                <a:cs typeface="TH SarabunPSK" pitchFamily="34" charset="-34"/>
              </a:endParaRPr>
            </a:p>
          </p:txBody>
        </p:sp>
        <p:sp>
          <p:nvSpPr>
            <p:cNvPr id="37" name="ลูกศรขวา 38">
              <a:extLst>
                <a:ext uri="{FF2B5EF4-FFF2-40B4-BE49-F238E27FC236}">
                  <a16:creationId xmlns:a16="http://schemas.microsoft.com/office/drawing/2014/main" id="{63BBBE23-4594-4BF4-9AB0-5DB407E7210A}"/>
                </a:ext>
              </a:extLst>
            </p:cNvPr>
            <p:cNvSpPr/>
            <p:nvPr/>
          </p:nvSpPr>
          <p:spPr>
            <a:xfrm>
              <a:off x="1044143" y="3755743"/>
              <a:ext cx="238168" cy="244305"/>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3600">
                <a:latin typeface="TH SarabunPSK" pitchFamily="34" charset="-34"/>
                <a:cs typeface="TH SarabunPSK" pitchFamily="34" charset="-34"/>
              </a:endParaRPr>
            </a:p>
          </p:txBody>
        </p:sp>
        <p:sp>
          <p:nvSpPr>
            <p:cNvPr id="38" name="ลูกศรขวา 38">
              <a:extLst>
                <a:ext uri="{FF2B5EF4-FFF2-40B4-BE49-F238E27FC236}">
                  <a16:creationId xmlns:a16="http://schemas.microsoft.com/office/drawing/2014/main" id="{6E9ECFB5-1074-4727-992D-4D555AE44F8D}"/>
                </a:ext>
              </a:extLst>
            </p:cNvPr>
            <p:cNvSpPr/>
            <p:nvPr/>
          </p:nvSpPr>
          <p:spPr>
            <a:xfrm>
              <a:off x="1044143" y="4412828"/>
              <a:ext cx="238168" cy="244305"/>
            </a:xfrm>
            <a:prstGeom prst="rightArrow">
              <a:avLst/>
            </a:prstGeom>
            <a:grp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3600">
                <a:latin typeface="TH SarabunPSK" pitchFamily="34" charset="-34"/>
                <a:cs typeface="TH SarabunPSK" pitchFamily="34" charset="-34"/>
              </a:endParaRPr>
            </a:p>
          </p:txBody>
        </p:sp>
      </p:grpSp>
      <p:sp>
        <p:nvSpPr>
          <p:cNvPr id="39" name="ชื่อเรื่อง 1">
            <a:extLst>
              <a:ext uri="{FF2B5EF4-FFF2-40B4-BE49-F238E27FC236}">
                <a16:creationId xmlns:a16="http://schemas.microsoft.com/office/drawing/2014/main" id="{55E8BB40-8655-4D40-8E7E-EEB9BA05B8AF}"/>
              </a:ext>
            </a:extLst>
          </p:cNvPr>
          <p:cNvSpPr txBox="1">
            <a:spLocks/>
          </p:cNvSpPr>
          <p:nvPr/>
        </p:nvSpPr>
        <p:spPr>
          <a:xfrm>
            <a:off x="4974568" y="542709"/>
            <a:ext cx="4673604" cy="368709"/>
          </a:xfrm>
          <a:prstGeom prst="rect">
            <a:avLst/>
          </a:prstGeom>
          <a:solidFill>
            <a:schemeClr val="bg1">
              <a:alpha val="78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2400" b="1" dirty="0">
                <a:latin typeface="TH SarabunPSK" pitchFamily="34" charset="-34"/>
                <a:cs typeface="TH SarabunPSK" pitchFamily="34" charset="-34"/>
              </a:rPr>
              <a:t>กระทบการสอนเสริม และการจัดชุมนุนนักศึกษา ฯลฯ</a:t>
            </a:r>
          </a:p>
        </p:txBody>
      </p:sp>
      <p:sp>
        <p:nvSpPr>
          <p:cNvPr id="40" name="ชื่อเรื่อง 1">
            <a:extLst>
              <a:ext uri="{FF2B5EF4-FFF2-40B4-BE49-F238E27FC236}">
                <a16:creationId xmlns:a16="http://schemas.microsoft.com/office/drawing/2014/main" id="{86D65785-CB4C-4525-9990-105285ECFF45}"/>
              </a:ext>
            </a:extLst>
          </p:cNvPr>
          <p:cNvSpPr txBox="1">
            <a:spLocks/>
          </p:cNvSpPr>
          <p:nvPr/>
        </p:nvSpPr>
        <p:spPr>
          <a:xfrm>
            <a:off x="4974567" y="916894"/>
            <a:ext cx="6468489" cy="368709"/>
          </a:xfrm>
          <a:prstGeom prst="rect">
            <a:avLst/>
          </a:prstGeom>
          <a:solidFill>
            <a:schemeClr val="bg1">
              <a:alpha val="78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2400" b="1" dirty="0">
                <a:latin typeface="TH SarabunPSK" pitchFamily="34" charset="-34"/>
                <a:cs typeface="TH SarabunPSK" pitchFamily="34" charset="-34"/>
              </a:rPr>
              <a:t>เลื่อนการสอบ ณ สนามสอบทุกประเภท ทั้งการสอบประจำภาค การสอบซ่อม</a:t>
            </a:r>
          </a:p>
        </p:txBody>
      </p:sp>
      <p:sp>
        <p:nvSpPr>
          <p:cNvPr id="41" name="ชื่อเรื่อง 1">
            <a:extLst>
              <a:ext uri="{FF2B5EF4-FFF2-40B4-BE49-F238E27FC236}">
                <a16:creationId xmlns:a16="http://schemas.microsoft.com/office/drawing/2014/main" id="{B96177D8-B1A9-4CAA-8B8B-FCA500B57692}"/>
              </a:ext>
            </a:extLst>
          </p:cNvPr>
          <p:cNvSpPr txBox="1">
            <a:spLocks/>
          </p:cNvSpPr>
          <p:nvPr/>
        </p:nvSpPr>
        <p:spPr>
          <a:xfrm>
            <a:off x="4974568" y="1272895"/>
            <a:ext cx="7217432" cy="368709"/>
          </a:xfrm>
          <a:prstGeom prst="rect">
            <a:avLst/>
          </a:prstGeom>
          <a:solidFill>
            <a:schemeClr val="bg1">
              <a:alpha val="78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2400" b="1" dirty="0">
                <a:latin typeface="TH SarabunPSK" pitchFamily="34" charset="-34"/>
                <a:cs typeface="TH SarabunPSK" pitchFamily="34" charset="-34"/>
              </a:rPr>
              <a:t>การผลิตชุดการสอน การผลิตสื่อ รวมทั้งการส่งเอกสารชุดวิชาและวัสดุการศึกษา</a:t>
            </a:r>
            <a:r>
              <a:rPr lang="th-TH" sz="2400" b="1" dirty="0" err="1">
                <a:latin typeface="TH SarabunPSK" pitchFamily="34" charset="-34"/>
                <a:cs typeface="TH SarabunPSK" pitchFamily="34" charset="-34"/>
              </a:rPr>
              <a:t>อื่นๆ</a:t>
            </a:r>
            <a:endParaRPr lang="th-TH" sz="2400" b="1" dirty="0">
              <a:latin typeface="TH SarabunPSK" pitchFamily="34" charset="-34"/>
              <a:cs typeface="TH SarabunPSK" pitchFamily="34" charset="-34"/>
            </a:endParaRPr>
          </a:p>
        </p:txBody>
      </p:sp>
      <p:sp>
        <p:nvSpPr>
          <p:cNvPr id="45" name="ชื่อเรื่อง 1">
            <a:extLst>
              <a:ext uri="{FF2B5EF4-FFF2-40B4-BE49-F238E27FC236}">
                <a16:creationId xmlns:a16="http://schemas.microsoft.com/office/drawing/2014/main" id="{AAFA3339-8C69-48FA-BBFF-A439081F45A8}"/>
              </a:ext>
            </a:extLst>
          </p:cNvPr>
          <p:cNvSpPr txBox="1">
            <a:spLocks/>
          </p:cNvSpPr>
          <p:nvPr/>
        </p:nvSpPr>
        <p:spPr>
          <a:xfrm>
            <a:off x="4324340" y="3065781"/>
            <a:ext cx="7768941" cy="448401"/>
          </a:xfrm>
          <a:prstGeom prst="rect">
            <a:avLst/>
          </a:prstGeom>
          <a:solidFill>
            <a:schemeClr val="bg1">
              <a:alpha val="78000"/>
            </a:schemeClr>
          </a:solidFill>
          <a:ln>
            <a:noFill/>
          </a:ln>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3200" b="1" dirty="0">
                <a:latin typeface="TH SarabunPSK" pitchFamily="34" charset="-34"/>
                <a:cs typeface="TH SarabunPSK" pitchFamily="34" charset="-34"/>
              </a:rPr>
              <a:t>ทำให้ไม่สามารถปฏิบัติตามแผนปฏิรูปของ มสธ.</a:t>
            </a:r>
          </a:p>
        </p:txBody>
      </p:sp>
      <p:sp>
        <p:nvSpPr>
          <p:cNvPr id="46" name="ลูกศรขวา 12">
            <a:extLst>
              <a:ext uri="{FF2B5EF4-FFF2-40B4-BE49-F238E27FC236}">
                <a16:creationId xmlns:a16="http://schemas.microsoft.com/office/drawing/2014/main" id="{A5173BB5-B8D2-4AFF-BB47-088480FD44C6}"/>
              </a:ext>
            </a:extLst>
          </p:cNvPr>
          <p:cNvSpPr/>
          <p:nvPr/>
        </p:nvSpPr>
        <p:spPr>
          <a:xfrm>
            <a:off x="4054310" y="3110192"/>
            <a:ext cx="270030" cy="258446"/>
          </a:xfrm>
          <a:prstGeom prst="rightArrow">
            <a:avLst/>
          </a:prstGeom>
          <a:solidFill>
            <a:schemeClr val="accent5">
              <a:lumMod val="75000"/>
            </a:schemeClr>
          </a:solid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1500" dirty="0">
              <a:latin typeface="TH SarabunPSK" pitchFamily="34" charset="-34"/>
              <a:cs typeface="TH SarabunPSK" pitchFamily="34" charset="-34"/>
            </a:endParaRPr>
          </a:p>
        </p:txBody>
      </p:sp>
      <p:sp>
        <p:nvSpPr>
          <p:cNvPr id="48" name="ชื่อเรื่อง 1">
            <a:extLst>
              <a:ext uri="{FF2B5EF4-FFF2-40B4-BE49-F238E27FC236}">
                <a16:creationId xmlns:a16="http://schemas.microsoft.com/office/drawing/2014/main" id="{0B645477-9757-40CD-9A6F-04D9893B7DFC}"/>
              </a:ext>
            </a:extLst>
          </p:cNvPr>
          <p:cNvSpPr txBox="1">
            <a:spLocks/>
          </p:cNvSpPr>
          <p:nvPr/>
        </p:nvSpPr>
        <p:spPr>
          <a:xfrm>
            <a:off x="4320756" y="2065192"/>
            <a:ext cx="7768941" cy="1030971"/>
          </a:xfrm>
          <a:prstGeom prst="rect">
            <a:avLst/>
          </a:prstGeom>
          <a:solidFill>
            <a:schemeClr val="bg1">
              <a:alpha val="78000"/>
            </a:schemeClr>
          </a:solidFill>
          <a:ln>
            <a:noFill/>
          </a:ln>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h-TH" sz="3200" b="1" dirty="0">
                <a:latin typeface="TH SarabunPSK" pitchFamily="34" charset="-34"/>
                <a:cs typeface="TH SarabunPSK" pitchFamily="34" charset="-34"/>
              </a:rPr>
              <a:t>จำนวนนักศึกษาลดลงทั้งนักศึกษาใหม่และนักศึกษาเก่า </a:t>
            </a:r>
          </a:p>
          <a:p>
            <a:pPr algn="l"/>
            <a:r>
              <a:rPr lang="th-TH" sz="3200" b="1" dirty="0">
                <a:latin typeface="TH SarabunPSK" pitchFamily="34" charset="-34"/>
                <a:cs typeface="TH SarabunPSK" pitchFamily="34" charset="-34"/>
              </a:rPr>
              <a:t>กระทบทั้งการจัดการศึกษาและการบริหารทรัพยากร</a:t>
            </a:r>
          </a:p>
        </p:txBody>
      </p:sp>
      <p:sp>
        <p:nvSpPr>
          <p:cNvPr id="51" name="ลูกศรขวา 12">
            <a:extLst>
              <a:ext uri="{FF2B5EF4-FFF2-40B4-BE49-F238E27FC236}">
                <a16:creationId xmlns:a16="http://schemas.microsoft.com/office/drawing/2014/main" id="{819C6479-C307-4DFE-B37D-06052041279D}"/>
              </a:ext>
            </a:extLst>
          </p:cNvPr>
          <p:cNvSpPr/>
          <p:nvPr/>
        </p:nvSpPr>
        <p:spPr>
          <a:xfrm>
            <a:off x="4054310" y="2167355"/>
            <a:ext cx="270030" cy="258446"/>
          </a:xfrm>
          <a:prstGeom prst="rightArrow">
            <a:avLst/>
          </a:prstGeom>
          <a:solidFill>
            <a:schemeClr val="accent5">
              <a:lumMod val="75000"/>
            </a:schemeClr>
          </a:solidFill>
          <a:ln>
            <a:solidFill>
              <a:schemeClr val="accent5">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sz="1500" dirty="0">
              <a:latin typeface="TH SarabunPSK" pitchFamily="34" charset="-34"/>
              <a:cs typeface="TH SarabunPSK" pitchFamily="34" charset="-34"/>
            </a:endParaRPr>
          </a:p>
        </p:txBody>
      </p:sp>
      <p:sp>
        <p:nvSpPr>
          <p:cNvPr id="55" name="Slide Number Placeholder 4">
            <a:extLst>
              <a:ext uri="{FF2B5EF4-FFF2-40B4-BE49-F238E27FC236}">
                <a16:creationId xmlns:a16="http://schemas.microsoft.com/office/drawing/2014/main" id="{FC7D2019-B041-4AC2-BE7A-9DA58A514E63}"/>
              </a:ext>
            </a:extLst>
          </p:cNvPr>
          <p:cNvSpPr>
            <a:spLocks noGrp="1"/>
          </p:cNvSpPr>
          <p:nvPr>
            <p:ph type="sldNum" sz="quarter" idx="12"/>
          </p:nvPr>
        </p:nvSpPr>
        <p:spPr>
          <a:xfrm>
            <a:off x="8610600" y="6356350"/>
            <a:ext cx="2743200" cy="365125"/>
          </a:xfrm>
        </p:spPr>
        <p:txBody>
          <a:bodyPr/>
          <a:lstStyle/>
          <a:p>
            <a:fld id="{78B37F4A-954A-42F4-A3DB-C1F7F1DA0AAB}" type="slidenum">
              <a:rPr lang="th-TH" b="1" smtClean="0"/>
              <a:pPr/>
              <a:t>35</a:t>
            </a:fld>
            <a:endParaRPr lang="th-TH" b="1" dirty="0"/>
          </a:p>
        </p:txBody>
      </p:sp>
    </p:spTree>
    <p:extLst>
      <p:ext uri="{BB962C8B-B14F-4D97-AF65-F5344CB8AC3E}">
        <p14:creationId xmlns:p14="http://schemas.microsoft.com/office/powerpoint/2010/main" val="12460339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1000"/>
                                        <p:tgtEl>
                                          <p:spTgt spid="48"/>
                                        </p:tgtEl>
                                      </p:cBhvr>
                                    </p:animEffect>
                                    <p:anim calcmode="lin" valueType="num">
                                      <p:cBhvr>
                                        <p:cTn id="36" dur="1000" fill="hold"/>
                                        <p:tgtEl>
                                          <p:spTgt spid="48"/>
                                        </p:tgtEl>
                                        <p:attrNameLst>
                                          <p:attrName>ppt_x</p:attrName>
                                        </p:attrNameLst>
                                      </p:cBhvr>
                                      <p:tavLst>
                                        <p:tav tm="0">
                                          <p:val>
                                            <p:strVal val="#ppt_x"/>
                                          </p:val>
                                        </p:tav>
                                        <p:tav tm="100000">
                                          <p:val>
                                            <p:strVal val="#ppt_x"/>
                                          </p:val>
                                        </p:tav>
                                      </p:tavLst>
                                    </p:anim>
                                    <p:anim calcmode="lin" valueType="num">
                                      <p:cBhvr>
                                        <p:cTn id="3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1000"/>
                                        <p:tgtEl>
                                          <p:spTgt spid="45"/>
                                        </p:tgtEl>
                                      </p:cBhvr>
                                    </p:animEffect>
                                    <p:anim calcmode="lin" valueType="num">
                                      <p:cBhvr>
                                        <p:cTn id="43" dur="1000" fill="hold"/>
                                        <p:tgtEl>
                                          <p:spTgt spid="45"/>
                                        </p:tgtEl>
                                        <p:attrNameLst>
                                          <p:attrName>ppt_x</p:attrName>
                                        </p:attrNameLst>
                                      </p:cBhvr>
                                      <p:tavLst>
                                        <p:tav tm="0">
                                          <p:val>
                                            <p:strVal val="#ppt_x"/>
                                          </p:val>
                                        </p:tav>
                                        <p:tav tm="100000">
                                          <p:val>
                                            <p:strVal val="#ppt_x"/>
                                          </p:val>
                                        </p:tav>
                                      </p:tavLst>
                                    </p:anim>
                                    <p:anim calcmode="lin" valueType="num">
                                      <p:cBhvr>
                                        <p:cTn id="4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18" grpId="0" animBg="1"/>
      <p:bldP spid="39" grpId="0" animBg="1"/>
      <p:bldP spid="40" grpId="0" animBg="1"/>
      <p:bldP spid="41" grpId="0" animBg="1"/>
      <p:bldP spid="45" grpId="0" animBg="1"/>
      <p:bldP spid="4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a:extLst>
              <a:ext uri="{FF2B5EF4-FFF2-40B4-BE49-F238E27FC236}">
                <a16:creationId xmlns:a16="http://schemas.microsoft.com/office/drawing/2014/main" id="{BEF45627-4D40-4660-A65F-0F4E9F79F05D}"/>
              </a:ext>
            </a:extLst>
          </p:cNvPr>
          <p:cNvSpPr>
            <a:spLocks noGrp="1"/>
          </p:cNvSpPr>
          <p:nvPr>
            <p:ph type="title"/>
          </p:nvPr>
        </p:nvSpPr>
        <p:spPr>
          <a:xfrm>
            <a:off x="287383" y="365125"/>
            <a:ext cx="11678194" cy="888909"/>
          </a:xfrm>
        </p:spPr>
        <p:txBody>
          <a:bodyPr>
            <a:normAutofit/>
          </a:bodyPr>
          <a:lstStyle/>
          <a:p>
            <a:pPr algn="ctr"/>
            <a:r>
              <a:rPr lang="th-TH" sz="3200" b="1" dirty="0">
                <a:solidFill>
                  <a:schemeClr val="accent1">
                    <a:lumMod val="75000"/>
                  </a:schemeClr>
                </a:solidFill>
                <a:latin typeface="TH SarabunPSK" panose="020B0500040200020003" pitchFamily="34" charset="-34"/>
                <a:cs typeface="TH SarabunPSK" panose="020B0500040200020003" pitchFamily="34" charset="-34"/>
              </a:rPr>
              <a:t>ตารางสรุปเปรียบเทียบจำนวนนักศึกษาที่จัดสอบและเข้าสอบ ณ สนามสอบกับการสอบออนไลน์</a:t>
            </a:r>
          </a:p>
        </p:txBody>
      </p:sp>
      <p:graphicFrame>
        <p:nvGraphicFramePr>
          <p:cNvPr id="5" name="ตาราง 5">
            <a:extLst>
              <a:ext uri="{FF2B5EF4-FFF2-40B4-BE49-F238E27FC236}">
                <a16:creationId xmlns:a16="http://schemas.microsoft.com/office/drawing/2014/main" id="{8710C85F-70A8-461E-A044-F953427C816F}"/>
              </a:ext>
            </a:extLst>
          </p:cNvPr>
          <p:cNvGraphicFramePr>
            <a:graphicFrameLocks noGrp="1"/>
          </p:cNvGraphicFramePr>
          <p:nvPr>
            <p:ph idx="1"/>
            <p:extLst>
              <p:ext uri="{D42A27DB-BD31-4B8C-83A1-F6EECF244321}">
                <p14:modId xmlns:p14="http://schemas.microsoft.com/office/powerpoint/2010/main" val="1455797059"/>
              </p:ext>
            </p:extLst>
          </p:nvPr>
        </p:nvGraphicFramePr>
        <p:xfrm>
          <a:off x="587828" y="1094093"/>
          <a:ext cx="11051178" cy="5273040"/>
        </p:xfrm>
        <a:graphic>
          <a:graphicData uri="http://schemas.openxmlformats.org/drawingml/2006/table">
            <a:tbl>
              <a:tblPr firstRow="1" bandRow="1">
                <a:tableStyleId>{5C22544A-7EE6-4342-B048-85BDC9FD1C3A}</a:tableStyleId>
              </a:tblPr>
              <a:tblGrid>
                <a:gridCol w="5251269">
                  <a:extLst>
                    <a:ext uri="{9D8B030D-6E8A-4147-A177-3AD203B41FA5}">
                      <a16:colId xmlns:a16="http://schemas.microsoft.com/office/drawing/2014/main" val="174395172"/>
                    </a:ext>
                  </a:extLst>
                </a:gridCol>
                <a:gridCol w="1240972">
                  <a:extLst>
                    <a:ext uri="{9D8B030D-6E8A-4147-A177-3AD203B41FA5}">
                      <a16:colId xmlns:a16="http://schemas.microsoft.com/office/drawing/2014/main" val="50814582"/>
                    </a:ext>
                  </a:extLst>
                </a:gridCol>
                <a:gridCol w="1201782">
                  <a:extLst>
                    <a:ext uri="{9D8B030D-6E8A-4147-A177-3AD203B41FA5}">
                      <a16:colId xmlns:a16="http://schemas.microsoft.com/office/drawing/2014/main" val="4251979066"/>
                    </a:ext>
                  </a:extLst>
                </a:gridCol>
                <a:gridCol w="1097280">
                  <a:extLst>
                    <a:ext uri="{9D8B030D-6E8A-4147-A177-3AD203B41FA5}">
                      <a16:colId xmlns:a16="http://schemas.microsoft.com/office/drawing/2014/main" val="3929015208"/>
                    </a:ext>
                  </a:extLst>
                </a:gridCol>
                <a:gridCol w="1123406">
                  <a:extLst>
                    <a:ext uri="{9D8B030D-6E8A-4147-A177-3AD203B41FA5}">
                      <a16:colId xmlns:a16="http://schemas.microsoft.com/office/drawing/2014/main" val="4262003389"/>
                    </a:ext>
                  </a:extLst>
                </a:gridCol>
                <a:gridCol w="1136469">
                  <a:extLst>
                    <a:ext uri="{9D8B030D-6E8A-4147-A177-3AD203B41FA5}">
                      <a16:colId xmlns:a16="http://schemas.microsoft.com/office/drawing/2014/main" val="3899474433"/>
                    </a:ext>
                  </a:extLst>
                </a:gridCol>
              </a:tblGrid>
              <a:tr h="325489">
                <a:tc rowSpan="2">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ภาคการศึกษา</a:t>
                      </a:r>
                    </a:p>
                  </a:txBody>
                  <a:tcPr>
                    <a:solidFill>
                      <a:schemeClr val="accent1">
                        <a:lumMod val="75000"/>
                      </a:schemeClr>
                    </a:solidFill>
                  </a:tcPr>
                </a:tc>
                <a:tc gridSpan="4">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จำนวนนักศึกษาจัดสอบ (คน)</a:t>
                      </a:r>
                    </a:p>
                  </a:txBody>
                  <a:tcPr>
                    <a:solidFill>
                      <a:schemeClr val="accent1">
                        <a:lumMod val="75000"/>
                      </a:schemeClr>
                    </a:solidFill>
                  </a:tcPr>
                </a:tc>
                <a:tc hMerge="1">
                  <a:txBody>
                    <a:bodyPr/>
                    <a:lstStyle/>
                    <a:p>
                      <a:endParaRPr lang="th-TH" sz="2000" dirty="0"/>
                    </a:p>
                  </a:txBody>
                  <a:tcPr>
                    <a:solidFill>
                      <a:schemeClr val="accent1">
                        <a:lumMod val="75000"/>
                      </a:schemeClr>
                    </a:solidFill>
                  </a:tcPr>
                </a:tc>
                <a:tc hMerge="1">
                  <a:txBody>
                    <a:bodyPr/>
                    <a:lstStyle/>
                    <a:p>
                      <a:endParaRPr lang="th-TH" sz="2000" dirty="0"/>
                    </a:p>
                  </a:txBody>
                  <a:tcPr>
                    <a:solidFill>
                      <a:schemeClr val="accent1">
                        <a:lumMod val="75000"/>
                      </a:schemeClr>
                    </a:solidFill>
                  </a:tcPr>
                </a:tc>
                <a:tc hMerge="1">
                  <a:txBody>
                    <a:bodyPr/>
                    <a:lstStyle/>
                    <a:p>
                      <a:endParaRPr lang="th-TH" sz="2000" dirty="0"/>
                    </a:p>
                  </a:txBody>
                  <a:tcPr>
                    <a:solidFill>
                      <a:schemeClr val="accent1">
                        <a:lumMod val="75000"/>
                      </a:schemeClr>
                    </a:solidFill>
                  </a:tcPr>
                </a:tc>
                <a:tc rowSpan="2">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คงเหลือ</a:t>
                      </a:r>
                    </a:p>
                  </a:txBody>
                  <a:tcPr>
                    <a:solidFill>
                      <a:schemeClr val="accent1">
                        <a:lumMod val="75000"/>
                      </a:schemeClr>
                    </a:solidFill>
                  </a:tcPr>
                </a:tc>
                <a:extLst>
                  <a:ext uri="{0D108BD9-81ED-4DB2-BD59-A6C34878D82A}">
                    <a16:rowId xmlns:a16="http://schemas.microsoft.com/office/drawing/2014/main" val="231527968"/>
                  </a:ext>
                </a:extLst>
              </a:tr>
              <a:tr h="325489">
                <a:tc vMerge="1">
                  <a:txBody>
                    <a:bodyPr/>
                    <a:lstStyle/>
                    <a:p>
                      <a:endParaRPr lang="th-TH" sz="2000" dirty="0">
                        <a:solidFill>
                          <a:schemeClr val="accent1">
                            <a:lumMod val="75000"/>
                          </a:schemeClr>
                        </a:solidFill>
                      </a:endParaRPr>
                    </a:p>
                  </a:txBody>
                  <a:tcPr>
                    <a:solidFill>
                      <a:schemeClr val="accent1">
                        <a:lumMod val="75000"/>
                      </a:schemeClr>
                    </a:solidFill>
                  </a:tcPr>
                </a:tc>
                <a:tc>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รวม</a:t>
                      </a:r>
                    </a:p>
                  </a:txBody>
                  <a:tcPr>
                    <a:solidFill>
                      <a:schemeClr val="accent1">
                        <a:lumMod val="75000"/>
                      </a:schemeClr>
                    </a:solidFill>
                  </a:tcPr>
                </a:tc>
                <a:tc>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สนามสอบ</a:t>
                      </a:r>
                    </a:p>
                  </a:txBody>
                  <a:tcPr>
                    <a:solidFill>
                      <a:schemeClr val="accent1">
                        <a:lumMod val="75000"/>
                      </a:schemeClr>
                    </a:solidFill>
                  </a:tcPr>
                </a:tc>
                <a:tc>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ออนไลน์</a:t>
                      </a:r>
                    </a:p>
                  </a:txBody>
                  <a:tcPr>
                    <a:solidFill>
                      <a:schemeClr val="accent1">
                        <a:lumMod val="75000"/>
                      </a:schemeClr>
                    </a:solidFill>
                  </a:tcPr>
                </a:tc>
                <a:tc>
                  <a:txBody>
                    <a:bodyPr/>
                    <a:lstStyle/>
                    <a:p>
                      <a:pPr algn="ctr"/>
                      <a:r>
                        <a:rPr lang="th-TH" sz="2400" b="1" dirty="0">
                          <a:solidFill>
                            <a:schemeClr val="tx1"/>
                          </a:solidFill>
                          <a:latin typeface="TH SarabunPSK" panose="020B0500040200020003" pitchFamily="34" charset="-34"/>
                          <a:cs typeface="TH SarabunPSK" panose="020B0500040200020003" pitchFamily="34" charset="-34"/>
                        </a:rPr>
                        <a:t>ร้อยละ</a:t>
                      </a:r>
                    </a:p>
                  </a:txBody>
                  <a:tcPr>
                    <a:solidFill>
                      <a:schemeClr val="accent1">
                        <a:lumMod val="75000"/>
                      </a:schemeClr>
                    </a:solidFill>
                  </a:tcPr>
                </a:tc>
                <a:tc vMerge="1">
                  <a:txBody>
                    <a:bodyPr/>
                    <a:lstStyle/>
                    <a:p>
                      <a:endParaRPr lang="th-TH" sz="2000" dirty="0">
                        <a:solidFill>
                          <a:schemeClr val="accent1">
                            <a:lumMod val="75000"/>
                          </a:schemeClr>
                        </a:solidFill>
                      </a:endParaRPr>
                    </a:p>
                  </a:txBody>
                  <a:tcPr>
                    <a:solidFill>
                      <a:schemeClr val="accent1">
                        <a:lumMod val="75000"/>
                      </a:schemeClr>
                    </a:solidFill>
                  </a:tcPr>
                </a:tc>
                <a:extLst>
                  <a:ext uri="{0D108BD9-81ED-4DB2-BD59-A6C34878D82A}">
                    <a16:rowId xmlns:a16="http://schemas.microsoft.com/office/drawing/2014/main" val="1518605508"/>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1. การสอบซ่อมภาคการศึกษาที่ 1/2562 (รวมทดสอบแทนระบบล่ม)</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30,292</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13,712</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17,425</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57.52</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2125098416"/>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2. การสอบกลางภาคการศึกษาที่ 2/2562</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13,790</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4,811</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8,979</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65.11</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1110148089"/>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3. การสอบปลายภาคการศึกษาที่ 2/2562</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69,728</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61,929</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7,799</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11.18</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660695714"/>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4. การสอบกลางภาคการศึกษาที่ 1/2562 </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12,922</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10,458</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2,464</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19.07</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4122832342"/>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5. การสอบซ่อมภาคการศึกษาที่ 2/2562 และภาคพิเศษ </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30,642</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27,486</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3,156</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10.30</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3460384331"/>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6. การสอบปลายภาคการศึกษาที่ 1/2563 (รอบ 1)</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70,822</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17,443</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24.63</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797071334"/>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7. การสอบปลายภาคการศึกษาที่ 1/2563 (รอบ 2) รวมทดแทนระบบล่ม</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13,780</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19.46</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862586851"/>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8. การสอบปลายภาคการศึกษาที่ 1/2563 (รอบ 3) </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7,244</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10.23</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41,337</a:t>
                      </a:r>
                    </a:p>
                  </a:txBody>
                  <a:tcPr/>
                </a:tc>
                <a:extLst>
                  <a:ext uri="{0D108BD9-81ED-4DB2-BD59-A6C34878D82A}">
                    <a16:rowId xmlns:a16="http://schemas.microsoft.com/office/drawing/2014/main" val="112647130"/>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9. การสอบซ่อมภาคการศึกษาที่ 1/2563</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11,056</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6,354</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57.47</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4218315232"/>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10. การสอบกลางภาคการศึกษาที่ 2/2563</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5,103</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5,103</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100.00</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4266185055"/>
                  </a:ext>
                </a:extLst>
              </a:tr>
              <a:tr h="325489">
                <a:tc>
                  <a:txBody>
                    <a:bodyPr/>
                    <a:lstStyle/>
                    <a:p>
                      <a:r>
                        <a:rPr lang="th-TH" sz="2000" b="1" dirty="0">
                          <a:solidFill>
                            <a:schemeClr val="tx1"/>
                          </a:solidFill>
                          <a:latin typeface="TH SarabunPSK" panose="020B0500040200020003" pitchFamily="34" charset="-34"/>
                          <a:cs typeface="TH SarabunPSK" panose="020B0500040200020003" pitchFamily="34" charset="-34"/>
                        </a:rPr>
                        <a:t>11. การสอบปลายภาคการศึกษาที่ 2/2563</a:t>
                      </a:r>
                    </a:p>
                  </a:txBody>
                  <a:tcPr/>
                </a:tc>
                <a:tc>
                  <a:txBody>
                    <a:bodyPr/>
                    <a:lstStyle/>
                    <a:p>
                      <a:pPr algn="ctr"/>
                      <a:r>
                        <a:rPr lang="th-TH" sz="2000" b="1" dirty="0">
                          <a:solidFill>
                            <a:schemeClr val="tx1"/>
                          </a:solidFill>
                          <a:latin typeface="TH SarabunPSK" panose="020B0500040200020003" pitchFamily="34" charset="-34"/>
                          <a:cs typeface="TH SarabunPSK" panose="020B0500040200020003" pitchFamily="34" charset="-34"/>
                        </a:rPr>
                        <a:t>65,737</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41,051</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24,686</a:t>
                      </a:r>
                    </a:p>
                  </a:txBody>
                  <a:tcPr/>
                </a:tc>
                <a:tc>
                  <a:txBody>
                    <a:bodyPr/>
                    <a:lstStyle/>
                    <a:p>
                      <a:pPr algn="r"/>
                      <a:r>
                        <a:rPr lang="th-TH" sz="2000" b="1" dirty="0">
                          <a:solidFill>
                            <a:schemeClr val="tx1"/>
                          </a:solidFill>
                          <a:latin typeface="TH SarabunPSK" panose="020B0500040200020003" pitchFamily="34" charset="-34"/>
                          <a:cs typeface="TH SarabunPSK" panose="020B0500040200020003" pitchFamily="34" charset="-34"/>
                        </a:rPr>
                        <a:t>37.55</a:t>
                      </a:r>
                    </a:p>
                  </a:txBody>
                  <a:tcPr/>
                </a:tc>
                <a:tc>
                  <a:txBody>
                    <a:bodyPr/>
                    <a:lstStyle/>
                    <a:p>
                      <a:pPr algn="r"/>
                      <a:endParaRPr lang="th-TH" sz="2000" b="1" dirty="0">
                        <a:solidFill>
                          <a:schemeClr val="tx1"/>
                        </a:solidFill>
                        <a:latin typeface="TH SarabunPSK" panose="020B0500040200020003" pitchFamily="34" charset="-34"/>
                        <a:cs typeface="TH SarabunPSK" panose="020B0500040200020003" pitchFamily="34" charset="-34"/>
                      </a:endParaRPr>
                    </a:p>
                  </a:txBody>
                  <a:tcPr/>
                </a:tc>
                <a:extLst>
                  <a:ext uri="{0D108BD9-81ED-4DB2-BD59-A6C34878D82A}">
                    <a16:rowId xmlns:a16="http://schemas.microsoft.com/office/drawing/2014/main" val="1154078734"/>
                  </a:ext>
                </a:extLst>
              </a:tr>
            </a:tbl>
          </a:graphicData>
        </a:graphic>
      </p:graphicFrame>
      <p:sp>
        <p:nvSpPr>
          <p:cNvPr id="4" name="ตัวแทนหมายเลขสไลด์ 3">
            <a:extLst>
              <a:ext uri="{FF2B5EF4-FFF2-40B4-BE49-F238E27FC236}">
                <a16:creationId xmlns:a16="http://schemas.microsoft.com/office/drawing/2014/main" id="{0FC78E24-EDDC-4EC5-B688-FB2B43383390}"/>
              </a:ext>
            </a:extLst>
          </p:cNvPr>
          <p:cNvSpPr>
            <a:spLocks noGrp="1"/>
          </p:cNvSpPr>
          <p:nvPr>
            <p:ph type="sldNum" sz="quarter" idx="12"/>
          </p:nvPr>
        </p:nvSpPr>
        <p:spPr/>
        <p:txBody>
          <a:bodyPr/>
          <a:lstStyle/>
          <a:p>
            <a:fld id="{28F39EAB-010B-4E50-8803-EECF1077C1BF}" type="slidenum">
              <a:rPr lang="th-TH" smtClean="0"/>
              <a:pPr/>
              <a:t>36</a:t>
            </a:fld>
            <a:endParaRPr lang="th-TH" dirty="0"/>
          </a:p>
        </p:txBody>
      </p:sp>
    </p:spTree>
    <p:extLst>
      <p:ext uri="{BB962C8B-B14F-4D97-AF65-F5344CB8AC3E}">
        <p14:creationId xmlns:p14="http://schemas.microsoft.com/office/powerpoint/2010/main" val="12426333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1783" y="992777"/>
            <a:ext cx="10032273" cy="1776549"/>
          </a:xfrm>
        </p:spPr>
        <p:txBody>
          <a:bodyPr>
            <a:normAutofit/>
          </a:bodyPr>
          <a:lstStyle/>
          <a:p>
            <a:r>
              <a:rPr lang="th-TH" b="1" dirty="0">
                <a:solidFill>
                  <a:schemeClr val="accent6">
                    <a:lumMod val="50000"/>
                  </a:schemeClr>
                </a:solidFill>
              </a:rPr>
              <a:t>เหลียวหลังแลหน้า 43 ปี มสธ. วิกฤตและโอกาส</a:t>
            </a:r>
          </a:p>
        </p:txBody>
      </p:sp>
      <p:sp>
        <p:nvSpPr>
          <p:cNvPr id="3" name="Subtitle 2"/>
          <p:cNvSpPr>
            <a:spLocks noGrp="1"/>
          </p:cNvSpPr>
          <p:nvPr>
            <p:ph type="subTitle" idx="1"/>
          </p:nvPr>
        </p:nvSpPr>
        <p:spPr>
          <a:xfrm>
            <a:off x="1524000" y="3108960"/>
            <a:ext cx="9144000" cy="2420983"/>
          </a:xfrm>
        </p:spPr>
        <p:txBody>
          <a:bodyPr>
            <a:normAutofit/>
          </a:bodyPr>
          <a:lstStyle/>
          <a:p>
            <a:r>
              <a:rPr lang="th-TH" sz="3200" b="1" kern="0" dirty="0">
                <a:solidFill>
                  <a:srgbClr val="000000"/>
                </a:solidFill>
                <a:latin typeface="AngsanaUPC" panose="02020603050405020304" pitchFamily="18" charset="-34"/>
                <a:ea typeface="+mn-ea"/>
                <a:cs typeface="AngsanaUPC" panose="02020603050405020304" pitchFamily="18" charset="-34"/>
              </a:rPr>
              <a:t>โดย</a:t>
            </a:r>
          </a:p>
          <a:p>
            <a:r>
              <a:rPr lang="th-TH" sz="3200" b="1" kern="0" dirty="0">
                <a:solidFill>
                  <a:srgbClr val="000000"/>
                </a:solidFill>
                <a:latin typeface="AngsanaUPC" panose="02020603050405020304" pitchFamily="18" charset="-34"/>
                <a:ea typeface="+mn-ea"/>
                <a:cs typeface="AngsanaUPC" panose="02020603050405020304" pitchFamily="18" charset="-34"/>
              </a:rPr>
              <a:t>ศาสตราจารย์ ดร. วิจิตร ศรีสอ้าน</a:t>
            </a:r>
          </a:p>
          <a:p>
            <a:r>
              <a:rPr lang="th-TH" sz="2800" b="1" dirty="0"/>
              <a:t>อธิการบดีผู้ก่อตั้ง</a:t>
            </a:r>
          </a:p>
          <a:p>
            <a:r>
              <a:rPr lang="th-TH" sz="2800" b="1" dirty="0"/>
              <a:t>นายกสภามหาวิทยาลัยสุโขทัยธรรมาธิราช</a:t>
            </a:r>
          </a:p>
        </p:txBody>
      </p:sp>
    </p:spTree>
    <p:extLst>
      <p:ext uri="{BB962C8B-B14F-4D97-AF65-F5344CB8AC3E}">
        <p14:creationId xmlns:p14="http://schemas.microsoft.com/office/powerpoint/2010/main" val="1324306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3737275" y="1083469"/>
            <a:ext cx="4749800" cy="4691063"/>
            <a:chOff x="431" y="580"/>
            <a:chExt cx="2992" cy="2955"/>
          </a:xfrm>
          <a:effectLst>
            <a:outerShdw blurRad="50800" dist="38100" dir="13500000" algn="br" rotWithShape="0">
              <a:prstClr val="black">
                <a:alpha val="40000"/>
              </a:prstClr>
            </a:outerShdw>
          </a:effectLst>
        </p:grpSpPr>
        <p:sp>
          <p:nvSpPr>
            <p:cNvPr id="5" name="Freeform 5"/>
            <p:cNvSpPr>
              <a:spLocks/>
            </p:cNvSpPr>
            <p:nvPr/>
          </p:nvSpPr>
          <p:spPr bwMode="auto">
            <a:xfrm>
              <a:off x="1300" y="2226"/>
              <a:ext cx="524" cy="523"/>
            </a:xfrm>
            <a:custGeom>
              <a:avLst/>
              <a:gdLst>
                <a:gd name="T0" fmla="*/ 369 w 384"/>
                <a:gd name="T1" fmla="*/ 319 h 384"/>
                <a:gd name="T2" fmla="*/ 65 w 384"/>
                <a:gd name="T3" fmla="*/ 14 h 384"/>
                <a:gd name="T4" fmla="*/ 23 w 384"/>
                <a:gd name="T5" fmla="*/ 10 h 384"/>
                <a:gd name="T6" fmla="*/ 10 w 384"/>
                <a:gd name="T7" fmla="*/ 23 h 384"/>
                <a:gd name="T8" fmla="*/ 14 w 384"/>
                <a:gd name="T9" fmla="*/ 65 h 384"/>
                <a:gd name="T10" fmla="*/ 319 w 384"/>
                <a:gd name="T11" fmla="*/ 369 h 384"/>
                <a:gd name="T12" fmla="*/ 361 w 384"/>
                <a:gd name="T13" fmla="*/ 373 h 384"/>
                <a:gd name="T14" fmla="*/ 373 w 384"/>
                <a:gd name="T15" fmla="*/ 361 h 384"/>
                <a:gd name="T16" fmla="*/ 369 w 384"/>
                <a:gd name="T17" fmla="*/ 31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4" h="384">
                  <a:moveTo>
                    <a:pt x="369" y="319"/>
                  </a:moveTo>
                  <a:cubicBezTo>
                    <a:pt x="65" y="14"/>
                    <a:pt x="65" y="14"/>
                    <a:pt x="65" y="14"/>
                  </a:cubicBezTo>
                  <a:cubicBezTo>
                    <a:pt x="52" y="2"/>
                    <a:pt x="33" y="0"/>
                    <a:pt x="23" y="10"/>
                  </a:cubicBezTo>
                  <a:cubicBezTo>
                    <a:pt x="10" y="23"/>
                    <a:pt x="10" y="23"/>
                    <a:pt x="10" y="23"/>
                  </a:cubicBezTo>
                  <a:cubicBezTo>
                    <a:pt x="0" y="34"/>
                    <a:pt x="2" y="52"/>
                    <a:pt x="14" y="65"/>
                  </a:cubicBezTo>
                  <a:cubicBezTo>
                    <a:pt x="319" y="369"/>
                    <a:pt x="319" y="369"/>
                    <a:pt x="319" y="369"/>
                  </a:cubicBezTo>
                  <a:cubicBezTo>
                    <a:pt x="331" y="382"/>
                    <a:pt x="350" y="384"/>
                    <a:pt x="361" y="373"/>
                  </a:cubicBezTo>
                  <a:cubicBezTo>
                    <a:pt x="373" y="361"/>
                    <a:pt x="373" y="361"/>
                    <a:pt x="373" y="361"/>
                  </a:cubicBezTo>
                  <a:cubicBezTo>
                    <a:pt x="384" y="350"/>
                    <a:pt x="382" y="332"/>
                    <a:pt x="369" y="3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p:nvSpPr>
          <p:spPr bwMode="auto">
            <a:xfrm>
              <a:off x="1223" y="2303"/>
              <a:ext cx="523" cy="524"/>
            </a:xfrm>
            <a:custGeom>
              <a:avLst/>
              <a:gdLst>
                <a:gd name="T0" fmla="*/ 369 w 384"/>
                <a:gd name="T1" fmla="*/ 319 h 384"/>
                <a:gd name="T2" fmla="*/ 65 w 384"/>
                <a:gd name="T3" fmla="*/ 14 h 384"/>
                <a:gd name="T4" fmla="*/ 23 w 384"/>
                <a:gd name="T5" fmla="*/ 10 h 384"/>
                <a:gd name="T6" fmla="*/ 10 w 384"/>
                <a:gd name="T7" fmla="*/ 23 h 384"/>
                <a:gd name="T8" fmla="*/ 14 w 384"/>
                <a:gd name="T9" fmla="*/ 65 h 384"/>
                <a:gd name="T10" fmla="*/ 319 w 384"/>
                <a:gd name="T11" fmla="*/ 369 h 384"/>
                <a:gd name="T12" fmla="*/ 361 w 384"/>
                <a:gd name="T13" fmla="*/ 373 h 384"/>
                <a:gd name="T14" fmla="*/ 373 w 384"/>
                <a:gd name="T15" fmla="*/ 361 h 384"/>
                <a:gd name="T16" fmla="*/ 369 w 384"/>
                <a:gd name="T17" fmla="*/ 31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4" h="384">
                  <a:moveTo>
                    <a:pt x="369" y="319"/>
                  </a:moveTo>
                  <a:cubicBezTo>
                    <a:pt x="65" y="14"/>
                    <a:pt x="65" y="14"/>
                    <a:pt x="65" y="14"/>
                  </a:cubicBezTo>
                  <a:cubicBezTo>
                    <a:pt x="52" y="2"/>
                    <a:pt x="33" y="0"/>
                    <a:pt x="23" y="10"/>
                  </a:cubicBezTo>
                  <a:cubicBezTo>
                    <a:pt x="10" y="23"/>
                    <a:pt x="10" y="23"/>
                    <a:pt x="10" y="23"/>
                  </a:cubicBezTo>
                  <a:cubicBezTo>
                    <a:pt x="0" y="34"/>
                    <a:pt x="2" y="52"/>
                    <a:pt x="14" y="65"/>
                  </a:cubicBezTo>
                  <a:cubicBezTo>
                    <a:pt x="319" y="369"/>
                    <a:pt x="319" y="369"/>
                    <a:pt x="319" y="369"/>
                  </a:cubicBezTo>
                  <a:cubicBezTo>
                    <a:pt x="331" y="382"/>
                    <a:pt x="350" y="384"/>
                    <a:pt x="361" y="373"/>
                  </a:cubicBezTo>
                  <a:cubicBezTo>
                    <a:pt x="373" y="361"/>
                    <a:pt x="373" y="361"/>
                    <a:pt x="373" y="361"/>
                  </a:cubicBezTo>
                  <a:cubicBezTo>
                    <a:pt x="384" y="350"/>
                    <a:pt x="382" y="332"/>
                    <a:pt x="369" y="3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p:nvSpPr>
          <p:spPr bwMode="auto">
            <a:xfrm>
              <a:off x="1145" y="2381"/>
              <a:ext cx="523" cy="524"/>
            </a:xfrm>
            <a:custGeom>
              <a:avLst/>
              <a:gdLst>
                <a:gd name="T0" fmla="*/ 369 w 384"/>
                <a:gd name="T1" fmla="*/ 319 h 384"/>
                <a:gd name="T2" fmla="*/ 65 w 384"/>
                <a:gd name="T3" fmla="*/ 14 h 384"/>
                <a:gd name="T4" fmla="*/ 23 w 384"/>
                <a:gd name="T5" fmla="*/ 10 h 384"/>
                <a:gd name="T6" fmla="*/ 10 w 384"/>
                <a:gd name="T7" fmla="*/ 23 h 384"/>
                <a:gd name="T8" fmla="*/ 14 w 384"/>
                <a:gd name="T9" fmla="*/ 65 h 384"/>
                <a:gd name="T10" fmla="*/ 319 w 384"/>
                <a:gd name="T11" fmla="*/ 369 h 384"/>
                <a:gd name="T12" fmla="*/ 361 w 384"/>
                <a:gd name="T13" fmla="*/ 373 h 384"/>
                <a:gd name="T14" fmla="*/ 373 w 384"/>
                <a:gd name="T15" fmla="*/ 361 h 384"/>
                <a:gd name="T16" fmla="*/ 369 w 384"/>
                <a:gd name="T17" fmla="*/ 31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4" h="384">
                  <a:moveTo>
                    <a:pt x="369" y="319"/>
                  </a:moveTo>
                  <a:cubicBezTo>
                    <a:pt x="65" y="14"/>
                    <a:pt x="65" y="14"/>
                    <a:pt x="65" y="14"/>
                  </a:cubicBezTo>
                  <a:cubicBezTo>
                    <a:pt x="52" y="2"/>
                    <a:pt x="33" y="0"/>
                    <a:pt x="23" y="10"/>
                  </a:cubicBezTo>
                  <a:cubicBezTo>
                    <a:pt x="10" y="23"/>
                    <a:pt x="10" y="23"/>
                    <a:pt x="10" y="23"/>
                  </a:cubicBezTo>
                  <a:cubicBezTo>
                    <a:pt x="0" y="34"/>
                    <a:pt x="2" y="52"/>
                    <a:pt x="14" y="65"/>
                  </a:cubicBezTo>
                  <a:cubicBezTo>
                    <a:pt x="319" y="369"/>
                    <a:pt x="319" y="369"/>
                    <a:pt x="319" y="369"/>
                  </a:cubicBezTo>
                  <a:cubicBezTo>
                    <a:pt x="331" y="382"/>
                    <a:pt x="350" y="384"/>
                    <a:pt x="361" y="373"/>
                  </a:cubicBezTo>
                  <a:cubicBezTo>
                    <a:pt x="373" y="361"/>
                    <a:pt x="373" y="361"/>
                    <a:pt x="373" y="361"/>
                  </a:cubicBezTo>
                  <a:cubicBezTo>
                    <a:pt x="384" y="350"/>
                    <a:pt x="382" y="332"/>
                    <a:pt x="369" y="3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p:cNvSpPr>
            <p:nvPr/>
          </p:nvSpPr>
          <p:spPr bwMode="auto">
            <a:xfrm>
              <a:off x="1156" y="2530"/>
              <a:ext cx="362" cy="364"/>
            </a:xfrm>
            <a:custGeom>
              <a:avLst/>
              <a:gdLst>
                <a:gd name="T0" fmla="*/ 38 w 266"/>
                <a:gd name="T1" fmla="*/ 0 h 267"/>
                <a:gd name="T2" fmla="*/ 266 w 266"/>
                <a:gd name="T3" fmla="*/ 229 h 267"/>
                <a:gd name="T4" fmla="*/ 89 w 266"/>
                <a:gd name="T5" fmla="*/ 178 h 267"/>
                <a:gd name="T6" fmla="*/ 38 w 266"/>
                <a:gd name="T7" fmla="*/ 0 h 267"/>
              </a:gdLst>
              <a:ahLst/>
              <a:cxnLst>
                <a:cxn ang="0">
                  <a:pos x="T0" y="T1"/>
                </a:cxn>
                <a:cxn ang="0">
                  <a:pos x="T2" y="T3"/>
                </a:cxn>
                <a:cxn ang="0">
                  <a:pos x="T4" y="T5"/>
                </a:cxn>
                <a:cxn ang="0">
                  <a:pos x="T6" y="T7"/>
                </a:cxn>
              </a:cxnLst>
              <a:rect l="0" t="0" r="r" b="b"/>
              <a:pathLst>
                <a:path w="266" h="267">
                  <a:moveTo>
                    <a:pt x="38" y="0"/>
                  </a:moveTo>
                  <a:cubicBezTo>
                    <a:pt x="266" y="229"/>
                    <a:pt x="266" y="229"/>
                    <a:pt x="266" y="229"/>
                  </a:cubicBezTo>
                  <a:cubicBezTo>
                    <a:pt x="228" y="267"/>
                    <a:pt x="142" y="231"/>
                    <a:pt x="89" y="178"/>
                  </a:cubicBezTo>
                  <a:cubicBezTo>
                    <a:pt x="36" y="124"/>
                    <a:pt x="0" y="38"/>
                    <a:pt x="3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p:nvSpPr>
          <p:spPr bwMode="auto">
            <a:xfrm>
              <a:off x="1438" y="1030"/>
              <a:ext cx="1715" cy="1586"/>
            </a:xfrm>
            <a:custGeom>
              <a:avLst/>
              <a:gdLst>
                <a:gd name="T0" fmla="*/ 705 w 1258"/>
                <a:gd name="T1" fmla="*/ 0 h 1163"/>
                <a:gd name="T2" fmla="*/ 1025 w 1258"/>
                <a:gd name="T3" fmla="*/ 116 h 1163"/>
                <a:gd name="T4" fmla="*/ 1146 w 1258"/>
                <a:gd name="T5" fmla="*/ 639 h 1163"/>
                <a:gd name="T6" fmla="*/ 913 w 1258"/>
                <a:gd name="T7" fmla="*/ 872 h 1163"/>
                <a:gd name="T8" fmla="*/ 619 w 1258"/>
                <a:gd name="T9" fmla="*/ 983 h 1163"/>
                <a:gd name="T10" fmla="*/ 394 w 1258"/>
                <a:gd name="T11" fmla="*/ 1093 h 1163"/>
                <a:gd name="T12" fmla="*/ 276 w 1258"/>
                <a:gd name="T13" fmla="*/ 1130 h 1163"/>
                <a:gd name="T14" fmla="*/ 43 w 1258"/>
                <a:gd name="T15" fmla="*/ 897 h 1163"/>
                <a:gd name="T16" fmla="*/ 63 w 1258"/>
                <a:gd name="T17" fmla="*/ 792 h 1163"/>
                <a:gd name="T18" fmla="*/ 198 w 1258"/>
                <a:gd name="T19" fmla="*/ 507 h 1163"/>
                <a:gd name="T20" fmla="*/ 361 w 1258"/>
                <a:gd name="T21" fmla="*/ 164 h 1163"/>
                <a:gd name="T22" fmla="*/ 705 w 1258"/>
                <a:gd name="T23"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58" h="1163">
                  <a:moveTo>
                    <a:pt x="705" y="0"/>
                  </a:moveTo>
                  <a:cubicBezTo>
                    <a:pt x="705" y="0"/>
                    <a:pt x="890" y="1"/>
                    <a:pt x="1025" y="116"/>
                  </a:cubicBezTo>
                  <a:cubicBezTo>
                    <a:pt x="1025" y="116"/>
                    <a:pt x="1258" y="305"/>
                    <a:pt x="1146" y="639"/>
                  </a:cubicBezTo>
                  <a:cubicBezTo>
                    <a:pt x="1146" y="639"/>
                    <a:pt x="1012" y="817"/>
                    <a:pt x="913" y="872"/>
                  </a:cubicBezTo>
                  <a:cubicBezTo>
                    <a:pt x="913" y="872"/>
                    <a:pt x="636" y="963"/>
                    <a:pt x="619" y="983"/>
                  </a:cubicBezTo>
                  <a:cubicBezTo>
                    <a:pt x="394" y="1093"/>
                    <a:pt x="394" y="1093"/>
                    <a:pt x="394" y="1093"/>
                  </a:cubicBezTo>
                  <a:cubicBezTo>
                    <a:pt x="394" y="1093"/>
                    <a:pt x="309" y="1163"/>
                    <a:pt x="276" y="1130"/>
                  </a:cubicBezTo>
                  <a:cubicBezTo>
                    <a:pt x="43" y="897"/>
                    <a:pt x="43" y="897"/>
                    <a:pt x="43" y="897"/>
                  </a:cubicBezTo>
                  <a:cubicBezTo>
                    <a:pt x="43" y="897"/>
                    <a:pt x="0" y="856"/>
                    <a:pt x="63" y="792"/>
                  </a:cubicBezTo>
                  <a:cubicBezTo>
                    <a:pt x="63" y="792"/>
                    <a:pt x="183" y="580"/>
                    <a:pt x="198" y="507"/>
                  </a:cubicBezTo>
                  <a:cubicBezTo>
                    <a:pt x="198" y="507"/>
                    <a:pt x="301" y="224"/>
                    <a:pt x="361" y="164"/>
                  </a:cubicBezTo>
                  <a:cubicBezTo>
                    <a:pt x="361" y="164"/>
                    <a:pt x="436" y="14"/>
                    <a:pt x="70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p:nvSpPr>
          <p:spPr bwMode="auto">
            <a:xfrm>
              <a:off x="1508" y="1672"/>
              <a:ext cx="935" cy="867"/>
            </a:xfrm>
            <a:custGeom>
              <a:avLst/>
              <a:gdLst>
                <a:gd name="T0" fmla="*/ 16 w 686"/>
                <a:gd name="T1" fmla="*/ 413 h 636"/>
                <a:gd name="T2" fmla="*/ 172 w 686"/>
                <a:gd name="T3" fmla="*/ 343 h 636"/>
                <a:gd name="T4" fmla="*/ 378 w 686"/>
                <a:gd name="T5" fmla="*/ 216 h 636"/>
                <a:gd name="T6" fmla="*/ 494 w 686"/>
                <a:gd name="T7" fmla="*/ 78 h 636"/>
                <a:gd name="T8" fmla="*/ 467 w 686"/>
                <a:gd name="T9" fmla="*/ 12 h 636"/>
                <a:gd name="T10" fmla="*/ 397 w 686"/>
                <a:gd name="T11" fmla="*/ 49 h 636"/>
                <a:gd name="T12" fmla="*/ 383 w 686"/>
                <a:gd name="T13" fmla="*/ 152 h 636"/>
                <a:gd name="T14" fmla="*/ 461 w 686"/>
                <a:gd name="T15" fmla="*/ 234 h 636"/>
                <a:gd name="T16" fmla="*/ 564 w 686"/>
                <a:gd name="T17" fmla="*/ 231 h 636"/>
                <a:gd name="T18" fmla="*/ 598 w 686"/>
                <a:gd name="T19" fmla="*/ 142 h 636"/>
                <a:gd name="T20" fmla="*/ 532 w 686"/>
                <a:gd name="T21" fmla="*/ 131 h 636"/>
                <a:gd name="T22" fmla="*/ 473 w 686"/>
                <a:gd name="T23" fmla="*/ 248 h 636"/>
                <a:gd name="T24" fmla="*/ 530 w 686"/>
                <a:gd name="T25" fmla="*/ 329 h 636"/>
                <a:gd name="T26" fmla="*/ 660 w 686"/>
                <a:gd name="T27" fmla="*/ 281 h 636"/>
                <a:gd name="T28" fmla="*/ 678 w 686"/>
                <a:gd name="T29" fmla="*/ 245 h 636"/>
                <a:gd name="T30" fmla="*/ 647 w 686"/>
                <a:gd name="T31" fmla="*/ 232 h 636"/>
                <a:gd name="T32" fmla="*/ 514 w 686"/>
                <a:gd name="T33" fmla="*/ 295 h 636"/>
                <a:gd name="T34" fmla="*/ 263 w 686"/>
                <a:gd name="T35" fmla="*/ 561 h 636"/>
                <a:gd name="T36" fmla="*/ 201 w 686"/>
                <a:gd name="T37" fmla="*/ 630 h 636"/>
                <a:gd name="T38" fmla="*/ 223 w 686"/>
                <a:gd name="T39" fmla="*/ 629 h 636"/>
                <a:gd name="T40" fmla="*/ 415 w 686"/>
                <a:gd name="T41" fmla="*/ 408 h 636"/>
                <a:gd name="T42" fmla="*/ 522 w 686"/>
                <a:gd name="T43" fmla="*/ 306 h 636"/>
                <a:gd name="T44" fmla="*/ 578 w 686"/>
                <a:gd name="T45" fmla="*/ 265 h 636"/>
                <a:gd name="T46" fmla="*/ 644 w 686"/>
                <a:gd name="T47" fmla="*/ 244 h 636"/>
                <a:gd name="T48" fmla="*/ 585 w 686"/>
                <a:gd name="T49" fmla="*/ 315 h 636"/>
                <a:gd name="T50" fmla="*/ 501 w 686"/>
                <a:gd name="T51" fmla="*/ 274 h 636"/>
                <a:gd name="T52" fmla="*/ 526 w 686"/>
                <a:gd name="T53" fmla="*/ 158 h 636"/>
                <a:gd name="T54" fmla="*/ 559 w 686"/>
                <a:gd name="T55" fmla="*/ 135 h 636"/>
                <a:gd name="T56" fmla="*/ 578 w 686"/>
                <a:gd name="T57" fmla="*/ 159 h 636"/>
                <a:gd name="T58" fmla="*/ 525 w 686"/>
                <a:gd name="T59" fmla="*/ 236 h 636"/>
                <a:gd name="T60" fmla="*/ 437 w 686"/>
                <a:gd name="T61" fmla="*/ 189 h 636"/>
                <a:gd name="T62" fmla="*/ 400 w 686"/>
                <a:gd name="T63" fmla="*/ 115 h 636"/>
                <a:gd name="T64" fmla="*/ 434 w 686"/>
                <a:gd name="T65" fmla="*/ 28 h 636"/>
                <a:gd name="T66" fmla="*/ 462 w 686"/>
                <a:gd name="T67" fmla="*/ 38 h 636"/>
                <a:gd name="T68" fmla="*/ 471 w 686"/>
                <a:gd name="T69" fmla="*/ 69 h 636"/>
                <a:gd name="T70" fmla="*/ 453 w 686"/>
                <a:gd name="T71" fmla="*/ 122 h 636"/>
                <a:gd name="T72" fmla="*/ 334 w 686"/>
                <a:gd name="T73" fmla="*/ 233 h 636"/>
                <a:gd name="T74" fmla="*/ 146 w 686"/>
                <a:gd name="T75" fmla="*/ 344 h 636"/>
                <a:gd name="T76" fmla="*/ 13 w 686"/>
                <a:gd name="T77" fmla="*/ 404 h 636"/>
                <a:gd name="T78" fmla="*/ 16 w 686"/>
                <a:gd name="T79" fmla="*/ 413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6" h="636">
                  <a:moveTo>
                    <a:pt x="16" y="413"/>
                  </a:moveTo>
                  <a:cubicBezTo>
                    <a:pt x="70" y="396"/>
                    <a:pt x="122" y="369"/>
                    <a:pt x="172" y="343"/>
                  </a:cubicBezTo>
                  <a:cubicBezTo>
                    <a:pt x="243" y="306"/>
                    <a:pt x="314" y="265"/>
                    <a:pt x="378" y="216"/>
                  </a:cubicBezTo>
                  <a:cubicBezTo>
                    <a:pt x="422" y="183"/>
                    <a:pt x="484" y="136"/>
                    <a:pt x="494" y="78"/>
                  </a:cubicBezTo>
                  <a:cubicBezTo>
                    <a:pt x="498" y="56"/>
                    <a:pt x="490" y="21"/>
                    <a:pt x="467" y="12"/>
                  </a:cubicBezTo>
                  <a:cubicBezTo>
                    <a:pt x="438" y="0"/>
                    <a:pt x="410" y="27"/>
                    <a:pt x="397" y="49"/>
                  </a:cubicBezTo>
                  <a:cubicBezTo>
                    <a:pt x="379" y="79"/>
                    <a:pt x="368" y="118"/>
                    <a:pt x="383" y="152"/>
                  </a:cubicBezTo>
                  <a:cubicBezTo>
                    <a:pt x="398" y="186"/>
                    <a:pt x="428" y="217"/>
                    <a:pt x="461" y="234"/>
                  </a:cubicBezTo>
                  <a:cubicBezTo>
                    <a:pt x="493" y="251"/>
                    <a:pt x="533" y="253"/>
                    <a:pt x="564" y="231"/>
                  </a:cubicBezTo>
                  <a:cubicBezTo>
                    <a:pt x="590" y="213"/>
                    <a:pt x="615" y="174"/>
                    <a:pt x="598" y="142"/>
                  </a:cubicBezTo>
                  <a:cubicBezTo>
                    <a:pt x="585" y="117"/>
                    <a:pt x="554" y="119"/>
                    <a:pt x="532" y="131"/>
                  </a:cubicBezTo>
                  <a:cubicBezTo>
                    <a:pt x="495" y="153"/>
                    <a:pt x="474" y="207"/>
                    <a:pt x="473" y="248"/>
                  </a:cubicBezTo>
                  <a:cubicBezTo>
                    <a:pt x="472" y="285"/>
                    <a:pt x="491" y="321"/>
                    <a:pt x="530" y="329"/>
                  </a:cubicBezTo>
                  <a:cubicBezTo>
                    <a:pt x="576" y="339"/>
                    <a:pt x="627" y="312"/>
                    <a:pt x="660" y="281"/>
                  </a:cubicBezTo>
                  <a:cubicBezTo>
                    <a:pt x="669" y="273"/>
                    <a:pt x="683" y="258"/>
                    <a:pt x="678" y="245"/>
                  </a:cubicBezTo>
                  <a:cubicBezTo>
                    <a:pt x="673" y="233"/>
                    <a:pt x="658" y="232"/>
                    <a:pt x="647" y="232"/>
                  </a:cubicBezTo>
                  <a:cubicBezTo>
                    <a:pt x="597" y="231"/>
                    <a:pt x="552" y="266"/>
                    <a:pt x="514" y="295"/>
                  </a:cubicBezTo>
                  <a:cubicBezTo>
                    <a:pt x="417" y="370"/>
                    <a:pt x="342" y="468"/>
                    <a:pt x="263" y="561"/>
                  </a:cubicBezTo>
                  <a:cubicBezTo>
                    <a:pt x="243" y="584"/>
                    <a:pt x="222" y="607"/>
                    <a:pt x="201" y="630"/>
                  </a:cubicBezTo>
                  <a:cubicBezTo>
                    <a:pt x="195" y="636"/>
                    <a:pt x="219" y="634"/>
                    <a:pt x="223" y="629"/>
                  </a:cubicBezTo>
                  <a:cubicBezTo>
                    <a:pt x="290" y="558"/>
                    <a:pt x="349" y="480"/>
                    <a:pt x="415" y="408"/>
                  </a:cubicBezTo>
                  <a:cubicBezTo>
                    <a:pt x="448" y="371"/>
                    <a:pt x="483" y="337"/>
                    <a:pt x="522" y="306"/>
                  </a:cubicBezTo>
                  <a:cubicBezTo>
                    <a:pt x="540" y="292"/>
                    <a:pt x="559" y="278"/>
                    <a:pt x="578" y="265"/>
                  </a:cubicBezTo>
                  <a:cubicBezTo>
                    <a:pt x="595" y="254"/>
                    <a:pt x="622" y="237"/>
                    <a:pt x="644" y="244"/>
                  </a:cubicBezTo>
                  <a:cubicBezTo>
                    <a:pt x="686" y="256"/>
                    <a:pt x="597" y="310"/>
                    <a:pt x="585" y="315"/>
                  </a:cubicBezTo>
                  <a:cubicBezTo>
                    <a:pt x="548" y="327"/>
                    <a:pt x="512" y="311"/>
                    <a:pt x="501" y="274"/>
                  </a:cubicBezTo>
                  <a:cubicBezTo>
                    <a:pt x="489" y="235"/>
                    <a:pt x="504" y="190"/>
                    <a:pt x="526" y="158"/>
                  </a:cubicBezTo>
                  <a:cubicBezTo>
                    <a:pt x="533" y="148"/>
                    <a:pt x="545" y="130"/>
                    <a:pt x="559" y="135"/>
                  </a:cubicBezTo>
                  <a:cubicBezTo>
                    <a:pt x="569" y="138"/>
                    <a:pt x="575" y="150"/>
                    <a:pt x="578" y="159"/>
                  </a:cubicBezTo>
                  <a:cubicBezTo>
                    <a:pt x="585" y="191"/>
                    <a:pt x="558" y="233"/>
                    <a:pt x="525" y="236"/>
                  </a:cubicBezTo>
                  <a:cubicBezTo>
                    <a:pt x="492" y="239"/>
                    <a:pt x="458" y="212"/>
                    <a:pt x="437" y="189"/>
                  </a:cubicBezTo>
                  <a:cubicBezTo>
                    <a:pt x="418" y="169"/>
                    <a:pt x="401" y="144"/>
                    <a:pt x="400" y="115"/>
                  </a:cubicBezTo>
                  <a:cubicBezTo>
                    <a:pt x="399" y="86"/>
                    <a:pt x="413" y="49"/>
                    <a:pt x="434" y="28"/>
                  </a:cubicBezTo>
                  <a:cubicBezTo>
                    <a:pt x="446" y="17"/>
                    <a:pt x="454" y="24"/>
                    <a:pt x="462" y="38"/>
                  </a:cubicBezTo>
                  <a:cubicBezTo>
                    <a:pt x="467" y="47"/>
                    <a:pt x="470" y="58"/>
                    <a:pt x="471" y="69"/>
                  </a:cubicBezTo>
                  <a:cubicBezTo>
                    <a:pt x="472" y="87"/>
                    <a:pt x="463" y="106"/>
                    <a:pt x="453" y="122"/>
                  </a:cubicBezTo>
                  <a:cubicBezTo>
                    <a:pt x="424" y="167"/>
                    <a:pt x="377" y="202"/>
                    <a:pt x="334" y="233"/>
                  </a:cubicBezTo>
                  <a:cubicBezTo>
                    <a:pt x="274" y="274"/>
                    <a:pt x="211" y="311"/>
                    <a:pt x="146" y="344"/>
                  </a:cubicBezTo>
                  <a:cubicBezTo>
                    <a:pt x="104" y="366"/>
                    <a:pt x="58" y="389"/>
                    <a:pt x="13" y="404"/>
                  </a:cubicBezTo>
                  <a:cubicBezTo>
                    <a:pt x="0" y="408"/>
                    <a:pt x="2" y="418"/>
                    <a:pt x="16" y="413"/>
                  </a:cubicBez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noEditPoints="1"/>
            </p:cNvSpPr>
            <p:nvPr/>
          </p:nvSpPr>
          <p:spPr bwMode="auto">
            <a:xfrm>
              <a:off x="1422" y="929"/>
              <a:ext cx="1698" cy="1699"/>
            </a:xfrm>
            <a:custGeom>
              <a:avLst/>
              <a:gdLst>
                <a:gd name="T0" fmla="*/ 1058 w 1246"/>
                <a:gd name="T1" fmla="*/ 188 h 1246"/>
                <a:gd name="T2" fmla="*/ 379 w 1246"/>
                <a:gd name="T3" fmla="*/ 188 h 1246"/>
                <a:gd name="T4" fmla="*/ 254 w 1246"/>
                <a:gd name="T5" fmla="*/ 403 h 1246"/>
                <a:gd name="T6" fmla="*/ 57 w 1246"/>
                <a:gd name="T7" fmla="*/ 838 h 1246"/>
                <a:gd name="T8" fmla="*/ 52 w 1246"/>
                <a:gd name="T9" fmla="*/ 1001 h 1246"/>
                <a:gd name="T10" fmla="*/ 148 w 1246"/>
                <a:gd name="T11" fmla="*/ 1098 h 1246"/>
                <a:gd name="T12" fmla="*/ 244 w 1246"/>
                <a:gd name="T13" fmla="*/ 1194 h 1246"/>
                <a:gd name="T14" fmla="*/ 408 w 1246"/>
                <a:gd name="T15" fmla="*/ 1189 h 1246"/>
                <a:gd name="T16" fmla="*/ 843 w 1246"/>
                <a:gd name="T17" fmla="*/ 991 h 1246"/>
                <a:gd name="T18" fmla="*/ 1058 w 1246"/>
                <a:gd name="T19" fmla="*/ 867 h 1246"/>
                <a:gd name="T20" fmla="*/ 1058 w 1246"/>
                <a:gd name="T21" fmla="*/ 188 h 1246"/>
                <a:gd name="T22" fmla="*/ 831 w 1246"/>
                <a:gd name="T23" fmla="*/ 950 h 1246"/>
                <a:gd name="T24" fmla="*/ 382 w 1246"/>
                <a:gd name="T25" fmla="*/ 1153 h 1246"/>
                <a:gd name="T26" fmla="*/ 314 w 1246"/>
                <a:gd name="T27" fmla="*/ 1189 h 1246"/>
                <a:gd name="T28" fmla="*/ 275 w 1246"/>
                <a:gd name="T29" fmla="*/ 1163 h 1246"/>
                <a:gd name="T30" fmla="*/ 178 w 1246"/>
                <a:gd name="T31" fmla="*/ 1067 h 1246"/>
                <a:gd name="T32" fmla="*/ 82 w 1246"/>
                <a:gd name="T33" fmla="*/ 971 h 1246"/>
                <a:gd name="T34" fmla="*/ 57 w 1246"/>
                <a:gd name="T35" fmla="*/ 931 h 1246"/>
                <a:gd name="T36" fmla="*/ 92 w 1246"/>
                <a:gd name="T37" fmla="*/ 863 h 1246"/>
                <a:gd name="T38" fmla="*/ 296 w 1246"/>
                <a:gd name="T39" fmla="*/ 414 h 1246"/>
                <a:gd name="T40" fmla="*/ 409 w 1246"/>
                <a:gd name="T41" fmla="*/ 218 h 1246"/>
                <a:gd name="T42" fmla="*/ 1027 w 1246"/>
                <a:gd name="T43" fmla="*/ 218 h 1246"/>
                <a:gd name="T44" fmla="*/ 1027 w 1246"/>
                <a:gd name="T45" fmla="*/ 836 h 1246"/>
                <a:gd name="T46" fmla="*/ 831 w 1246"/>
                <a:gd name="T47" fmla="*/ 950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6" h="1246">
                  <a:moveTo>
                    <a:pt x="1058" y="188"/>
                  </a:moveTo>
                  <a:cubicBezTo>
                    <a:pt x="870" y="0"/>
                    <a:pt x="566" y="0"/>
                    <a:pt x="379" y="188"/>
                  </a:cubicBezTo>
                  <a:cubicBezTo>
                    <a:pt x="317" y="249"/>
                    <a:pt x="277" y="324"/>
                    <a:pt x="254" y="403"/>
                  </a:cubicBezTo>
                  <a:cubicBezTo>
                    <a:pt x="187" y="636"/>
                    <a:pt x="125" y="743"/>
                    <a:pt x="57" y="838"/>
                  </a:cubicBezTo>
                  <a:cubicBezTo>
                    <a:pt x="0" y="918"/>
                    <a:pt x="0" y="950"/>
                    <a:pt x="52" y="1001"/>
                  </a:cubicBezTo>
                  <a:cubicBezTo>
                    <a:pt x="73" y="1023"/>
                    <a:pt x="110" y="1059"/>
                    <a:pt x="148" y="1098"/>
                  </a:cubicBezTo>
                  <a:cubicBezTo>
                    <a:pt x="186" y="1136"/>
                    <a:pt x="222" y="1172"/>
                    <a:pt x="244" y="1194"/>
                  </a:cubicBezTo>
                  <a:cubicBezTo>
                    <a:pt x="296" y="1246"/>
                    <a:pt x="328" y="1246"/>
                    <a:pt x="408" y="1189"/>
                  </a:cubicBezTo>
                  <a:cubicBezTo>
                    <a:pt x="503" y="1121"/>
                    <a:pt x="609" y="1058"/>
                    <a:pt x="843" y="991"/>
                  </a:cubicBezTo>
                  <a:cubicBezTo>
                    <a:pt x="921" y="969"/>
                    <a:pt x="996" y="929"/>
                    <a:pt x="1058" y="867"/>
                  </a:cubicBezTo>
                  <a:cubicBezTo>
                    <a:pt x="1246" y="679"/>
                    <a:pt x="1246" y="375"/>
                    <a:pt x="1058" y="188"/>
                  </a:cubicBezTo>
                  <a:close/>
                  <a:moveTo>
                    <a:pt x="831" y="950"/>
                  </a:moveTo>
                  <a:cubicBezTo>
                    <a:pt x="604" y="1015"/>
                    <a:pt x="491" y="1076"/>
                    <a:pt x="382" y="1153"/>
                  </a:cubicBezTo>
                  <a:cubicBezTo>
                    <a:pt x="370" y="1162"/>
                    <a:pt x="334" y="1188"/>
                    <a:pt x="314" y="1189"/>
                  </a:cubicBezTo>
                  <a:cubicBezTo>
                    <a:pt x="307" y="1189"/>
                    <a:pt x="298" y="1186"/>
                    <a:pt x="275" y="1163"/>
                  </a:cubicBezTo>
                  <a:cubicBezTo>
                    <a:pt x="178" y="1067"/>
                    <a:pt x="178" y="1067"/>
                    <a:pt x="178" y="1067"/>
                  </a:cubicBezTo>
                  <a:cubicBezTo>
                    <a:pt x="82" y="971"/>
                    <a:pt x="82" y="971"/>
                    <a:pt x="82" y="971"/>
                  </a:cubicBezTo>
                  <a:cubicBezTo>
                    <a:pt x="59" y="948"/>
                    <a:pt x="56" y="938"/>
                    <a:pt x="57" y="931"/>
                  </a:cubicBezTo>
                  <a:cubicBezTo>
                    <a:pt x="57" y="912"/>
                    <a:pt x="84" y="875"/>
                    <a:pt x="92" y="863"/>
                  </a:cubicBezTo>
                  <a:cubicBezTo>
                    <a:pt x="170" y="755"/>
                    <a:pt x="231" y="642"/>
                    <a:pt x="296" y="414"/>
                  </a:cubicBezTo>
                  <a:cubicBezTo>
                    <a:pt x="318" y="337"/>
                    <a:pt x="356" y="271"/>
                    <a:pt x="409" y="218"/>
                  </a:cubicBezTo>
                  <a:cubicBezTo>
                    <a:pt x="580" y="48"/>
                    <a:pt x="857" y="48"/>
                    <a:pt x="1027" y="218"/>
                  </a:cubicBezTo>
                  <a:cubicBezTo>
                    <a:pt x="1198" y="389"/>
                    <a:pt x="1198" y="666"/>
                    <a:pt x="1027" y="836"/>
                  </a:cubicBezTo>
                  <a:cubicBezTo>
                    <a:pt x="974" y="890"/>
                    <a:pt x="908" y="928"/>
                    <a:pt x="831" y="9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p:nvSpPr>
          <p:spPr bwMode="auto">
            <a:xfrm>
              <a:off x="431" y="2749"/>
              <a:ext cx="890" cy="786"/>
            </a:xfrm>
            <a:custGeom>
              <a:avLst/>
              <a:gdLst>
                <a:gd name="T0" fmla="*/ 306 w 653"/>
                <a:gd name="T1" fmla="*/ 547 h 576"/>
                <a:gd name="T2" fmla="*/ 293 w 653"/>
                <a:gd name="T3" fmla="*/ 547 h 576"/>
                <a:gd name="T4" fmla="*/ 287 w 653"/>
                <a:gd name="T5" fmla="*/ 536 h 576"/>
                <a:gd name="T6" fmla="*/ 309 w 653"/>
                <a:gd name="T7" fmla="*/ 433 h 576"/>
                <a:gd name="T8" fmla="*/ 13 w 653"/>
                <a:gd name="T9" fmla="*/ 576 h 576"/>
                <a:gd name="T10" fmla="*/ 13 w 653"/>
                <a:gd name="T11" fmla="*/ 576 h 576"/>
                <a:gd name="T12" fmla="*/ 2 w 653"/>
                <a:gd name="T13" fmla="*/ 570 h 576"/>
                <a:gd name="T14" fmla="*/ 2 w 653"/>
                <a:gd name="T15" fmla="*/ 557 h 576"/>
                <a:gd name="T16" fmla="*/ 172 w 653"/>
                <a:gd name="T17" fmla="*/ 335 h 576"/>
                <a:gd name="T18" fmla="*/ 68 w 653"/>
                <a:gd name="T19" fmla="*/ 367 h 576"/>
                <a:gd name="T20" fmla="*/ 54 w 653"/>
                <a:gd name="T21" fmla="*/ 362 h 576"/>
                <a:gd name="T22" fmla="*/ 53 w 653"/>
                <a:gd name="T23" fmla="*/ 348 h 576"/>
                <a:gd name="T24" fmla="*/ 454 w 653"/>
                <a:gd name="T25" fmla="*/ 1 h 576"/>
                <a:gd name="T26" fmla="*/ 464 w 653"/>
                <a:gd name="T27" fmla="*/ 4 h 576"/>
                <a:gd name="T28" fmla="*/ 482 w 653"/>
                <a:gd name="T29" fmla="*/ 22 h 576"/>
                <a:gd name="T30" fmla="*/ 383 w 653"/>
                <a:gd name="T31" fmla="*/ 135 h 576"/>
                <a:gd name="T32" fmla="*/ 383 w 653"/>
                <a:gd name="T33" fmla="*/ 141 h 576"/>
                <a:gd name="T34" fmla="*/ 388 w 653"/>
                <a:gd name="T35" fmla="*/ 143 h 576"/>
                <a:gd name="T36" fmla="*/ 429 w 653"/>
                <a:gd name="T37" fmla="*/ 131 h 576"/>
                <a:gd name="T38" fmla="*/ 363 w 653"/>
                <a:gd name="T39" fmla="*/ 216 h 576"/>
                <a:gd name="T40" fmla="*/ 363 w 653"/>
                <a:gd name="T41" fmla="*/ 221 h 576"/>
                <a:gd name="T42" fmla="*/ 367 w 653"/>
                <a:gd name="T43" fmla="*/ 224 h 576"/>
                <a:gd name="T44" fmla="*/ 368 w 653"/>
                <a:gd name="T45" fmla="*/ 224 h 576"/>
                <a:gd name="T46" fmla="*/ 482 w 653"/>
                <a:gd name="T47" fmla="*/ 168 h 576"/>
                <a:gd name="T48" fmla="*/ 473 w 653"/>
                <a:gd name="T49" fmla="*/ 208 h 576"/>
                <a:gd name="T50" fmla="*/ 476 w 653"/>
                <a:gd name="T51" fmla="*/ 212 h 576"/>
                <a:gd name="T52" fmla="*/ 481 w 653"/>
                <a:gd name="T53" fmla="*/ 212 h 576"/>
                <a:gd name="T54" fmla="*/ 586 w 653"/>
                <a:gd name="T55" fmla="*/ 125 h 576"/>
                <a:gd name="T56" fmla="*/ 621 w 653"/>
                <a:gd name="T57" fmla="*/ 160 h 576"/>
                <a:gd name="T58" fmla="*/ 625 w 653"/>
                <a:gd name="T59" fmla="*/ 168 h 576"/>
                <a:gd name="T60" fmla="*/ 306 w 653"/>
                <a:gd name="T61" fmla="*/ 547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53" h="576">
                  <a:moveTo>
                    <a:pt x="306" y="547"/>
                  </a:moveTo>
                  <a:cubicBezTo>
                    <a:pt x="302" y="550"/>
                    <a:pt x="297" y="550"/>
                    <a:pt x="293" y="547"/>
                  </a:cubicBezTo>
                  <a:cubicBezTo>
                    <a:pt x="289" y="545"/>
                    <a:pt x="287" y="540"/>
                    <a:pt x="287" y="536"/>
                  </a:cubicBezTo>
                  <a:cubicBezTo>
                    <a:pt x="287" y="497"/>
                    <a:pt x="296" y="463"/>
                    <a:pt x="309" y="433"/>
                  </a:cubicBezTo>
                  <a:cubicBezTo>
                    <a:pt x="140" y="573"/>
                    <a:pt x="19" y="576"/>
                    <a:pt x="13" y="576"/>
                  </a:cubicBezTo>
                  <a:cubicBezTo>
                    <a:pt x="13" y="576"/>
                    <a:pt x="13" y="576"/>
                    <a:pt x="13" y="576"/>
                  </a:cubicBezTo>
                  <a:cubicBezTo>
                    <a:pt x="9" y="575"/>
                    <a:pt x="5" y="573"/>
                    <a:pt x="2" y="570"/>
                  </a:cubicBezTo>
                  <a:cubicBezTo>
                    <a:pt x="0" y="566"/>
                    <a:pt x="0" y="561"/>
                    <a:pt x="2" y="557"/>
                  </a:cubicBezTo>
                  <a:cubicBezTo>
                    <a:pt x="34" y="491"/>
                    <a:pt x="114" y="398"/>
                    <a:pt x="172" y="335"/>
                  </a:cubicBezTo>
                  <a:cubicBezTo>
                    <a:pt x="121" y="356"/>
                    <a:pt x="71" y="366"/>
                    <a:pt x="68" y="367"/>
                  </a:cubicBezTo>
                  <a:cubicBezTo>
                    <a:pt x="63" y="368"/>
                    <a:pt x="58" y="366"/>
                    <a:pt x="54" y="362"/>
                  </a:cubicBezTo>
                  <a:cubicBezTo>
                    <a:pt x="51" y="358"/>
                    <a:pt x="51" y="352"/>
                    <a:pt x="53" y="348"/>
                  </a:cubicBezTo>
                  <a:cubicBezTo>
                    <a:pt x="210" y="31"/>
                    <a:pt x="444" y="2"/>
                    <a:pt x="454" y="1"/>
                  </a:cubicBezTo>
                  <a:cubicBezTo>
                    <a:pt x="457" y="0"/>
                    <a:pt x="462" y="1"/>
                    <a:pt x="464" y="4"/>
                  </a:cubicBezTo>
                  <a:cubicBezTo>
                    <a:pt x="482" y="22"/>
                    <a:pt x="482" y="22"/>
                    <a:pt x="482" y="22"/>
                  </a:cubicBezTo>
                  <a:cubicBezTo>
                    <a:pt x="451" y="41"/>
                    <a:pt x="414" y="74"/>
                    <a:pt x="383" y="135"/>
                  </a:cubicBezTo>
                  <a:cubicBezTo>
                    <a:pt x="382" y="137"/>
                    <a:pt x="382" y="139"/>
                    <a:pt x="383" y="141"/>
                  </a:cubicBezTo>
                  <a:cubicBezTo>
                    <a:pt x="385" y="142"/>
                    <a:pt x="387" y="143"/>
                    <a:pt x="388" y="143"/>
                  </a:cubicBezTo>
                  <a:cubicBezTo>
                    <a:pt x="390" y="142"/>
                    <a:pt x="409" y="139"/>
                    <a:pt x="429" y="131"/>
                  </a:cubicBezTo>
                  <a:cubicBezTo>
                    <a:pt x="406" y="155"/>
                    <a:pt x="376" y="191"/>
                    <a:pt x="363" y="216"/>
                  </a:cubicBezTo>
                  <a:cubicBezTo>
                    <a:pt x="362" y="218"/>
                    <a:pt x="362" y="220"/>
                    <a:pt x="363" y="221"/>
                  </a:cubicBezTo>
                  <a:cubicBezTo>
                    <a:pt x="364" y="223"/>
                    <a:pt x="366" y="224"/>
                    <a:pt x="367" y="224"/>
                  </a:cubicBezTo>
                  <a:cubicBezTo>
                    <a:pt x="368" y="224"/>
                    <a:pt x="368" y="224"/>
                    <a:pt x="368" y="224"/>
                  </a:cubicBezTo>
                  <a:cubicBezTo>
                    <a:pt x="370" y="224"/>
                    <a:pt x="416" y="223"/>
                    <a:pt x="482" y="168"/>
                  </a:cubicBezTo>
                  <a:cubicBezTo>
                    <a:pt x="477" y="180"/>
                    <a:pt x="473" y="193"/>
                    <a:pt x="473" y="208"/>
                  </a:cubicBezTo>
                  <a:cubicBezTo>
                    <a:pt x="473" y="210"/>
                    <a:pt x="475" y="211"/>
                    <a:pt x="476" y="212"/>
                  </a:cubicBezTo>
                  <a:cubicBezTo>
                    <a:pt x="478" y="213"/>
                    <a:pt x="480" y="213"/>
                    <a:pt x="481" y="212"/>
                  </a:cubicBezTo>
                  <a:cubicBezTo>
                    <a:pt x="485" y="210"/>
                    <a:pt x="552" y="173"/>
                    <a:pt x="586" y="125"/>
                  </a:cubicBezTo>
                  <a:cubicBezTo>
                    <a:pt x="621" y="160"/>
                    <a:pt x="621" y="160"/>
                    <a:pt x="621" y="160"/>
                  </a:cubicBezTo>
                  <a:cubicBezTo>
                    <a:pt x="623" y="162"/>
                    <a:pt x="624" y="164"/>
                    <a:pt x="625" y="168"/>
                  </a:cubicBezTo>
                  <a:cubicBezTo>
                    <a:pt x="653" y="358"/>
                    <a:pt x="321" y="540"/>
                    <a:pt x="306" y="54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p:nvSpPr>
          <p:spPr bwMode="auto">
            <a:xfrm>
              <a:off x="1971" y="1204"/>
              <a:ext cx="345" cy="324"/>
            </a:xfrm>
            <a:custGeom>
              <a:avLst/>
              <a:gdLst>
                <a:gd name="T0" fmla="*/ 227 w 253"/>
                <a:gd name="T1" fmla="*/ 52 h 237"/>
                <a:gd name="T2" fmla="*/ 45 w 253"/>
                <a:gd name="T3" fmla="*/ 217 h 237"/>
                <a:gd name="T4" fmla="*/ 18 w 253"/>
                <a:gd name="T5" fmla="*/ 234 h 237"/>
                <a:gd name="T6" fmla="*/ 7 w 253"/>
                <a:gd name="T7" fmla="*/ 228 h 237"/>
                <a:gd name="T8" fmla="*/ 1 w 253"/>
                <a:gd name="T9" fmla="*/ 208 h 237"/>
                <a:gd name="T10" fmla="*/ 232 w 253"/>
                <a:gd name="T11" fmla="*/ 8 h 237"/>
                <a:gd name="T12" fmla="*/ 252 w 253"/>
                <a:gd name="T13" fmla="*/ 32 h 237"/>
                <a:gd name="T14" fmla="*/ 227 w 253"/>
                <a:gd name="T15" fmla="*/ 52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237">
                  <a:moveTo>
                    <a:pt x="227" y="52"/>
                  </a:moveTo>
                  <a:cubicBezTo>
                    <a:pt x="204" y="50"/>
                    <a:pt x="83" y="47"/>
                    <a:pt x="45" y="217"/>
                  </a:cubicBezTo>
                  <a:cubicBezTo>
                    <a:pt x="42" y="229"/>
                    <a:pt x="30" y="237"/>
                    <a:pt x="18" y="234"/>
                  </a:cubicBezTo>
                  <a:cubicBezTo>
                    <a:pt x="14" y="233"/>
                    <a:pt x="10" y="231"/>
                    <a:pt x="7" y="228"/>
                  </a:cubicBezTo>
                  <a:cubicBezTo>
                    <a:pt x="2" y="223"/>
                    <a:pt x="0" y="215"/>
                    <a:pt x="1" y="208"/>
                  </a:cubicBezTo>
                  <a:cubicBezTo>
                    <a:pt x="47" y="0"/>
                    <a:pt x="201" y="5"/>
                    <a:pt x="232" y="8"/>
                  </a:cubicBezTo>
                  <a:cubicBezTo>
                    <a:pt x="244" y="9"/>
                    <a:pt x="253" y="20"/>
                    <a:pt x="252" y="32"/>
                  </a:cubicBezTo>
                  <a:cubicBezTo>
                    <a:pt x="251" y="44"/>
                    <a:pt x="240" y="53"/>
                    <a:pt x="227"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p:nvSpPr>
          <p:spPr bwMode="auto">
            <a:xfrm>
              <a:off x="2936" y="2140"/>
              <a:ext cx="203" cy="203"/>
            </a:xfrm>
            <a:custGeom>
              <a:avLst/>
              <a:gdLst>
                <a:gd name="T0" fmla="*/ 142 w 149"/>
                <a:gd name="T1" fmla="*/ 118 h 149"/>
                <a:gd name="T2" fmla="*/ 31 w 149"/>
                <a:gd name="T3" fmla="*/ 7 h 149"/>
                <a:gd name="T4" fmla="*/ 7 w 149"/>
                <a:gd name="T5" fmla="*/ 7 h 149"/>
                <a:gd name="T6" fmla="*/ 7 w 149"/>
                <a:gd name="T7" fmla="*/ 31 h 149"/>
                <a:gd name="T8" fmla="*/ 118 w 149"/>
                <a:gd name="T9" fmla="*/ 142 h 149"/>
                <a:gd name="T10" fmla="*/ 142 w 149"/>
                <a:gd name="T11" fmla="*/ 142 h 149"/>
                <a:gd name="T12" fmla="*/ 142 w 149"/>
                <a:gd name="T13" fmla="*/ 118 h 149"/>
              </a:gdLst>
              <a:ahLst/>
              <a:cxnLst>
                <a:cxn ang="0">
                  <a:pos x="T0" y="T1"/>
                </a:cxn>
                <a:cxn ang="0">
                  <a:pos x="T2" y="T3"/>
                </a:cxn>
                <a:cxn ang="0">
                  <a:pos x="T4" y="T5"/>
                </a:cxn>
                <a:cxn ang="0">
                  <a:pos x="T6" y="T7"/>
                </a:cxn>
                <a:cxn ang="0">
                  <a:pos x="T8" y="T9"/>
                </a:cxn>
                <a:cxn ang="0">
                  <a:pos x="T10" y="T11"/>
                </a:cxn>
                <a:cxn ang="0">
                  <a:pos x="T12" y="T13"/>
                </a:cxn>
              </a:cxnLst>
              <a:rect l="0" t="0" r="r" b="b"/>
              <a:pathLst>
                <a:path w="149" h="149">
                  <a:moveTo>
                    <a:pt x="142" y="118"/>
                  </a:moveTo>
                  <a:cubicBezTo>
                    <a:pt x="31" y="7"/>
                    <a:pt x="31" y="7"/>
                    <a:pt x="31" y="7"/>
                  </a:cubicBezTo>
                  <a:cubicBezTo>
                    <a:pt x="25" y="0"/>
                    <a:pt x="14" y="0"/>
                    <a:pt x="7" y="7"/>
                  </a:cubicBezTo>
                  <a:cubicBezTo>
                    <a:pt x="0" y="13"/>
                    <a:pt x="0" y="24"/>
                    <a:pt x="7" y="31"/>
                  </a:cubicBezTo>
                  <a:cubicBezTo>
                    <a:pt x="118" y="142"/>
                    <a:pt x="118" y="142"/>
                    <a:pt x="118" y="142"/>
                  </a:cubicBezTo>
                  <a:cubicBezTo>
                    <a:pt x="125" y="149"/>
                    <a:pt x="136" y="149"/>
                    <a:pt x="142" y="142"/>
                  </a:cubicBezTo>
                  <a:cubicBezTo>
                    <a:pt x="149" y="135"/>
                    <a:pt x="149" y="124"/>
                    <a:pt x="142" y="118"/>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p:nvSpPr>
          <p:spPr bwMode="auto">
            <a:xfrm>
              <a:off x="3142" y="1837"/>
              <a:ext cx="258" cy="108"/>
            </a:xfrm>
            <a:custGeom>
              <a:avLst/>
              <a:gdLst>
                <a:gd name="T0" fmla="*/ 6 w 189"/>
                <a:gd name="T1" fmla="*/ 32 h 79"/>
                <a:gd name="T2" fmla="*/ 13 w 189"/>
                <a:gd name="T3" fmla="*/ 36 h 79"/>
                <a:gd name="T4" fmla="*/ 165 w 189"/>
                <a:gd name="T5" fmla="*/ 76 h 79"/>
                <a:gd name="T6" fmla="*/ 186 w 189"/>
                <a:gd name="T7" fmla="*/ 64 h 79"/>
                <a:gd name="T8" fmla="*/ 174 w 189"/>
                <a:gd name="T9" fmla="*/ 43 h 79"/>
                <a:gd name="T10" fmla="*/ 22 w 189"/>
                <a:gd name="T11" fmla="*/ 3 h 79"/>
                <a:gd name="T12" fmla="*/ 1 w 189"/>
                <a:gd name="T13" fmla="*/ 15 h 79"/>
                <a:gd name="T14" fmla="*/ 6 w 189"/>
                <a:gd name="T15" fmla="*/ 32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 h="79">
                  <a:moveTo>
                    <a:pt x="6" y="32"/>
                  </a:moveTo>
                  <a:cubicBezTo>
                    <a:pt x="8" y="34"/>
                    <a:pt x="10" y="35"/>
                    <a:pt x="13" y="36"/>
                  </a:cubicBezTo>
                  <a:cubicBezTo>
                    <a:pt x="165" y="76"/>
                    <a:pt x="165" y="76"/>
                    <a:pt x="165" y="76"/>
                  </a:cubicBezTo>
                  <a:cubicBezTo>
                    <a:pt x="175" y="79"/>
                    <a:pt x="184" y="73"/>
                    <a:pt x="186" y="64"/>
                  </a:cubicBezTo>
                  <a:cubicBezTo>
                    <a:pt x="189" y="55"/>
                    <a:pt x="183" y="45"/>
                    <a:pt x="174" y="43"/>
                  </a:cubicBezTo>
                  <a:cubicBezTo>
                    <a:pt x="22" y="3"/>
                    <a:pt x="22" y="3"/>
                    <a:pt x="22" y="3"/>
                  </a:cubicBezTo>
                  <a:cubicBezTo>
                    <a:pt x="13" y="0"/>
                    <a:pt x="4" y="6"/>
                    <a:pt x="1" y="15"/>
                  </a:cubicBezTo>
                  <a:cubicBezTo>
                    <a:pt x="0" y="21"/>
                    <a:pt x="1" y="27"/>
                    <a:pt x="6" y="32"/>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p:nvSpPr>
          <p:spPr bwMode="auto">
            <a:xfrm>
              <a:off x="3164" y="1358"/>
              <a:ext cx="259" cy="108"/>
            </a:xfrm>
            <a:custGeom>
              <a:avLst/>
              <a:gdLst>
                <a:gd name="T0" fmla="*/ 3 w 190"/>
                <a:gd name="T1" fmla="*/ 66 h 79"/>
                <a:gd name="T2" fmla="*/ 7 w 190"/>
                <a:gd name="T3" fmla="*/ 73 h 79"/>
                <a:gd name="T4" fmla="*/ 24 w 190"/>
                <a:gd name="T5" fmla="*/ 78 h 79"/>
                <a:gd name="T6" fmla="*/ 176 w 190"/>
                <a:gd name="T7" fmla="*/ 36 h 79"/>
                <a:gd name="T8" fmla="*/ 188 w 190"/>
                <a:gd name="T9" fmla="*/ 15 h 79"/>
                <a:gd name="T10" fmla="*/ 167 w 190"/>
                <a:gd name="T11" fmla="*/ 3 h 79"/>
                <a:gd name="T12" fmla="*/ 15 w 190"/>
                <a:gd name="T13" fmla="*/ 44 h 79"/>
                <a:gd name="T14" fmla="*/ 3 w 190"/>
                <a:gd name="T15" fmla="*/ 66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79">
                  <a:moveTo>
                    <a:pt x="3" y="66"/>
                  </a:moveTo>
                  <a:cubicBezTo>
                    <a:pt x="4" y="69"/>
                    <a:pt x="5" y="71"/>
                    <a:pt x="7" y="73"/>
                  </a:cubicBezTo>
                  <a:cubicBezTo>
                    <a:pt x="12" y="77"/>
                    <a:pt x="18" y="79"/>
                    <a:pt x="24" y="78"/>
                  </a:cubicBezTo>
                  <a:cubicBezTo>
                    <a:pt x="176" y="36"/>
                    <a:pt x="176" y="36"/>
                    <a:pt x="176" y="36"/>
                  </a:cubicBezTo>
                  <a:cubicBezTo>
                    <a:pt x="185" y="34"/>
                    <a:pt x="190" y="24"/>
                    <a:pt x="188" y="15"/>
                  </a:cubicBezTo>
                  <a:cubicBezTo>
                    <a:pt x="185" y="6"/>
                    <a:pt x="176" y="0"/>
                    <a:pt x="167" y="3"/>
                  </a:cubicBezTo>
                  <a:cubicBezTo>
                    <a:pt x="15" y="44"/>
                    <a:pt x="15" y="44"/>
                    <a:pt x="15" y="44"/>
                  </a:cubicBezTo>
                  <a:cubicBezTo>
                    <a:pt x="6" y="47"/>
                    <a:pt x="0" y="56"/>
                    <a:pt x="3" y="66"/>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p:nvSpPr>
          <p:spPr bwMode="auto">
            <a:xfrm>
              <a:off x="2088" y="603"/>
              <a:ext cx="108" cy="259"/>
            </a:xfrm>
            <a:custGeom>
              <a:avLst/>
              <a:gdLst>
                <a:gd name="T0" fmla="*/ 76 w 79"/>
                <a:gd name="T1" fmla="*/ 167 h 190"/>
                <a:gd name="T2" fmla="*/ 36 w 79"/>
                <a:gd name="T3" fmla="*/ 15 h 190"/>
                <a:gd name="T4" fmla="*/ 15 w 79"/>
                <a:gd name="T5" fmla="*/ 3 h 190"/>
                <a:gd name="T6" fmla="*/ 3 w 79"/>
                <a:gd name="T7" fmla="*/ 24 h 190"/>
                <a:gd name="T8" fmla="*/ 43 w 79"/>
                <a:gd name="T9" fmla="*/ 176 h 190"/>
                <a:gd name="T10" fmla="*/ 47 w 79"/>
                <a:gd name="T11" fmla="*/ 184 h 190"/>
                <a:gd name="T12" fmla="*/ 64 w 79"/>
                <a:gd name="T13" fmla="*/ 188 h 190"/>
                <a:gd name="T14" fmla="*/ 76 w 79"/>
                <a:gd name="T15" fmla="*/ 167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190">
                  <a:moveTo>
                    <a:pt x="76" y="167"/>
                  </a:moveTo>
                  <a:cubicBezTo>
                    <a:pt x="36" y="15"/>
                    <a:pt x="36" y="15"/>
                    <a:pt x="36" y="15"/>
                  </a:cubicBezTo>
                  <a:cubicBezTo>
                    <a:pt x="34" y="6"/>
                    <a:pt x="24" y="0"/>
                    <a:pt x="15" y="3"/>
                  </a:cubicBezTo>
                  <a:cubicBezTo>
                    <a:pt x="6" y="5"/>
                    <a:pt x="0" y="15"/>
                    <a:pt x="3" y="24"/>
                  </a:cubicBezTo>
                  <a:cubicBezTo>
                    <a:pt x="43" y="176"/>
                    <a:pt x="43" y="176"/>
                    <a:pt x="43" y="176"/>
                  </a:cubicBezTo>
                  <a:cubicBezTo>
                    <a:pt x="44" y="179"/>
                    <a:pt x="45" y="182"/>
                    <a:pt x="47" y="184"/>
                  </a:cubicBezTo>
                  <a:cubicBezTo>
                    <a:pt x="52" y="188"/>
                    <a:pt x="58" y="190"/>
                    <a:pt x="64" y="188"/>
                  </a:cubicBezTo>
                  <a:cubicBezTo>
                    <a:pt x="73" y="186"/>
                    <a:pt x="79" y="176"/>
                    <a:pt x="76" y="167"/>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auto">
            <a:xfrm>
              <a:off x="2648" y="2329"/>
              <a:ext cx="107" cy="259"/>
            </a:xfrm>
            <a:custGeom>
              <a:avLst/>
              <a:gdLst>
                <a:gd name="T0" fmla="*/ 76 w 78"/>
                <a:gd name="T1" fmla="*/ 167 h 190"/>
                <a:gd name="T2" fmla="*/ 36 w 78"/>
                <a:gd name="T3" fmla="*/ 15 h 190"/>
                <a:gd name="T4" fmla="*/ 15 w 78"/>
                <a:gd name="T5" fmla="*/ 3 h 190"/>
                <a:gd name="T6" fmla="*/ 2 w 78"/>
                <a:gd name="T7" fmla="*/ 24 h 190"/>
                <a:gd name="T8" fmla="*/ 42 w 78"/>
                <a:gd name="T9" fmla="*/ 176 h 190"/>
                <a:gd name="T10" fmla="*/ 47 w 78"/>
                <a:gd name="T11" fmla="*/ 183 h 190"/>
                <a:gd name="T12" fmla="*/ 64 w 78"/>
                <a:gd name="T13" fmla="*/ 188 h 190"/>
                <a:gd name="T14" fmla="*/ 76 w 78"/>
                <a:gd name="T15" fmla="*/ 167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90">
                  <a:moveTo>
                    <a:pt x="76" y="167"/>
                  </a:moveTo>
                  <a:cubicBezTo>
                    <a:pt x="36" y="15"/>
                    <a:pt x="36" y="15"/>
                    <a:pt x="36" y="15"/>
                  </a:cubicBezTo>
                  <a:cubicBezTo>
                    <a:pt x="33" y="6"/>
                    <a:pt x="24" y="0"/>
                    <a:pt x="15" y="3"/>
                  </a:cubicBezTo>
                  <a:cubicBezTo>
                    <a:pt x="5" y="5"/>
                    <a:pt x="0" y="14"/>
                    <a:pt x="2" y="24"/>
                  </a:cubicBezTo>
                  <a:cubicBezTo>
                    <a:pt x="42" y="176"/>
                    <a:pt x="42" y="176"/>
                    <a:pt x="42" y="176"/>
                  </a:cubicBezTo>
                  <a:cubicBezTo>
                    <a:pt x="43" y="179"/>
                    <a:pt x="45" y="181"/>
                    <a:pt x="47" y="183"/>
                  </a:cubicBezTo>
                  <a:cubicBezTo>
                    <a:pt x="51" y="188"/>
                    <a:pt x="57" y="190"/>
                    <a:pt x="64" y="188"/>
                  </a:cubicBezTo>
                  <a:cubicBezTo>
                    <a:pt x="73" y="185"/>
                    <a:pt x="78" y="176"/>
                    <a:pt x="76" y="167"/>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9"/>
            <p:cNvSpPr>
              <a:spLocks/>
            </p:cNvSpPr>
            <p:nvPr/>
          </p:nvSpPr>
          <p:spPr bwMode="auto">
            <a:xfrm>
              <a:off x="1416" y="1278"/>
              <a:ext cx="258" cy="106"/>
            </a:xfrm>
            <a:custGeom>
              <a:avLst/>
              <a:gdLst>
                <a:gd name="T0" fmla="*/ 175 w 189"/>
                <a:gd name="T1" fmla="*/ 42 h 78"/>
                <a:gd name="T2" fmla="*/ 23 w 189"/>
                <a:gd name="T3" fmla="*/ 2 h 78"/>
                <a:gd name="T4" fmla="*/ 1 w 189"/>
                <a:gd name="T5" fmla="*/ 14 h 78"/>
                <a:gd name="T6" fmla="*/ 6 w 189"/>
                <a:gd name="T7" fmla="*/ 31 h 78"/>
                <a:gd name="T8" fmla="*/ 14 w 189"/>
                <a:gd name="T9" fmla="*/ 36 h 78"/>
                <a:gd name="T10" fmla="*/ 166 w 189"/>
                <a:gd name="T11" fmla="*/ 76 h 78"/>
                <a:gd name="T12" fmla="*/ 187 w 189"/>
                <a:gd name="T13" fmla="*/ 63 h 78"/>
                <a:gd name="T14" fmla="*/ 175 w 189"/>
                <a:gd name="T15" fmla="*/ 4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 h="78">
                  <a:moveTo>
                    <a:pt x="175" y="42"/>
                  </a:moveTo>
                  <a:cubicBezTo>
                    <a:pt x="23" y="2"/>
                    <a:pt x="23" y="2"/>
                    <a:pt x="23" y="2"/>
                  </a:cubicBezTo>
                  <a:cubicBezTo>
                    <a:pt x="13" y="0"/>
                    <a:pt x="4" y="5"/>
                    <a:pt x="1" y="14"/>
                  </a:cubicBezTo>
                  <a:cubicBezTo>
                    <a:pt x="0" y="21"/>
                    <a:pt x="2" y="27"/>
                    <a:pt x="6" y="31"/>
                  </a:cubicBezTo>
                  <a:cubicBezTo>
                    <a:pt x="8" y="33"/>
                    <a:pt x="11" y="35"/>
                    <a:pt x="14" y="36"/>
                  </a:cubicBezTo>
                  <a:cubicBezTo>
                    <a:pt x="166" y="76"/>
                    <a:pt x="166" y="76"/>
                    <a:pt x="166" y="76"/>
                  </a:cubicBezTo>
                  <a:cubicBezTo>
                    <a:pt x="175" y="78"/>
                    <a:pt x="184" y="73"/>
                    <a:pt x="187" y="63"/>
                  </a:cubicBezTo>
                  <a:cubicBezTo>
                    <a:pt x="189" y="54"/>
                    <a:pt x="184" y="45"/>
                    <a:pt x="175" y="42"/>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0"/>
            <p:cNvSpPr>
              <a:spLocks/>
            </p:cNvSpPr>
            <p:nvPr/>
          </p:nvSpPr>
          <p:spPr bwMode="auto">
            <a:xfrm>
              <a:off x="2567" y="580"/>
              <a:ext cx="107" cy="259"/>
            </a:xfrm>
            <a:custGeom>
              <a:avLst/>
              <a:gdLst>
                <a:gd name="T0" fmla="*/ 1 w 79"/>
                <a:gd name="T1" fmla="*/ 166 h 190"/>
                <a:gd name="T2" fmla="*/ 6 w 79"/>
                <a:gd name="T3" fmla="*/ 183 h 190"/>
                <a:gd name="T4" fmla="*/ 14 w 79"/>
                <a:gd name="T5" fmla="*/ 187 h 190"/>
                <a:gd name="T6" fmla="*/ 35 w 79"/>
                <a:gd name="T7" fmla="*/ 175 h 190"/>
                <a:gd name="T8" fmla="*/ 76 w 79"/>
                <a:gd name="T9" fmla="*/ 24 h 190"/>
                <a:gd name="T10" fmla="*/ 64 w 79"/>
                <a:gd name="T11" fmla="*/ 2 h 190"/>
                <a:gd name="T12" fmla="*/ 43 w 79"/>
                <a:gd name="T13" fmla="*/ 15 h 190"/>
                <a:gd name="T14" fmla="*/ 1 w 79"/>
                <a:gd name="T15" fmla="*/ 166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190">
                  <a:moveTo>
                    <a:pt x="1" y="166"/>
                  </a:moveTo>
                  <a:cubicBezTo>
                    <a:pt x="0" y="172"/>
                    <a:pt x="2" y="179"/>
                    <a:pt x="6" y="183"/>
                  </a:cubicBezTo>
                  <a:cubicBezTo>
                    <a:pt x="8" y="185"/>
                    <a:pt x="10" y="187"/>
                    <a:pt x="14" y="187"/>
                  </a:cubicBezTo>
                  <a:cubicBezTo>
                    <a:pt x="23" y="190"/>
                    <a:pt x="32" y="185"/>
                    <a:pt x="35" y="175"/>
                  </a:cubicBezTo>
                  <a:cubicBezTo>
                    <a:pt x="76" y="24"/>
                    <a:pt x="76" y="24"/>
                    <a:pt x="76" y="24"/>
                  </a:cubicBezTo>
                  <a:cubicBezTo>
                    <a:pt x="79" y="14"/>
                    <a:pt x="73" y="5"/>
                    <a:pt x="64" y="2"/>
                  </a:cubicBezTo>
                  <a:cubicBezTo>
                    <a:pt x="55" y="0"/>
                    <a:pt x="45" y="5"/>
                    <a:pt x="43" y="15"/>
                  </a:cubicBezTo>
                  <a:lnTo>
                    <a:pt x="1" y="166"/>
                  </a:ln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Freeform 21"/>
            <p:cNvSpPr>
              <a:spLocks/>
            </p:cNvSpPr>
            <p:nvPr/>
          </p:nvSpPr>
          <p:spPr bwMode="auto">
            <a:xfrm>
              <a:off x="2940" y="887"/>
              <a:ext cx="203" cy="203"/>
            </a:xfrm>
            <a:custGeom>
              <a:avLst/>
              <a:gdLst>
                <a:gd name="T0" fmla="*/ 7 w 149"/>
                <a:gd name="T1" fmla="*/ 142 h 149"/>
                <a:gd name="T2" fmla="*/ 31 w 149"/>
                <a:gd name="T3" fmla="*/ 142 h 149"/>
                <a:gd name="T4" fmla="*/ 143 w 149"/>
                <a:gd name="T5" fmla="*/ 31 h 149"/>
                <a:gd name="T6" fmla="*/ 143 w 149"/>
                <a:gd name="T7" fmla="*/ 6 h 149"/>
                <a:gd name="T8" fmla="*/ 118 w 149"/>
                <a:gd name="T9" fmla="*/ 6 h 149"/>
                <a:gd name="T10" fmla="*/ 7 w 149"/>
                <a:gd name="T11" fmla="*/ 118 h 149"/>
                <a:gd name="T12" fmla="*/ 7 w 149"/>
                <a:gd name="T13" fmla="*/ 142 h 149"/>
              </a:gdLst>
              <a:ahLst/>
              <a:cxnLst>
                <a:cxn ang="0">
                  <a:pos x="T0" y="T1"/>
                </a:cxn>
                <a:cxn ang="0">
                  <a:pos x="T2" y="T3"/>
                </a:cxn>
                <a:cxn ang="0">
                  <a:pos x="T4" y="T5"/>
                </a:cxn>
                <a:cxn ang="0">
                  <a:pos x="T6" y="T7"/>
                </a:cxn>
                <a:cxn ang="0">
                  <a:pos x="T8" y="T9"/>
                </a:cxn>
                <a:cxn ang="0">
                  <a:pos x="T10" y="T11"/>
                </a:cxn>
                <a:cxn ang="0">
                  <a:pos x="T12" y="T13"/>
                </a:cxn>
              </a:cxnLst>
              <a:rect l="0" t="0" r="r" b="b"/>
              <a:pathLst>
                <a:path w="149" h="149">
                  <a:moveTo>
                    <a:pt x="7" y="142"/>
                  </a:moveTo>
                  <a:cubicBezTo>
                    <a:pt x="14" y="149"/>
                    <a:pt x="25" y="149"/>
                    <a:pt x="31" y="142"/>
                  </a:cubicBezTo>
                  <a:cubicBezTo>
                    <a:pt x="143" y="31"/>
                    <a:pt x="143" y="31"/>
                    <a:pt x="143" y="31"/>
                  </a:cubicBezTo>
                  <a:cubicBezTo>
                    <a:pt x="149" y="24"/>
                    <a:pt x="149" y="13"/>
                    <a:pt x="143" y="6"/>
                  </a:cubicBezTo>
                  <a:cubicBezTo>
                    <a:pt x="136" y="0"/>
                    <a:pt x="125" y="0"/>
                    <a:pt x="118" y="6"/>
                  </a:cubicBezTo>
                  <a:cubicBezTo>
                    <a:pt x="7" y="118"/>
                    <a:pt x="7" y="118"/>
                    <a:pt x="7" y="118"/>
                  </a:cubicBezTo>
                  <a:cubicBezTo>
                    <a:pt x="0" y="124"/>
                    <a:pt x="0" y="135"/>
                    <a:pt x="7" y="142"/>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2" name="Freeform 22"/>
            <p:cNvSpPr>
              <a:spLocks/>
            </p:cNvSpPr>
            <p:nvPr/>
          </p:nvSpPr>
          <p:spPr bwMode="auto">
            <a:xfrm>
              <a:off x="1707" y="910"/>
              <a:ext cx="203" cy="203"/>
            </a:xfrm>
            <a:custGeom>
              <a:avLst/>
              <a:gdLst>
                <a:gd name="T0" fmla="*/ 142 w 149"/>
                <a:gd name="T1" fmla="*/ 142 h 149"/>
                <a:gd name="T2" fmla="*/ 142 w 149"/>
                <a:gd name="T3" fmla="*/ 117 h 149"/>
                <a:gd name="T4" fmla="*/ 31 w 149"/>
                <a:gd name="T5" fmla="*/ 6 h 149"/>
                <a:gd name="T6" fmla="*/ 6 w 149"/>
                <a:gd name="T7" fmla="*/ 6 h 149"/>
                <a:gd name="T8" fmla="*/ 6 w 149"/>
                <a:gd name="T9" fmla="*/ 31 h 149"/>
                <a:gd name="T10" fmla="*/ 118 w 149"/>
                <a:gd name="T11" fmla="*/ 142 h 149"/>
                <a:gd name="T12" fmla="*/ 142 w 149"/>
                <a:gd name="T13" fmla="*/ 142 h 149"/>
              </a:gdLst>
              <a:ahLst/>
              <a:cxnLst>
                <a:cxn ang="0">
                  <a:pos x="T0" y="T1"/>
                </a:cxn>
                <a:cxn ang="0">
                  <a:pos x="T2" y="T3"/>
                </a:cxn>
                <a:cxn ang="0">
                  <a:pos x="T4" y="T5"/>
                </a:cxn>
                <a:cxn ang="0">
                  <a:pos x="T6" y="T7"/>
                </a:cxn>
                <a:cxn ang="0">
                  <a:pos x="T8" y="T9"/>
                </a:cxn>
                <a:cxn ang="0">
                  <a:pos x="T10" y="T11"/>
                </a:cxn>
                <a:cxn ang="0">
                  <a:pos x="T12" y="T13"/>
                </a:cxn>
              </a:cxnLst>
              <a:rect l="0" t="0" r="r" b="b"/>
              <a:pathLst>
                <a:path w="149" h="149">
                  <a:moveTo>
                    <a:pt x="142" y="142"/>
                  </a:moveTo>
                  <a:cubicBezTo>
                    <a:pt x="149" y="135"/>
                    <a:pt x="149" y="124"/>
                    <a:pt x="142" y="117"/>
                  </a:cubicBezTo>
                  <a:cubicBezTo>
                    <a:pt x="31" y="6"/>
                    <a:pt x="31" y="6"/>
                    <a:pt x="31" y="6"/>
                  </a:cubicBezTo>
                  <a:cubicBezTo>
                    <a:pt x="24" y="0"/>
                    <a:pt x="13" y="0"/>
                    <a:pt x="6" y="6"/>
                  </a:cubicBezTo>
                  <a:cubicBezTo>
                    <a:pt x="0" y="13"/>
                    <a:pt x="0" y="24"/>
                    <a:pt x="6" y="31"/>
                  </a:cubicBezTo>
                  <a:cubicBezTo>
                    <a:pt x="118" y="142"/>
                    <a:pt x="118" y="142"/>
                    <a:pt x="118" y="142"/>
                  </a:cubicBezTo>
                  <a:cubicBezTo>
                    <a:pt x="124" y="149"/>
                    <a:pt x="135" y="149"/>
                    <a:pt x="142" y="142"/>
                  </a:cubicBezTo>
                  <a:close/>
                </a:path>
              </a:pathLst>
            </a:custGeom>
            <a:solidFill>
              <a:schemeClr val="accent2"/>
            </a:solidFill>
            <a:ln w="87313" cap="flat">
              <a:solidFill>
                <a:srgbClr val="F6AB1B"/>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23" name="Group 22"/>
          <p:cNvGrpSpPr/>
          <p:nvPr/>
        </p:nvGrpSpPr>
        <p:grpSpPr>
          <a:xfrm>
            <a:off x="3675363" y="1073945"/>
            <a:ext cx="1675442" cy="1121914"/>
            <a:chOff x="3675363" y="1073945"/>
            <a:chExt cx="1675442" cy="1121914"/>
          </a:xfrm>
          <a:effectLst>
            <a:outerShdw blurRad="50800" dist="38100" dir="13500000" algn="br" rotWithShape="0">
              <a:prstClr val="black">
                <a:alpha val="40000"/>
              </a:prstClr>
            </a:outerShdw>
          </a:effectLst>
        </p:grpSpPr>
        <p:sp>
          <p:nvSpPr>
            <p:cNvPr id="28" name="Oval 27"/>
            <p:cNvSpPr/>
            <p:nvPr/>
          </p:nvSpPr>
          <p:spPr>
            <a:xfrm>
              <a:off x="3675363" y="1073945"/>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a:latin typeface="Arial" panose="020B0604020202020204" pitchFamily="34" charset="0"/>
                  <a:cs typeface="Arial" panose="020B0604020202020204" pitchFamily="34" charset="0"/>
                </a:rPr>
                <a:t>01</a:t>
              </a:r>
            </a:p>
          </p:txBody>
        </p:sp>
        <p:cxnSp>
          <p:nvCxnSpPr>
            <p:cNvPr id="33" name="Elbow Connector 32"/>
            <p:cNvCxnSpPr>
              <a:stCxn id="28" idx="6"/>
              <a:endCxn id="19" idx="1"/>
            </p:cNvCxnSpPr>
            <p:nvPr/>
          </p:nvCxnSpPr>
          <p:spPr>
            <a:xfrm>
              <a:off x="4589763" y="1531145"/>
              <a:ext cx="761042" cy="664714"/>
            </a:xfrm>
            <a:prstGeom prst="bentConnector3">
              <a:avLst>
                <a:gd name="adj1" fmla="val 97205"/>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2430763" y="4065588"/>
            <a:ext cx="2470257" cy="914400"/>
            <a:chOff x="2430763" y="4065588"/>
            <a:chExt cx="2470257" cy="914400"/>
          </a:xfrm>
          <a:effectLst>
            <a:outerShdw blurRad="50800" dist="38100" dir="13500000" algn="br" rotWithShape="0">
              <a:prstClr val="black">
                <a:alpha val="40000"/>
              </a:prstClr>
            </a:outerShdw>
          </a:effectLst>
        </p:grpSpPr>
        <p:sp>
          <p:nvSpPr>
            <p:cNvPr id="29" name="Oval 28"/>
            <p:cNvSpPr/>
            <p:nvPr/>
          </p:nvSpPr>
          <p:spPr>
            <a:xfrm>
              <a:off x="2430763" y="4065588"/>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a:latin typeface="Arial" panose="020B0604020202020204" pitchFamily="34" charset="0"/>
                  <a:cs typeface="Arial" panose="020B0604020202020204" pitchFamily="34" charset="0"/>
                </a:rPr>
                <a:t>02</a:t>
              </a:r>
            </a:p>
          </p:txBody>
        </p:sp>
        <p:cxnSp>
          <p:nvCxnSpPr>
            <p:cNvPr id="40" name="Elbow Connector 39"/>
            <p:cNvCxnSpPr>
              <a:stCxn id="29" idx="6"/>
              <a:endCxn id="7" idx="4"/>
            </p:cNvCxnSpPr>
            <p:nvPr/>
          </p:nvCxnSpPr>
          <p:spPr>
            <a:xfrm flipV="1">
              <a:off x="3345163" y="4083365"/>
              <a:ext cx="1555857" cy="439423"/>
            </a:xfrm>
            <a:prstGeom prst="bentConnector5">
              <a:avLst>
                <a:gd name="adj1" fmla="val 49027"/>
                <a:gd name="adj2" fmla="val 111813"/>
                <a:gd name="adj3" fmla="val 99184"/>
              </a:avLst>
            </a:prstGeom>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7476579" y="1274763"/>
            <a:ext cx="2383684" cy="1215231"/>
            <a:chOff x="7476579" y="1274763"/>
            <a:chExt cx="2383684" cy="1215231"/>
          </a:xfrm>
          <a:effectLst>
            <a:outerShdw blurRad="50800" dist="38100" dir="13500000" algn="br" rotWithShape="0">
              <a:prstClr val="black">
                <a:alpha val="40000"/>
              </a:prstClr>
            </a:outerShdw>
          </a:effectLst>
        </p:grpSpPr>
        <p:sp>
          <p:nvSpPr>
            <p:cNvPr id="30" name="Oval 29"/>
            <p:cNvSpPr/>
            <p:nvPr/>
          </p:nvSpPr>
          <p:spPr>
            <a:xfrm>
              <a:off x="8945863" y="1274763"/>
              <a:ext cx="914400" cy="914400"/>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a:latin typeface="Arial" panose="020B0604020202020204" pitchFamily="34" charset="0"/>
                  <a:cs typeface="Arial" panose="020B0604020202020204" pitchFamily="34" charset="0"/>
                </a:rPr>
                <a:t>03</a:t>
              </a:r>
            </a:p>
          </p:txBody>
        </p:sp>
        <p:cxnSp>
          <p:nvCxnSpPr>
            <p:cNvPr id="43" name="Elbow Connector 42"/>
            <p:cNvCxnSpPr>
              <a:endCxn id="30" idx="2"/>
            </p:cNvCxnSpPr>
            <p:nvPr/>
          </p:nvCxnSpPr>
          <p:spPr>
            <a:xfrm flipV="1">
              <a:off x="7476579" y="1731963"/>
              <a:ext cx="1469284" cy="758031"/>
            </a:xfrm>
            <a:prstGeom prst="bentConnector3">
              <a:avLst>
                <a:gd name="adj1" fmla="val 1595"/>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6344957" y="3699969"/>
            <a:ext cx="2188156" cy="1776113"/>
            <a:chOff x="6344957" y="3699969"/>
            <a:chExt cx="2188156" cy="1776113"/>
          </a:xfrm>
          <a:effectLst>
            <a:outerShdw blurRad="50800" dist="38100" dir="13500000" algn="br" rotWithShape="0">
              <a:prstClr val="black">
                <a:alpha val="40000"/>
              </a:prstClr>
            </a:outerShdw>
          </a:effectLst>
        </p:grpSpPr>
        <p:sp>
          <p:nvSpPr>
            <p:cNvPr id="31" name="Oval 30"/>
            <p:cNvSpPr/>
            <p:nvPr/>
          </p:nvSpPr>
          <p:spPr>
            <a:xfrm>
              <a:off x="7618713" y="4561682"/>
              <a:ext cx="914400" cy="9144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a:latin typeface="Arial" panose="020B0604020202020204" pitchFamily="34" charset="0"/>
                  <a:cs typeface="Arial" panose="020B0604020202020204" pitchFamily="34" charset="0"/>
                </a:rPr>
                <a:t>04</a:t>
              </a:r>
            </a:p>
          </p:txBody>
        </p:sp>
        <p:cxnSp>
          <p:nvCxnSpPr>
            <p:cNvPr id="47" name="Elbow Connector 46"/>
            <p:cNvCxnSpPr>
              <a:stCxn id="10" idx="20"/>
              <a:endCxn id="31" idx="2"/>
            </p:cNvCxnSpPr>
            <p:nvPr/>
          </p:nvCxnSpPr>
          <p:spPr>
            <a:xfrm>
              <a:off x="6344957" y="3699969"/>
              <a:ext cx="1273756" cy="1318913"/>
            </a:xfrm>
            <a:prstGeom prst="bentConnector3">
              <a:avLst>
                <a:gd name="adj1" fmla="val 40029"/>
              </a:avLst>
            </a:prstGeom>
            <a:ln>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51" name="Rectangle 50"/>
          <p:cNvSpPr/>
          <p:nvPr/>
        </p:nvSpPr>
        <p:spPr>
          <a:xfrm>
            <a:off x="8733489" y="4591646"/>
            <a:ext cx="2268188" cy="1200329"/>
          </a:xfrm>
          <a:prstGeom prst="rect">
            <a:avLst/>
          </a:prstGeom>
        </p:spPr>
        <p:txBody>
          <a:bodyPr wrap="square">
            <a:spAutoFit/>
          </a:bodyPr>
          <a:lstStyle/>
          <a:p>
            <a:r>
              <a:rPr lang="th-TH" sz="3600" b="1" dirty="0"/>
              <a:t>การศึกษาตลอดชีวิต</a:t>
            </a:r>
            <a:endParaRPr lang="en-US" sz="3600" b="1" dirty="0"/>
          </a:p>
        </p:txBody>
      </p:sp>
      <p:sp>
        <p:nvSpPr>
          <p:cNvPr id="52" name="Rectangle 51"/>
          <p:cNvSpPr/>
          <p:nvPr/>
        </p:nvSpPr>
        <p:spPr>
          <a:xfrm>
            <a:off x="187873" y="3818732"/>
            <a:ext cx="2091514" cy="1754326"/>
          </a:xfrm>
          <a:prstGeom prst="rect">
            <a:avLst/>
          </a:prstGeom>
        </p:spPr>
        <p:txBody>
          <a:bodyPr wrap="square">
            <a:spAutoFit/>
          </a:bodyPr>
          <a:lstStyle/>
          <a:p>
            <a:r>
              <a:rPr lang="th-TH" sz="3600" b="1" kern="0" dirty="0">
                <a:latin typeface="Arial" pitchFamily="34" charset="0"/>
              </a:rPr>
              <a:t>ระบบที่เอื้อให้ศึกษาด้วยตนเอง</a:t>
            </a:r>
            <a:endParaRPr lang="en-US" sz="3600" b="1" dirty="0">
              <a:solidFill>
                <a:schemeClr val="bg1"/>
              </a:solidFill>
            </a:endParaRPr>
          </a:p>
        </p:txBody>
      </p:sp>
      <p:sp>
        <p:nvSpPr>
          <p:cNvPr id="53" name="Rectangle 52"/>
          <p:cNvSpPr/>
          <p:nvPr/>
        </p:nvSpPr>
        <p:spPr>
          <a:xfrm>
            <a:off x="147865" y="1069215"/>
            <a:ext cx="3505785" cy="1754326"/>
          </a:xfrm>
          <a:prstGeom prst="rect">
            <a:avLst/>
          </a:prstGeom>
        </p:spPr>
        <p:txBody>
          <a:bodyPr wrap="square">
            <a:spAutoFit/>
          </a:bodyPr>
          <a:lstStyle/>
          <a:p>
            <a:r>
              <a:rPr lang="th-TH" sz="3600" b="1" kern="0" dirty="0">
                <a:latin typeface="Arial" pitchFamily="34" charset="0"/>
              </a:rPr>
              <a:t>ระบบการศึกษาทางไกล และความเป็นมหาวิทยาลัยเปิด</a:t>
            </a:r>
            <a:endParaRPr lang="en-US" sz="3600" b="1" dirty="0">
              <a:solidFill>
                <a:schemeClr val="bg1"/>
              </a:solidFill>
            </a:endParaRPr>
          </a:p>
        </p:txBody>
      </p:sp>
      <p:sp>
        <p:nvSpPr>
          <p:cNvPr id="54" name="Rectangle 53"/>
          <p:cNvSpPr/>
          <p:nvPr/>
        </p:nvSpPr>
        <p:spPr>
          <a:xfrm>
            <a:off x="9872117" y="1289239"/>
            <a:ext cx="2127199" cy="2308324"/>
          </a:xfrm>
          <a:prstGeom prst="rect">
            <a:avLst/>
          </a:prstGeom>
        </p:spPr>
        <p:txBody>
          <a:bodyPr wrap="square">
            <a:spAutoFit/>
          </a:bodyPr>
          <a:lstStyle/>
          <a:p>
            <a:r>
              <a:rPr lang="th-TH" sz="3600" b="1" kern="0" dirty="0">
                <a:latin typeface="Arial" pitchFamily="34" charset="0"/>
              </a:rPr>
              <a:t>สื่อการศึกษาที่หลากหลาย ด้านเนื้อหาและรูปแบบ</a:t>
            </a:r>
            <a:endParaRPr lang="en-US" sz="3600" b="1" dirty="0">
              <a:solidFill>
                <a:schemeClr val="bg1"/>
              </a:solidFill>
            </a:endParaRPr>
          </a:p>
        </p:txBody>
      </p:sp>
      <p:sp>
        <p:nvSpPr>
          <p:cNvPr id="4" name="สี่เหลี่ยมผืนผ้า 3"/>
          <p:cNvSpPr/>
          <p:nvPr/>
        </p:nvSpPr>
        <p:spPr>
          <a:xfrm>
            <a:off x="3742923" y="226814"/>
            <a:ext cx="4406976" cy="923330"/>
          </a:xfrm>
          <a:prstGeom prst="rect">
            <a:avLst/>
          </a:prstGeom>
          <a:noFill/>
        </p:spPr>
        <p:txBody>
          <a:bodyPr wrap="none" lIns="91440" tIns="45720" rIns="91440" bIns="45720">
            <a:spAutoFit/>
          </a:bodyPr>
          <a:lstStyle/>
          <a:p>
            <a:pPr algn="ctr"/>
            <a:r>
              <a:rPr lang="th-TH"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อัตลักษณ์ ของ มสธ.</a:t>
            </a:r>
            <a:endParaRPr lang="th-TH"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2" name="Slide Number Placeholder 1"/>
          <p:cNvSpPr>
            <a:spLocks noGrp="1"/>
          </p:cNvSpPr>
          <p:nvPr>
            <p:ph type="sldNum" sz="quarter" idx="12"/>
          </p:nvPr>
        </p:nvSpPr>
        <p:spPr/>
        <p:txBody>
          <a:bodyPr/>
          <a:lstStyle/>
          <a:p>
            <a:fld id="{024690D2-6E28-4239-BA7C-505775A6391B}" type="slidenum">
              <a:rPr lang="th-TH" smtClean="0"/>
              <a:pPr/>
              <a:t>4</a:t>
            </a:fld>
            <a:endParaRPr lang="th-TH" dirty="0"/>
          </a:p>
        </p:txBody>
      </p:sp>
    </p:spTree>
    <p:extLst>
      <p:ext uri="{BB962C8B-B14F-4D97-AF65-F5344CB8AC3E}">
        <p14:creationId xmlns:p14="http://schemas.microsoft.com/office/powerpoint/2010/main" val="1681768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1482229" y="2654214"/>
            <a:ext cx="2631585" cy="2616085"/>
            <a:chOff x="973361" y="2309832"/>
            <a:chExt cx="2631585" cy="2616085"/>
          </a:xfrm>
        </p:grpSpPr>
        <p:sp>
          <p:nvSpPr>
            <p:cNvPr id="2" name="Teardrop 1"/>
            <p:cNvSpPr/>
            <p:nvPr/>
          </p:nvSpPr>
          <p:spPr>
            <a:xfrm rot="18917750">
              <a:off x="973361" y="2309832"/>
              <a:ext cx="2631585" cy="2616085"/>
            </a:xfrm>
            <a:prstGeom prst="teardrop">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p:cNvGrpSpPr/>
            <p:nvPr/>
          </p:nvGrpSpPr>
          <p:grpSpPr>
            <a:xfrm>
              <a:off x="1187809" y="2538937"/>
              <a:ext cx="2202688" cy="2175568"/>
              <a:chOff x="1187809" y="2515187"/>
              <a:chExt cx="2202688" cy="2175568"/>
            </a:xfrm>
          </p:grpSpPr>
          <p:sp>
            <p:nvSpPr>
              <p:cNvPr id="3" name="Flowchart: Delay 2"/>
              <p:cNvSpPr/>
              <p:nvPr/>
            </p:nvSpPr>
            <p:spPr>
              <a:xfrm rot="5400000">
                <a:off x="1783460" y="3083719"/>
                <a:ext cx="1011385" cy="2202688"/>
              </a:xfrm>
              <a:custGeom>
                <a:avLst/>
                <a:gdLst>
                  <a:gd name="connsiteX0" fmla="*/ 0 w 2375065"/>
                  <a:gd name="connsiteY0" fmla="*/ 0 h 3063833"/>
                  <a:gd name="connsiteX1" fmla="*/ 1187533 w 2375065"/>
                  <a:gd name="connsiteY1" fmla="*/ 0 h 3063833"/>
                  <a:gd name="connsiteX2" fmla="*/ 2375066 w 2375065"/>
                  <a:gd name="connsiteY2" fmla="*/ 1531917 h 3063833"/>
                  <a:gd name="connsiteX3" fmla="*/ 1187533 w 2375065"/>
                  <a:gd name="connsiteY3" fmla="*/ 3063834 h 3063833"/>
                  <a:gd name="connsiteX4" fmla="*/ 0 w 2375065"/>
                  <a:gd name="connsiteY4" fmla="*/ 3063833 h 3063833"/>
                  <a:gd name="connsiteX5" fmla="*/ 0 w 2375065"/>
                  <a:gd name="connsiteY5" fmla="*/ 0 h 3063833"/>
                  <a:gd name="connsiteX0" fmla="*/ 0 w 2375066"/>
                  <a:gd name="connsiteY0" fmla="*/ 0 h 3063834"/>
                  <a:gd name="connsiteX1" fmla="*/ 1187533 w 2375066"/>
                  <a:gd name="connsiteY1" fmla="*/ 0 h 3063834"/>
                  <a:gd name="connsiteX2" fmla="*/ 2375066 w 2375066"/>
                  <a:gd name="connsiteY2" fmla="*/ 1531917 h 3063834"/>
                  <a:gd name="connsiteX3" fmla="*/ 1187533 w 2375066"/>
                  <a:gd name="connsiteY3" fmla="*/ 3063834 h 3063834"/>
                  <a:gd name="connsiteX4" fmla="*/ 0 w 2375066"/>
                  <a:gd name="connsiteY4" fmla="*/ 0 h 3063834"/>
                  <a:gd name="connsiteX0" fmla="*/ 0 w 1187533"/>
                  <a:gd name="connsiteY0" fmla="*/ 3063834 h 3063834"/>
                  <a:gd name="connsiteX1" fmla="*/ 0 w 1187533"/>
                  <a:gd name="connsiteY1" fmla="*/ 0 h 3063834"/>
                  <a:gd name="connsiteX2" fmla="*/ 1187533 w 1187533"/>
                  <a:gd name="connsiteY2" fmla="*/ 1531917 h 3063834"/>
                  <a:gd name="connsiteX3" fmla="*/ 0 w 1187533"/>
                  <a:gd name="connsiteY3" fmla="*/ 3063834 h 3063834"/>
                </a:gdLst>
                <a:ahLst/>
                <a:cxnLst>
                  <a:cxn ang="0">
                    <a:pos x="connsiteX0" y="connsiteY0"/>
                  </a:cxn>
                  <a:cxn ang="0">
                    <a:pos x="connsiteX1" y="connsiteY1"/>
                  </a:cxn>
                  <a:cxn ang="0">
                    <a:pos x="connsiteX2" y="connsiteY2"/>
                  </a:cxn>
                  <a:cxn ang="0">
                    <a:pos x="connsiteX3" y="connsiteY3"/>
                  </a:cxn>
                </a:cxnLst>
                <a:rect l="l" t="t" r="r" b="b"/>
                <a:pathLst>
                  <a:path w="1187533" h="3063834">
                    <a:moveTo>
                      <a:pt x="0" y="3063834"/>
                    </a:moveTo>
                    <a:lnTo>
                      <a:pt x="0" y="0"/>
                    </a:lnTo>
                    <a:cubicBezTo>
                      <a:pt x="655856" y="0"/>
                      <a:pt x="1187533" y="685863"/>
                      <a:pt x="1187533" y="1531917"/>
                    </a:cubicBezTo>
                    <a:cubicBezTo>
                      <a:pt x="1187533" y="2377971"/>
                      <a:pt x="655856" y="3063834"/>
                      <a:pt x="0" y="3063834"/>
                    </a:cubicBezTo>
                    <a:close/>
                  </a:path>
                </a:pathLst>
              </a:custGeom>
              <a:solidFill>
                <a:schemeClr val="accent5">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336587" y="3679369"/>
                <a:ext cx="1883412" cy="707886"/>
              </a:xfrm>
              <a:prstGeom prst="rect">
                <a:avLst/>
              </a:prstGeom>
            </p:spPr>
            <p:txBody>
              <a:bodyPr wrap="square">
                <a:spAutoFit/>
              </a:bodyPr>
              <a:lstStyle/>
              <a:p>
                <a:pPr algn="ctr"/>
                <a:r>
                  <a:rPr lang="th-TH" sz="4000" b="1" kern="0" dirty="0">
                    <a:latin typeface="Arial" pitchFamily="34" charset="0"/>
                  </a:rPr>
                  <a:t>หน่วยกิต</a:t>
                </a:r>
                <a:endParaRPr lang="en-US" sz="4000" b="1" dirty="0"/>
              </a:p>
            </p:txBody>
          </p:sp>
          <p:sp>
            <p:nvSpPr>
              <p:cNvPr id="12" name="Rectangle 11"/>
              <p:cNvSpPr/>
              <p:nvPr/>
            </p:nvSpPr>
            <p:spPr>
              <a:xfrm>
                <a:off x="1347447" y="2515187"/>
                <a:ext cx="1883412" cy="1107996"/>
              </a:xfrm>
              <a:prstGeom prst="rect">
                <a:avLst/>
              </a:prstGeom>
            </p:spPr>
            <p:txBody>
              <a:bodyPr wrap="square">
                <a:spAutoFit/>
              </a:bodyPr>
              <a:lstStyle/>
              <a:p>
                <a:pPr algn="ctr"/>
                <a:r>
                  <a:rPr lang="en-US" sz="6600" kern="0" dirty="0">
                    <a:solidFill>
                      <a:schemeClr val="bg1"/>
                    </a:solidFill>
                    <a:latin typeface="Arial" pitchFamily="34" charset="0"/>
                    <a:cs typeface="Arial" pitchFamily="34" charset="0"/>
                  </a:rPr>
                  <a:t>6</a:t>
                </a:r>
              </a:p>
            </p:txBody>
          </p:sp>
        </p:grpSp>
      </p:grpSp>
      <p:grpSp>
        <p:nvGrpSpPr>
          <p:cNvPr id="27" name="Group 26"/>
          <p:cNvGrpSpPr/>
          <p:nvPr/>
        </p:nvGrpSpPr>
        <p:grpSpPr>
          <a:xfrm>
            <a:off x="4783776" y="2677963"/>
            <a:ext cx="2631585" cy="2616085"/>
            <a:chOff x="4239076" y="2309831"/>
            <a:chExt cx="2631585" cy="2616085"/>
          </a:xfrm>
        </p:grpSpPr>
        <p:sp>
          <p:nvSpPr>
            <p:cNvPr id="4" name="Teardrop 3"/>
            <p:cNvSpPr/>
            <p:nvPr/>
          </p:nvSpPr>
          <p:spPr>
            <a:xfrm flipH="1">
              <a:off x="4239076" y="2309831"/>
              <a:ext cx="2631585" cy="2616085"/>
            </a:xfrm>
            <a:prstGeom prst="teardrop">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lowchart: Delay 2"/>
            <p:cNvSpPr/>
            <p:nvPr/>
          </p:nvSpPr>
          <p:spPr>
            <a:xfrm rot="5400000">
              <a:off x="5049174" y="3091050"/>
              <a:ext cx="1011388" cy="2188028"/>
            </a:xfrm>
            <a:custGeom>
              <a:avLst/>
              <a:gdLst>
                <a:gd name="connsiteX0" fmla="*/ 0 w 2375065"/>
                <a:gd name="connsiteY0" fmla="*/ 0 h 3063833"/>
                <a:gd name="connsiteX1" fmla="*/ 1187533 w 2375065"/>
                <a:gd name="connsiteY1" fmla="*/ 0 h 3063833"/>
                <a:gd name="connsiteX2" fmla="*/ 2375066 w 2375065"/>
                <a:gd name="connsiteY2" fmla="*/ 1531917 h 3063833"/>
                <a:gd name="connsiteX3" fmla="*/ 1187533 w 2375065"/>
                <a:gd name="connsiteY3" fmla="*/ 3063834 h 3063833"/>
                <a:gd name="connsiteX4" fmla="*/ 0 w 2375065"/>
                <a:gd name="connsiteY4" fmla="*/ 3063833 h 3063833"/>
                <a:gd name="connsiteX5" fmla="*/ 0 w 2375065"/>
                <a:gd name="connsiteY5" fmla="*/ 0 h 3063833"/>
                <a:gd name="connsiteX0" fmla="*/ 0 w 2375066"/>
                <a:gd name="connsiteY0" fmla="*/ 0 h 3063834"/>
                <a:gd name="connsiteX1" fmla="*/ 1187533 w 2375066"/>
                <a:gd name="connsiteY1" fmla="*/ 0 h 3063834"/>
                <a:gd name="connsiteX2" fmla="*/ 2375066 w 2375066"/>
                <a:gd name="connsiteY2" fmla="*/ 1531917 h 3063834"/>
                <a:gd name="connsiteX3" fmla="*/ 1187533 w 2375066"/>
                <a:gd name="connsiteY3" fmla="*/ 3063834 h 3063834"/>
                <a:gd name="connsiteX4" fmla="*/ 0 w 2375066"/>
                <a:gd name="connsiteY4" fmla="*/ 0 h 3063834"/>
                <a:gd name="connsiteX0" fmla="*/ 0 w 1187533"/>
                <a:gd name="connsiteY0" fmla="*/ 3063834 h 3063834"/>
                <a:gd name="connsiteX1" fmla="*/ 0 w 1187533"/>
                <a:gd name="connsiteY1" fmla="*/ 0 h 3063834"/>
                <a:gd name="connsiteX2" fmla="*/ 1187533 w 1187533"/>
                <a:gd name="connsiteY2" fmla="*/ 1531917 h 3063834"/>
                <a:gd name="connsiteX3" fmla="*/ 0 w 1187533"/>
                <a:gd name="connsiteY3" fmla="*/ 3063834 h 3063834"/>
              </a:gdLst>
              <a:ahLst/>
              <a:cxnLst>
                <a:cxn ang="0">
                  <a:pos x="connsiteX0" y="connsiteY0"/>
                </a:cxn>
                <a:cxn ang="0">
                  <a:pos x="connsiteX1" y="connsiteY1"/>
                </a:cxn>
                <a:cxn ang="0">
                  <a:pos x="connsiteX2" y="connsiteY2"/>
                </a:cxn>
                <a:cxn ang="0">
                  <a:pos x="connsiteX3" y="connsiteY3"/>
                </a:cxn>
              </a:cxnLst>
              <a:rect l="l" t="t" r="r" b="b"/>
              <a:pathLst>
                <a:path w="1187533" h="3063834">
                  <a:moveTo>
                    <a:pt x="0" y="3063834"/>
                  </a:moveTo>
                  <a:lnTo>
                    <a:pt x="0" y="0"/>
                  </a:lnTo>
                  <a:cubicBezTo>
                    <a:pt x="655856" y="0"/>
                    <a:pt x="1187533" y="685863"/>
                    <a:pt x="1187533" y="1531917"/>
                  </a:cubicBezTo>
                  <a:cubicBezTo>
                    <a:pt x="1187533" y="2377971"/>
                    <a:pt x="655856" y="3063834"/>
                    <a:pt x="0" y="3063834"/>
                  </a:cubicBezTo>
                  <a:close/>
                </a:path>
              </a:pathLst>
            </a:custGeom>
            <a:solidFill>
              <a:schemeClr val="accent6">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4612110" y="3584897"/>
              <a:ext cx="1883412" cy="1200329"/>
            </a:xfrm>
            <a:prstGeom prst="rect">
              <a:avLst/>
            </a:prstGeom>
          </p:spPr>
          <p:txBody>
            <a:bodyPr wrap="square">
              <a:spAutoFit/>
            </a:bodyPr>
            <a:lstStyle/>
            <a:p>
              <a:pPr algn="ctr"/>
              <a:r>
                <a:rPr lang="th-TH" sz="3600" b="1" kern="0" dirty="0">
                  <a:latin typeface="Arial" pitchFamily="34" charset="0"/>
                </a:rPr>
                <a:t>สัปดาห์</a:t>
              </a:r>
            </a:p>
            <a:p>
              <a:pPr algn="ctr"/>
              <a:r>
                <a:rPr lang="th-TH" sz="3600" b="1" kern="0" dirty="0">
                  <a:latin typeface="Arial" pitchFamily="34" charset="0"/>
                </a:rPr>
                <a:t>การเรียน</a:t>
              </a:r>
              <a:endParaRPr lang="en-US" sz="3600" b="1" dirty="0"/>
            </a:p>
          </p:txBody>
        </p:sp>
        <p:sp>
          <p:nvSpPr>
            <p:cNvPr id="13" name="Rectangle 12"/>
            <p:cNvSpPr/>
            <p:nvPr/>
          </p:nvSpPr>
          <p:spPr>
            <a:xfrm>
              <a:off x="4612110" y="2515187"/>
              <a:ext cx="1885517" cy="1107996"/>
            </a:xfrm>
            <a:prstGeom prst="rect">
              <a:avLst/>
            </a:prstGeom>
          </p:spPr>
          <p:txBody>
            <a:bodyPr wrap="square">
              <a:spAutoFit/>
            </a:bodyPr>
            <a:lstStyle/>
            <a:p>
              <a:pPr algn="ctr"/>
              <a:r>
                <a:rPr lang="en-US" sz="6600" kern="0" dirty="0">
                  <a:solidFill>
                    <a:schemeClr val="bg1"/>
                  </a:solidFill>
                  <a:latin typeface="Arial" pitchFamily="34" charset="0"/>
                  <a:cs typeface="Arial" pitchFamily="34" charset="0"/>
                </a:rPr>
                <a:t>15</a:t>
              </a:r>
            </a:p>
          </p:txBody>
        </p:sp>
      </p:grpSp>
      <p:grpSp>
        <p:nvGrpSpPr>
          <p:cNvPr id="28" name="Group 27"/>
          <p:cNvGrpSpPr/>
          <p:nvPr/>
        </p:nvGrpSpPr>
        <p:grpSpPr>
          <a:xfrm>
            <a:off x="8085323" y="2677963"/>
            <a:ext cx="2624448" cy="2616085"/>
            <a:chOff x="7576455" y="2309831"/>
            <a:chExt cx="2624448" cy="2616085"/>
          </a:xfrm>
        </p:grpSpPr>
        <p:sp>
          <p:nvSpPr>
            <p:cNvPr id="6" name="Round Diagonal Corner Rectangle 5"/>
            <p:cNvSpPr/>
            <p:nvPr/>
          </p:nvSpPr>
          <p:spPr>
            <a:xfrm flipH="1">
              <a:off x="7576455" y="2309831"/>
              <a:ext cx="2624448" cy="2616085"/>
            </a:xfrm>
            <a:prstGeom prst="round2DiagRect">
              <a:avLst>
                <a:gd name="adj1" fmla="val 50000"/>
                <a:gd name="adj2" fmla="val 0"/>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24"/>
            <p:cNvSpPr/>
            <p:nvPr/>
          </p:nvSpPr>
          <p:spPr>
            <a:xfrm rot="5400000">
              <a:off x="8419322" y="3128864"/>
              <a:ext cx="1011386" cy="2112396"/>
            </a:xfrm>
            <a:custGeom>
              <a:avLst/>
              <a:gdLst>
                <a:gd name="connsiteX0" fmla="*/ 0 w 1011386"/>
                <a:gd name="connsiteY0" fmla="*/ 1122219 h 2112396"/>
                <a:gd name="connsiteX1" fmla="*/ 0 w 1011386"/>
                <a:gd name="connsiteY1" fmla="*/ 0 h 2112396"/>
                <a:gd name="connsiteX2" fmla="*/ 1 w 1011386"/>
                <a:gd name="connsiteY2" fmla="*/ 0 h 2112396"/>
                <a:gd name="connsiteX3" fmla="*/ 1011386 w 1011386"/>
                <a:gd name="connsiteY3" fmla="*/ 0 h 2112396"/>
                <a:gd name="connsiteX4" fmla="*/ 1011386 w 1011386"/>
                <a:gd name="connsiteY4" fmla="*/ 1122219 h 2112396"/>
                <a:gd name="connsiteX5" fmla="*/ 1008193 w 1011386"/>
                <a:gd name="connsiteY5" fmla="*/ 1122219 h 2112396"/>
                <a:gd name="connsiteX6" fmla="*/ 1006164 w 1011386"/>
                <a:gd name="connsiteY6" fmla="*/ 1164189 h 2112396"/>
                <a:gd name="connsiteX7" fmla="*/ 1 w 1011386"/>
                <a:gd name="connsiteY7" fmla="*/ 2112396 h 2112396"/>
                <a:gd name="connsiteX8" fmla="*/ 1 w 1011386"/>
                <a:gd name="connsiteY8" fmla="*/ 1122219 h 2112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1386" h="2112396">
                  <a:moveTo>
                    <a:pt x="0" y="1122219"/>
                  </a:moveTo>
                  <a:lnTo>
                    <a:pt x="0" y="0"/>
                  </a:lnTo>
                  <a:lnTo>
                    <a:pt x="1" y="0"/>
                  </a:lnTo>
                  <a:lnTo>
                    <a:pt x="1011386" y="0"/>
                  </a:lnTo>
                  <a:lnTo>
                    <a:pt x="1011386" y="1122219"/>
                  </a:lnTo>
                  <a:lnTo>
                    <a:pt x="1008193" y="1122219"/>
                  </a:lnTo>
                  <a:lnTo>
                    <a:pt x="1006164" y="1164189"/>
                  </a:lnTo>
                  <a:cubicBezTo>
                    <a:pt x="954371" y="1696783"/>
                    <a:pt x="523662" y="2112396"/>
                    <a:pt x="1" y="2112396"/>
                  </a:cubicBezTo>
                  <a:lnTo>
                    <a:pt x="1" y="1122219"/>
                  </a:lnTo>
                  <a:close/>
                </a:path>
              </a:pathLst>
            </a:custGeom>
            <a:solidFill>
              <a:schemeClr val="bg1">
                <a:lumMod val="85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Rectangle 22"/>
            <p:cNvSpPr/>
            <p:nvPr/>
          </p:nvSpPr>
          <p:spPr>
            <a:xfrm>
              <a:off x="7945921" y="2515187"/>
              <a:ext cx="1885517" cy="1107996"/>
            </a:xfrm>
            <a:prstGeom prst="rect">
              <a:avLst/>
            </a:prstGeom>
          </p:spPr>
          <p:txBody>
            <a:bodyPr wrap="square">
              <a:spAutoFit/>
            </a:bodyPr>
            <a:lstStyle/>
            <a:p>
              <a:pPr algn="ctr"/>
              <a:r>
                <a:rPr lang="en-US" sz="6600" kern="0" dirty="0">
                  <a:solidFill>
                    <a:schemeClr val="bg1"/>
                  </a:solidFill>
                  <a:latin typeface="Arial" pitchFamily="34" charset="0"/>
                  <a:cs typeface="Arial" pitchFamily="34" charset="0"/>
                </a:rPr>
                <a:t>3</a:t>
              </a:r>
            </a:p>
          </p:txBody>
        </p:sp>
        <p:sp>
          <p:nvSpPr>
            <p:cNvPr id="24" name="Rectangle 23"/>
            <p:cNvSpPr/>
            <p:nvPr/>
          </p:nvSpPr>
          <p:spPr>
            <a:xfrm>
              <a:off x="8097801" y="3594124"/>
              <a:ext cx="1883412" cy="1200329"/>
            </a:xfrm>
            <a:prstGeom prst="rect">
              <a:avLst/>
            </a:prstGeom>
          </p:spPr>
          <p:txBody>
            <a:bodyPr wrap="square">
              <a:spAutoFit/>
            </a:bodyPr>
            <a:lstStyle/>
            <a:p>
              <a:pPr algn="ctr"/>
              <a:r>
                <a:rPr lang="th-TH" sz="3600" b="1" dirty="0"/>
                <a:t>ชั่วโมง</a:t>
              </a:r>
            </a:p>
            <a:p>
              <a:pPr algn="ctr"/>
              <a:r>
                <a:rPr lang="th-TH" sz="3600" b="1" dirty="0"/>
                <a:t>การสอบ</a:t>
              </a:r>
              <a:endParaRPr lang="en-US" sz="3600" b="1" dirty="0"/>
            </a:p>
          </p:txBody>
        </p:sp>
      </p:grpSp>
      <p:sp>
        <p:nvSpPr>
          <p:cNvPr id="31" name="Rectangle 30"/>
          <p:cNvSpPr/>
          <p:nvPr/>
        </p:nvSpPr>
        <p:spPr>
          <a:xfrm>
            <a:off x="1359126" y="344497"/>
            <a:ext cx="9480884" cy="7922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h-TH" sz="4800" dirty="0">
                <a:solidFill>
                  <a:schemeClr val="accent5">
                    <a:lumMod val="75000"/>
                  </a:schemeClr>
                </a:solidFill>
                <a:latin typeface="Arial" panose="020B0604020202020204" pitchFamily="34" charset="0"/>
                <a:cs typeface="Arial" panose="020B0604020202020204" pitchFamily="34" charset="0"/>
              </a:rPr>
              <a:t>ระบบการศึกษาทางไกล</a:t>
            </a:r>
            <a:endParaRPr lang="en-US" sz="4800" dirty="0">
              <a:solidFill>
                <a:schemeClr val="accent5">
                  <a:lumMod val="75000"/>
                </a:schemeClr>
              </a:solidFill>
              <a:latin typeface="Arial" panose="020B0604020202020204" pitchFamily="34" charset="0"/>
              <a:cs typeface="Arial" panose="020B0604020202020204" pitchFamily="34" charset="0"/>
            </a:endParaRPr>
          </a:p>
        </p:txBody>
      </p:sp>
      <p:sp>
        <p:nvSpPr>
          <p:cNvPr id="7" name="Rectangle 6"/>
          <p:cNvSpPr/>
          <p:nvPr/>
        </p:nvSpPr>
        <p:spPr>
          <a:xfrm>
            <a:off x="3746763" y="1342072"/>
            <a:ext cx="4708026" cy="1015663"/>
          </a:xfrm>
          <a:prstGeom prst="rect">
            <a:avLst/>
          </a:prstGeom>
          <a:gradFill flip="none" rotWithShape="1">
            <a:gsLst>
              <a:gs pos="0">
                <a:schemeClr val="accent5">
                  <a:lumMod val="60000"/>
                  <a:lumOff val="40000"/>
                  <a:tint val="66000"/>
                  <a:satMod val="160000"/>
                </a:schemeClr>
              </a:gs>
              <a:gs pos="50000">
                <a:schemeClr val="accent5">
                  <a:lumMod val="60000"/>
                  <a:lumOff val="40000"/>
                  <a:tint val="44500"/>
                  <a:satMod val="160000"/>
                </a:schemeClr>
              </a:gs>
              <a:gs pos="100000">
                <a:schemeClr val="accent5">
                  <a:lumMod val="60000"/>
                  <a:lumOff val="40000"/>
                  <a:tint val="23500"/>
                  <a:satMod val="160000"/>
                </a:schemeClr>
              </a:gs>
            </a:gsLst>
            <a:lin ang="5400000" scaled="1"/>
            <a:tileRect/>
          </a:gradFill>
        </p:spPr>
        <p:txBody>
          <a:bodyPr wrap="squar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r>
              <a:rPr lang="th-TH" sz="6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ชุดวิชา</a:t>
            </a:r>
            <a:endParaRPr lang="en-US" sz="6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9" name="Slide Number Placeholder 8"/>
          <p:cNvSpPr>
            <a:spLocks noGrp="1"/>
          </p:cNvSpPr>
          <p:nvPr>
            <p:ph type="sldNum" sz="quarter" idx="12"/>
          </p:nvPr>
        </p:nvSpPr>
        <p:spPr/>
        <p:txBody>
          <a:bodyPr/>
          <a:lstStyle/>
          <a:p>
            <a:fld id="{024690D2-6E28-4239-BA7C-505775A6391B}" type="slidenum">
              <a:rPr lang="th-TH" smtClean="0"/>
              <a:pPr/>
              <a:t>5</a:t>
            </a:fld>
            <a:endParaRPr lang="th-TH" dirty="0"/>
          </a:p>
        </p:txBody>
      </p:sp>
    </p:spTree>
    <p:extLst>
      <p:ext uri="{BB962C8B-B14F-4D97-AF65-F5344CB8AC3E}">
        <p14:creationId xmlns:p14="http://schemas.microsoft.com/office/powerpoint/2010/main" val="175366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21C2804B-9995-4A02-9709-74DD85247E50}"/>
              </a:ext>
            </a:extLst>
          </p:cNvPr>
          <p:cNvGrpSpPr/>
          <p:nvPr/>
        </p:nvGrpSpPr>
        <p:grpSpPr>
          <a:xfrm>
            <a:off x="5" y="1409832"/>
            <a:ext cx="12191999" cy="1160647"/>
            <a:chOff x="5" y="1409832"/>
            <a:chExt cx="12191999" cy="1160647"/>
          </a:xfrm>
        </p:grpSpPr>
        <p:grpSp>
          <p:nvGrpSpPr>
            <p:cNvPr id="3" name="그룹 8">
              <a:extLst>
                <a:ext uri="{FF2B5EF4-FFF2-40B4-BE49-F238E27FC236}">
                  <a16:creationId xmlns:a16="http://schemas.microsoft.com/office/drawing/2014/main" id="{E71EC0C4-7E58-4C9D-B2BA-487F09577103}"/>
                </a:ext>
              </a:extLst>
            </p:cNvPr>
            <p:cNvGrpSpPr/>
            <p:nvPr/>
          </p:nvGrpSpPr>
          <p:grpSpPr>
            <a:xfrm>
              <a:off x="5" y="1409832"/>
              <a:ext cx="12191999" cy="1160647"/>
              <a:chOff x="1" y="1412530"/>
              <a:chExt cx="12191999" cy="1160647"/>
            </a:xfrm>
          </p:grpSpPr>
          <p:sp>
            <p:nvSpPr>
              <p:cNvPr id="4" name="Rectangle 35">
                <a:extLst>
                  <a:ext uri="{FF2B5EF4-FFF2-40B4-BE49-F238E27FC236}">
                    <a16:creationId xmlns:a16="http://schemas.microsoft.com/office/drawing/2014/main" id="{8C0BBBF0-247A-412A-B0B6-F42F1E86DA83}"/>
                  </a:ext>
                </a:extLst>
              </p:cNvPr>
              <p:cNvSpPr/>
              <p:nvPr/>
            </p:nvSpPr>
            <p:spPr>
              <a:xfrm>
                <a:off x="1" y="1412530"/>
                <a:ext cx="3032161" cy="1160647"/>
              </a:xfrm>
              <a:custGeom>
                <a:avLst/>
                <a:gdLst>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842946 w 3079941"/>
                  <a:gd name="connsiteY405" fmla="*/ 1160647 h 1160647"/>
                  <a:gd name="connsiteX406" fmla="*/ 200958 w 3079941"/>
                  <a:gd name="connsiteY406" fmla="*/ 1160647 h 1160647"/>
                  <a:gd name="connsiteX407" fmla="*/ 200958 w 3079941"/>
                  <a:gd name="connsiteY407" fmla="*/ 1126882 h 1160647"/>
                  <a:gd name="connsiteX408" fmla="*/ 0 w 3079941"/>
                  <a:gd name="connsiteY408" fmla="*/ 1126882 h 1160647"/>
                  <a:gd name="connsiteX409" fmla="*/ 0 w 3079941"/>
                  <a:gd name="connsiteY409" fmla="*/ 915339 h 1160647"/>
                  <a:gd name="connsiteX410" fmla="*/ 103377 w 3079941"/>
                  <a:gd name="connsiteY410" fmla="*/ 915339 h 1160647"/>
                  <a:gd name="connsiteX411" fmla="*/ 103377 w 3079941"/>
                  <a:gd name="connsiteY411" fmla="*/ 886329 h 1160647"/>
                  <a:gd name="connsiteX412" fmla="*/ 55096 w 3079941"/>
                  <a:gd name="connsiteY412" fmla="*/ 886329 h 1160647"/>
                  <a:gd name="connsiteX413" fmla="*/ 55096 w 3079941"/>
                  <a:gd name="connsiteY413" fmla="*/ 724196 h 1160647"/>
                  <a:gd name="connsiteX414" fmla="*/ 75363 w 3079941"/>
                  <a:gd name="connsiteY414" fmla="*/ 724196 h 1160647"/>
                  <a:gd name="connsiteX415" fmla="*/ 75870 w 3079941"/>
                  <a:gd name="connsiteY415" fmla="*/ 723115 h 1160647"/>
                  <a:gd name="connsiteX416" fmla="*/ 79416 w 3079941"/>
                  <a:gd name="connsiteY416" fmla="*/ 715549 h 1160647"/>
                  <a:gd name="connsiteX417" fmla="*/ 81190 w 3079941"/>
                  <a:gd name="connsiteY417" fmla="*/ 715819 h 1160647"/>
                  <a:gd name="connsiteX418" fmla="*/ 93603 w 3079941"/>
                  <a:gd name="connsiteY418" fmla="*/ 717710 h 1160647"/>
                  <a:gd name="connsiteX419" fmla="*/ 94110 w 3079941"/>
                  <a:gd name="connsiteY419" fmla="*/ 719062 h 1160647"/>
                  <a:gd name="connsiteX420" fmla="*/ 97656 w 3079941"/>
                  <a:gd name="connsiteY420" fmla="*/ 728519 h 1160647"/>
                  <a:gd name="connsiteX421" fmla="*/ 124003 w 3079941"/>
                  <a:gd name="connsiteY421" fmla="*/ 730681 h 1160647"/>
                  <a:gd name="connsiteX422" fmla="*/ 124003 w 3079941"/>
                  <a:gd name="connsiteY422" fmla="*/ 607460 h 1160647"/>
                  <a:gd name="connsiteX423" fmla="*/ 126030 w 3079941"/>
                  <a:gd name="connsiteY423" fmla="*/ 607460 h 1160647"/>
                  <a:gd name="connsiteX424" fmla="*/ 140217 w 3079941"/>
                  <a:gd name="connsiteY424" fmla="*/ 607460 h 1160647"/>
                  <a:gd name="connsiteX425" fmla="*/ 140217 w 3079941"/>
                  <a:gd name="connsiteY425" fmla="*/ 471268 h 1160647"/>
                  <a:gd name="connsiteX426" fmla="*/ 141990 w 3079941"/>
                  <a:gd name="connsiteY426" fmla="*/ 471268 h 1160647"/>
                  <a:gd name="connsiteX427" fmla="*/ 154404 w 3079941"/>
                  <a:gd name="connsiteY427" fmla="*/ 471268 h 1160647"/>
                  <a:gd name="connsiteX428" fmla="*/ 154404 w 3079941"/>
                  <a:gd name="connsiteY428" fmla="*/ 356694 h 1160647"/>
                  <a:gd name="connsiteX429" fmla="*/ 158457 w 3079941"/>
                  <a:gd name="connsiteY429" fmla="*/ 328590 h 1160647"/>
                  <a:gd name="connsiteX430" fmla="*/ 160484 w 3079941"/>
                  <a:gd name="connsiteY430" fmla="*/ 328590 h 1160647"/>
                  <a:gd name="connsiteX431" fmla="*/ 174671 w 3079941"/>
                  <a:gd name="connsiteY431" fmla="*/ 328590 h 1160647"/>
                  <a:gd name="connsiteX432" fmla="*/ 211151 w 3079941"/>
                  <a:gd name="connsiteY432" fmla="*/ 246443 h 1160647"/>
                  <a:gd name="connsiteX433" fmla="*/ 215205 w 3079941"/>
                  <a:gd name="connsiteY433"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00958 w 3079941"/>
                  <a:gd name="connsiteY405" fmla="*/ 1160647 h 1160647"/>
                  <a:gd name="connsiteX406" fmla="*/ 200958 w 3079941"/>
                  <a:gd name="connsiteY406" fmla="*/ 1126882 h 1160647"/>
                  <a:gd name="connsiteX407" fmla="*/ 0 w 3079941"/>
                  <a:gd name="connsiteY407" fmla="*/ 1126882 h 1160647"/>
                  <a:gd name="connsiteX408" fmla="*/ 0 w 3079941"/>
                  <a:gd name="connsiteY408" fmla="*/ 915339 h 1160647"/>
                  <a:gd name="connsiteX409" fmla="*/ 103377 w 3079941"/>
                  <a:gd name="connsiteY409" fmla="*/ 915339 h 1160647"/>
                  <a:gd name="connsiteX410" fmla="*/ 103377 w 3079941"/>
                  <a:gd name="connsiteY410" fmla="*/ 886329 h 1160647"/>
                  <a:gd name="connsiteX411" fmla="*/ 55096 w 3079941"/>
                  <a:gd name="connsiteY411" fmla="*/ 886329 h 1160647"/>
                  <a:gd name="connsiteX412" fmla="*/ 55096 w 3079941"/>
                  <a:gd name="connsiteY412" fmla="*/ 724196 h 1160647"/>
                  <a:gd name="connsiteX413" fmla="*/ 75363 w 3079941"/>
                  <a:gd name="connsiteY413" fmla="*/ 724196 h 1160647"/>
                  <a:gd name="connsiteX414" fmla="*/ 75870 w 3079941"/>
                  <a:gd name="connsiteY414" fmla="*/ 723115 h 1160647"/>
                  <a:gd name="connsiteX415" fmla="*/ 79416 w 3079941"/>
                  <a:gd name="connsiteY415" fmla="*/ 715549 h 1160647"/>
                  <a:gd name="connsiteX416" fmla="*/ 81190 w 3079941"/>
                  <a:gd name="connsiteY416" fmla="*/ 715819 h 1160647"/>
                  <a:gd name="connsiteX417" fmla="*/ 93603 w 3079941"/>
                  <a:gd name="connsiteY417" fmla="*/ 717710 h 1160647"/>
                  <a:gd name="connsiteX418" fmla="*/ 94110 w 3079941"/>
                  <a:gd name="connsiteY418" fmla="*/ 719062 h 1160647"/>
                  <a:gd name="connsiteX419" fmla="*/ 97656 w 3079941"/>
                  <a:gd name="connsiteY419" fmla="*/ 728519 h 1160647"/>
                  <a:gd name="connsiteX420" fmla="*/ 124003 w 3079941"/>
                  <a:gd name="connsiteY420" fmla="*/ 730681 h 1160647"/>
                  <a:gd name="connsiteX421" fmla="*/ 124003 w 3079941"/>
                  <a:gd name="connsiteY421" fmla="*/ 607460 h 1160647"/>
                  <a:gd name="connsiteX422" fmla="*/ 126030 w 3079941"/>
                  <a:gd name="connsiteY422" fmla="*/ 607460 h 1160647"/>
                  <a:gd name="connsiteX423" fmla="*/ 140217 w 3079941"/>
                  <a:gd name="connsiteY423" fmla="*/ 607460 h 1160647"/>
                  <a:gd name="connsiteX424" fmla="*/ 140217 w 3079941"/>
                  <a:gd name="connsiteY424" fmla="*/ 471268 h 1160647"/>
                  <a:gd name="connsiteX425" fmla="*/ 141990 w 3079941"/>
                  <a:gd name="connsiteY425" fmla="*/ 471268 h 1160647"/>
                  <a:gd name="connsiteX426" fmla="*/ 154404 w 3079941"/>
                  <a:gd name="connsiteY426" fmla="*/ 471268 h 1160647"/>
                  <a:gd name="connsiteX427" fmla="*/ 154404 w 3079941"/>
                  <a:gd name="connsiteY427" fmla="*/ 356694 h 1160647"/>
                  <a:gd name="connsiteX428" fmla="*/ 158457 w 3079941"/>
                  <a:gd name="connsiteY428" fmla="*/ 328590 h 1160647"/>
                  <a:gd name="connsiteX429" fmla="*/ 160484 w 3079941"/>
                  <a:gd name="connsiteY429" fmla="*/ 328590 h 1160647"/>
                  <a:gd name="connsiteX430" fmla="*/ 174671 w 3079941"/>
                  <a:gd name="connsiteY430" fmla="*/ 328590 h 1160647"/>
                  <a:gd name="connsiteX431" fmla="*/ 211151 w 3079941"/>
                  <a:gd name="connsiteY431" fmla="*/ 246443 h 1160647"/>
                  <a:gd name="connsiteX432" fmla="*/ 215205 w 3079941"/>
                  <a:gd name="connsiteY432"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030409 h 1160647"/>
                  <a:gd name="connsiteX403" fmla="*/ 3079941 w 3079941"/>
                  <a:gd name="connsiteY403" fmla="*/ 1160647 h 1160647"/>
                  <a:gd name="connsiteX404" fmla="*/ 200958 w 3079941"/>
                  <a:gd name="connsiteY404" fmla="*/ 1160647 h 1160647"/>
                  <a:gd name="connsiteX405" fmla="*/ 200958 w 3079941"/>
                  <a:gd name="connsiteY405" fmla="*/ 1126882 h 1160647"/>
                  <a:gd name="connsiteX406" fmla="*/ 0 w 3079941"/>
                  <a:gd name="connsiteY406" fmla="*/ 1126882 h 1160647"/>
                  <a:gd name="connsiteX407" fmla="*/ 0 w 3079941"/>
                  <a:gd name="connsiteY407" fmla="*/ 915339 h 1160647"/>
                  <a:gd name="connsiteX408" fmla="*/ 103377 w 3079941"/>
                  <a:gd name="connsiteY408" fmla="*/ 915339 h 1160647"/>
                  <a:gd name="connsiteX409" fmla="*/ 103377 w 3079941"/>
                  <a:gd name="connsiteY409" fmla="*/ 886329 h 1160647"/>
                  <a:gd name="connsiteX410" fmla="*/ 55096 w 3079941"/>
                  <a:gd name="connsiteY410" fmla="*/ 886329 h 1160647"/>
                  <a:gd name="connsiteX411" fmla="*/ 55096 w 3079941"/>
                  <a:gd name="connsiteY411" fmla="*/ 724196 h 1160647"/>
                  <a:gd name="connsiteX412" fmla="*/ 75363 w 3079941"/>
                  <a:gd name="connsiteY412" fmla="*/ 724196 h 1160647"/>
                  <a:gd name="connsiteX413" fmla="*/ 75870 w 3079941"/>
                  <a:gd name="connsiteY413" fmla="*/ 723115 h 1160647"/>
                  <a:gd name="connsiteX414" fmla="*/ 79416 w 3079941"/>
                  <a:gd name="connsiteY414" fmla="*/ 715549 h 1160647"/>
                  <a:gd name="connsiteX415" fmla="*/ 81190 w 3079941"/>
                  <a:gd name="connsiteY415" fmla="*/ 715819 h 1160647"/>
                  <a:gd name="connsiteX416" fmla="*/ 93603 w 3079941"/>
                  <a:gd name="connsiteY416" fmla="*/ 717710 h 1160647"/>
                  <a:gd name="connsiteX417" fmla="*/ 94110 w 3079941"/>
                  <a:gd name="connsiteY417" fmla="*/ 719062 h 1160647"/>
                  <a:gd name="connsiteX418" fmla="*/ 97656 w 3079941"/>
                  <a:gd name="connsiteY418" fmla="*/ 728519 h 1160647"/>
                  <a:gd name="connsiteX419" fmla="*/ 124003 w 3079941"/>
                  <a:gd name="connsiteY419" fmla="*/ 730681 h 1160647"/>
                  <a:gd name="connsiteX420" fmla="*/ 124003 w 3079941"/>
                  <a:gd name="connsiteY420" fmla="*/ 607460 h 1160647"/>
                  <a:gd name="connsiteX421" fmla="*/ 126030 w 3079941"/>
                  <a:gd name="connsiteY421" fmla="*/ 607460 h 1160647"/>
                  <a:gd name="connsiteX422" fmla="*/ 140217 w 3079941"/>
                  <a:gd name="connsiteY422" fmla="*/ 607460 h 1160647"/>
                  <a:gd name="connsiteX423" fmla="*/ 140217 w 3079941"/>
                  <a:gd name="connsiteY423" fmla="*/ 471268 h 1160647"/>
                  <a:gd name="connsiteX424" fmla="*/ 141990 w 3079941"/>
                  <a:gd name="connsiteY424" fmla="*/ 471268 h 1160647"/>
                  <a:gd name="connsiteX425" fmla="*/ 154404 w 3079941"/>
                  <a:gd name="connsiteY425" fmla="*/ 471268 h 1160647"/>
                  <a:gd name="connsiteX426" fmla="*/ 154404 w 3079941"/>
                  <a:gd name="connsiteY426" fmla="*/ 356694 h 1160647"/>
                  <a:gd name="connsiteX427" fmla="*/ 158457 w 3079941"/>
                  <a:gd name="connsiteY427" fmla="*/ 328590 h 1160647"/>
                  <a:gd name="connsiteX428" fmla="*/ 160484 w 3079941"/>
                  <a:gd name="connsiteY428" fmla="*/ 328590 h 1160647"/>
                  <a:gd name="connsiteX429" fmla="*/ 174671 w 3079941"/>
                  <a:gd name="connsiteY429" fmla="*/ 328590 h 1160647"/>
                  <a:gd name="connsiteX430" fmla="*/ 211151 w 3079941"/>
                  <a:gd name="connsiteY430" fmla="*/ 246443 h 1160647"/>
                  <a:gd name="connsiteX431" fmla="*/ 215205 w 3079941"/>
                  <a:gd name="connsiteY431"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200958 w 3079941"/>
                  <a:gd name="connsiteY404" fmla="*/ 1126882 h 1160647"/>
                  <a:gd name="connsiteX405" fmla="*/ 0 w 3079941"/>
                  <a:gd name="connsiteY405" fmla="*/ 1126882 h 1160647"/>
                  <a:gd name="connsiteX406" fmla="*/ 0 w 3079941"/>
                  <a:gd name="connsiteY406" fmla="*/ 915339 h 1160647"/>
                  <a:gd name="connsiteX407" fmla="*/ 103377 w 3079941"/>
                  <a:gd name="connsiteY407" fmla="*/ 915339 h 1160647"/>
                  <a:gd name="connsiteX408" fmla="*/ 103377 w 3079941"/>
                  <a:gd name="connsiteY408" fmla="*/ 886329 h 1160647"/>
                  <a:gd name="connsiteX409" fmla="*/ 55096 w 3079941"/>
                  <a:gd name="connsiteY409" fmla="*/ 886329 h 1160647"/>
                  <a:gd name="connsiteX410" fmla="*/ 55096 w 3079941"/>
                  <a:gd name="connsiteY410" fmla="*/ 724196 h 1160647"/>
                  <a:gd name="connsiteX411" fmla="*/ 75363 w 3079941"/>
                  <a:gd name="connsiteY411" fmla="*/ 724196 h 1160647"/>
                  <a:gd name="connsiteX412" fmla="*/ 75870 w 3079941"/>
                  <a:gd name="connsiteY412" fmla="*/ 723115 h 1160647"/>
                  <a:gd name="connsiteX413" fmla="*/ 79416 w 3079941"/>
                  <a:gd name="connsiteY413" fmla="*/ 715549 h 1160647"/>
                  <a:gd name="connsiteX414" fmla="*/ 81190 w 3079941"/>
                  <a:gd name="connsiteY414" fmla="*/ 715819 h 1160647"/>
                  <a:gd name="connsiteX415" fmla="*/ 93603 w 3079941"/>
                  <a:gd name="connsiteY415" fmla="*/ 717710 h 1160647"/>
                  <a:gd name="connsiteX416" fmla="*/ 94110 w 3079941"/>
                  <a:gd name="connsiteY416" fmla="*/ 719062 h 1160647"/>
                  <a:gd name="connsiteX417" fmla="*/ 97656 w 3079941"/>
                  <a:gd name="connsiteY417" fmla="*/ 728519 h 1160647"/>
                  <a:gd name="connsiteX418" fmla="*/ 124003 w 3079941"/>
                  <a:gd name="connsiteY418" fmla="*/ 730681 h 1160647"/>
                  <a:gd name="connsiteX419" fmla="*/ 124003 w 3079941"/>
                  <a:gd name="connsiteY419" fmla="*/ 607460 h 1160647"/>
                  <a:gd name="connsiteX420" fmla="*/ 126030 w 3079941"/>
                  <a:gd name="connsiteY420" fmla="*/ 607460 h 1160647"/>
                  <a:gd name="connsiteX421" fmla="*/ 140217 w 3079941"/>
                  <a:gd name="connsiteY421" fmla="*/ 607460 h 1160647"/>
                  <a:gd name="connsiteX422" fmla="*/ 140217 w 3079941"/>
                  <a:gd name="connsiteY422" fmla="*/ 471268 h 1160647"/>
                  <a:gd name="connsiteX423" fmla="*/ 141990 w 3079941"/>
                  <a:gd name="connsiteY423" fmla="*/ 471268 h 1160647"/>
                  <a:gd name="connsiteX424" fmla="*/ 154404 w 3079941"/>
                  <a:gd name="connsiteY424" fmla="*/ 471268 h 1160647"/>
                  <a:gd name="connsiteX425" fmla="*/ 154404 w 3079941"/>
                  <a:gd name="connsiteY425" fmla="*/ 356694 h 1160647"/>
                  <a:gd name="connsiteX426" fmla="*/ 158457 w 3079941"/>
                  <a:gd name="connsiteY426" fmla="*/ 328590 h 1160647"/>
                  <a:gd name="connsiteX427" fmla="*/ 160484 w 3079941"/>
                  <a:gd name="connsiteY427" fmla="*/ 328590 h 1160647"/>
                  <a:gd name="connsiteX428" fmla="*/ 174671 w 3079941"/>
                  <a:gd name="connsiteY428" fmla="*/ 328590 h 1160647"/>
                  <a:gd name="connsiteX429" fmla="*/ 211151 w 3079941"/>
                  <a:gd name="connsiteY429" fmla="*/ 246443 h 1160647"/>
                  <a:gd name="connsiteX430" fmla="*/ 215205 w 3079941"/>
                  <a:gd name="connsiteY430"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103377 w 3079941"/>
                  <a:gd name="connsiteY407" fmla="*/ 886329 h 1160647"/>
                  <a:gd name="connsiteX408" fmla="*/ 55096 w 3079941"/>
                  <a:gd name="connsiteY408" fmla="*/ 886329 h 1160647"/>
                  <a:gd name="connsiteX409" fmla="*/ 55096 w 3079941"/>
                  <a:gd name="connsiteY409" fmla="*/ 724196 h 1160647"/>
                  <a:gd name="connsiteX410" fmla="*/ 75363 w 3079941"/>
                  <a:gd name="connsiteY410" fmla="*/ 724196 h 1160647"/>
                  <a:gd name="connsiteX411" fmla="*/ 75870 w 3079941"/>
                  <a:gd name="connsiteY411" fmla="*/ 723115 h 1160647"/>
                  <a:gd name="connsiteX412" fmla="*/ 79416 w 3079941"/>
                  <a:gd name="connsiteY412" fmla="*/ 715549 h 1160647"/>
                  <a:gd name="connsiteX413" fmla="*/ 81190 w 3079941"/>
                  <a:gd name="connsiteY413" fmla="*/ 715819 h 1160647"/>
                  <a:gd name="connsiteX414" fmla="*/ 93603 w 3079941"/>
                  <a:gd name="connsiteY414" fmla="*/ 717710 h 1160647"/>
                  <a:gd name="connsiteX415" fmla="*/ 94110 w 3079941"/>
                  <a:gd name="connsiteY415" fmla="*/ 719062 h 1160647"/>
                  <a:gd name="connsiteX416" fmla="*/ 97656 w 3079941"/>
                  <a:gd name="connsiteY416" fmla="*/ 728519 h 1160647"/>
                  <a:gd name="connsiteX417" fmla="*/ 124003 w 3079941"/>
                  <a:gd name="connsiteY417" fmla="*/ 730681 h 1160647"/>
                  <a:gd name="connsiteX418" fmla="*/ 124003 w 3079941"/>
                  <a:gd name="connsiteY418" fmla="*/ 607460 h 1160647"/>
                  <a:gd name="connsiteX419" fmla="*/ 126030 w 3079941"/>
                  <a:gd name="connsiteY419" fmla="*/ 607460 h 1160647"/>
                  <a:gd name="connsiteX420" fmla="*/ 140217 w 3079941"/>
                  <a:gd name="connsiteY420" fmla="*/ 607460 h 1160647"/>
                  <a:gd name="connsiteX421" fmla="*/ 140217 w 3079941"/>
                  <a:gd name="connsiteY421" fmla="*/ 471268 h 1160647"/>
                  <a:gd name="connsiteX422" fmla="*/ 141990 w 3079941"/>
                  <a:gd name="connsiteY422" fmla="*/ 471268 h 1160647"/>
                  <a:gd name="connsiteX423" fmla="*/ 154404 w 3079941"/>
                  <a:gd name="connsiteY423" fmla="*/ 471268 h 1160647"/>
                  <a:gd name="connsiteX424" fmla="*/ 154404 w 3079941"/>
                  <a:gd name="connsiteY424" fmla="*/ 356694 h 1160647"/>
                  <a:gd name="connsiteX425" fmla="*/ 158457 w 3079941"/>
                  <a:gd name="connsiteY425" fmla="*/ 328590 h 1160647"/>
                  <a:gd name="connsiteX426" fmla="*/ 160484 w 3079941"/>
                  <a:gd name="connsiteY426" fmla="*/ 328590 h 1160647"/>
                  <a:gd name="connsiteX427" fmla="*/ 174671 w 3079941"/>
                  <a:gd name="connsiteY427" fmla="*/ 328590 h 1160647"/>
                  <a:gd name="connsiteX428" fmla="*/ 211151 w 3079941"/>
                  <a:gd name="connsiteY428" fmla="*/ 246443 h 1160647"/>
                  <a:gd name="connsiteX429" fmla="*/ 215205 w 3079941"/>
                  <a:gd name="connsiteY429"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55096 w 3079941"/>
                  <a:gd name="connsiteY407" fmla="*/ 886329 h 1160647"/>
                  <a:gd name="connsiteX408" fmla="*/ 55096 w 3079941"/>
                  <a:gd name="connsiteY408" fmla="*/ 724196 h 1160647"/>
                  <a:gd name="connsiteX409" fmla="*/ 75363 w 3079941"/>
                  <a:gd name="connsiteY409" fmla="*/ 724196 h 1160647"/>
                  <a:gd name="connsiteX410" fmla="*/ 75870 w 3079941"/>
                  <a:gd name="connsiteY410" fmla="*/ 723115 h 1160647"/>
                  <a:gd name="connsiteX411" fmla="*/ 79416 w 3079941"/>
                  <a:gd name="connsiteY411" fmla="*/ 715549 h 1160647"/>
                  <a:gd name="connsiteX412" fmla="*/ 81190 w 3079941"/>
                  <a:gd name="connsiteY412" fmla="*/ 715819 h 1160647"/>
                  <a:gd name="connsiteX413" fmla="*/ 93603 w 3079941"/>
                  <a:gd name="connsiteY413" fmla="*/ 717710 h 1160647"/>
                  <a:gd name="connsiteX414" fmla="*/ 94110 w 3079941"/>
                  <a:gd name="connsiteY414" fmla="*/ 719062 h 1160647"/>
                  <a:gd name="connsiteX415" fmla="*/ 97656 w 3079941"/>
                  <a:gd name="connsiteY415" fmla="*/ 728519 h 1160647"/>
                  <a:gd name="connsiteX416" fmla="*/ 124003 w 3079941"/>
                  <a:gd name="connsiteY416" fmla="*/ 730681 h 1160647"/>
                  <a:gd name="connsiteX417" fmla="*/ 124003 w 3079941"/>
                  <a:gd name="connsiteY417" fmla="*/ 607460 h 1160647"/>
                  <a:gd name="connsiteX418" fmla="*/ 126030 w 3079941"/>
                  <a:gd name="connsiteY418" fmla="*/ 607460 h 1160647"/>
                  <a:gd name="connsiteX419" fmla="*/ 140217 w 3079941"/>
                  <a:gd name="connsiteY419" fmla="*/ 607460 h 1160647"/>
                  <a:gd name="connsiteX420" fmla="*/ 140217 w 3079941"/>
                  <a:gd name="connsiteY420" fmla="*/ 471268 h 1160647"/>
                  <a:gd name="connsiteX421" fmla="*/ 141990 w 3079941"/>
                  <a:gd name="connsiteY421" fmla="*/ 471268 h 1160647"/>
                  <a:gd name="connsiteX422" fmla="*/ 154404 w 3079941"/>
                  <a:gd name="connsiteY422" fmla="*/ 471268 h 1160647"/>
                  <a:gd name="connsiteX423" fmla="*/ 154404 w 3079941"/>
                  <a:gd name="connsiteY423" fmla="*/ 356694 h 1160647"/>
                  <a:gd name="connsiteX424" fmla="*/ 158457 w 3079941"/>
                  <a:gd name="connsiteY424" fmla="*/ 328590 h 1160647"/>
                  <a:gd name="connsiteX425" fmla="*/ 160484 w 3079941"/>
                  <a:gd name="connsiteY425" fmla="*/ 328590 h 1160647"/>
                  <a:gd name="connsiteX426" fmla="*/ 174671 w 3079941"/>
                  <a:gd name="connsiteY426" fmla="*/ 328590 h 1160647"/>
                  <a:gd name="connsiteX427" fmla="*/ 211151 w 3079941"/>
                  <a:gd name="connsiteY427" fmla="*/ 246443 h 1160647"/>
                  <a:gd name="connsiteX428" fmla="*/ 215205 w 3079941"/>
                  <a:gd name="connsiteY428"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55096 w 3079941"/>
                  <a:gd name="connsiteY406" fmla="*/ 886329 h 1160647"/>
                  <a:gd name="connsiteX407" fmla="*/ 55096 w 3079941"/>
                  <a:gd name="connsiteY407" fmla="*/ 724196 h 1160647"/>
                  <a:gd name="connsiteX408" fmla="*/ 75363 w 3079941"/>
                  <a:gd name="connsiteY408" fmla="*/ 724196 h 1160647"/>
                  <a:gd name="connsiteX409" fmla="*/ 75870 w 3079941"/>
                  <a:gd name="connsiteY409" fmla="*/ 723115 h 1160647"/>
                  <a:gd name="connsiteX410" fmla="*/ 79416 w 3079941"/>
                  <a:gd name="connsiteY410" fmla="*/ 715549 h 1160647"/>
                  <a:gd name="connsiteX411" fmla="*/ 81190 w 3079941"/>
                  <a:gd name="connsiteY411" fmla="*/ 715819 h 1160647"/>
                  <a:gd name="connsiteX412" fmla="*/ 93603 w 3079941"/>
                  <a:gd name="connsiteY412" fmla="*/ 717710 h 1160647"/>
                  <a:gd name="connsiteX413" fmla="*/ 94110 w 3079941"/>
                  <a:gd name="connsiteY413" fmla="*/ 719062 h 1160647"/>
                  <a:gd name="connsiteX414" fmla="*/ 97656 w 3079941"/>
                  <a:gd name="connsiteY414" fmla="*/ 728519 h 1160647"/>
                  <a:gd name="connsiteX415" fmla="*/ 124003 w 3079941"/>
                  <a:gd name="connsiteY415" fmla="*/ 730681 h 1160647"/>
                  <a:gd name="connsiteX416" fmla="*/ 124003 w 3079941"/>
                  <a:gd name="connsiteY416" fmla="*/ 607460 h 1160647"/>
                  <a:gd name="connsiteX417" fmla="*/ 126030 w 3079941"/>
                  <a:gd name="connsiteY417" fmla="*/ 607460 h 1160647"/>
                  <a:gd name="connsiteX418" fmla="*/ 140217 w 3079941"/>
                  <a:gd name="connsiteY418" fmla="*/ 607460 h 1160647"/>
                  <a:gd name="connsiteX419" fmla="*/ 140217 w 3079941"/>
                  <a:gd name="connsiteY419" fmla="*/ 471268 h 1160647"/>
                  <a:gd name="connsiteX420" fmla="*/ 141990 w 3079941"/>
                  <a:gd name="connsiteY420" fmla="*/ 471268 h 1160647"/>
                  <a:gd name="connsiteX421" fmla="*/ 154404 w 3079941"/>
                  <a:gd name="connsiteY421" fmla="*/ 471268 h 1160647"/>
                  <a:gd name="connsiteX422" fmla="*/ 154404 w 3079941"/>
                  <a:gd name="connsiteY422" fmla="*/ 356694 h 1160647"/>
                  <a:gd name="connsiteX423" fmla="*/ 158457 w 3079941"/>
                  <a:gd name="connsiteY423" fmla="*/ 328590 h 1160647"/>
                  <a:gd name="connsiteX424" fmla="*/ 160484 w 3079941"/>
                  <a:gd name="connsiteY424" fmla="*/ 328590 h 1160647"/>
                  <a:gd name="connsiteX425" fmla="*/ 174671 w 3079941"/>
                  <a:gd name="connsiteY425" fmla="*/ 328590 h 1160647"/>
                  <a:gd name="connsiteX426" fmla="*/ 211151 w 3079941"/>
                  <a:gd name="connsiteY426" fmla="*/ 246443 h 1160647"/>
                  <a:gd name="connsiteX427" fmla="*/ 215205 w 3079941"/>
                  <a:gd name="connsiteY427"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886329 h 1160647"/>
                  <a:gd name="connsiteX406" fmla="*/ 55096 w 3079941"/>
                  <a:gd name="connsiteY406" fmla="*/ 724196 h 1160647"/>
                  <a:gd name="connsiteX407" fmla="*/ 75363 w 3079941"/>
                  <a:gd name="connsiteY407" fmla="*/ 724196 h 1160647"/>
                  <a:gd name="connsiteX408" fmla="*/ 75870 w 3079941"/>
                  <a:gd name="connsiteY408" fmla="*/ 723115 h 1160647"/>
                  <a:gd name="connsiteX409" fmla="*/ 79416 w 3079941"/>
                  <a:gd name="connsiteY409" fmla="*/ 715549 h 1160647"/>
                  <a:gd name="connsiteX410" fmla="*/ 81190 w 3079941"/>
                  <a:gd name="connsiteY410" fmla="*/ 715819 h 1160647"/>
                  <a:gd name="connsiteX411" fmla="*/ 93603 w 3079941"/>
                  <a:gd name="connsiteY411" fmla="*/ 717710 h 1160647"/>
                  <a:gd name="connsiteX412" fmla="*/ 94110 w 3079941"/>
                  <a:gd name="connsiteY412" fmla="*/ 719062 h 1160647"/>
                  <a:gd name="connsiteX413" fmla="*/ 97656 w 3079941"/>
                  <a:gd name="connsiteY413" fmla="*/ 728519 h 1160647"/>
                  <a:gd name="connsiteX414" fmla="*/ 124003 w 3079941"/>
                  <a:gd name="connsiteY414" fmla="*/ 730681 h 1160647"/>
                  <a:gd name="connsiteX415" fmla="*/ 124003 w 3079941"/>
                  <a:gd name="connsiteY415" fmla="*/ 607460 h 1160647"/>
                  <a:gd name="connsiteX416" fmla="*/ 126030 w 3079941"/>
                  <a:gd name="connsiteY416" fmla="*/ 607460 h 1160647"/>
                  <a:gd name="connsiteX417" fmla="*/ 140217 w 3079941"/>
                  <a:gd name="connsiteY417" fmla="*/ 607460 h 1160647"/>
                  <a:gd name="connsiteX418" fmla="*/ 140217 w 3079941"/>
                  <a:gd name="connsiteY418" fmla="*/ 471268 h 1160647"/>
                  <a:gd name="connsiteX419" fmla="*/ 141990 w 3079941"/>
                  <a:gd name="connsiteY419" fmla="*/ 471268 h 1160647"/>
                  <a:gd name="connsiteX420" fmla="*/ 154404 w 3079941"/>
                  <a:gd name="connsiteY420" fmla="*/ 471268 h 1160647"/>
                  <a:gd name="connsiteX421" fmla="*/ 154404 w 3079941"/>
                  <a:gd name="connsiteY421" fmla="*/ 356694 h 1160647"/>
                  <a:gd name="connsiteX422" fmla="*/ 158457 w 3079941"/>
                  <a:gd name="connsiteY422" fmla="*/ 328590 h 1160647"/>
                  <a:gd name="connsiteX423" fmla="*/ 160484 w 3079941"/>
                  <a:gd name="connsiteY423" fmla="*/ 328590 h 1160647"/>
                  <a:gd name="connsiteX424" fmla="*/ 174671 w 3079941"/>
                  <a:gd name="connsiteY424" fmla="*/ 328590 h 1160647"/>
                  <a:gd name="connsiteX425" fmla="*/ 211151 w 3079941"/>
                  <a:gd name="connsiteY425" fmla="*/ 246443 h 1160647"/>
                  <a:gd name="connsiteX426" fmla="*/ 215205 w 3079941"/>
                  <a:gd name="connsiteY426"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724196 h 1160647"/>
                  <a:gd name="connsiteX406" fmla="*/ 75363 w 3079941"/>
                  <a:gd name="connsiteY406" fmla="*/ 724196 h 1160647"/>
                  <a:gd name="connsiteX407" fmla="*/ 75870 w 3079941"/>
                  <a:gd name="connsiteY407" fmla="*/ 723115 h 1160647"/>
                  <a:gd name="connsiteX408" fmla="*/ 79416 w 3079941"/>
                  <a:gd name="connsiteY408" fmla="*/ 715549 h 1160647"/>
                  <a:gd name="connsiteX409" fmla="*/ 81190 w 3079941"/>
                  <a:gd name="connsiteY409" fmla="*/ 715819 h 1160647"/>
                  <a:gd name="connsiteX410" fmla="*/ 93603 w 3079941"/>
                  <a:gd name="connsiteY410" fmla="*/ 717710 h 1160647"/>
                  <a:gd name="connsiteX411" fmla="*/ 94110 w 3079941"/>
                  <a:gd name="connsiteY411" fmla="*/ 719062 h 1160647"/>
                  <a:gd name="connsiteX412" fmla="*/ 97656 w 3079941"/>
                  <a:gd name="connsiteY412" fmla="*/ 728519 h 1160647"/>
                  <a:gd name="connsiteX413" fmla="*/ 124003 w 3079941"/>
                  <a:gd name="connsiteY413" fmla="*/ 730681 h 1160647"/>
                  <a:gd name="connsiteX414" fmla="*/ 124003 w 3079941"/>
                  <a:gd name="connsiteY414" fmla="*/ 607460 h 1160647"/>
                  <a:gd name="connsiteX415" fmla="*/ 126030 w 3079941"/>
                  <a:gd name="connsiteY415" fmla="*/ 607460 h 1160647"/>
                  <a:gd name="connsiteX416" fmla="*/ 140217 w 3079941"/>
                  <a:gd name="connsiteY416" fmla="*/ 607460 h 1160647"/>
                  <a:gd name="connsiteX417" fmla="*/ 140217 w 3079941"/>
                  <a:gd name="connsiteY417" fmla="*/ 471268 h 1160647"/>
                  <a:gd name="connsiteX418" fmla="*/ 141990 w 3079941"/>
                  <a:gd name="connsiteY418" fmla="*/ 471268 h 1160647"/>
                  <a:gd name="connsiteX419" fmla="*/ 154404 w 3079941"/>
                  <a:gd name="connsiteY419" fmla="*/ 471268 h 1160647"/>
                  <a:gd name="connsiteX420" fmla="*/ 154404 w 3079941"/>
                  <a:gd name="connsiteY420" fmla="*/ 356694 h 1160647"/>
                  <a:gd name="connsiteX421" fmla="*/ 158457 w 3079941"/>
                  <a:gd name="connsiteY421" fmla="*/ 328590 h 1160647"/>
                  <a:gd name="connsiteX422" fmla="*/ 160484 w 3079941"/>
                  <a:gd name="connsiteY422" fmla="*/ 328590 h 1160647"/>
                  <a:gd name="connsiteX423" fmla="*/ 174671 w 3079941"/>
                  <a:gd name="connsiteY423" fmla="*/ 328590 h 1160647"/>
                  <a:gd name="connsiteX424" fmla="*/ 211151 w 3079941"/>
                  <a:gd name="connsiteY424" fmla="*/ 246443 h 1160647"/>
                  <a:gd name="connsiteX425" fmla="*/ 215205 w 3079941"/>
                  <a:gd name="connsiteY425" fmla="*/ 0 h 1160647"/>
                  <a:gd name="connsiteX0" fmla="*/ 160109 w 3024845"/>
                  <a:gd name="connsiteY0" fmla="*/ 0 h 1166887"/>
                  <a:gd name="connsiteX1" fmla="*/ 162135 w 3024845"/>
                  <a:gd name="connsiteY1" fmla="*/ 246443 h 1166887"/>
                  <a:gd name="connsiteX2" fmla="*/ 200642 w 3024845"/>
                  <a:gd name="connsiteY2" fmla="*/ 326429 h 1166887"/>
                  <a:gd name="connsiteX3" fmla="*/ 202669 w 3024845"/>
                  <a:gd name="connsiteY3" fmla="*/ 326429 h 1166887"/>
                  <a:gd name="connsiteX4" fmla="*/ 216856 w 3024845"/>
                  <a:gd name="connsiteY4" fmla="*/ 326429 h 1166887"/>
                  <a:gd name="connsiteX5" fmla="*/ 216856 w 3024845"/>
                  <a:gd name="connsiteY5" fmla="*/ 350208 h 1166887"/>
                  <a:gd name="connsiteX6" fmla="*/ 217363 w 3024845"/>
                  <a:gd name="connsiteY6" fmla="*/ 351019 h 1166887"/>
                  <a:gd name="connsiteX7" fmla="*/ 220909 w 3024845"/>
                  <a:gd name="connsiteY7" fmla="*/ 356694 h 1166887"/>
                  <a:gd name="connsiteX8" fmla="*/ 220909 w 3024845"/>
                  <a:gd name="connsiteY8" fmla="*/ 471268 h 1166887"/>
                  <a:gd name="connsiteX9" fmla="*/ 223189 w 3024845"/>
                  <a:gd name="connsiteY9" fmla="*/ 471268 h 1166887"/>
                  <a:gd name="connsiteX10" fmla="*/ 239150 w 3024845"/>
                  <a:gd name="connsiteY10" fmla="*/ 471268 h 1166887"/>
                  <a:gd name="connsiteX11" fmla="*/ 239150 w 3024845"/>
                  <a:gd name="connsiteY11" fmla="*/ 611783 h 1166887"/>
                  <a:gd name="connsiteX12" fmla="*/ 240670 w 3024845"/>
                  <a:gd name="connsiteY12" fmla="*/ 611513 h 1166887"/>
                  <a:gd name="connsiteX13" fmla="*/ 251310 w 3024845"/>
                  <a:gd name="connsiteY13" fmla="*/ 609622 h 1166887"/>
                  <a:gd name="connsiteX14" fmla="*/ 249283 w 3024845"/>
                  <a:gd name="connsiteY14" fmla="*/ 698254 h 1166887"/>
                  <a:gd name="connsiteX15" fmla="*/ 250803 w 3024845"/>
                  <a:gd name="connsiteY15" fmla="*/ 698525 h 1166887"/>
                  <a:gd name="connsiteX16" fmla="*/ 261443 w 3024845"/>
                  <a:gd name="connsiteY16" fmla="*/ 700416 h 1166887"/>
                  <a:gd name="connsiteX17" fmla="*/ 261696 w 3024845"/>
                  <a:gd name="connsiteY17" fmla="*/ 701227 h 1166887"/>
                  <a:gd name="connsiteX18" fmla="*/ 263470 w 3024845"/>
                  <a:gd name="connsiteY18" fmla="*/ 706902 h 1166887"/>
                  <a:gd name="connsiteX19" fmla="*/ 264230 w 3024845"/>
                  <a:gd name="connsiteY19" fmla="*/ 704470 h 1166887"/>
                  <a:gd name="connsiteX20" fmla="*/ 269550 w 3024845"/>
                  <a:gd name="connsiteY20" fmla="*/ 687446 h 1166887"/>
                  <a:gd name="connsiteX21" fmla="*/ 271323 w 3024845"/>
                  <a:gd name="connsiteY21" fmla="*/ 687446 h 1166887"/>
                  <a:gd name="connsiteX22" fmla="*/ 283737 w 3024845"/>
                  <a:gd name="connsiteY22" fmla="*/ 687446 h 1166887"/>
                  <a:gd name="connsiteX23" fmla="*/ 283737 w 3024845"/>
                  <a:gd name="connsiteY23" fmla="*/ 719872 h 1166887"/>
                  <a:gd name="connsiteX24" fmla="*/ 284750 w 3024845"/>
                  <a:gd name="connsiteY24" fmla="*/ 720413 h 1166887"/>
                  <a:gd name="connsiteX25" fmla="*/ 291844 w 3024845"/>
                  <a:gd name="connsiteY25" fmla="*/ 724196 h 1166887"/>
                  <a:gd name="connsiteX26" fmla="*/ 291844 w 3024845"/>
                  <a:gd name="connsiteY26" fmla="*/ 725547 h 1166887"/>
                  <a:gd name="connsiteX27" fmla="*/ 291844 w 3024845"/>
                  <a:gd name="connsiteY27" fmla="*/ 735005 h 1166887"/>
                  <a:gd name="connsiteX28" fmla="*/ 336431 w 3024845"/>
                  <a:gd name="connsiteY28" fmla="*/ 735005 h 1166887"/>
                  <a:gd name="connsiteX29" fmla="*/ 336431 w 3024845"/>
                  <a:gd name="connsiteY29" fmla="*/ 736086 h 1166887"/>
                  <a:gd name="connsiteX30" fmla="*/ 336431 w 3024845"/>
                  <a:gd name="connsiteY30" fmla="*/ 743652 h 1166887"/>
                  <a:gd name="connsiteX31" fmla="*/ 338457 w 3024845"/>
                  <a:gd name="connsiteY31" fmla="*/ 743652 h 1166887"/>
                  <a:gd name="connsiteX32" fmla="*/ 352644 w 3024845"/>
                  <a:gd name="connsiteY32" fmla="*/ 743652 h 1166887"/>
                  <a:gd name="connsiteX33" fmla="*/ 352644 w 3024845"/>
                  <a:gd name="connsiteY33" fmla="*/ 713387 h 1166887"/>
                  <a:gd name="connsiteX34" fmla="*/ 397231 w 3024845"/>
                  <a:gd name="connsiteY34" fmla="*/ 713387 h 1166887"/>
                  <a:gd name="connsiteX35" fmla="*/ 397231 w 3024845"/>
                  <a:gd name="connsiteY35" fmla="*/ 712036 h 1166887"/>
                  <a:gd name="connsiteX36" fmla="*/ 397231 w 3024845"/>
                  <a:gd name="connsiteY36" fmla="*/ 702578 h 1166887"/>
                  <a:gd name="connsiteX37" fmla="*/ 398245 w 3024845"/>
                  <a:gd name="connsiteY37" fmla="*/ 702578 h 1166887"/>
                  <a:gd name="connsiteX38" fmla="*/ 405338 w 3024845"/>
                  <a:gd name="connsiteY38" fmla="*/ 702578 h 1166887"/>
                  <a:gd name="connsiteX39" fmla="*/ 405338 w 3024845"/>
                  <a:gd name="connsiteY39" fmla="*/ 700687 h 1166887"/>
                  <a:gd name="connsiteX40" fmla="*/ 405338 w 3024845"/>
                  <a:gd name="connsiteY40" fmla="*/ 687446 h 1166887"/>
                  <a:gd name="connsiteX41" fmla="*/ 406098 w 3024845"/>
                  <a:gd name="connsiteY41" fmla="*/ 687446 h 1166887"/>
                  <a:gd name="connsiteX42" fmla="*/ 411418 w 3024845"/>
                  <a:gd name="connsiteY42" fmla="*/ 687446 h 1166887"/>
                  <a:gd name="connsiteX43" fmla="*/ 411418 w 3024845"/>
                  <a:gd name="connsiteY43" fmla="*/ 686365 h 1166887"/>
                  <a:gd name="connsiteX44" fmla="*/ 411418 w 3024845"/>
                  <a:gd name="connsiteY44" fmla="*/ 678798 h 1166887"/>
                  <a:gd name="connsiteX45" fmla="*/ 413445 w 3024845"/>
                  <a:gd name="connsiteY45" fmla="*/ 678798 h 1166887"/>
                  <a:gd name="connsiteX46" fmla="*/ 427632 w 3024845"/>
                  <a:gd name="connsiteY46" fmla="*/ 678798 h 1166887"/>
                  <a:gd name="connsiteX47" fmla="*/ 427632 w 3024845"/>
                  <a:gd name="connsiteY47" fmla="*/ 679879 h 1166887"/>
                  <a:gd name="connsiteX48" fmla="*/ 427632 w 3024845"/>
                  <a:gd name="connsiteY48" fmla="*/ 687446 h 1166887"/>
                  <a:gd name="connsiteX49" fmla="*/ 449925 w 3024845"/>
                  <a:gd name="connsiteY49" fmla="*/ 687446 h 1166887"/>
                  <a:gd name="connsiteX50" fmla="*/ 449925 w 3024845"/>
                  <a:gd name="connsiteY50" fmla="*/ 685554 h 1166887"/>
                  <a:gd name="connsiteX51" fmla="*/ 449925 w 3024845"/>
                  <a:gd name="connsiteY51" fmla="*/ 672313 h 1166887"/>
                  <a:gd name="connsiteX52" fmla="*/ 451699 w 3024845"/>
                  <a:gd name="connsiteY52" fmla="*/ 672313 h 1166887"/>
                  <a:gd name="connsiteX53" fmla="*/ 464112 w 3024845"/>
                  <a:gd name="connsiteY53" fmla="*/ 672313 h 1166887"/>
                  <a:gd name="connsiteX54" fmla="*/ 464112 w 3024845"/>
                  <a:gd name="connsiteY54" fmla="*/ 696093 h 1166887"/>
                  <a:gd name="connsiteX55" fmla="*/ 465126 w 3024845"/>
                  <a:gd name="connsiteY55" fmla="*/ 696093 h 1166887"/>
                  <a:gd name="connsiteX56" fmla="*/ 472219 w 3024845"/>
                  <a:gd name="connsiteY56" fmla="*/ 696093 h 1166887"/>
                  <a:gd name="connsiteX57" fmla="*/ 472219 w 3024845"/>
                  <a:gd name="connsiteY57" fmla="*/ 695012 h 1166887"/>
                  <a:gd name="connsiteX58" fmla="*/ 472219 w 3024845"/>
                  <a:gd name="connsiteY58" fmla="*/ 687446 h 1166887"/>
                  <a:gd name="connsiteX59" fmla="*/ 473992 w 3024845"/>
                  <a:gd name="connsiteY59" fmla="*/ 687446 h 1166887"/>
                  <a:gd name="connsiteX60" fmla="*/ 486406 w 3024845"/>
                  <a:gd name="connsiteY60" fmla="*/ 687446 h 1166887"/>
                  <a:gd name="connsiteX61" fmla="*/ 486406 w 3024845"/>
                  <a:gd name="connsiteY61" fmla="*/ 713387 h 1166887"/>
                  <a:gd name="connsiteX62" fmla="*/ 488433 w 3024845"/>
                  <a:gd name="connsiteY62" fmla="*/ 713387 h 1166887"/>
                  <a:gd name="connsiteX63" fmla="*/ 502619 w 3024845"/>
                  <a:gd name="connsiteY63" fmla="*/ 713387 h 1166887"/>
                  <a:gd name="connsiteX64" fmla="*/ 502619 w 3024845"/>
                  <a:gd name="connsiteY64" fmla="*/ 715008 h 1166887"/>
                  <a:gd name="connsiteX65" fmla="*/ 502619 w 3024845"/>
                  <a:gd name="connsiteY65" fmla="*/ 726358 h 1166887"/>
                  <a:gd name="connsiteX66" fmla="*/ 503379 w 3024845"/>
                  <a:gd name="connsiteY66" fmla="*/ 726358 h 1166887"/>
                  <a:gd name="connsiteX67" fmla="*/ 508700 w 3024845"/>
                  <a:gd name="connsiteY67" fmla="*/ 726358 h 1166887"/>
                  <a:gd name="connsiteX68" fmla="*/ 508700 w 3024845"/>
                  <a:gd name="connsiteY68" fmla="*/ 725547 h 1166887"/>
                  <a:gd name="connsiteX69" fmla="*/ 508700 w 3024845"/>
                  <a:gd name="connsiteY69" fmla="*/ 719872 h 1166887"/>
                  <a:gd name="connsiteX70" fmla="*/ 539100 w 3024845"/>
                  <a:gd name="connsiteY70" fmla="*/ 719872 h 1166887"/>
                  <a:gd name="connsiteX71" fmla="*/ 539100 w 3024845"/>
                  <a:gd name="connsiteY71" fmla="*/ 743652 h 1166887"/>
                  <a:gd name="connsiteX72" fmla="*/ 540113 w 3024845"/>
                  <a:gd name="connsiteY72" fmla="*/ 743652 h 1166887"/>
                  <a:gd name="connsiteX73" fmla="*/ 547207 w 3024845"/>
                  <a:gd name="connsiteY73" fmla="*/ 743652 h 1166887"/>
                  <a:gd name="connsiteX74" fmla="*/ 547207 w 3024845"/>
                  <a:gd name="connsiteY74" fmla="*/ 744733 h 1166887"/>
                  <a:gd name="connsiteX75" fmla="*/ 547207 w 3024845"/>
                  <a:gd name="connsiteY75" fmla="*/ 752299 h 1166887"/>
                  <a:gd name="connsiteX76" fmla="*/ 547967 w 3024845"/>
                  <a:gd name="connsiteY76" fmla="*/ 752299 h 1166887"/>
                  <a:gd name="connsiteX77" fmla="*/ 553287 w 3024845"/>
                  <a:gd name="connsiteY77" fmla="*/ 752299 h 1166887"/>
                  <a:gd name="connsiteX78" fmla="*/ 553287 w 3024845"/>
                  <a:gd name="connsiteY78" fmla="*/ 750137 h 1166887"/>
                  <a:gd name="connsiteX79" fmla="*/ 553287 w 3024845"/>
                  <a:gd name="connsiteY79" fmla="*/ 735005 h 1166887"/>
                  <a:gd name="connsiteX80" fmla="*/ 554300 w 3024845"/>
                  <a:gd name="connsiteY80" fmla="*/ 735005 h 1166887"/>
                  <a:gd name="connsiteX81" fmla="*/ 561394 w 3024845"/>
                  <a:gd name="connsiteY81" fmla="*/ 735005 h 1166887"/>
                  <a:gd name="connsiteX82" fmla="*/ 561394 w 3024845"/>
                  <a:gd name="connsiteY82" fmla="*/ 736086 h 1166887"/>
                  <a:gd name="connsiteX83" fmla="*/ 561394 w 3024845"/>
                  <a:gd name="connsiteY83" fmla="*/ 743652 h 1166887"/>
                  <a:gd name="connsiteX84" fmla="*/ 566714 w 3024845"/>
                  <a:gd name="connsiteY84" fmla="*/ 741659 h 1166887"/>
                  <a:gd name="connsiteX85" fmla="*/ 567474 w 3024845"/>
                  <a:gd name="connsiteY85" fmla="*/ 740679 h 1166887"/>
                  <a:gd name="connsiteX86" fmla="*/ 567474 w 3024845"/>
                  <a:gd name="connsiteY86" fmla="*/ 735005 h 1166887"/>
                  <a:gd name="connsiteX87" fmla="*/ 605981 w 3024845"/>
                  <a:gd name="connsiteY87" fmla="*/ 735005 h 1166887"/>
                  <a:gd name="connsiteX88" fmla="*/ 605981 w 3024845"/>
                  <a:gd name="connsiteY88" fmla="*/ 758784 h 1166887"/>
                  <a:gd name="connsiteX89" fmla="*/ 608007 w 3024845"/>
                  <a:gd name="connsiteY89" fmla="*/ 758784 h 1166887"/>
                  <a:gd name="connsiteX90" fmla="*/ 622194 w 3024845"/>
                  <a:gd name="connsiteY90" fmla="*/ 758784 h 1166887"/>
                  <a:gd name="connsiteX91" fmla="*/ 622194 w 3024845"/>
                  <a:gd name="connsiteY91" fmla="*/ 759865 h 1166887"/>
                  <a:gd name="connsiteX92" fmla="*/ 622194 w 3024845"/>
                  <a:gd name="connsiteY92" fmla="*/ 767431 h 1166887"/>
                  <a:gd name="connsiteX93" fmla="*/ 623968 w 3024845"/>
                  <a:gd name="connsiteY93" fmla="*/ 767431 h 1166887"/>
                  <a:gd name="connsiteX94" fmla="*/ 636381 w 3024845"/>
                  <a:gd name="connsiteY94" fmla="*/ 767431 h 1166887"/>
                  <a:gd name="connsiteX95" fmla="*/ 636381 w 3024845"/>
                  <a:gd name="connsiteY95" fmla="*/ 743652 h 1166887"/>
                  <a:gd name="connsiteX96" fmla="*/ 637394 w 3024845"/>
                  <a:gd name="connsiteY96" fmla="*/ 743652 h 1166887"/>
                  <a:gd name="connsiteX97" fmla="*/ 644488 w 3024845"/>
                  <a:gd name="connsiteY97" fmla="*/ 743652 h 1166887"/>
                  <a:gd name="connsiteX98" fmla="*/ 644488 w 3024845"/>
                  <a:gd name="connsiteY98" fmla="*/ 711225 h 1166887"/>
                  <a:gd name="connsiteX99" fmla="*/ 645501 w 3024845"/>
                  <a:gd name="connsiteY99" fmla="*/ 711225 h 1166887"/>
                  <a:gd name="connsiteX100" fmla="*/ 652595 w 3024845"/>
                  <a:gd name="connsiteY100" fmla="*/ 711225 h 1166887"/>
                  <a:gd name="connsiteX101" fmla="*/ 652595 w 3024845"/>
                  <a:gd name="connsiteY101" fmla="*/ 709334 h 1166887"/>
                  <a:gd name="connsiteX102" fmla="*/ 652595 w 3024845"/>
                  <a:gd name="connsiteY102" fmla="*/ 696093 h 1166887"/>
                  <a:gd name="connsiteX103" fmla="*/ 651328 w 3024845"/>
                  <a:gd name="connsiteY103" fmla="*/ 694471 h 1166887"/>
                  <a:gd name="connsiteX104" fmla="*/ 656648 w 3024845"/>
                  <a:gd name="connsiteY104" fmla="*/ 683122 h 1166887"/>
                  <a:gd name="connsiteX105" fmla="*/ 664755 w 3024845"/>
                  <a:gd name="connsiteY105" fmla="*/ 711225 h 1166887"/>
                  <a:gd name="connsiteX106" fmla="*/ 665515 w 3024845"/>
                  <a:gd name="connsiteY106" fmla="*/ 711225 h 1166887"/>
                  <a:gd name="connsiteX107" fmla="*/ 670835 w 3024845"/>
                  <a:gd name="connsiteY107" fmla="*/ 711225 h 1166887"/>
                  <a:gd name="connsiteX108" fmla="*/ 670835 w 3024845"/>
                  <a:gd name="connsiteY108" fmla="*/ 605298 h 1166887"/>
                  <a:gd name="connsiteX109" fmla="*/ 672355 w 3024845"/>
                  <a:gd name="connsiteY109" fmla="*/ 605298 h 1166887"/>
                  <a:gd name="connsiteX110" fmla="*/ 682995 w 3024845"/>
                  <a:gd name="connsiteY110" fmla="*/ 605298 h 1166887"/>
                  <a:gd name="connsiteX111" fmla="*/ 682995 w 3024845"/>
                  <a:gd name="connsiteY111" fmla="*/ 557739 h 1166887"/>
                  <a:gd name="connsiteX112" fmla="*/ 709342 w 3024845"/>
                  <a:gd name="connsiteY112" fmla="*/ 557739 h 1166887"/>
                  <a:gd name="connsiteX113" fmla="*/ 709342 w 3024845"/>
                  <a:gd name="connsiteY113" fmla="*/ 536121 h 1166887"/>
                  <a:gd name="connsiteX114" fmla="*/ 743796 w 3024845"/>
                  <a:gd name="connsiteY114" fmla="*/ 536121 h 1166887"/>
                  <a:gd name="connsiteX115" fmla="*/ 743796 w 3024845"/>
                  <a:gd name="connsiteY115" fmla="*/ 538553 h 1166887"/>
                  <a:gd name="connsiteX116" fmla="*/ 743796 w 3024845"/>
                  <a:gd name="connsiteY116" fmla="*/ 555577 h 1166887"/>
                  <a:gd name="connsiteX117" fmla="*/ 746076 w 3024845"/>
                  <a:gd name="connsiteY117" fmla="*/ 555577 h 1166887"/>
                  <a:gd name="connsiteX118" fmla="*/ 762036 w 3024845"/>
                  <a:gd name="connsiteY118" fmla="*/ 555577 h 1166887"/>
                  <a:gd name="connsiteX119" fmla="*/ 762036 w 3024845"/>
                  <a:gd name="connsiteY119" fmla="*/ 603136 h 1166887"/>
                  <a:gd name="connsiteX120" fmla="*/ 763049 w 3024845"/>
                  <a:gd name="connsiteY120" fmla="*/ 603136 h 1166887"/>
                  <a:gd name="connsiteX121" fmla="*/ 770143 w 3024845"/>
                  <a:gd name="connsiteY121" fmla="*/ 603136 h 1166887"/>
                  <a:gd name="connsiteX122" fmla="*/ 784330 w 3024845"/>
                  <a:gd name="connsiteY122" fmla="*/ 607460 h 1166887"/>
                  <a:gd name="connsiteX123" fmla="*/ 784330 w 3024845"/>
                  <a:gd name="connsiteY123" fmla="*/ 646372 h 1166887"/>
                  <a:gd name="connsiteX124" fmla="*/ 785343 w 3024845"/>
                  <a:gd name="connsiteY124" fmla="*/ 646372 h 1166887"/>
                  <a:gd name="connsiteX125" fmla="*/ 792436 w 3024845"/>
                  <a:gd name="connsiteY125" fmla="*/ 646372 h 1166887"/>
                  <a:gd name="connsiteX126" fmla="*/ 792436 w 3024845"/>
                  <a:gd name="connsiteY126" fmla="*/ 647993 h 1166887"/>
                  <a:gd name="connsiteX127" fmla="*/ 792436 w 3024845"/>
                  <a:gd name="connsiteY127" fmla="*/ 659342 h 1166887"/>
                  <a:gd name="connsiteX128" fmla="*/ 794463 w 3024845"/>
                  <a:gd name="connsiteY128" fmla="*/ 659342 h 1166887"/>
                  <a:gd name="connsiteX129" fmla="*/ 808650 w 3024845"/>
                  <a:gd name="connsiteY129" fmla="*/ 659342 h 1166887"/>
                  <a:gd name="connsiteX130" fmla="*/ 814730 w 3024845"/>
                  <a:gd name="connsiteY130" fmla="*/ 665828 h 1166887"/>
                  <a:gd name="connsiteX131" fmla="*/ 814730 w 3024845"/>
                  <a:gd name="connsiteY131" fmla="*/ 687446 h 1166887"/>
                  <a:gd name="connsiteX132" fmla="*/ 817010 w 3024845"/>
                  <a:gd name="connsiteY132" fmla="*/ 687446 h 1166887"/>
                  <a:gd name="connsiteX133" fmla="*/ 832970 w 3024845"/>
                  <a:gd name="connsiteY133" fmla="*/ 687446 h 1166887"/>
                  <a:gd name="connsiteX134" fmla="*/ 832970 w 3024845"/>
                  <a:gd name="connsiteY134" fmla="*/ 688526 h 1166887"/>
                  <a:gd name="connsiteX135" fmla="*/ 832970 w 3024845"/>
                  <a:gd name="connsiteY135" fmla="*/ 696093 h 1166887"/>
                  <a:gd name="connsiteX136" fmla="*/ 834237 w 3024845"/>
                  <a:gd name="connsiteY136" fmla="*/ 696093 h 1166887"/>
                  <a:gd name="connsiteX137" fmla="*/ 843104 w 3024845"/>
                  <a:gd name="connsiteY137" fmla="*/ 696093 h 1166887"/>
                  <a:gd name="connsiteX138" fmla="*/ 843104 w 3024845"/>
                  <a:gd name="connsiteY138" fmla="*/ 698254 h 1166887"/>
                  <a:gd name="connsiteX139" fmla="*/ 843104 w 3024845"/>
                  <a:gd name="connsiteY139" fmla="*/ 713387 h 1166887"/>
                  <a:gd name="connsiteX140" fmla="*/ 847157 w 3024845"/>
                  <a:gd name="connsiteY140" fmla="*/ 711495 h 1166887"/>
                  <a:gd name="connsiteX141" fmla="*/ 847157 w 3024845"/>
                  <a:gd name="connsiteY141" fmla="*/ 698254 h 1166887"/>
                  <a:gd name="connsiteX142" fmla="*/ 848170 w 3024845"/>
                  <a:gd name="connsiteY142" fmla="*/ 698254 h 1166887"/>
                  <a:gd name="connsiteX143" fmla="*/ 855264 w 3024845"/>
                  <a:gd name="connsiteY143" fmla="*/ 698254 h 1166887"/>
                  <a:gd name="connsiteX144" fmla="*/ 855264 w 3024845"/>
                  <a:gd name="connsiteY144" fmla="*/ 699876 h 1166887"/>
                  <a:gd name="connsiteX145" fmla="*/ 855264 w 3024845"/>
                  <a:gd name="connsiteY145" fmla="*/ 711225 h 1166887"/>
                  <a:gd name="connsiteX146" fmla="*/ 856024 w 3024845"/>
                  <a:gd name="connsiteY146" fmla="*/ 711225 h 1166887"/>
                  <a:gd name="connsiteX147" fmla="*/ 861344 w 3024845"/>
                  <a:gd name="connsiteY147" fmla="*/ 711225 h 1166887"/>
                  <a:gd name="connsiteX148" fmla="*/ 909984 w 3024845"/>
                  <a:gd name="connsiteY148" fmla="*/ 706902 h 1166887"/>
                  <a:gd name="connsiteX149" fmla="*/ 909984 w 3024845"/>
                  <a:gd name="connsiteY149" fmla="*/ 708253 h 1166887"/>
                  <a:gd name="connsiteX150" fmla="*/ 909984 w 3024845"/>
                  <a:gd name="connsiteY150" fmla="*/ 717710 h 1166887"/>
                  <a:gd name="connsiteX151" fmla="*/ 910744 w 3024845"/>
                  <a:gd name="connsiteY151" fmla="*/ 717710 h 1166887"/>
                  <a:gd name="connsiteX152" fmla="*/ 916065 w 3024845"/>
                  <a:gd name="connsiteY152" fmla="*/ 717710 h 1166887"/>
                  <a:gd name="connsiteX153" fmla="*/ 916065 w 3024845"/>
                  <a:gd name="connsiteY153" fmla="*/ 719872 h 1166887"/>
                  <a:gd name="connsiteX154" fmla="*/ 916065 w 3024845"/>
                  <a:gd name="connsiteY154" fmla="*/ 735005 h 1166887"/>
                  <a:gd name="connsiteX155" fmla="*/ 918091 w 3024845"/>
                  <a:gd name="connsiteY155" fmla="*/ 733654 h 1166887"/>
                  <a:gd name="connsiteX156" fmla="*/ 932278 w 3024845"/>
                  <a:gd name="connsiteY156" fmla="*/ 724196 h 1166887"/>
                  <a:gd name="connsiteX157" fmla="*/ 938358 w 3024845"/>
                  <a:gd name="connsiteY157" fmla="*/ 683122 h 1166887"/>
                  <a:gd name="connsiteX158" fmla="*/ 939118 w 3024845"/>
                  <a:gd name="connsiteY158" fmla="*/ 682852 h 1166887"/>
                  <a:gd name="connsiteX159" fmla="*/ 944438 w 3024845"/>
                  <a:gd name="connsiteY159" fmla="*/ 680960 h 1166887"/>
                  <a:gd name="connsiteX160" fmla="*/ 946465 w 3024845"/>
                  <a:gd name="connsiteY160" fmla="*/ 611783 h 1166887"/>
                  <a:gd name="connsiteX161" fmla="*/ 948492 w 3024845"/>
                  <a:gd name="connsiteY161" fmla="*/ 680960 h 1166887"/>
                  <a:gd name="connsiteX162" fmla="*/ 949252 w 3024845"/>
                  <a:gd name="connsiteY162" fmla="*/ 681230 h 1166887"/>
                  <a:gd name="connsiteX163" fmla="*/ 954572 w 3024845"/>
                  <a:gd name="connsiteY163" fmla="*/ 683122 h 1166887"/>
                  <a:gd name="connsiteX164" fmla="*/ 954572 w 3024845"/>
                  <a:gd name="connsiteY164" fmla="*/ 596651 h 1166887"/>
                  <a:gd name="connsiteX165" fmla="*/ 958625 w 3024845"/>
                  <a:gd name="connsiteY165" fmla="*/ 564224 h 1166887"/>
                  <a:gd name="connsiteX166" fmla="*/ 997132 w 3024845"/>
                  <a:gd name="connsiteY166" fmla="*/ 564224 h 1166887"/>
                  <a:gd name="connsiteX167" fmla="*/ 997132 w 3024845"/>
                  <a:gd name="connsiteY167" fmla="*/ 596651 h 1166887"/>
                  <a:gd name="connsiteX168" fmla="*/ 997892 w 3024845"/>
                  <a:gd name="connsiteY168" fmla="*/ 596651 h 1166887"/>
                  <a:gd name="connsiteX169" fmla="*/ 1003212 w 3024845"/>
                  <a:gd name="connsiteY169" fmla="*/ 596651 h 1166887"/>
                  <a:gd name="connsiteX170" fmla="*/ 1003212 w 3024845"/>
                  <a:gd name="connsiteY170" fmla="*/ 514503 h 1166887"/>
                  <a:gd name="connsiteX171" fmla="*/ 1004986 w 3024845"/>
                  <a:gd name="connsiteY171" fmla="*/ 514503 h 1166887"/>
                  <a:gd name="connsiteX172" fmla="*/ 1017399 w 3024845"/>
                  <a:gd name="connsiteY172" fmla="*/ 514503 h 1166887"/>
                  <a:gd name="connsiteX173" fmla="*/ 1017399 w 3024845"/>
                  <a:gd name="connsiteY173" fmla="*/ 512612 h 1166887"/>
                  <a:gd name="connsiteX174" fmla="*/ 1017399 w 3024845"/>
                  <a:gd name="connsiteY174" fmla="*/ 499371 h 1166887"/>
                  <a:gd name="connsiteX175" fmla="*/ 1039693 w 3024845"/>
                  <a:gd name="connsiteY175" fmla="*/ 499371 h 1166887"/>
                  <a:gd name="connsiteX176" fmla="*/ 1039693 w 3024845"/>
                  <a:gd name="connsiteY176" fmla="*/ 498290 h 1166887"/>
                  <a:gd name="connsiteX177" fmla="*/ 1039693 w 3024845"/>
                  <a:gd name="connsiteY177" fmla="*/ 490724 h 1166887"/>
                  <a:gd name="connsiteX178" fmla="*/ 1041466 w 3024845"/>
                  <a:gd name="connsiteY178" fmla="*/ 490724 h 1166887"/>
                  <a:gd name="connsiteX179" fmla="*/ 1053880 w 3024845"/>
                  <a:gd name="connsiteY179" fmla="*/ 490724 h 1166887"/>
                  <a:gd name="connsiteX180" fmla="*/ 1053880 w 3024845"/>
                  <a:gd name="connsiteY180" fmla="*/ 491805 h 1166887"/>
                  <a:gd name="connsiteX181" fmla="*/ 1053880 w 3024845"/>
                  <a:gd name="connsiteY181" fmla="*/ 499371 h 1166887"/>
                  <a:gd name="connsiteX182" fmla="*/ 1054640 w 3024845"/>
                  <a:gd name="connsiteY182" fmla="*/ 499371 h 1166887"/>
                  <a:gd name="connsiteX183" fmla="*/ 1059960 w 3024845"/>
                  <a:gd name="connsiteY183" fmla="*/ 499371 h 1166887"/>
                  <a:gd name="connsiteX184" fmla="*/ 1070093 w 3024845"/>
                  <a:gd name="connsiteY184" fmla="*/ 495047 h 1166887"/>
                  <a:gd name="connsiteX185" fmla="*/ 1074146 w 3024845"/>
                  <a:gd name="connsiteY185" fmla="*/ 498290 h 1166887"/>
                  <a:gd name="connsiteX186" fmla="*/ 1074146 w 3024845"/>
                  <a:gd name="connsiteY186" fmla="*/ 490724 h 1166887"/>
                  <a:gd name="connsiteX187" fmla="*/ 1076426 w 3024845"/>
                  <a:gd name="connsiteY187" fmla="*/ 490724 h 1166887"/>
                  <a:gd name="connsiteX188" fmla="*/ 1092387 w 3024845"/>
                  <a:gd name="connsiteY188" fmla="*/ 490724 h 1166887"/>
                  <a:gd name="connsiteX189" fmla="*/ 1092387 w 3024845"/>
                  <a:gd name="connsiteY189" fmla="*/ 491805 h 1166887"/>
                  <a:gd name="connsiteX190" fmla="*/ 1092387 w 3024845"/>
                  <a:gd name="connsiteY190" fmla="*/ 499371 h 1166887"/>
                  <a:gd name="connsiteX191" fmla="*/ 1122787 w 3024845"/>
                  <a:gd name="connsiteY191" fmla="*/ 499371 h 1166887"/>
                  <a:gd name="connsiteX192" fmla="*/ 1122787 w 3024845"/>
                  <a:gd name="connsiteY192" fmla="*/ 500992 h 1166887"/>
                  <a:gd name="connsiteX193" fmla="*/ 1122787 w 3024845"/>
                  <a:gd name="connsiteY193" fmla="*/ 512342 h 1166887"/>
                  <a:gd name="connsiteX194" fmla="*/ 1149134 w 3024845"/>
                  <a:gd name="connsiteY194" fmla="*/ 512342 h 1166887"/>
                  <a:gd name="connsiteX195" fmla="*/ 1149134 w 3024845"/>
                  <a:gd name="connsiteY195" fmla="*/ 542606 h 1166887"/>
                  <a:gd name="connsiteX196" fmla="*/ 1149894 w 3024845"/>
                  <a:gd name="connsiteY196" fmla="*/ 542606 h 1166887"/>
                  <a:gd name="connsiteX197" fmla="*/ 1155214 w 3024845"/>
                  <a:gd name="connsiteY197" fmla="*/ 542606 h 1166887"/>
                  <a:gd name="connsiteX198" fmla="*/ 1155214 w 3024845"/>
                  <a:gd name="connsiteY198" fmla="*/ 543687 h 1166887"/>
                  <a:gd name="connsiteX199" fmla="*/ 1155214 w 3024845"/>
                  <a:gd name="connsiteY199" fmla="*/ 551254 h 1166887"/>
                  <a:gd name="connsiteX200" fmla="*/ 1159268 w 3024845"/>
                  <a:gd name="connsiteY200" fmla="*/ 581518 h 1166887"/>
                  <a:gd name="connsiteX201" fmla="*/ 1160028 w 3024845"/>
                  <a:gd name="connsiteY201" fmla="*/ 581518 h 1166887"/>
                  <a:gd name="connsiteX202" fmla="*/ 1165348 w 3024845"/>
                  <a:gd name="connsiteY202" fmla="*/ 581518 h 1166887"/>
                  <a:gd name="connsiteX203" fmla="*/ 1165348 w 3024845"/>
                  <a:gd name="connsiteY203" fmla="*/ 582329 h 1166887"/>
                  <a:gd name="connsiteX204" fmla="*/ 1165348 w 3024845"/>
                  <a:gd name="connsiteY204" fmla="*/ 588004 h 1166887"/>
                  <a:gd name="connsiteX205" fmla="*/ 1166361 w 3024845"/>
                  <a:gd name="connsiteY205" fmla="*/ 588004 h 1166887"/>
                  <a:gd name="connsiteX206" fmla="*/ 1173454 w 3024845"/>
                  <a:gd name="connsiteY206" fmla="*/ 588004 h 1166887"/>
                  <a:gd name="connsiteX207" fmla="*/ 1173454 w 3024845"/>
                  <a:gd name="connsiteY207" fmla="*/ 618269 h 1166887"/>
                  <a:gd name="connsiteX208" fmla="*/ 1175481 w 3024845"/>
                  <a:gd name="connsiteY208" fmla="*/ 618269 h 1166887"/>
                  <a:gd name="connsiteX209" fmla="*/ 1189668 w 3024845"/>
                  <a:gd name="connsiteY209" fmla="*/ 618269 h 1166887"/>
                  <a:gd name="connsiteX210" fmla="*/ 1189668 w 3024845"/>
                  <a:gd name="connsiteY210" fmla="*/ 642048 h 1166887"/>
                  <a:gd name="connsiteX211" fmla="*/ 1191695 w 3024845"/>
                  <a:gd name="connsiteY211" fmla="*/ 643669 h 1166887"/>
                  <a:gd name="connsiteX212" fmla="*/ 1191695 w 3024845"/>
                  <a:gd name="connsiteY212" fmla="*/ 655019 h 1166887"/>
                  <a:gd name="connsiteX213" fmla="*/ 1192455 w 3024845"/>
                  <a:gd name="connsiteY213" fmla="*/ 655019 h 1166887"/>
                  <a:gd name="connsiteX214" fmla="*/ 1197775 w 3024845"/>
                  <a:gd name="connsiteY214" fmla="*/ 655019 h 1166887"/>
                  <a:gd name="connsiteX215" fmla="*/ 1197775 w 3024845"/>
                  <a:gd name="connsiteY215" fmla="*/ 678798 h 1166887"/>
                  <a:gd name="connsiteX216" fmla="*/ 1199041 w 3024845"/>
                  <a:gd name="connsiteY216" fmla="*/ 678798 h 1166887"/>
                  <a:gd name="connsiteX217" fmla="*/ 1207908 w 3024845"/>
                  <a:gd name="connsiteY217" fmla="*/ 678798 h 1166887"/>
                  <a:gd name="connsiteX218" fmla="*/ 1209935 w 3024845"/>
                  <a:gd name="connsiteY218" fmla="*/ 682852 h 1166887"/>
                  <a:gd name="connsiteX219" fmla="*/ 1209935 w 3024845"/>
                  <a:gd name="connsiteY219" fmla="*/ 696093 h 1166887"/>
                  <a:gd name="connsiteX220" fmla="*/ 1211455 w 3024845"/>
                  <a:gd name="connsiteY220" fmla="*/ 694201 h 1166887"/>
                  <a:gd name="connsiteX221" fmla="*/ 1222095 w 3024845"/>
                  <a:gd name="connsiteY221" fmla="*/ 680960 h 1166887"/>
                  <a:gd name="connsiteX222" fmla="*/ 1250469 w 3024845"/>
                  <a:gd name="connsiteY222" fmla="*/ 680960 h 1166887"/>
                  <a:gd name="connsiteX223" fmla="*/ 1250469 w 3024845"/>
                  <a:gd name="connsiteY223" fmla="*/ 767431 h 1166887"/>
                  <a:gd name="connsiteX224" fmla="*/ 1251229 w 3024845"/>
                  <a:gd name="connsiteY224" fmla="*/ 767431 h 1166887"/>
                  <a:gd name="connsiteX225" fmla="*/ 1256549 w 3024845"/>
                  <a:gd name="connsiteY225" fmla="*/ 767431 h 1166887"/>
                  <a:gd name="connsiteX226" fmla="*/ 1257309 w 3024845"/>
                  <a:gd name="connsiteY226" fmla="*/ 766080 h 1166887"/>
                  <a:gd name="connsiteX227" fmla="*/ 1262629 w 3024845"/>
                  <a:gd name="connsiteY227" fmla="*/ 756622 h 1166887"/>
                  <a:gd name="connsiteX228" fmla="*/ 1262629 w 3024845"/>
                  <a:gd name="connsiteY228" fmla="*/ 758514 h 1166887"/>
                  <a:gd name="connsiteX229" fmla="*/ 1262629 w 3024845"/>
                  <a:gd name="connsiteY229" fmla="*/ 771755 h 1166887"/>
                  <a:gd name="connsiteX230" fmla="*/ 1266682 w 3024845"/>
                  <a:gd name="connsiteY230" fmla="*/ 726358 h 1166887"/>
                  <a:gd name="connsiteX231" fmla="*/ 1267442 w 3024845"/>
                  <a:gd name="connsiteY231" fmla="*/ 726358 h 1166887"/>
                  <a:gd name="connsiteX232" fmla="*/ 1272762 w 3024845"/>
                  <a:gd name="connsiteY232" fmla="*/ 726358 h 1166887"/>
                  <a:gd name="connsiteX233" fmla="*/ 1272762 w 3024845"/>
                  <a:gd name="connsiteY233" fmla="*/ 661504 h 1166887"/>
                  <a:gd name="connsiteX234" fmla="*/ 1273776 w 3024845"/>
                  <a:gd name="connsiteY234" fmla="*/ 661504 h 1166887"/>
                  <a:gd name="connsiteX235" fmla="*/ 1280869 w 3024845"/>
                  <a:gd name="connsiteY235" fmla="*/ 661504 h 1166887"/>
                  <a:gd name="connsiteX236" fmla="*/ 1293029 w 3024845"/>
                  <a:gd name="connsiteY236" fmla="*/ 618269 h 1166887"/>
                  <a:gd name="connsiteX237" fmla="*/ 1294296 w 3024845"/>
                  <a:gd name="connsiteY237" fmla="*/ 618269 h 1166887"/>
                  <a:gd name="connsiteX238" fmla="*/ 1303163 w 3024845"/>
                  <a:gd name="connsiteY238" fmla="*/ 618269 h 1166887"/>
                  <a:gd name="connsiteX239" fmla="*/ 1313296 w 3024845"/>
                  <a:gd name="connsiteY239" fmla="*/ 661504 h 1166887"/>
                  <a:gd name="connsiteX240" fmla="*/ 1314309 w 3024845"/>
                  <a:gd name="connsiteY240" fmla="*/ 661504 h 1166887"/>
                  <a:gd name="connsiteX241" fmla="*/ 1321403 w 3024845"/>
                  <a:gd name="connsiteY241" fmla="*/ 661504 h 1166887"/>
                  <a:gd name="connsiteX242" fmla="*/ 1321403 w 3024845"/>
                  <a:gd name="connsiteY242" fmla="*/ 700416 h 1166887"/>
                  <a:gd name="connsiteX243" fmla="*/ 1323176 w 3024845"/>
                  <a:gd name="connsiteY243" fmla="*/ 700416 h 1166887"/>
                  <a:gd name="connsiteX244" fmla="*/ 1335590 w 3024845"/>
                  <a:gd name="connsiteY244" fmla="*/ 700416 h 1166887"/>
                  <a:gd name="connsiteX245" fmla="*/ 1335590 w 3024845"/>
                  <a:gd name="connsiteY245" fmla="*/ 702578 h 1166887"/>
                  <a:gd name="connsiteX246" fmla="*/ 1335590 w 3024845"/>
                  <a:gd name="connsiteY246" fmla="*/ 717710 h 1166887"/>
                  <a:gd name="connsiteX247" fmla="*/ 1339643 w 3024845"/>
                  <a:gd name="connsiteY247" fmla="*/ 715549 h 1166887"/>
                  <a:gd name="connsiteX248" fmla="*/ 1339643 w 3024845"/>
                  <a:gd name="connsiteY248" fmla="*/ 700416 h 1166887"/>
                  <a:gd name="connsiteX249" fmla="*/ 1341163 w 3024845"/>
                  <a:gd name="connsiteY249" fmla="*/ 700416 h 1166887"/>
                  <a:gd name="connsiteX250" fmla="*/ 1351803 w 3024845"/>
                  <a:gd name="connsiteY250" fmla="*/ 700416 h 1166887"/>
                  <a:gd name="connsiteX251" fmla="*/ 1351803 w 3024845"/>
                  <a:gd name="connsiteY251" fmla="*/ 702037 h 1166887"/>
                  <a:gd name="connsiteX252" fmla="*/ 1351803 w 3024845"/>
                  <a:gd name="connsiteY252" fmla="*/ 713387 h 1166887"/>
                  <a:gd name="connsiteX253" fmla="*/ 1382204 w 3024845"/>
                  <a:gd name="connsiteY253" fmla="*/ 713387 h 1166887"/>
                  <a:gd name="connsiteX254" fmla="*/ 1382204 w 3024845"/>
                  <a:gd name="connsiteY254" fmla="*/ 676637 h 1166887"/>
                  <a:gd name="connsiteX255" fmla="*/ 1383470 w 3024845"/>
                  <a:gd name="connsiteY255" fmla="*/ 676637 h 1166887"/>
                  <a:gd name="connsiteX256" fmla="*/ 1392337 w 3024845"/>
                  <a:gd name="connsiteY256" fmla="*/ 676637 h 1166887"/>
                  <a:gd name="connsiteX257" fmla="*/ 1392337 w 3024845"/>
                  <a:gd name="connsiteY257" fmla="*/ 698254 h 1166887"/>
                  <a:gd name="connsiteX258" fmla="*/ 1394364 w 3024845"/>
                  <a:gd name="connsiteY258" fmla="*/ 665828 h 1166887"/>
                  <a:gd name="connsiteX259" fmla="*/ 1416657 w 3024845"/>
                  <a:gd name="connsiteY259" fmla="*/ 665828 h 1166887"/>
                  <a:gd name="connsiteX260" fmla="*/ 1416657 w 3024845"/>
                  <a:gd name="connsiteY260" fmla="*/ 664206 h 1166887"/>
                  <a:gd name="connsiteX261" fmla="*/ 1416657 w 3024845"/>
                  <a:gd name="connsiteY261" fmla="*/ 652857 h 1166887"/>
                  <a:gd name="connsiteX262" fmla="*/ 1417417 w 3024845"/>
                  <a:gd name="connsiteY262" fmla="*/ 652857 h 1166887"/>
                  <a:gd name="connsiteX263" fmla="*/ 1422737 w 3024845"/>
                  <a:gd name="connsiteY263" fmla="*/ 652857 h 1166887"/>
                  <a:gd name="connsiteX264" fmla="*/ 1422737 w 3024845"/>
                  <a:gd name="connsiteY264" fmla="*/ 650966 h 1166887"/>
                  <a:gd name="connsiteX265" fmla="*/ 1422737 w 3024845"/>
                  <a:gd name="connsiteY265" fmla="*/ 637725 h 1166887"/>
                  <a:gd name="connsiteX266" fmla="*/ 1426791 w 3024845"/>
                  <a:gd name="connsiteY266" fmla="*/ 644210 h 1166887"/>
                  <a:gd name="connsiteX267" fmla="*/ 1429071 w 3024845"/>
                  <a:gd name="connsiteY267" fmla="*/ 644210 h 1166887"/>
                  <a:gd name="connsiteX268" fmla="*/ 1445031 w 3024845"/>
                  <a:gd name="connsiteY268" fmla="*/ 644210 h 1166887"/>
                  <a:gd name="connsiteX269" fmla="*/ 1445031 w 3024845"/>
                  <a:gd name="connsiteY269" fmla="*/ 643399 h 1166887"/>
                  <a:gd name="connsiteX270" fmla="*/ 1445031 w 3024845"/>
                  <a:gd name="connsiteY270" fmla="*/ 637725 h 1166887"/>
                  <a:gd name="connsiteX271" fmla="*/ 1445791 w 3024845"/>
                  <a:gd name="connsiteY271" fmla="*/ 637725 h 1166887"/>
                  <a:gd name="connsiteX272" fmla="*/ 1451111 w 3024845"/>
                  <a:gd name="connsiteY272" fmla="*/ 637725 h 1166887"/>
                  <a:gd name="connsiteX273" fmla="*/ 1451111 w 3024845"/>
                  <a:gd name="connsiteY273" fmla="*/ 639076 h 1166887"/>
                  <a:gd name="connsiteX274" fmla="*/ 1451111 w 3024845"/>
                  <a:gd name="connsiteY274" fmla="*/ 648534 h 1166887"/>
                  <a:gd name="connsiteX275" fmla="*/ 1489618 w 3024845"/>
                  <a:gd name="connsiteY275" fmla="*/ 648534 h 1166887"/>
                  <a:gd name="connsiteX276" fmla="*/ 1489618 w 3024845"/>
                  <a:gd name="connsiteY276" fmla="*/ 786887 h 1166887"/>
                  <a:gd name="connsiteX277" fmla="*/ 1491138 w 3024845"/>
                  <a:gd name="connsiteY277" fmla="*/ 786887 h 1166887"/>
                  <a:gd name="connsiteX278" fmla="*/ 1501778 w 3024845"/>
                  <a:gd name="connsiteY278" fmla="*/ 786887 h 1166887"/>
                  <a:gd name="connsiteX279" fmla="*/ 1501778 w 3024845"/>
                  <a:gd name="connsiteY279" fmla="*/ 773917 h 1166887"/>
                  <a:gd name="connsiteX280" fmla="*/ 1505832 w 3024845"/>
                  <a:gd name="connsiteY280" fmla="*/ 773917 h 1166887"/>
                  <a:gd name="connsiteX281" fmla="*/ 1505832 w 3024845"/>
                  <a:gd name="connsiteY281" fmla="*/ 786887 h 1166887"/>
                  <a:gd name="connsiteX282" fmla="*/ 1536232 w 3024845"/>
                  <a:gd name="connsiteY282" fmla="*/ 786887 h 1166887"/>
                  <a:gd name="connsiteX283" fmla="*/ 1536232 w 3024845"/>
                  <a:gd name="connsiteY283" fmla="*/ 756622 h 1166887"/>
                  <a:gd name="connsiteX284" fmla="*/ 1548392 w 3024845"/>
                  <a:gd name="connsiteY284" fmla="*/ 756622 h 1166887"/>
                  <a:gd name="connsiteX285" fmla="*/ 1560552 w 3024845"/>
                  <a:gd name="connsiteY285" fmla="*/ 754461 h 1166887"/>
                  <a:gd name="connsiteX286" fmla="*/ 1564606 w 3024845"/>
                  <a:gd name="connsiteY286" fmla="*/ 756622 h 1166887"/>
                  <a:gd name="connsiteX287" fmla="*/ 1574739 w 3024845"/>
                  <a:gd name="connsiteY287" fmla="*/ 756622 h 1166887"/>
                  <a:gd name="connsiteX288" fmla="*/ 1574739 w 3024845"/>
                  <a:gd name="connsiteY288" fmla="*/ 786887 h 1166887"/>
                  <a:gd name="connsiteX289" fmla="*/ 1582846 w 3024845"/>
                  <a:gd name="connsiteY289" fmla="*/ 786887 h 1166887"/>
                  <a:gd name="connsiteX290" fmla="*/ 1582846 w 3024845"/>
                  <a:gd name="connsiteY290" fmla="*/ 804182 h 1166887"/>
                  <a:gd name="connsiteX291" fmla="*/ 1592182 w 3024845"/>
                  <a:gd name="connsiteY291" fmla="*/ 805087 h 1166887"/>
                  <a:gd name="connsiteX292" fmla="*/ 1605140 w 3024845"/>
                  <a:gd name="connsiteY292" fmla="*/ 805087 h 1166887"/>
                  <a:gd name="connsiteX293" fmla="*/ 1605140 w 3024845"/>
                  <a:gd name="connsiteY293" fmla="*/ 789049 h 1166887"/>
                  <a:gd name="connsiteX294" fmla="*/ 1673096 w 3024845"/>
                  <a:gd name="connsiteY294" fmla="*/ 789049 h 1166887"/>
                  <a:gd name="connsiteX295" fmla="*/ 1673096 w 3024845"/>
                  <a:gd name="connsiteY295" fmla="*/ 703796 h 1166887"/>
                  <a:gd name="connsiteX296" fmla="*/ 1745104 w 3024845"/>
                  <a:gd name="connsiteY296" fmla="*/ 703796 h 1166887"/>
                  <a:gd name="connsiteX297" fmla="*/ 1745104 w 3024845"/>
                  <a:gd name="connsiteY297" fmla="*/ 782564 h 1166887"/>
                  <a:gd name="connsiteX298" fmla="*/ 1747008 w 3024845"/>
                  <a:gd name="connsiteY298" fmla="*/ 782564 h 1166887"/>
                  <a:gd name="connsiteX299" fmla="*/ 1748250 w 3024845"/>
                  <a:gd name="connsiteY299" fmla="*/ 805087 h 1166887"/>
                  <a:gd name="connsiteX300" fmla="*/ 1757926 w 3024845"/>
                  <a:gd name="connsiteY300" fmla="*/ 805087 h 1166887"/>
                  <a:gd name="connsiteX301" fmla="*/ 1759168 w 3024845"/>
                  <a:gd name="connsiteY301" fmla="*/ 782564 h 1166887"/>
                  <a:gd name="connsiteX302" fmla="*/ 1765248 w 3024845"/>
                  <a:gd name="connsiteY302" fmla="*/ 782564 h 1166887"/>
                  <a:gd name="connsiteX303" fmla="*/ 1766490 w 3024845"/>
                  <a:gd name="connsiteY303" fmla="*/ 805087 h 1166887"/>
                  <a:gd name="connsiteX304" fmla="*/ 1817112 w 3024845"/>
                  <a:gd name="connsiteY304" fmla="*/ 805087 h 1166887"/>
                  <a:gd name="connsiteX305" fmla="*/ 1817112 w 3024845"/>
                  <a:gd name="connsiteY305" fmla="*/ 642059 h 1166887"/>
                  <a:gd name="connsiteX306" fmla="*/ 2014439 w 3024845"/>
                  <a:gd name="connsiteY306" fmla="*/ 642059 h 1166887"/>
                  <a:gd name="connsiteX307" fmla="*/ 2014439 w 3024845"/>
                  <a:gd name="connsiteY307" fmla="*/ 805087 h 1166887"/>
                  <a:gd name="connsiteX308" fmla="*/ 2033136 w 3024845"/>
                  <a:gd name="connsiteY308" fmla="*/ 805087 h 1166887"/>
                  <a:gd name="connsiteX309" fmla="*/ 2033136 w 3024845"/>
                  <a:gd name="connsiteY309" fmla="*/ 722394 h 1166887"/>
                  <a:gd name="connsiteX310" fmla="*/ 2128256 w 3024845"/>
                  <a:gd name="connsiteY310" fmla="*/ 722394 h 1166887"/>
                  <a:gd name="connsiteX311" fmla="*/ 2140186 w 3024845"/>
                  <a:gd name="connsiteY311" fmla="*/ 404253 h 1166887"/>
                  <a:gd name="connsiteX312" fmla="*/ 2128026 w 3024845"/>
                  <a:gd name="connsiteY312" fmla="*/ 382635 h 1166887"/>
                  <a:gd name="connsiteX313" fmla="*/ 2121946 w 3024845"/>
                  <a:gd name="connsiteY313" fmla="*/ 378311 h 1166887"/>
                  <a:gd name="connsiteX314" fmla="*/ 2130053 w 3024845"/>
                  <a:gd name="connsiteY314" fmla="*/ 354532 h 1166887"/>
                  <a:gd name="connsiteX315" fmla="*/ 2130053 w 3024845"/>
                  <a:gd name="connsiteY315" fmla="*/ 337238 h 1166887"/>
                  <a:gd name="connsiteX316" fmla="*/ 2144240 w 3024845"/>
                  <a:gd name="connsiteY316" fmla="*/ 337238 h 1166887"/>
                  <a:gd name="connsiteX317" fmla="*/ 2144240 w 3024845"/>
                  <a:gd name="connsiteY317" fmla="*/ 315620 h 1166887"/>
                  <a:gd name="connsiteX318" fmla="*/ 2146266 w 3024845"/>
                  <a:gd name="connsiteY318" fmla="*/ 311296 h 1166887"/>
                  <a:gd name="connsiteX319" fmla="*/ 2146266 w 3024845"/>
                  <a:gd name="connsiteY319" fmla="*/ 233472 h 1166887"/>
                  <a:gd name="connsiteX320" fmla="*/ 2144240 w 3024845"/>
                  <a:gd name="connsiteY320" fmla="*/ 226987 h 1166887"/>
                  <a:gd name="connsiteX321" fmla="*/ 2150320 w 3024845"/>
                  <a:gd name="connsiteY321" fmla="*/ 220501 h 1166887"/>
                  <a:gd name="connsiteX322" fmla="*/ 2150320 w 3024845"/>
                  <a:gd name="connsiteY322" fmla="*/ 162133 h 1166887"/>
                  <a:gd name="connsiteX323" fmla="*/ 2152346 w 3024845"/>
                  <a:gd name="connsiteY323" fmla="*/ 157810 h 1166887"/>
                  <a:gd name="connsiteX324" fmla="*/ 2152346 w 3024845"/>
                  <a:gd name="connsiteY324" fmla="*/ 101604 h 1166887"/>
                  <a:gd name="connsiteX325" fmla="*/ 2154373 w 3024845"/>
                  <a:gd name="connsiteY325" fmla="*/ 82148 h 1166887"/>
                  <a:gd name="connsiteX326" fmla="*/ 2158427 w 3024845"/>
                  <a:gd name="connsiteY326" fmla="*/ 99442 h 1166887"/>
                  <a:gd name="connsiteX327" fmla="*/ 2160453 w 3024845"/>
                  <a:gd name="connsiteY327" fmla="*/ 157810 h 1166887"/>
                  <a:gd name="connsiteX328" fmla="*/ 2162480 w 3024845"/>
                  <a:gd name="connsiteY328" fmla="*/ 220501 h 1166887"/>
                  <a:gd name="connsiteX329" fmla="*/ 2168560 w 3024845"/>
                  <a:gd name="connsiteY329" fmla="*/ 226987 h 1166887"/>
                  <a:gd name="connsiteX330" fmla="*/ 2166533 w 3024845"/>
                  <a:gd name="connsiteY330" fmla="*/ 233472 h 1166887"/>
                  <a:gd name="connsiteX331" fmla="*/ 2166533 w 3024845"/>
                  <a:gd name="connsiteY331" fmla="*/ 311296 h 1166887"/>
                  <a:gd name="connsiteX332" fmla="*/ 2168560 w 3024845"/>
                  <a:gd name="connsiteY332" fmla="*/ 315620 h 1166887"/>
                  <a:gd name="connsiteX333" fmla="*/ 2168560 w 3024845"/>
                  <a:gd name="connsiteY333" fmla="*/ 337238 h 1166887"/>
                  <a:gd name="connsiteX334" fmla="*/ 2182747 w 3024845"/>
                  <a:gd name="connsiteY334" fmla="*/ 337238 h 1166887"/>
                  <a:gd name="connsiteX335" fmla="*/ 2182747 w 3024845"/>
                  <a:gd name="connsiteY335" fmla="*/ 354532 h 1166887"/>
                  <a:gd name="connsiteX336" fmla="*/ 2190854 w 3024845"/>
                  <a:gd name="connsiteY336" fmla="*/ 378311 h 1166887"/>
                  <a:gd name="connsiteX337" fmla="*/ 2184774 w 3024845"/>
                  <a:gd name="connsiteY337" fmla="*/ 382635 h 1166887"/>
                  <a:gd name="connsiteX338" fmla="*/ 2172613 w 3024845"/>
                  <a:gd name="connsiteY338" fmla="*/ 404253 h 1166887"/>
                  <a:gd name="connsiteX339" fmla="*/ 2180720 w 3024845"/>
                  <a:gd name="connsiteY339" fmla="*/ 657181 h 1166887"/>
                  <a:gd name="connsiteX340" fmla="*/ 2245574 w 3024845"/>
                  <a:gd name="connsiteY340" fmla="*/ 657181 h 1166887"/>
                  <a:gd name="connsiteX341" fmla="*/ 2245574 w 3024845"/>
                  <a:gd name="connsiteY341" fmla="*/ 732843 h 1166887"/>
                  <a:gd name="connsiteX342" fmla="*/ 2253681 w 3024845"/>
                  <a:gd name="connsiteY342" fmla="*/ 732843 h 1166887"/>
                  <a:gd name="connsiteX343" fmla="*/ 2255708 w 3024845"/>
                  <a:gd name="connsiteY343" fmla="*/ 726358 h 1166887"/>
                  <a:gd name="connsiteX344" fmla="*/ 2261788 w 3024845"/>
                  <a:gd name="connsiteY344" fmla="*/ 726358 h 1166887"/>
                  <a:gd name="connsiteX345" fmla="*/ 2263815 w 3024845"/>
                  <a:gd name="connsiteY345" fmla="*/ 735005 h 1166887"/>
                  <a:gd name="connsiteX346" fmla="*/ 2275975 w 3024845"/>
                  <a:gd name="connsiteY346" fmla="*/ 735005 h 1166887"/>
                  <a:gd name="connsiteX347" fmla="*/ 2275975 w 3024845"/>
                  <a:gd name="connsiteY347" fmla="*/ 728519 h 1166887"/>
                  <a:gd name="connsiteX348" fmla="*/ 2298268 w 3024845"/>
                  <a:gd name="connsiteY348" fmla="*/ 728519 h 1166887"/>
                  <a:gd name="connsiteX349" fmla="*/ 2298268 w 3024845"/>
                  <a:gd name="connsiteY349" fmla="*/ 735005 h 1166887"/>
                  <a:gd name="connsiteX350" fmla="*/ 2318535 w 3024845"/>
                  <a:gd name="connsiteY350" fmla="*/ 735005 h 1166887"/>
                  <a:gd name="connsiteX351" fmla="*/ 2318535 w 3024845"/>
                  <a:gd name="connsiteY351" fmla="*/ 780402 h 1166887"/>
                  <a:gd name="connsiteX352" fmla="*/ 2332722 w 3024845"/>
                  <a:gd name="connsiteY352" fmla="*/ 780402 h 1166887"/>
                  <a:gd name="connsiteX353" fmla="*/ 2332722 w 3024845"/>
                  <a:gd name="connsiteY353" fmla="*/ 767431 h 1166887"/>
                  <a:gd name="connsiteX354" fmla="*/ 2348936 w 3024845"/>
                  <a:gd name="connsiteY354" fmla="*/ 767431 h 1166887"/>
                  <a:gd name="connsiteX355" fmla="*/ 2348936 w 3024845"/>
                  <a:gd name="connsiteY355" fmla="*/ 588004 h 1166887"/>
                  <a:gd name="connsiteX356" fmla="*/ 2355016 w 3024845"/>
                  <a:gd name="connsiteY356" fmla="*/ 581518 h 1166887"/>
                  <a:gd name="connsiteX357" fmla="*/ 2427977 w 3024845"/>
                  <a:gd name="connsiteY357" fmla="*/ 581518 h 1166887"/>
                  <a:gd name="connsiteX358" fmla="*/ 2427977 w 3024845"/>
                  <a:gd name="connsiteY358" fmla="*/ 590166 h 1166887"/>
                  <a:gd name="connsiteX359" fmla="*/ 2438110 w 3024845"/>
                  <a:gd name="connsiteY359" fmla="*/ 590166 h 1166887"/>
                  <a:gd name="connsiteX360" fmla="*/ 2438110 w 3024845"/>
                  <a:gd name="connsiteY360" fmla="*/ 704740 h 1166887"/>
                  <a:gd name="connsiteX361" fmla="*/ 2460404 w 3024845"/>
                  <a:gd name="connsiteY361" fmla="*/ 704740 h 1166887"/>
                  <a:gd name="connsiteX362" fmla="*/ 2460404 w 3024845"/>
                  <a:gd name="connsiteY362" fmla="*/ 637725 h 1166887"/>
                  <a:gd name="connsiteX363" fmla="*/ 2486751 w 3024845"/>
                  <a:gd name="connsiteY363" fmla="*/ 637725 h 1166887"/>
                  <a:gd name="connsiteX364" fmla="*/ 2490804 w 3024845"/>
                  <a:gd name="connsiteY364" fmla="*/ 633401 h 1166887"/>
                  <a:gd name="connsiteX365" fmla="*/ 2498911 w 3024845"/>
                  <a:gd name="connsiteY365" fmla="*/ 633401 h 1166887"/>
                  <a:gd name="connsiteX366" fmla="*/ 2502964 w 3024845"/>
                  <a:gd name="connsiteY366" fmla="*/ 637725 h 1166887"/>
                  <a:gd name="connsiteX367" fmla="*/ 2525258 w 3024845"/>
                  <a:gd name="connsiteY367" fmla="*/ 637725 h 1166887"/>
                  <a:gd name="connsiteX368" fmla="*/ 2525258 w 3024845"/>
                  <a:gd name="connsiteY368" fmla="*/ 520989 h 1166887"/>
                  <a:gd name="connsiteX369" fmla="*/ 2582005 w 3024845"/>
                  <a:gd name="connsiteY369" fmla="*/ 510180 h 1166887"/>
                  <a:gd name="connsiteX370" fmla="*/ 2582005 w 3024845"/>
                  <a:gd name="connsiteY370" fmla="*/ 511261 h 1166887"/>
                  <a:gd name="connsiteX371" fmla="*/ 2582005 w 3024845"/>
                  <a:gd name="connsiteY371" fmla="*/ 518827 h 1166887"/>
                  <a:gd name="connsiteX372" fmla="*/ 2608352 w 3024845"/>
                  <a:gd name="connsiteY372" fmla="*/ 518827 h 1166887"/>
                  <a:gd name="connsiteX373" fmla="*/ 2608352 w 3024845"/>
                  <a:gd name="connsiteY373" fmla="*/ 773917 h 1166887"/>
                  <a:gd name="connsiteX374" fmla="*/ 2630646 w 3024845"/>
                  <a:gd name="connsiteY374" fmla="*/ 773917 h 1166887"/>
                  <a:gd name="connsiteX375" fmla="*/ 2630646 w 3024845"/>
                  <a:gd name="connsiteY375" fmla="*/ 769593 h 1166887"/>
                  <a:gd name="connsiteX376" fmla="*/ 2642806 w 3024845"/>
                  <a:gd name="connsiteY376" fmla="*/ 769593 h 1166887"/>
                  <a:gd name="connsiteX377" fmla="*/ 2642806 w 3024845"/>
                  <a:gd name="connsiteY377" fmla="*/ 773917 h 1166887"/>
                  <a:gd name="connsiteX378" fmla="*/ 2667126 w 3024845"/>
                  <a:gd name="connsiteY378" fmla="*/ 773917 h 1166887"/>
                  <a:gd name="connsiteX379" fmla="*/ 2667126 w 3024845"/>
                  <a:gd name="connsiteY379" fmla="*/ 760946 h 1166887"/>
                  <a:gd name="connsiteX380" fmla="*/ 2695500 w 3024845"/>
                  <a:gd name="connsiteY380" fmla="*/ 760946 h 1166887"/>
                  <a:gd name="connsiteX381" fmla="*/ 2707660 w 3024845"/>
                  <a:gd name="connsiteY381" fmla="*/ 756622 h 1166887"/>
                  <a:gd name="connsiteX382" fmla="*/ 2727927 w 3024845"/>
                  <a:gd name="connsiteY382" fmla="*/ 760946 h 1166887"/>
                  <a:gd name="connsiteX383" fmla="*/ 2727927 w 3024845"/>
                  <a:gd name="connsiteY383" fmla="*/ 743652 h 1166887"/>
                  <a:gd name="connsiteX384" fmla="*/ 2736034 w 3024845"/>
                  <a:gd name="connsiteY384" fmla="*/ 743652 h 1166887"/>
                  <a:gd name="connsiteX385" fmla="*/ 2736034 w 3024845"/>
                  <a:gd name="connsiteY385" fmla="*/ 730681 h 1166887"/>
                  <a:gd name="connsiteX386" fmla="*/ 2792781 w 3024845"/>
                  <a:gd name="connsiteY386" fmla="*/ 730681 h 1166887"/>
                  <a:gd name="connsiteX387" fmla="*/ 2792781 w 3024845"/>
                  <a:gd name="connsiteY387" fmla="*/ 700416 h 1166887"/>
                  <a:gd name="connsiteX388" fmla="*/ 2811021 w 3024845"/>
                  <a:gd name="connsiteY388" fmla="*/ 700416 h 1166887"/>
                  <a:gd name="connsiteX389" fmla="*/ 2811021 w 3024845"/>
                  <a:gd name="connsiteY389" fmla="*/ 693931 h 1166887"/>
                  <a:gd name="connsiteX390" fmla="*/ 2823181 w 3024845"/>
                  <a:gd name="connsiteY390" fmla="*/ 693931 h 1166887"/>
                  <a:gd name="connsiteX391" fmla="*/ 2823181 w 3024845"/>
                  <a:gd name="connsiteY391" fmla="*/ 700416 h 1166887"/>
                  <a:gd name="connsiteX392" fmla="*/ 2839395 w 3024845"/>
                  <a:gd name="connsiteY392" fmla="*/ 700416 h 1166887"/>
                  <a:gd name="connsiteX393" fmla="*/ 2839395 w 3024845"/>
                  <a:gd name="connsiteY393" fmla="*/ 750137 h 1166887"/>
                  <a:gd name="connsiteX394" fmla="*/ 2871822 w 3024845"/>
                  <a:gd name="connsiteY394" fmla="*/ 750137 h 1166887"/>
                  <a:gd name="connsiteX395" fmla="*/ 2871822 w 3024845"/>
                  <a:gd name="connsiteY395" fmla="*/ 724196 h 1166887"/>
                  <a:gd name="connsiteX396" fmla="*/ 2910329 w 3024845"/>
                  <a:gd name="connsiteY396" fmla="*/ 724196 h 1166887"/>
                  <a:gd name="connsiteX397" fmla="*/ 2910329 w 3024845"/>
                  <a:gd name="connsiteY397" fmla="*/ 693931 h 1166887"/>
                  <a:gd name="connsiteX398" fmla="*/ 2958970 w 3024845"/>
                  <a:gd name="connsiteY398" fmla="*/ 693931 h 1166887"/>
                  <a:gd name="connsiteX399" fmla="*/ 2958970 w 3024845"/>
                  <a:gd name="connsiteY399" fmla="*/ 805087 h 1166887"/>
                  <a:gd name="connsiteX400" fmla="*/ 2958970 w 3024845"/>
                  <a:gd name="connsiteY400" fmla="*/ 818866 h 1166887"/>
                  <a:gd name="connsiteX401" fmla="*/ 3024845 w 3024845"/>
                  <a:gd name="connsiteY401" fmla="*/ 818866 h 1166887"/>
                  <a:gd name="connsiteX402" fmla="*/ 3024845 w 3024845"/>
                  <a:gd name="connsiteY402" fmla="*/ 1160647 h 1166887"/>
                  <a:gd name="connsiteX403" fmla="*/ 145862 w 3024845"/>
                  <a:gd name="connsiteY403" fmla="*/ 1160647 h 1166887"/>
                  <a:gd name="connsiteX404" fmla="*/ 2054 w 3024845"/>
                  <a:gd name="connsiteY404" fmla="*/ 1166887 h 1166887"/>
                  <a:gd name="connsiteX405" fmla="*/ 0 w 3024845"/>
                  <a:gd name="connsiteY405" fmla="*/ 724196 h 1166887"/>
                  <a:gd name="connsiteX406" fmla="*/ 20267 w 3024845"/>
                  <a:gd name="connsiteY406" fmla="*/ 724196 h 1166887"/>
                  <a:gd name="connsiteX407" fmla="*/ 20774 w 3024845"/>
                  <a:gd name="connsiteY407" fmla="*/ 723115 h 1166887"/>
                  <a:gd name="connsiteX408" fmla="*/ 24320 w 3024845"/>
                  <a:gd name="connsiteY408" fmla="*/ 715549 h 1166887"/>
                  <a:gd name="connsiteX409" fmla="*/ 26094 w 3024845"/>
                  <a:gd name="connsiteY409" fmla="*/ 715819 h 1166887"/>
                  <a:gd name="connsiteX410" fmla="*/ 38507 w 3024845"/>
                  <a:gd name="connsiteY410" fmla="*/ 717710 h 1166887"/>
                  <a:gd name="connsiteX411" fmla="*/ 39014 w 3024845"/>
                  <a:gd name="connsiteY411" fmla="*/ 719062 h 1166887"/>
                  <a:gd name="connsiteX412" fmla="*/ 42560 w 3024845"/>
                  <a:gd name="connsiteY412" fmla="*/ 728519 h 1166887"/>
                  <a:gd name="connsiteX413" fmla="*/ 68907 w 3024845"/>
                  <a:gd name="connsiteY413" fmla="*/ 730681 h 1166887"/>
                  <a:gd name="connsiteX414" fmla="*/ 68907 w 3024845"/>
                  <a:gd name="connsiteY414" fmla="*/ 607460 h 1166887"/>
                  <a:gd name="connsiteX415" fmla="*/ 70934 w 3024845"/>
                  <a:gd name="connsiteY415" fmla="*/ 607460 h 1166887"/>
                  <a:gd name="connsiteX416" fmla="*/ 85121 w 3024845"/>
                  <a:gd name="connsiteY416" fmla="*/ 607460 h 1166887"/>
                  <a:gd name="connsiteX417" fmla="*/ 85121 w 3024845"/>
                  <a:gd name="connsiteY417" fmla="*/ 471268 h 1166887"/>
                  <a:gd name="connsiteX418" fmla="*/ 86894 w 3024845"/>
                  <a:gd name="connsiteY418" fmla="*/ 471268 h 1166887"/>
                  <a:gd name="connsiteX419" fmla="*/ 99308 w 3024845"/>
                  <a:gd name="connsiteY419" fmla="*/ 471268 h 1166887"/>
                  <a:gd name="connsiteX420" fmla="*/ 99308 w 3024845"/>
                  <a:gd name="connsiteY420" fmla="*/ 356694 h 1166887"/>
                  <a:gd name="connsiteX421" fmla="*/ 103361 w 3024845"/>
                  <a:gd name="connsiteY421" fmla="*/ 328590 h 1166887"/>
                  <a:gd name="connsiteX422" fmla="*/ 105388 w 3024845"/>
                  <a:gd name="connsiteY422" fmla="*/ 328590 h 1166887"/>
                  <a:gd name="connsiteX423" fmla="*/ 119575 w 3024845"/>
                  <a:gd name="connsiteY423" fmla="*/ 328590 h 1166887"/>
                  <a:gd name="connsiteX424" fmla="*/ 156055 w 3024845"/>
                  <a:gd name="connsiteY424" fmla="*/ 246443 h 1166887"/>
                  <a:gd name="connsiteX425" fmla="*/ 160109 w 3024845"/>
                  <a:gd name="connsiteY425" fmla="*/ 0 h 116688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8183"/>
                  <a:gd name="connsiteY0" fmla="*/ 0 h 1160647"/>
                  <a:gd name="connsiteX1" fmla="*/ 162135 w 3028183"/>
                  <a:gd name="connsiteY1" fmla="*/ 246443 h 1160647"/>
                  <a:gd name="connsiteX2" fmla="*/ 200642 w 3028183"/>
                  <a:gd name="connsiteY2" fmla="*/ 326429 h 1160647"/>
                  <a:gd name="connsiteX3" fmla="*/ 202669 w 3028183"/>
                  <a:gd name="connsiteY3" fmla="*/ 326429 h 1160647"/>
                  <a:gd name="connsiteX4" fmla="*/ 216856 w 3028183"/>
                  <a:gd name="connsiteY4" fmla="*/ 326429 h 1160647"/>
                  <a:gd name="connsiteX5" fmla="*/ 216856 w 3028183"/>
                  <a:gd name="connsiteY5" fmla="*/ 350208 h 1160647"/>
                  <a:gd name="connsiteX6" fmla="*/ 217363 w 3028183"/>
                  <a:gd name="connsiteY6" fmla="*/ 351019 h 1160647"/>
                  <a:gd name="connsiteX7" fmla="*/ 220909 w 3028183"/>
                  <a:gd name="connsiteY7" fmla="*/ 356694 h 1160647"/>
                  <a:gd name="connsiteX8" fmla="*/ 220909 w 3028183"/>
                  <a:gd name="connsiteY8" fmla="*/ 471268 h 1160647"/>
                  <a:gd name="connsiteX9" fmla="*/ 223189 w 3028183"/>
                  <a:gd name="connsiteY9" fmla="*/ 471268 h 1160647"/>
                  <a:gd name="connsiteX10" fmla="*/ 239150 w 3028183"/>
                  <a:gd name="connsiteY10" fmla="*/ 471268 h 1160647"/>
                  <a:gd name="connsiteX11" fmla="*/ 239150 w 3028183"/>
                  <a:gd name="connsiteY11" fmla="*/ 611783 h 1160647"/>
                  <a:gd name="connsiteX12" fmla="*/ 240670 w 3028183"/>
                  <a:gd name="connsiteY12" fmla="*/ 611513 h 1160647"/>
                  <a:gd name="connsiteX13" fmla="*/ 251310 w 3028183"/>
                  <a:gd name="connsiteY13" fmla="*/ 609622 h 1160647"/>
                  <a:gd name="connsiteX14" fmla="*/ 249283 w 3028183"/>
                  <a:gd name="connsiteY14" fmla="*/ 698254 h 1160647"/>
                  <a:gd name="connsiteX15" fmla="*/ 250803 w 3028183"/>
                  <a:gd name="connsiteY15" fmla="*/ 698525 h 1160647"/>
                  <a:gd name="connsiteX16" fmla="*/ 261443 w 3028183"/>
                  <a:gd name="connsiteY16" fmla="*/ 700416 h 1160647"/>
                  <a:gd name="connsiteX17" fmla="*/ 261696 w 3028183"/>
                  <a:gd name="connsiteY17" fmla="*/ 701227 h 1160647"/>
                  <a:gd name="connsiteX18" fmla="*/ 263470 w 3028183"/>
                  <a:gd name="connsiteY18" fmla="*/ 706902 h 1160647"/>
                  <a:gd name="connsiteX19" fmla="*/ 264230 w 3028183"/>
                  <a:gd name="connsiteY19" fmla="*/ 704470 h 1160647"/>
                  <a:gd name="connsiteX20" fmla="*/ 269550 w 3028183"/>
                  <a:gd name="connsiteY20" fmla="*/ 687446 h 1160647"/>
                  <a:gd name="connsiteX21" fmla="*/ 271323 w 3028183"/>
                  <a:gd name="connsiteY21" fmla="*/ 687446 h 1160647"/>
                  <a:gd name="connsiteX22" fmla="*/ 283737 w 3028183"/>
                  <a:gd name="connsiteY22" fmla="*/ 687446 h 1160647"/>
                  <a:gd name="connsiteX23" fmla="*/ 283737 w 3028183"/>
                  <a:gd name="connsiteY23" fmla="*/ 719872 h 1160647"/>
                  <a:gd name="connsiteX24" fmla="*/ 284750 w 3028183"/>
                  <a:gd name="connsiteY24" fmla="*/ 720413 h 1160647"/>
                  <a:gd name="connsiteX25" fmla="*/ 291844 w 3028183"/>
                  <a:gd name="connsiteY25" fmla="*/ 724196 h 1160647"/>
                  <a:gd name="connsiteX26" fmla="*/ 291844 w 3028183"/>
                  <a:gd name="connsiteY26" fmla="*/ 725547 h 1160647"/>
                  <a:gd name="connsiteX27" fmla="*/ 291844 w 3028183"/>
                  <a:gd name="connsiteY27" fmla="*/ 735005 h 1160647"/>
                  <a:gd name="connsiteX28" fmla="*/ 336431 w 3028183"/>
                  <a:gd name="connsiteY28" fmla="*/ 735005 h 1160647"/>
                  <a:gd name="connsiteX29" fmla="*/ 336431 w 3028183"/>
                  <a:gd name="connsiteY29" fmla="*/ 736086 h 1160647"/>
                  <a:gd name="connsiteX30" fmla="*/ 336431 w 3028183"/>
                  <a:gd name="connsiteY30" fmla="*/ 743652 h 1160647"/>
                  <a:gd name="connsiteX31" fmla="*/ 338457 w 3028183"/>
                  <a:gd name="connsiteY31" fmla="*/ 743652 h 1160647"/>
                  <a:gd name="connsiteX32" fmla="*/ 352644 w 3028183"/>
                  <a:gd name="connsiteY32" fmla="*/ 743652 h 1160647"/>
                  <a:gd name="connsiteX33" fmla="*/ 352644 w 3028183"/>
                  <a:gd name="connsiteY33" fmla="*/ 713387 h 1160647"/>
                  <a:gd name="connsiteX34" fmla="*/ 397231 w 3028183"/>
                  <a:gd name="connsiteY34" fmla="*/ 713387 h 1160647"/>
                  <a:gd name="connsiteX35" fmla="*/ 397231 w 3028183"/>
                  <a:gd name="connsiteY35" fmla="*/ 712036 h 1160647"/>
                  <a:gd name="connsiteX36" fmla="*/ 397231 w 3028183"/>
                  <a:gd name="connsiteY36" fmla="*/ 702578 h 1160647"/>
                  <a:gd name="connsiteX37" fmla="*/ 398245 w 3028183"/>
                  <a:gd name="connsiteY37" fmla="*/ 702578 h 1160647"/>
                  <a:gd name="connsiteX38" fmla="*/ 405338 w 3028183"/>
                  <a:gd name="connsiteY38" fmla="*/ 702578 h 1160647"/>
                  <a:gd name="connsiteX39" fmla="*/ 405338 w 3028183"/>
                  <a:gd name="connsiteY39" fmla="*/ 700687 h 1160647"/>
                  <a:gd name="connsiteX40" fmla="*/ 405338 w 3028183"/>
                  <a:gd name="connsiteY40" fmla="*/ 687446 h 1160647"/>
                  <a:gd name="connsiteX41" fmla="*/ 406098 w 3028183"/>
                  <a:gd name="connsiteY41" fmla="*/ 687446 h 1160647"/>
                  <a:gd name="connsiteX42" fmla="*/ 411418 w 3028183"/>
                  <a:gd name="connsiteY42" fmla="*/ 687446 h 1160647"/>
                  <a:gd name="connsiteX43" fmla="*/ 411418 w 3028183"/>
                  <a:gd name="connsiteY43" fmla="*/ 686365 h 1160647"/>
                  <a:gd name="connsiteX44" fmla="*/ 411418 w 3028183"/>
                  <a:gd name="connsiteY44" fmla="*/ 678798 h 1160647"/>
                  <a:gd name="connsiteX45" fmla="*/ 413445 w 3028183"/>
                  <a:gd name="connsiteY45" fmla="*/ 678798 h 1160647"/>
                  <a:gd name="connsiteX46" fmla="*/ 427632 w 3028183"/>
                  <a:gd name="connsiteY46" fmla="*/ 678798 h 1160647"/>
                  <a:gd name="connsiteX47" fmla="*/ 427632 w 3028183"/>
                  <a:gd name="connsiteY47" fmla="*/ 679879 h 1160647"/>
                  <a:gd name="connsiteX48" fmla="*/ 427632 w 3028183"/>
                  <a:gd name="connsiteY48" fmla="*/ 687446 h 1160647"/>
                  <a:gd name="connsiteX49" fmla="*/ 449925 w 3028183"/>
                  <a:gd name="connsiteY49" fmla="*/ 687446 h 1160647"/>
                  <a:gd name="connsiteX50" fmla="*/ 449925 w 3028183"/>
                  <a:gd name="connsiteY50" fmla="*/ 685554 h 1160647"/>
                  <a:gd name="connsiteX51" fmla="*/ 449925 w 3028183"/>
                  <a:gd name="connsiteY51" fmla="*/ 672313 h 1160647"/>
                  <a:gd name="connsiteX52" fmla="*/ 451699 w 3028183"/>
                  <a:gd name="connsiteY52" fmla="*/ 672313 h 1160647"/>
                  <a:gd name="connsiteX53" fmla="*/ 464112 w 3028183"/>
                  <a:gd name="connsiteY53" fmla="*/ 672313 h 1160647"/>
                  <a:gd name="connsiteX54" fmla="*/ 464112 w 3028183"/>
                  <a:gd name="connsiteY54" fmla="*/ 696093 h 1160647"/>
                  <a:gd name="connsiteX55" fmla="*/ 465126 w 3028183"/>
                  <a:gd name="connsiteY55" fmla="*/ 696093 h 1160647"/>
                  <a:gd name="connsiteX56" fmla="*/ 472219 w 3028183"/>
                  <a:gd name="connsiteY56" fmla="*/ 696093 h 1160647"/>
                  <a:gd name="connsiteX57" fmla="*/ 472219 w 3028183"/>
                  <a:gd name="connsiteY57" fmla="*/ 695012 h 1160647"/>
                  <a:gd name="connsiteX58" fmla="*/ 472219 w 3028183"/>
                  <a:gd name="connsiteY58" fmla="*/ 687446 h 1160647"/>
                  <a:gd name="connsiteX59" fmla="*/ 473992 w 3028183"/>
                  <a:gd name="connsiteY59" fmla="*/ 687446 h 1160647"/>
                  <a:gd name="connsiteX60" fmla="*/ 486406 w 3028183"/>
                  <a:gd name="connsiteY60" fmla="*/ 687446 h 1160647"/>
                  <a:gd name="connsiteX61" fmla="*/ 486406 w 3028183"/>
                  <a:gd name="connsiteY61" fmla="*/ 713387 h 1160647"/>
                  <a:gd name="connsiteX62" fmla="*/ 488433 w 3028183"/>
                  <a:gd name="connsiteY62" fmla="*/ 713387 h 1160647"/>
                  <a:gd name="connsiteX63" fmla="*/ 502619 w 3028183"/>
                  <a:gd name="connsiteY63" fmla="*/ 713387 h 1160647"/>
                  <a:gd name="connsiteX64" fmla="*/ 502619 w 3028183"/>
                  <a:gd name="connsiteY64" fmla="*/ 715008 h 1160647"/>
                  <a:gd name="connsiteX65" fmla="*/ 502619 w 3028183"/>
                  <a:gd name="connsiteY65" fmla="*/ 726358 h 1160647"/>
                  <a:gd name="connsiteX66" fmla="*/ 503379 w 3028183"/>
                  <a:gd name="connsiteY66" fmla="*/ 726358 h 1160647"/>
                  <a:gd name="connsiteX67" fmla="*/ 508700 w 3028183"/>
                  <a:gd name="connsiteY67" fmla="*/ 726358 h 1160647"/>
                  <a:gd name="connsiteX68" fmla="*/ 508700 w 3028183"/>
                  <a:gd name="connsiteY68" fmla="*/ 725547 h 1160647"/>
                  <a:gd name="connsiteX69" fmla="*/ 508700 w 3028183"/>
                  <a:gd name="connsiteY69" fmla="*/ 719872 h 1160647"/>
                  <a:gd name="connsiteX70" fmla="*/ 539100 w 3028183"/>
                  <a:gd name="connsiteY70" fmla="*/ 719872 h 1160647"/>
                  <a:gd name="connsiteX71" fmla="*/ 539100 w 3028183"/>
                  <a:gd name="connsiteY71" fmla="*/ 743652 h 1160647"/>
                  <a:gd name="connsiteX72" fmla="*/ 540113 w 3028183"/>
                  <a:gd name="connsiteY72" fmla="*/ 743652 h 1160647"/>
                  <a:gd name="connsiteX73" fmla="*/ 547207 w 3028183"/>
                  <a:gd name="connsiteY73" fmla="*/ 743652 h 1160647"/>
                  <a:gd name="connsiteX74" fmla="*/ 547207 w 3028183"/>
                  <a:gd name="connsiteY74" fmla="*/ 744733 h 1160647"/>
                  <a:gd name="connsiteX75" fmla="*/ 547207 w 3028183"/>
                  <a:gd name="connsiteY75" fmla="*/ 752299 h 1160647"/>
                  <a:gd name="connsiteX76" fmla="*/ 547967 w 3028183"/>
                  <a:gd name="connsiteY76" fmla="*/ 752299 h 1160647"/>
                  <a:gd name="connsiteX77" fmla="*/ 553287 w 3028183"/>
                  <a:gd name="connsiteY77" fmla="*/ 752299 h 1160647"/>
                  <a:gd name="connsiteX78" fmla="*/ 553287 w 3028183"/>
                  <a:gd name="connsiteY78" fmla="*/ 750137 h 1160647"/>
                  <a:gd name="connsiteX79" fmla="*/ 553287 w 3028183"/>
                  <a:gd name="connsiteY79" fmla="*/ 735005 h 1160647"/>
                  <a:gd name="connsiteX80" fmla="*/ 554300 w 3028183"/>
                  <a:gd name="connsiteY80" fmla="*/ 735005 h 1160647"/>
                  <a:gd name="connsiteX81" fmla="*/ 561394 w 3028183"/>
                  <a:gd name="connsiteY81" fmla="*/ 735005 h 1160647"/>
                  <a:gd name="connsiteX82" fmla="*/ 561394 w 3028183"/>
                  <a:gd name="connsiteY82" fmla="*/ 736086 h 1160647"/>
                  <a:gd name="connsiteX83" fmla="*/ 561394 w 3028183"/>
                  <a:gd name="connsiteY83" fmla="*/ 743652 h 1160647"/>
                  <a:gd name="connsiteX84" fmla="*/ 566714 w 3028183"/>
                  <a:gd name="connsiteY84" fmla="*/ 741659 h 1160647"/>
                  <a:gd name="connsiteX85" fmla="*/ 567474 w 3028183"/>
                  <a:gd name="connsiteY85" fmla="*/ 740679 h 1160647"/>
                  <a:gd name="connsiteX86" fmla="*/ 567474 w 3028183"/>
                  <a:gd name="connsiteY86" fmla="*/ 735005 h 1160647"/>
                  <a:gd name="connsiteX87" fmla="*/ 605981 w 3028183"/>
                  <a:gd name="connsiteY87" fmla="*/ 735005 h 1160647"/>
                  <a:gd name="connsiteX88" fmla="*/ 605981 w 3028183"/>
                  <a:gd name="connsiteY88" fmla="*/ 758784 h 1160647"/>
                  <a:gd name="connsiteX89" fmla="*/ 608007 w 3028183"/>
                  <a:gd name="connsiteY89" fmla="*/ 758784 h 1160647"/>
                  <a:gd name="connsiteX90" fmla="*/ 622194 w 3028183"/>
                  <a:gd name="connsiteY90" fmla="*/ 758784 h 1160647"/>
                  <a:gd name="connsiteX91" fmla="*/ 622194 w 3028183"/>
                  <a:gd name="connsiteY91" fmla="*/ 759865 h 1160647"/>
                  <a:gd name="connsiteX92" fmla="*/ 622194 w 3028183"/>
                  <a:gd name="connsiteY92" fmla="*/ 767431 h 1160647"/>
                  <a:gd name="connsiteX93" fmla="*/ 623968 w 3028183"/>
                  <a:gd name="connsiteY93" fmla="*/ 767431 h 1160647"/>
                  <a:gd name="connsiteX94" fmla="*/ 636381 w 3028183"/>
                  <a:gd name="connsiteY94" fmla="*/ 767431 h 1160647"/>
                  <a:gd name="connsiteX95" fmla="*/ 636381 w 3028183"/>
                  <a:gd name="connsiteY95" fmla="*/ 743652 h 1160647"/>
                  <a:gd name="connsiteX96" fmla="*/ 637394 w 3028183"/>
                  <a:gd name="connsiteY96" fmla="*/ 743652 h 1160647"/>
                  <a:gd name="connsiteX97" fmla="*/ 644488 w 3028183"/>
                  <a:gd name="connsiteY97" fmla="*/ 743652 h 1160647"/>
                  <a:gd name="connsiteX98" fmla="*/ 644488 w 3028183"/>
                  <a:gd name="connsiteY98" fmla="*/ 711225 h 1160647"/>
                  <a:gd name="connsiteX99" fmla="*/ 645501 w 3028183"/>
                  <a:gd name="connsiteY99" fmla="*/ 711225 h 1160647"/>
                  <a:gd name="connsiteX100" fmla="*/ 652595 w 3028183"/>
                  <a:gd name="connsiteY100" fmla="*/ 711225 h 1160647"/>
                  <a:gd name="connsiteX101" fmla="*/ 652595 w 3028183"/>
                  <a:gd name="connsiteY101" fmla="*/ 709334 h 1160647"/>
                  <a:gd name="connsiteX102" fmla="*/ 652595 w 3028183"/>
                  <a:gd name="connsiteY102" fmla="*/ 696093 h 1160647"/>
                  <a:gd name="connsiteX103" fmla="*/ 651328 w 3028183"/>
                  <a:gd name="connsiteY103" fmla="*/ 694471 h 1160647"/>
                  <a:gd name="connsiteX104" fmla="*/ 656648 w 3028183"/>
                  <a:gd name="connsiteY104" fmla="*/ 683122 h 1160647"/>
                  <a:gd name="connsiteX105" fmla="*/ 664755 w 3028183"/>
                  <a:gd name="connsiteY105" fmla="*/ 711225 h 1160647"/>
                  <a:gd name="connsiteX106" fmla="*/ 665515 w 3028183"/>
                  <a:gd name="connsiteY106" fmla="*/ 711225 h 1160647"/>
                  <a:gd name="connsiteX107" fmla="*/ 670835 w 3028183"/>
                  <a:gd name="connsiteY107" fmla="*/ 711225 h 1160647"/>
                  <a:gd name="connsiteX108" fmla="*/ 670835 w 3028183"/>
                  <a:gd name="connsiteY108" fmla="*/ 605298 h 1160647"/>
                  <a:gd name="connsiteX109" fmla="*/ 672355 w 3028183"/>
                  <a:gd name="connsiteY109" fmla="*/ 605298 h 1160647"/>
                  <a:gd name="connsiteX110" fmla="*/ 682995 w 3028183"/>
                  <a:gd name="connsiteY110" fmla="*/ 605298 h 1160647"/>
                  <a:gd name="connsiteX111" fmla="*/ 682995 w 3028183"/>
                  <a:gd name="connsiteY111" fmla="*/ 557739 h 1160647"/>
                  <a:gd name="connsiteX112" fmla="*/ 709342 w 3028183"/>
                  <a:gd name="connsiteY112" fmla="*/ 557739 h 1160647"/>
                  <a:gd name="connsiteX113" fmla="*/ 709342 w 3028183"/>
                  <a:gd name="connsiteY113" fmla="*/ 536121 h 1160647"/>
                  <a:gd name="connsiteX114" fmla="*/ 743796 w 3028183"/>
                  <a:gd name="connsiteY114" fmla="*/ 536121 h 1160647"/>
                  <a:gd name="connsiteX115" fmla="*/ 743796 w 3028183"/>
                  <a:gd name="connsiteY115" fmla="*/ 538553 h 1160647"/>
                  <a:gd name="connsiteX116" fmla="*/ 743796 w 3028183"/>
                  <a:gd name="connsiteY116" fmla="*/ 555577 h 1160647"/>
                  <a:gd name="connsiteX117" fmla="*/ 746076 w 3028183"/>
                  <a:gd name="connsiteY117" fmla="*/ 555577 h 1160647"/>
                  <a:gd name="connsiteX118" fmla="*/ 762036 w 3028183"/>
                  <a:gd name="connsiteY118" fmla="*/ 555577 h 1160647"/>
                  <a:gd name="connsiteX119" fmla="*/ 762036 w 3028183"/>
                  <a:gd name="connsiteY119" fmla="*/ 603136 h 1160647"/>
                  <a:gd name="connsiteX120" fmla="*/ 763049 w 3028183"/>
                  <a:gd name="connsiteY120" fmla="*/ 603136 h 1160647"/>
                  <a:gd name="connsiteX121" fmla="*/ 770143 w 3028183"/>
                  <a:gd name="connsiteY121" fmla="*/ 603136 h 1160647"/>
                  <a:gd name="connsiteX122" fmla="*/ 784330 w 3028183"/>
                  <a:gd name="connsiteY122" fmla="*/ 607460 h 1160647"/>
                  <a:gd name="connsiteX123" fmla="*/ 784330 w 3028183"/>
                  <a:gd name="connsiteY123" fmla="*/ 646372 h 1160647"/>
                  <a:gd name="connsiteX124" fmla="*/ 785343 w 3028183"/>
                  <a:gd name="connsiteY124" fmla="*/ 646372 h 1160647"/>
                  <a:gd name="connsiteX125" fmla="*/ 792436 w 3028183"/>
                  <a:gd name="connsiteY125" fmla="*/ 646372 h 1160647"/>
                  <a:gd name="connsiteX126" fmla="*/ 792436 w 3028183"/>
                  <a:gd name="connsiteY126" fmla="*/ 647993 h 1160647"/>
                  <a:gd name="connsiteX127" fmla="*/ 792436 w 3028183"/>
                  <a:gd name="connsiteY127" fmla="*/ 659342 h 1160647"/>
                  <a:gd name="connsiteX128" fmla="*/ 794463 w 3028183"/>
                  <a:gd name="connsiteY128" fmla="*/ 659342 h 1160647"/>
                  <a:gd name="connsiteX129" fmla="*/ 808650 w 3028183"/>
                  <a:gd name="connsiteY129" fmla="*/ 659342 h 1160647"/>
                  <a:gd name="connsiteX130" fmla="*/ 814730 w 3028183"/>
                  <a:gd name="connsiteY130" fmla="*/ 665828 h 1160647"/>
                  <a:gd name="connsiteX131" fmla="*/ 814730 w 3028183"/>
                  <a:gd name="connsiteY131" fmla="*/ 687446 h 1160647"/>
                  <a:gd name="connsiteX132" fmla="*/ 817010 w 3028183"/>
                  <a:gd name="connsiteY132" fmla="*/ 687446 h 1160647"/>
                  <a:gd name="connsiteX133" fmla="*/ 832970 w 3028183"/>
                  <a:gd name="connsiteY133" fmla="*/ 687446 h 1160647"/>
                  <a:gd name="connsiteX134" fmla="*/ 832970 w 3028183"/>
                  <a:gd name="connsiteY134" fmla="*/ 688526 h 1160647"/>
                  <a:gd name="connsiteX135" fmla="*/ 832970 w 3028183"/>
                  <a:gd name="connsiteY135" fmla="*/ 696093 h 1160647"/>
                  <a:gd name="connsiteX136" fmla="*/ 834237 w 3028183"/>
                  <a:gd name="connsiteY136" fmla="*/ 696093 h 1160647"/>
                  <a:gd name="connsiteX137" fmla="*/ 843104 w 3028183"/>
                  <a:gd name="connsiteY137" fmla="*/ 696093 h 1160647"/>
                  <a:gd name="connsiteX138" fmla="*/ 843104 w 3028183"/>
                  <a:gd name="connsiteY138" fmla="*/ 698254 h 1160647"/>
                  <a:gd name="connsiteX139" fmla="*/ 843104 w 3028183"/>
                  <a:gd name="connsiteY139" fmla="*/ 713387 h 1160647"/>
                  <a:gd name="connsiteX140" fmla="*/ 847157 w 3028183"/>
                  <a:gd name="connsiteY140" fmla="*/ 711495 h 1160647"/>
                  <a:gd name="connsiteX141" fmla="*/ 847157 w 3028183"/>
                  <a:gd name="connsiteY141" fmla="*/ 698254 h 1160647"/>
                  <a:gd name="connsiteX142" fmla="*/ 848170 w 3028183"/>
                  <a:gd name="connsiteY142" fmla="*/ 698254 h 1160647"/>
                  <a:gd name="connsiteX143" fmla="*/ 855264 w 3028183"/>
                  <a:gd name="connsiteY143" fmla="*/ 698254 h 1160647"/>
                  <a:gd name="connsiteX144" fmla="*/ 855264 w 3028183"/>
                  <a:gd name="connsiteY144" fmla="*/ 699876 h 1160647"/>
                  <a:gd name="connsiteX145" fmla="*/ 855264 w 3028183"/>
                  <a:gd name="connsiteY145" fmla="*/ 711225 h 1160647"/>
                  <a:gd name="connsiteX146" fmla="*/ 856024 w 3028183"/>
                  <a:gd name="connsiteY146" fmla="*/ 711225 h 1160647"/>
                  <a:gd name="connsiteX147" fmla="*/ 861344 w 3028183"/>
                  <a:gd name="connsiteY147" fmla="*/ 711225 h 1160647"/>
                  <a:gd name="connsiteX148" fmla="*/ 909984 w 3028183"/>
                  <a:gd name="connsiteY148" fmla="*/ 706902 h 1160647"/>
                  <a:gd name="connsiteX149" fmla="*/ 909984 w 3028183"/>
                  <a:gd name="connsiteY149" fmla="*/ 708253 h 1160647"/>
                  <a:gd name="connsiteX150" fmla="*/ 909984 w 3028183"/>
                  <a:gd name="connsiteY150" fmla="*/ 717710 h 1160647"/>
                  <a:gd name="connsiteX151" fmla="*/ 910744 w 3028183"/>
                  <a:gd name="connsiteY151" fmla="*/ 717710 h 1160647"/>
                  <a:gd name="connsiteX152" fmla="*/ 916065 w 3028183"/>
                  <a:gd name="connsiteY152" fmla="*/ 717710 h 1160647"/>
                  <a:gd name="connsiteX153" fmla="*/ 916065 w 3028183"/>
                  <a:gd name="connsiteY153" fmla="*/ 719872 h 1160647"/>
                  <a:gd name="connsiteX154" fmla="*/ 916065 w 3028183"/>
                  <a:gd name="connsiteY154" fmla="*/ 735005 h 1160647"/>
                  <a:gd name="connsiteX155" fmla="*/ 918091 w 3028183"/>
                  <a:gd name="connsiteY155" fmla="*/ 733654 h 1160647"/>
                  <a:gd name="connsiteX156" fmla="*/ 932278 w 3028183"/>
                  <a:gd name="connsiteY156" fmla="*/ 724196 h 1160647"/>
                  <a:gd name="connsiteX157" fmla="*/ 938358 w 3028183"/>
                  <a:gd name="connsiteY157" fmla="*/ 683122 h 1160647"/>
                  <a:gd name="connsiteX158" fmla="*/ 939118 w 3028183"/>
                  <a:gd name="connsiteY158" fmla="*/ 682852 h 1160647"/>
                  <a:gd name="connsiteX159" fmla="*/ 944438 w 3028183"/>
                  <a:gd name="connsiteY159" fmla="*/ 680960 h 1160647"/>
                  <a:gd name="connsiteX160" fmla="*/ 946465 w 3028183"/>
                  <a:gd name="connsiteY160" fmla="*/ 611783 h 1160647"/>
                  <a:gd name="connsiteX161" fmla="*/ 948492 w 3028183"/>
                  <a:gd name="connsiteY161" fmla="*/ 680960 h 1160647"/>
                  <a:gd name="connsiteX162" fmla="*/ 949252 w 3028183"/>
                  <a:gd name="connsiteY162" fmla="*/ 681230 h 1160647"/>
                  <a:gd name="connsiteX163" fmla="*/ 954572 w 3028183"/>
                  <a:gd name="connsiteY163" fmla="*/ 683122 h 1160647"/>
                  <a:gd name="connsiteX164" fmla="*/ 954572 w 3028183"/>
                  <a:gd name="connsiteY164" fmla="*/ 596651 h 1160647"/>
                  <a:gd name="connsiteX165" fmla="*/ 958625 w 3028183"/>
                  <a:gd name="connsiteY165" fmla="*/ 564224 h 1160647"/>
                  <a:gd name="connsiteX166" fmla="*/ 997132 w 3028183"/>
                  <a:gd name="connsiteY166" fmla="*/ 564224 h 1160647"/>
                  <a:gd name="connsiteX167" fmla="*/ 997132 w 3028183"/>
                  <a:gd name="connsiteY167" fmla="*/ 596651 h 1160647"/>
                  <a:gd name="connsiteX168" fmla="*/ 997892 w 3028183"/>
                  <a:gd name="connsiteY168" fmla="*/ 596651 h 1160647"/>
                  <a:gd name="connsiteX169" fmla="*/ 1003212 w 3028183"/>
                  <a:gd name="connsiteY169" fmla="*/ 596651 h 1160647"/>
                  <a:gd name="connsiteX170" fmla="*/ 1003212 w 3028183"/>
                  <a:gd name="connsiteY170" fmla="*/ 514503 h 1160647"/>
                  <a:gd name="connsiteX171" fmla="*/ 1004986 w 3028183"/>
                  <a:gd name="connsiteY171" fmla="*/ 514503 h 1160647"/>
                  <a:gd name="connsiteX172" fmla="*/ 1017399 w 3028183"/>
                  <a:gd name="connsiteY172" fmla="*/ 514503 h 1160647"/>
                  <a:gd name="connsiteX173" fmla="*/ 1017399 w 3028183"/>
                  <a:gd name="connsiteY173" fmla="*/ 512612 h 1160647"/>
                  <a:gd name="connsiteX174" fmla="*/ 1017399 w 3028183"/>
                  <a:gd name="connsiteY174" fmla="*/ 499371 h 1160647"/>
                  <a:gd name="connsiteX175" fmla="*/ 1039693 w 3028183"/>
                  <a:gd name="connsiteY175" fmla="*/ 499371 h 1160647"/>
                  <a:gd name="connsiteX176" fmla="*/ 1039693 w 3028183"/>
                  <a:gd name="connsiteY176" fmla="*/ 498290 h 1160647"/>
                  <a:gd name="connsiteX177" fmla="*/ 1039693 w 3028183"/>
                  <a:gd name="connsiteY177" fmla="*/ 490724 h 1160647"/>
                  <a:gd name="connsiteX178" fmla="*/ 1041466 w 3028183"/>
                  <a:gd name="connsiteY178" fmla="*/ 490724 h 1160647"/>
                  <a:gd name="connsiteX179" fmla="*/ 1053880 w 3028183"/>
                  <a:gd name="connsiteY179" fmla="*/ 490724 h 1160647"/>
                  <a:gd name="connsiteX180" fmla="*/ 1053880 w 3028183"/>
                  <a:gd name="connsiteY180" fmla="*/ 491805 h 1160647"/>
                  <a:gd name="connsiteX181" fmla="*/ 1053880 w 3028183"/>
                  <a:gd name="connsiteY181" fmla="*/ 499371 h 1160647"/>
                  <a:gd name="connsiteX182" fmla="*/ 1054640 w 3028183"/>
                  <a:gd name="connsiteY182" fmla="*/ 499371 h 1160647"/>
                  <a:gd name="connsiteX183" fmla="*/ 1059960 w 3028183"/>
                  <a:gd name="connsiteY183" fmla="*/ 499371 h 1160647"/>
                  <a:gd name="connsiteX184" fmla="*/ 1070093 w 3028183"/>
                  <a:gd name="connsiteY184" fmla="*/ 495047 h 1160647"/>
                  <a:gd name="connsiteX185" fmla="*/ 1074146 w 3028183"/>
                  <a:gd name="connsiteY185" fmla="*/ 498290 h 1160647"/>
                  <a:gd name="connsiteX186" fmla="*/ 1074146 w 3028183"/>
                  <a:gd name="connsiteY186" fmla="*/ 490724 h 1160647"/>
                  <a:gd name="connsiteX187" fmla="*/ 1076426 w 3028183"/>
                  <a:gd name="connsiteY187" fmla="*/ 490724 h 1160647"/>
                  <a:gd name="connsiteX188" fmla="*/ 1092387 w 3028183"/>
                  <a:gd name="connsiteY188" fmla="*/ 490724 h 1160647"/>
                  <a:gd name="connsiteX189" fmla="*/ 1092387 w 3028183"/>
                  <a:gd name="connsiteY189" fmla="*/ 491805 h 1160647"/>
                  <a:gd name="connsiteX190" fmla="*/ 1092387 w 3028183"/>
                  <a:gd name="connsiteY190" fmla="*/ 499371 h 1160647"/>
                  <a:gd name="connsiteX191" fmla="*/ 1122787 w 3028183"/>
                  <a:gd name="connsiteY191" fmla="*/ 499371 h 1160647"/>
                  <a:gd name="connsiteX192" fmla="*/ 1122787 w 3028183"/>
                  <a:gd name="connsiteY192" fmla="*/ 500992 h 1160647"/>
                  <a:gd name="connsiteX193" fmla="*/ 1122787 w 3028183"/>
                  <a:gd name="connsiteY193" fmla="*/ 512342 h 1160647"/>
                  <a:gd name="connsiteX194" fmla="*/ 1149134 w 3028183"/>
                  <a:gd name="connsiteY194" fmla="*/ 512342 h 1160647"/>
                  <a:gd name="connsiteX195" fmla="*/ 1149134 w 3028183"/>
                  <a:gd name="connsiteY195" fmla="*/ 542606 h 1160647"/>
                  <a:gd name="connsiteX196" fmla="*/ 1149894 w 3028183"/>
                  <a:gd name="connsiteY196" fmla="*/ 542606 h 1160647"/>
                  <a:gd name="connsiteX197" fmla="*/ 1155214 w 3028183"/>
                  <a:gd name="connsiteY197" fmla="*/ 542606 h 1160647"/>
                  <a:gd name="connsiteX198" fmla="*/ 1155214 w 3028183"/>
                  <a:gd name="connsiteY198" fmla="*/ 543687 h 1160647"/>
                  <a:gd name="connsiteX199" fmla="*/ 1155214 w 3028183"/>
                  <a:gd name="connsiteY199" fmla="*/ 551254 h 1160647"/>
                  <a:gd name="connsiteX200" fmla="*/ 1159268 w 3028183"/>
                  <a:gd name="connsiteY200" fmla="*/ 581518 h 1160647"/>
                  <a:gd name="connsiteX201" fmla="*/ 1160028 w 3028183"/>
                  <a:gd name="connsiteY201" fmla="*/ 581518 h 1160647"/>
                  <a:gd name="connsiteX202" fmla="*/ 1165348 w 3028183"/>
                  <a:gd name="connsiteY202" fmla="*/ 581518 h 1160647"/>
                  <a:gd name="connsiteX203" fmla="*/ 1165348 w 3028183"/>
                  <a:gd name="connsiteY203" fmla="*/ 582329 h 1160647"/>
                  <a:gd name="connsiteX204" fmla="*/ 1165348 w 3028183"/>
                  <a:gd name="connsiteY204" fmla="*/ 588004 h 1160647"/>
                  <a:gd name="connsiteX205" fmla="*/ 1166361 w 3028183"/>
                  <a:gd name="connsiteY205" fmla="*/ 588004 h 1160647"/>
                  <a:gd name="connsiteX206" fmla="*/ 1173454 w 3028183"/>
                  <a:gd name="connsiteY206" fmla="*/ 588004 h 1160647"/>
                  <a:gd name="connsiteX207" fmla="*/ 1173454 w 3028183"/>
                  <a:gd name="connsiteY207" fmla="*/ 618269 h 1160647"/>
                  <a:gd name="connsiteX208" fmla="*/ 1175481 w 3028183"/>
                  <a:gd name="connsiteY208" fmla="*/ 618269 h 1160647"/>
                  <a:gd name="connsiteX209" fmla="*/ 1189668 w 3028183"/>
                  <a:gd name="connsiteY209" fmla="*/ 618269 h 1160647"/>
                  <a:gd name="connsiteX210" fmla="*/ 1189668 w 3028183"/>
                  <a:gd name="connsiteY210" fmla="*/ 642048 h 1160647"/>
                  <a:gd name="connsiteX211" fmla="*/ 1191695 w 3028183"/>
                  <a:gd name="connsiteY211" fmla="*/ 643669 h 1160647"/>
                  <a:gd name="connsiteX212" fmla="*/ 1191695 w 3028183"/>
                  <a:gd name="connsiteY212" fmla="*/ 655019 h 1160647"/>
                  <a:gd name="connsiteX213" fmla="*/ 1192455 w 3028183"/>
                  <a:gd name="connsiteY213" fmla="*/ 655019 h 1160647"/>
                  <a:gd name="connsiteX214" fmla="*/ 1197775 w 3028183"/>
                  <a:gd name="connsiteY214" fmla="*/ 655019 h 1160647"/>
                  <a:gd name="connsiteX215" fmla="*/ 1197775 w 3028183"/>
                  <a:gd name="connsiteY215" fmla="*/ 678798 h 1160647"/>
                  <a:gd name="connsiteX216" fmla="*/ 1199041 w 3028183"/>
                  <a:gd name="connsiteY216" fmla="*/ 678798 h 1160647"/>
                  <a:gd name="connsiteX217" fmla="*/ 1207908 w 3028183"/>
                  <a:gd name="connsiteY217" fmla="*/ 678798 h 1160647"/>
                  <a:gd name="connsiteX218" fmla="*/ 1209935 w 3028183"/>
                  <a:gd name="connsiteY218" fmla="*/ 682852 h 1160647"/>
                  <a:gd name="connsiteX219" fmla="*/ 1209935 w 3028183"/>
                  <a:gd name="connsiteY219" fmla="*/ 696093 h 1160647"/>
                  <a:gd name="connsiteX220" fmla="*/ 1211455 w 3028183"/>
                  <a:gd name="connsiteY220" fmla="*/ 694201 h 1160647"/>
                  <a:gd name="connsiteX221" fmla="*/ 1222095 w 3028183"/>
                  <a:gd name="connsiteY221" fmla="*/ 680960 h 1160647"/>
                  <a:gd name="connsiteX222" fmla="*/ 1250469 w 3028183"/>
                  <a:gd name="connsiteY222" fmla="*/ 680960 h 1160647"/>
                  <a:gd name="connsiteX223" fmla="*/ 1250469 w 3028183"/>
                  <a:gd name="connsiteY223" fmla="*/ 767431 h 1160647"/>
                  <a:gd name="connsiteX224" fmla="*/ 1251229 w 3028183"/>
                  <a:gd name="connsiteY224" fmla="*/ 767431 h 1160647"/>
                  <a:gd name="connsiteX225" fmla="*/ 1256549 w 3028183"/>
                  <a:gd name="connsiteY225" fmla="*/ 767431 h 1160647"/>
                  <a:gd name="connsiteX226" fmla="*/ 1257309 w 3028183"/>
                  <a:gd name="connsiteY226" fmla="*/ 766080 h 1160647"/>
                  <a:gd name="connsiteX227" fmla="*/ 1262629 w 3028183"/>
                  <a:gd name="connsiteY227" fmla="*/ 756622 h 1160647"/>
                  <a:gd name="connsiteX228" fmla="*/ 1262629 w 3028183"/>
                  <a:gd name="connsiteY228" fmla="*/ 758514 h 1160647"/>
                  <a:gd name="connsiteX229" fmla="*/ 1262629 w 3028183"/>
                  <a:gd name="connsiteY229" fmla="*/ 771755 h 1160647"/>
                  <a:gd name="connsiteX230" fmla="*/ 1266682 w 3028183"/>
                  <a:gd name="connsiteY230" fmla="*/ 726358 h 1160647"/>
                  <a:gd name="connsiteX231" fmla="*/ 1267442 w 3028183"/>
                  <a:gd name="connsiteY231" fmla="*/ 726358 h 1160647"/>
                  <a:gd name="connsiteX232" fmla="*/ 1272762 w 3028183"/>
                  <a:gd name="connsiteY232" fmla="*/ 726358 h 1160647"/>
                  <a:gd name="connsiteX233" fmla="*/ 1272762 w 3028183"/>
                  <a:gd name="connsiteY233" fmla="*/ 661504 h 1160647"/>
                  <a:gd name="connsiteX234" fmla="*/ 1273776 w 3028183"/>
                  <a:gd name="connsiteY234" fmla="*/ 661504 h 1160647"/>
                  <a:gd name="connsiteX235" fmla="*/ 1280869 w 3028183"/>
                  <a:gd name="connsiteY235" fmla="*/ 661504 h 1160647"/>
                  <a:gd name="connsiteX236" fmla="*/ 1293029 w 3028183"/>
                  <a:gd name="connsiteY236" fmla="*/ 618269 h 1160647"/>
                  <a:gd name="connsiteX237" fmla="*/ 1294296 w 3028183"/>
                  <a:gd name="connsiteY237" fmla="*/ 618269 h 1160647"/>
                  <a:gd name="connsiteX238" fmla="*/ 1303163 w 3028183"/>
                  <a:gd name="connsiteY238" fmla="*/ 618269 h 1160647"/>
                  <a:gd name="connsiteX239" fmla="*/ 1313296 w 3028183"/>
                  <a:gd name="connsiteY239" fmla="*/ 661504 h 1160647"/>
                  <a:gd name="connsiteX240" fmla="*/ 1314309 w 3028183"/>
                  <a:gd name="connsiteY240" fmla="*/ 661504 h 1160647"/>
                  <a:gd name="connsiteX241" fmla="*/ 1321403 w 3028183"/>
                  <a:gd name="connsiteY241" fmla="*/ 661504 h 1160647"/>
                  <a:gd name="connsiteX242" fmla="*/ 1321403 w 3028183"/>
                  <a:gd name="connsiteY242" fmla="*/ 700416 h 1160647"/>
                  <a:gd name="connsiteX243" fmla="*/ 1323176 w 3028183"/>
                  <a:gd name="connsiteY243" fmla="*/ 700416 h 1160647"/>
                  <a:gd name="connsiteX244" fmla="*/ 1335590 w 3028183"/>
                  <a:gd name="connsiteY244" fmla="*/ 700416 h 1160647"/>
                  <a:gd name="connsiteX245" fmla="*/ 1335590 w 3028183"/>
                  <a:gd name="connsiteY245" fmla="*/ 702578 h 1160647"/>
                  <a:gd name="connsiteX246" fmla="*/ 1335590 w 3028183"/>
                  <a:gd name="connsiteY246" fmla="*/ 717710 h 1160647"/>
                  <a:gd name="connsiteX247" fmla="*/ 1339643 w 3028183"/>
                  <a:gd name="connsiteY247" fmla="*/ 715549 h 1160647"/>
                  <a:gd name="connsiteX248" fmla="*/ 1339643 w 3028183"/>
                  <a:gd name="connsiteY248" fmla="*/ 700416 h 1160647"/>
                  <a:gd name="connsiteX249" fmla="*/ 1341163 w 3028183"/>
                  <a:gd name="connsiteY249" fmla="*/ 700416 h 1160647"/>
                  <a:gd name="connsiteX250" fmla="*/ 1351803 w 3028183"/>
                  <a:gd name="connsiteY250" fmla="*/ 700416 h 1160647"/>
                  <a:gd name="connsiteX251" fmla="*/ 1351803 w 3028183"/>
                  <a:gd name="connsiteY251" fmla="*/ 702037 h 1160647"/>
                  <a:gd name="connsiteX252" fmla="*/ 1351803 w 3028183"/>
                  <a:gd name="connsiteY252" fmla="*/ 713387 h 1160647"/>
                  <a:gd name="connsiteX253" fmla="*/ 1382204 w 3028183"/>
                  <a:gd name="connsiteY253" fmla="*/ 713387 h 1160647"/>
                  <a:gd name="connsiteX254" fmla="*/ 1382204 w 3028183"/>
                  <a:gd name="connsiteY254" fmla="*/ 676637 h 1160647"/>
                  <a:gd name="connsiteX255" fmla="*/ 1383470 w 3028183"/>
                  <a:gd name="connsiteY255" fmla="*/ 676637 h 1160647"/>
                  <a:gd name="connsiteX256" fmla="*/ 1392337 w 3028183"/>
                  <a:gd name="connsiteY256" fmla="*/ 676637 h 1160647"/>
                  <a:gd name="connsiteX257" fmla="*/ 1392337 w 3028183"/>
                  <a:gd name="connsiteY257" fmla="*/ 698254 h 1160647"/>
                  <a:gd name="connsiteX258" fmla="*/ 1394364 w 3028183"/>
                  <a:gd name="connsiteY258" fmla="*/ 665828 h 1160647"/>
                  <a:gd name="connsiteX259" fmla="*/ 1416657 w 3028183"/>
                  <a:gd name="connsiteY259" fmla="*/ 665828 h 1160647"/>
                  <a:gd name="connsiteX260" fmla="*/ 1416657 w 3028183"/>
                  <a:gd name="connsiteY260" fmla="*/ 664206 h 1160647"/>
                  <a:gd name="connsiteX261" fmla="*/ 1416657 w 3028183"/>
                  <a:gd name="connsiteY261" fmla="*/ 652857 h 1160647"/>
                  <a:gd name="connsiteX262" fmla="*/ 1417417 w 3028183"/>
                  <a:gd name="connsiteY262" fmla="*/ 652857 h 1160647"/>
                  <a:gd name="connsiteX263" fmla="*/ 1422737 w 3028183"/>
                  <a:gd name="connsiteY263" fmla="*/ 652857 h 1160647"/>
                  <a:gd name="connsiteX264" fmla="*/ 1422737 w 3028183"/>
                  <a:gd name="connsiteY264" fmla="*/ 650966 h 1160647"/>
                  <a:gd name="connsiteX265" fmla="*/ 1422737 w 3028183"/>
                  <a:gd name="connsiteY265" fmla="*/ 637725 h 1160647"/>
                  <a:gd name="connsiteX266" fmla="*/ 1426791 w 3028183"/>
                  <a:gd name="connsiteY266" fmla="*/ 644210 h 1160647"/>
                  <a:gd name="connsiteX267" fmla="*/ 1429071 w 3028183"/>
                  <a:gd name="connsiteY267" fmla="*/ 644210 h 1160647"/>
                  <a:gd name="connsiteX268" fmla="*/ 1445031 w 3028183"/>
                  <a:gd name="connsiteY268" fmla="*/ 644210 h 1160647"/>
                  <a:gd name="connsiteX269" fmla="*/ 1445031 w 3028183"/>
                  <a:gd name="connsiteY269" fmla="*/ 643399 h 1160647"/>
                  <a:gd name="connsiteX270" fmla="*/ 1445031 w 3028183"/>
                  <a:gd name="connsiteY270" fmla="*/ 637725 h 1160647"/>
                  <a:gd name="connsiteX271" fmla="*/ 1445791 w 3028183"/>
                  <a:gd name="connsiteY271" fmla="*/ 637725 h 1160647"/>
                  <a:gd name="connsiteX272" fmla="*/ 1451111 w 3028183"/>
                  <a:gd name="connsiteY272" fmla="*/ 637725 h 1160647"/>
                  <a:gd name="connsiteX273" fmla="*/ 1451111 w 3028183"/>
                  <a:gd name="connsiteY273" fmla="*/ 639076 h 1160647"/>
                  <a:gd name="connsiteX274" fmla="*/ 1451111 w 3028183"/>
                  <a:gd name="connsiteY274" fmla="*/ 648534 h 1160647"/>
                  <a:gd name="connsiteX275" fmla="*/ 1489618 w 3028183"/>
                  <a:gd name="connsiteY275" fmla="*/ 648534 h 1160647"/>
                  <a:gd name="connsiteX276" fmla="*/ 1489618 w 3028183"/>
                  <a:gd name="connsiteY276" fmla="*/ 786887 h 1160647"/>
                  <a:gd name="connsiteX277" fmla="*/ 1491138 w 3028183"/>
                  <a:gd name="connsiteY277" fmla="*/ 786887 h 1160647"/>
                  <a:gd name="connsiteX278" fmla="*/ 1501778 w 3028183"/>
                  <a:gd name="connsiteY278" fmla="*/ 786887 h 1160647"/>
                  <a:gd name="connsiteX279" fmla="*/ 1501778 w 3028183"/>
                  <a:gd name="connsiteY279" fmla="*/ 773917 h 1160647"/>
                  <a:gd name="connsiteX280" fmla="*/ 1505832 w 3028183"/>
                  <a:gd name="connsiteY280" fmla="*/ 773917 h 1160647"/>
                  <a:gd name="connsiteX281" fmla="*/ 1505832 w 3028183"/>
                  <a:gd name="connsiteY281" fmla="*/ 786887 h 1160647"/>
                  <a:gd name="connsiteX282" fmla="*/ 1536232 w 3028183"/>
                  <a:gd name="connsiteY282" fmla="*/ 786887 h 1160647"/>
                  <a:gd name="connsiteX283" fmla="*/ 1536232 w 3028183"/>
                  <a:gd name="connsiteY283" fmla="*/ 756622 h 1160647"/>
                  <a:gd name="connsiteX284" fmla="*/ 1548392 w 3028183"/>
                  <a:gd name="connsiteY284" fmla="*/ 756622 h 1160647"/>
                  <a:gd name="connsiteX285" fmla="*/ 1560552 w 3028183"/>
                  <a:gd name="connsiteY285" fmla="*/ 754461 h 1160647"/>
                  <a:gd name="connsiteX286" fmla="*/ 1564606 w 3028183"/>
                  <a:gd name="connsiteY286" fmla="*/ 756622 h 1160647"/>
                  <a:gd name="connsiteX287" fmla="*/ 1574739 w 3028183"/>
                  <a:gd name="connsiteY287" fmla="*/ 756622 h 1160647"/>
                  <a:gd name="connsiteX288" fmla="*/ 1574739 w 3028183"/>
                  <a:gd name="connsiteY288" fmla="*/ 786887 h 1160647"/>
                  <a:gd name="connsiteX289" fmla="*/ 1582846 w 3028183"/>
                  <a:gd name="connsiteY289" fmla="*/ 786887 h 1160647"/>
                  <a:gd name="connsiteX290" fmla="*/ 1582846 w 3028183"/>
                  <a:gd name="connsiteY290" fmla="*/ 804182 h 1160647"/>
                  <a:gd name="connsiteX291" fmla="*/ 1592182 w 3028183"/>
                  <a:gd name="connsiteY291" fmla="*/ 805087 h 1160647"/>
                  <a:gd name="connsiteX292" fmla="*/ 1605140 w 3028183"/>
                  <a:gd name="connsiteY292" fmla="*/ 805087 h 1160647"/>
                  <a:gd name="connsiteX293" fmla="*/ 1605140 w 3028183"/>
                  <a:gd name="connsiteY293" fmla="*/ 789049 h 1160647"/>
                  <a:gd name="connsiteX294" fmla="*/ 1673096 w 3028183"/>
                  <a:gd name="connsiteY294" fmla="*/ 789049 h 1160647"/>
                  <a:gd name="connsiteX295" fmla="*/ 1673096 w 3028183"/>
                  <a:gd name="connsiteY295" fmla="*/ 703796 h 1160647"/>
                  <a:gd name="connsiteX296" fmla="*/ 1745104 w 3028183"/>
                  <a:gd name="connsiteY296" fmla="*/ 703796 h 1160647"/>
                  <a:gd name="connsiteX297" fmla="*/ 1745104 w 3028183"/>
                  <a:gd name="connsiteY297" fmla="*/ 782564 h 1160647"/>
                  <a:gd name="connsiteX298" fmla="*/ 1747008 w 3028183"/>
                  <a:gd name="connsiteY298" fmla="*/ 782564 h 1160647"/>
                  <a:gd name="connsiteX299" fmla="*/ 1748250 w 3028183"/>
                  <a:gd name="connsiteY299" fmla="*/ 805087 h 1160647"/>
                  <a:gd name="connsiteX300" fmla="*/ 1757926 w 3028183"/>
                  <a:gd name="connsiteY300" fmla="*/ 805087 h 1160647"/>
                  <a:gd name="connsiteX301" fmla="*/ 1759168 w 3028183"/>
                  <a:gd name="connsiteY301" fmla="*/ 782564 h 1160647"/>
                  <a:gd name="connsiteX302" fmla="*/ 1765248 w 3028183"/>
                  <a:gd name="connsiteY302" fmla="*/ 782564 h 1160647"/>
                  <a:gd name="connsiteX303" fmla="*/ 1766490 w 3028183"/>
                  <a:gd name="connsiteY303" fmla="*/ 805087 h 1160647"/>
                  <a:gd name="connsiteX304" fmla="*/ 1817112 w 3028183"/>
                  <a:gd name="connsiteY304" fmla="*/ 805087 h 1160647"/>
                  <a:gd name="connsiteX305" fmla="*/ 1817112 w 3028183"/>
                  <a:gd name="connsiteY305" fmla="*/ 642059 h 1160647"/>
                  <a:gd name="connsiteX306" fmla="*/ 2014439 w 3028183"/>
                  <a:gd name="connsiteY306" fmla="*/ 642059 h 1160647"/>
                  <a:gd name="connsiteX307" fmla="*/ 2014439 w 3028183"/>
                  <a:gd name="connsiteY307" fmla="*/ 805087 h 1160647"/>
                  <a:gd name="connsiteX308" fmla="*/ 2033136 w 3028183"/>
                  <a:gd name="connsiteY308" fmla="*/ 805087 h 1160647"/>
                  <a:gd name="connsiteX309" fmla="*/ 2033136 w 3028183"/>
                  <a:gd name="connsiteY309" fmla="*/ 722394 h 1160647"/>
                  <a:gd name="connsiteX310" fmla="*/ 2128256 w 3028183"/>
                  <a:gd name="connsiteY310" fmla="*/ 722394 h 1160647"/>
                  <a:gd name="connsiteX311" fmla="*/ 2140186 w 3028183"/>
                  <a:gd name="connsiteY311" fmla="*/ 404253 h 1160647"/>
                  <a:gd name="connsiteX312" fmla="*/ 2128026 w 3028183"/>
                  <a:gd name="connsiteY312" fmla="*/ 382635 h 1160647"/>
                  <a:gd name="connsiteX313" fmla="*/ 2121946 w 3028183"/>
                  <a:gd name="connsiteY313" fmla="*/ 378311 h 1160647"/>
                  <a:gd name="connsiteX314" fmla="*/ 2130053 w 3028183"/>
                  <a:gd name="connsiteY314" fmla="*/ 354532 h 1160647"/>
                  <a:gd name="connsiteX315" fmla="*/ 2130053 w 3028183"/>
                  <a:gd name="connsiteY315" fmla="*/ 337238 h 1160647"/>
                  <a:gd name="connsiteX316" fmla="*/ 2144240 w 3028183"/>
                  <a:gd name="connsiteY316" fmla="*/ 337238 h 1160647"/>
                  <a:gd name="connsiteX317" fmla="*/ 2144240 w 3028183"/>
                  <a:gd name="connsiteY317" fmla="*/ 315620 h 1160647"/>
                  <a:gd name="connsiteX318" fmla="*/ 2146266 w 3028183"/>
                  <a:gd name="connsiteY318" fmla="*/ 311296 h 1160647"/>
                  <a:gd name="connsiteX319" fmla="*/ 2146266 w 3028183"/>
                  <a:gd name="connsiteY319" fmla="*/ 233472 h 1160647"/>
                  <a:gd name="connsiteX320" fmla="*/ 2144240 w 3028183"/>
                  <a:gd name="connsiteY320" fmla="*/ 226987 h 1160647"/>
                  <a:gd name="connsiteX321" fmla="*/ 2150320 w 3028183"/>
                  <a:gd name="connsiteY321" fmla="*/ 220501 h 1160647"/>
                  <a:gd name="connsiteX322" fmla="*/ 2150320 w 3028183"/>
                  <a:gd name="connsiteY322" fmla="*/ 162133 h 1160647"/>
                  <a:gd name="connsiteX323" fmla="*/ 2152346 w 3028183"/>
                  <a:gd name="connsiteY323" fmla="*/ 157810 h 1160647"/>
                  <a:gd name="connsiteX324" fmla="*/ 2152346 w 3028183"/>
                  <a:gd name="connsiteY324" fmla="*/ 101604 h 1160647"/>
                  <a:gd name="connsiteX325" fmla="*/ 2154373 w 3028183"/>
                  <a:gd name="connsiteY325" fmla="*/ 82148 h 1160647"/>
                  <a:gd name="connsiteX326" fmla="*/ 2158427 w 3028183"/>
                  <a:gd name="connsiteY326" fmla="*/ 99442 h 1160647"/>
                  <a:gd name="connsiteX327" fmla="*/ 2160453 w 3028183"/>
                  <a:gd name="connsiteY327" fmla="*/ 157810 h 1160647"/>
                  <a:gd name="connsiteX328" fmla="*/ 2162480 w 3028183"/>
                  <a:gd name="connsiteY328" fmla="*/ 220501 h 1160647"/>
                  <a:gd name="connsiteX329" fmla="*/ 2168560 w 3028183"/>
                  <a:gd name="connsiteY329" fmla="*/ 226987 h 1160647"/>
                  <a:gd name="connsiteX330" fmla="*/ 2166533 w 3028183"/>
                  <a:gd name="connsiteY330" fmla="*/ 233472 h 1160647"/>
                  <a:gd name="connsiteX331" fmla="*/ 2166533 w 3028183"/>
                  <a:gd name="connsiteY331" fmla="*/ 311296 h 1160647"/>
                  <a:gd name="connsiteX332" fmla="*/ 2168560 w 3028183"/>
                  <a:gd name="connsiteY332" fmla="*/ 315620 h 1160647"/>
                  <a:gd name="connsiteX333" fmla="*/ 2168560 w 3028183"/>
                  <a:gd name="connsiteY333" fmla="*/ 337238 h 1160647"/>
                  <a:gd name="connsiteX334" fmla="*/ 2182747 w 3028183"/>
                  <a:gd name="connsiteY334" fmla="*/ 337238 h 1160647"/>
                  <a:gd name="connsiteX335" fmla="*/ 2182747 w 3028183"/>
                  <a:gd name="connsiteY335" fmla="*/ 354532 h 1160647"/>
                  <a:gd name="connsiteX336" fmla="*/ 2190854 w 3028183"/>
                  <a:gd name="connsiteY336" fmla="*/ 378311 h 1160647"/>
                  <a:gd name="connsiteX337" fmla="*/ 2184774 w 3028183"/>
                  <a:gd name="connsiteY337" fmla="*/ 382635 h 1160647"/>
                  <a:gd name="connsiteX338" fmla="*/ 2172613 w 3028183"/>
                  <a:gd name="connsiteY338" fmla="*/ 404253 h 1160647"/>
                  <a:gd name="connsiteX339" fmla="*/ 2180720 w 3028183"/>
                  <a:gd name="connsiteY339" fmla="*/ 657181 h 1160647"/>
                  <a:gd name="connsiteX340" fmla="*/ 2245574 w 3028183"/>
                  <a:gd name="connsiteY340" fmla="*/ 657181 h 1160647"/>
                  <a:gd name="connsiteX341" fmla="*/ 2245574 w 3028183"/>
                  <a:gd name="connsiteY341" fmla="*/ 732843 h 1160647"/>
                  <a:gd name="connsiteX342" fmla="*/ 2253681 w 3028183"/>
                  <a:gd name="connsiteY342" fmla="*/ 732843 h 1160647"/>
                  <a:gd name="connsiteX343" fmla="*/ 2255708 w 3028183"/>
                  <a:gd name="connsiteY343" fmla="*/ 726358 h 1160647"/>
                  <a:gd name="connsiteX344" fmla="*/ 2261788 w 3028183"/>
                  <a:gd name="connsiteY344" fmla="*/ 726358 h 1160647"/>
                  <a:gd name="connsiteX345" fmla="*/ 2263815 w 3028183"/>
                  <a:gd name="connsiteY345" fmla="*/ 735005 h 1160647"/>
                  <a:gd name="connsiteX346" fmla="*/ 2275975 w 3028183"/>
                  <a:gd name="connsiteY346" fmla="*/ 735005 h 1160647"/>
                  <a:gd name="connsiteX347" fmla="*/ 2275975 w 3028183"/>
                  <a:gd name="connsiteY347" fmla="*/ 728519 h 1160647"/>
                  <a:gd name="connsiteX348" fmla="*/ 2298268 w 3028183"/>
                  <a:gd name="connsiteY348" fmla="*/ 728519 h 1160647"/>
                  <a:gd name="connsiteX349" fmla="*/ 2298268 w 3028183"/>
                  <a:gd name="connsiteY349" fmla="*/ 735005 h 1160647"/>
                  <a:gd name="connsiteX350" fmla="*/ 2318535 w 3028183"/>
                  <a:gd name="connsiteY350" fmla="*/ 735005 h 1160647"/>
                  <a:gd name="connsiteX351" fmla="*/ 2318535 w 3028183"/>
                  <a:gd name="connsiteY351" fmla="*/ 780402 h 1160647"/>
                  <a:gd name="connsiteX352" fmla="*/ 2332722 w 3028183"/>
                  <a:gd name="connsiteY352" fmla="*/ 780402 h 1160647"/>
                  <a:gd name="connsiteX353" fmla="*/ 2332722 w 3028183"/>
                  <a:gd name="connsiteY353" fmla="*/ 767431 h 1160647"/>
                  <a:gd name="connsiteX354" fmla="*/ 2348936 w 3028183"/>
                  <a:gd name="connsiteY354" fmla="*/ 767431 h 1160647"/>
                  <a:gd name="connsiteX355" fmla="*/ 2348936 w 3028183"/>
                  <a:gd name="connsiteY355" fmla="*/ 588004 h 1160647"/>
                  <a:gd name="connsiteX356" fmla="*/ 2355016 w 3028183"/>
                  <a:gd name="connsiteY356" fmla="*/ 581518 h 1160647"/>
                  <a:gd name="connsiteX357" fmla="*/ 2427977 w 3028183"/>
                  <a:gd name="connsiteY357" fmla="*/ 581518 h 1160647"/>
                  <a:gd name="connsiteX358" fmla="*/ 2427977 w 3028183"/>
                  <a:gd name="connsiteY358" fmla="*/ 590166 h 1160647"/>
                  <a:gd name="connsiteX359" fmla="*/ 2438110 w 3028183"/>
                  <a:gd name="connsiteY359" fmla="*/ 590166 h 1160647"/>
                  <a:gd name="connsiteX360" fmla="*/ 2438110 w 3028183"/>
                  <a:gd name="connsiteY360" fmla="*/ 704740 h 1160647"/>
                  <a:gd name="connsiteX361" fmla="*/ 2460404 w 3028183"/>
                  <a:gd name="connsiteY361" fmla="*/ 704740 h 1160647"/>
                  <a:gd name="connsiteX362" fmla="*/ 2460404 w 3028183"/>
                  <a:gd name="connsiteY362" fmla="*/ 637725 h 1160647"/>
                  <a:gd name="connsiteX363" fmla="*/ 2486751 w 3028183"/>
                  <a:gd name="connsiteY363" fmla="*/ 637725 h 1160647"/>
                  <a:gd name="connsiteX364" fmla="*/ 2490804 w 3028183"/>
                  <a:gd name="connsiteY364" fmla="*/ 633401 h 1160647"/>
                  <a:gd name="connsiteX365" fmla="*/ 2498911 w 3028183"/>
                  <a:gd name="connsiteY365" fmla="*/ 633401 h 1160647"/>
                  <a:gd name="connsiteX366" fmla="*/ 2502964 w 3028183"/>
                  <a:gd name="connsiteY366" fmla="*/ 637725 h 1160647"/>
                  <a:gd name="connsiteX367" fmla="*/ 2525258 w 3028183"/>
                  <a:gd name="connsiteY367" fmla="*/ 637725 h 1160647"/>
                  <a:gd name="connsiteX368" fmla="*/ 2525258 w 3028183"/>
                  <a:gd name="connsiteY368" fmla="*/ 520989 h 1160647"/>
                  <a:gd name="connsiteX369" fmla="*/ 2582005 w 3028183"/>
                  <a:gd name="connsiteY369" fmla="*/ 510180 h 1160647"/>
                  <a:gd name="connsiteX370" fmla="*/ 2582005 w 3028183"/>
                  <a:gd name="connsiteY370" fmla="*/ 511261 h 1160647"/>
                  <a:gd name="connsiteX371" fmla="*/ 2582005 w 3028183"/>
                  <a:gd name="connsiteY371" fmla="*/ 518827 h 1160647"/>
                  <a:gd name="connsiteX372" fmla="*/ 2608352 w 3028183"/>
                  <a:gd name="connsiteY372" fmla="*/ 518827 h 1160647"/>
                  <a:gd name="connsiteX373" fmla="*/ 2608352 w 3028183"/>
                  <a:gd name="connsiteY373" fmla="*/ 773917 h 1160647"/>
                  <a:gd name="connsiteX374" fmla="*/ 2630646 w 3028183"/>
                  <a:gd name="connsiteY374" fmla="*/ 773917 h 1160647"/>
                  <a:gd name="connsiteX375" fmla="*/ 2630646 w 3028183"/>
                  <a:gd name="connsiteY375" fmla="*/ 769593 h 1160647"/>
                  <a:gd name="connsiteX376" fmla="*/ 2642806 w 3028183"/>
                  <a:gd name="connsiteY376" fmla="*/ 769593 h 1160647"/>
                  <a:gd name="connsiteX377" fmla="*/ 2642806 w 3028183"/>
                  <a:gd name="connsiteY377" fmla="*/ 773917 h 1160647"/>
                  <a:gd name="connsiteX378" fmla="*/ 2667126 w 3028183"/>
                  <a:gd name="connsiteY378" fmla="*/ 773917 h 1160647"/>
                  <a:gd name="connsiteX379" fmla="*/ 2667126 w 3028183"/>
                  <a:gd name="connsiteY379" fmla="*/ 760946 h 1160647"/>
                  <a:gd name="connsiteX380" fmla="*/ 2695500 w 3028183"/>
                  <a:gd name="connsiteY380" fmla="*/ 760946 h 1160647"/>
                  <a:gd name="connsiteX381" fmla="*/ 2707660 w 3028183"/>
                  <a:gd name="connsiteY381" fmla="*/ 756622 h 1160647"/>
                  <a:gd name="connsiteX382" fmla="*/ 2727927 w 3028183"/>
                  <a:gd name="connsiteY382" fmla="*/ 760946 h 1160647"/>
                  <a:gd name="connsiteX383" fmla="*/ 2727927 w 3028183"/>
                  <a:gd name="connsiteY383" fmla="*/ 743652 h 1160647"/>
                  <a:gd name="connsiteX384" fmla="*/ 2736034 w 3028183"/>
                  <a:gd name="connsiteY384" fmla="*/ 743652 h 1160647"/>
                  <a:gd name="connsiteX385" fmla="*/ 2736034 w 3028183"/>
                  <a:gd name="connsiteY385" fmla="*/ 730681 h 1160647"/>
                  <a:gd name="connsiteX386" fmla="*/ 2792781 w 3028183"/>
                  <a:gd name="connsiteY386" fmla="*/ 730681 h 1160647"/>
                  <a:gd name="connsiteX387" fmla="*/ 2792781 w 3028183"/>
                  <a:gd name="connsiteY387" fmla="*/ 700416 h 1160647"/>
                  <a:gd name="connsiteX388" fmla="*/ 2811021 w 3028183"/>
                  <a:gd name="connsiteY388" fmla="*/ 700416 h 1160647"/>
                  <a:gd name="connsiteX389" fmla="*/ 2811021 w 3028183"/>
                  <a:gd name="connsiteY389" fmla="*/ 693931 h 1160647"/>
                  <a:gd name="connsiteX390" fmla="*/ 2823181 w 3028183"/>
                  <a:gd name="connsiteY390" fmla="*/ 693931 h 1160647"/>
                  <a:gd name="connsiteX391" fmla="*/ 2823181 w 3028183"/>
                  <a:gd name="connsiteY391" fmla="*/ 700416 h 1160647"/>
                  <a:gd name="connsiteX392" fmla="*/ 2839395 w 3028183"/>
                  <a:gd name="connsiteY392" fmla="*/ 700416 h 1160647"/>
                  <a:gd name="connsiteX393" fmla="*/ 2839395 w 3028183"/>
                  <a:gd name="connsiteY393" fmla="*/ 750137 h 1160647"/>
                  <a:gd name="connsiteX394" fmla="*/ 2871822 w 3028183"/>
                  <a:gd name="connsiteY394" fmla="*/ 750137 h 1160647"/>
                  <a:gd name="connsiteX395" fmla="*/ 2871822 w 3028183"/>
                  <a:gd name="connsiteY395" fmla="*/ 724196 h 1160647"/>
                  <a:gd name="connsiteX396" fmla="*/ 2910329 w 3028183"/>
                  <a:gd name="connsiteY396" fmla="*/ 724196 h 1160647"/>
                  <a:gd name="connsiteX397" fmla="*/ 2910329 w 3028183"/>
                  <a:gd name="connsiteY397" fmla="*/ 693931 h 1160647"/>
                  <a:gd name="connsiteX398" fmla="*/ 2958970 w 3028183"/>
                  <a:gd name="connsiteY398" fmla="*/ 693931 h 1160647"/>
                  <a:gd name="connsiteX399" fmla="*/ 2958970 w 3028183"/>
                  <a:gd name="connsiteY399" fmla="*/ 805087 h 1160647"/>
                  <a:gd name="connsiteX400" fmla="*/ 2958970 w 3028183"/>
                  <a:gd name="connsiteY400" fmla="*/ 818866 h 1160647"/>
                  <a:gd name="connsiteX401" fmla="*/ 3024845 w 3028183"/>
                  <a:gd name="connsiteY401" fmla="*/ 818866 h 1160647"/>
                  <a:gd name="connsiteX402" fmla="*/ 3028183 w 3028183"/>
                  <a:gd name="connsiteY402" fmla="*/ 1160647 h 1160647"/>
                  <a:gd name="connsiteX403" fmla="*/ 2054 w 3028183"/>
                  <a:gd name="connsiteY403" fmla="*/ 1158314 h 1160647"/>
                  <a:gd name="connsiteX404" fmla="*/ 0 w 3028183"/>
                  <a:gd name="connsiteY404" fmla="*/ 724196 h 1160647"/>
                  <a:gd name="connsiteX405" fmla="*/ 20267 w 3028183"/>
                  <a:gd name="connsiteY405" fmla="*/ 724196 h 1160647"/>
                  <a:gd name="connsiteX406" fmla="*/ 20774 w 3028183"/>
                  <a:gd name="connsiteY406" fmla="*/ 723115 h 1160647"/>
                  <a:gd name="connsiteX407" fmla="*/ 24320 w 3028183"/>
                  <a:gd name="connsiteY407" fmla="*/ 715549 h 1160647"/>
                  <a:gd name="connsiteX408" fmla="*/ 26094 w 3028183"/>
                  <a:gd name="connsiteY408" fmla="*/ 715819 h 1160647"/>
                  <a:gd name="connsiteX409" fmla="*/ 38507 w 3028183"/>
                  <a:gd name="connsiteY409" fmla="*/ 717710 h 1160647"/>
                  <a:gd name="connsiteX410" fmla="*/ 39014 w 3028183"/>
                  <a:gd name="connsiteY410" fmla="*/ 719062 h 1160647"/>
                  <a:gd name="connsiteX411" fmla="*/ 42560 w 3028183"/>
                  <a:gd name="connsiteY411" fmla="*/ 728519 h 1160647"/>
                  <a:gd name="connsiteX412" fmla="*/ 68907 w 3028183"/>
                  <a:gd name="connsiteY412" fmla="*/ 730681 h 1160647"/>
                  <a:gd name="connsiteX413" fmla="*/ 68907 w 3028183"/>
                  <a:gd name="connsiteY413" fmla="*/ 607460 h 1160647"/>
                  <a:gd name="connsiteX414" fmla="*/ 70934 w 3028183"/>
                  <a:gd name="connsiteY414" fmla="*/ 607460 h 1160647"/>
                  <a:gd name="connsiteX415" fmla="*/ 85121 w 3028183"/>
                  <a:gd name="connsiteY415" fmla="*/ 607460 h 1160647"/>
                  <a:gd name="connsiteX416" fmla="*/ 85121 w 3028183"/>
                  <a:gd name="connsiteY416" fmla="*/ 471268 h 1160647"/>
                  <a:gd name="connsiteX417" fmla="*/ 86894 w 3028183"/>
                  <a:gd name="connsiteY417" fmla="*/ 471268 h 1160647"/>
                  <a:gd name="connsiteX418" fmla="*/ 99308 w 3028183"/>
                  <a:gd name="connsiteY418" fmla="*/ 471268 h 1160647"/>
                  <a:gd name="connsiteX419" fmla="*/ 99308 w 3028183"/>
                  <a:gd name="connsiteY419" fmla="*/ 356694 h 1160647"/>
                  <a:gd name="connsiteX420" fmla="*/ 103361 w 3028183"/>
                  <a:gd name="connsiteY420" fmla="*/ 328590 h 1160647"/>
                  <a:gd name="connsiteX421" fmla="*/ 105388 w 3028183"/>
                  <a:gd name="connsiteY421" fmla="*/ 328590 h 1160647"/>
                  <a:gd name="connsiteX422" fmla="*/ 119575 w 3028183"/>
                  <a:gd name="connsiteY422" fmla="*/ 328590 h 1160647"/>
                  <a:gd name="connsiteX423" fmla="*/ 156055 w 3028183"/>
                  <a:gd name="connsiteY423" fmla="*/ 246443 h 1160647"/>
                  <a:gd name="connsiteX424" fmla="*/ 160109 w 3028183"/>
                  <a:gd name="connsiteY424" fmla="*/ 0 h 1160647"/>
                  <a:gd name="connsiteX0" fmla="*/ 160109 w 3028183"/>
                  <a:gd name="connsiteY0" fmla="*/ 0 h 1160647"/>
                  <a:gd name="connsiteX1" fmla="*/ 162135 w 3028183"/>
                  <a:gd name="connsiteY1" fmla="*/ 246443 h 1160647"/>
                  <a:gd name="connsiteX2" fmla="*/ 200642 w 3028183"/>
                  <a:gd name="connsiteY2" fmla="*/ 326429 h 1160647"/>
                  <a:gd name="connsiteX3" fmla="*/ 202669 w 3028183"/>
                  <a:gd name="connsiteY3" fmla="*/ 326429 h 1160647"/>
                  <a:gd name="connsiteX4" fmla="*/ 216856 w 3028183"/>
                  <a:gd name="connsiteY4" fmla="*/ 326429 h 1160647"/>
                  <a:gd name="connsiteX5" fmla="*/ 216856 w 3028183"/>
                  <a:gd name="connsiteY5" fmla="*/ 350208 h 1160647"/>
                  <a:gd name="connsiteX6" fmla="*/ 217363 w 3028183"/>
                  <a:gd name="connsiteY6" fmla="*/ 351019 h 1160647"/>
                  <a:gd name="connsiteX7" fmla="*/ 220909 w 3028183"/>
                  <a:gd name="connsiteY7" fmla="*/ 356694 h 1160647"/>
                  <a:gd name="connsiteX8" fmla="*/ 220909 w 3028183"/>
                  <a:gd name="connsiteY8" fmla="*/ 471268 h 1160647"/>
                  <a:gd name="connsiteX9" fmla="*/ 223189 w 3028183"/>
                  <a:gd name="connsiteY9" fmla="*/ 471268 h 1160647"/>
                  <a:gd name="connsiteX10" fmla="*/ 239150 w 3028183"/>
                  <a:gd name="connsiteY10" fmla="*/ 471268 h 1160647"/>
                  <a:gd name="connsiteX11" fmla="*/ 239150 w 3028183"/>
                  <a:gd name="connsiteY11" fmla="*/ 611783 h 1160647"/>
                  <a:gd name="connsiteX12" fmla="*/ 240670 w 3028183"/>
                  <a:gd name="connsiteY12" fmla="*/ 611513 h 1160647"/>
                  <a:gd name="connsiteX13" fmla="*/ 251310 w 3028183"/>
                  <a:gd name="connsiteY13" fmla="*/ 609622 h 1160647"/>
                  <a:gd name="connsiteX14" fmla="*/ 249283 w 3028183"/>
                  <a:gd name="connsiteY14" fmla="*/ 698254 h 1160647"/>
                  <a:gd name="connsiteX15" fmla="*/ 250803 w 3028183"/>
                  <a:gd name="connsiteY15" fmla="*/ 698525 h 1160647"/>
                  <a:gd name="connsiteX16" fmla="*/ 261443 w 3028183"/>
                  <a:gd name="connsiteY16" fmla="*/ 700416 h 1160647"/>
                  <a:gd name="connsiteX17" fmla="*/ 261696 w 3028183"/>
                  <a:gd name="connsiteY17" fmla="*/ 701227 h 1160647"/>
                  <a:gd name="connsiteX18" fmla="*/ 263470 w 3028183"/>
                  <a:gd name="connsiteY18" fmla="*/ 706902 h 1160647"/>
                  <a:gd name="connsiteX19" fmla="*/ 264230 w 3028183"/>
                  <a:gd name="connsiteY19" fmla="*/ 704470 h 1160647"/>
                  <a:gd name="connsiteX20" fmla="*/ 269550 w 3028183"/>
                  <a:gd name="connsiteY20" fmla="*/ 687446 h 1160647"/>
                  <a:gd name="connsiteX21" fmla="*/ 271323 w 3028183"/>
                  <a:gd name="connsiteY21" fmla="*/ 687446 h 1160647"/>
                  <a:gd name="connsiteX22" fmla="*/ 283737 w 3028183"/>
                  <a:gd name="connsiteY22" fmla="*/ 687446 h 1160647"/>
                  <a:gd name="connsiteX23" fmla="*/ 283737 w 3028183"/>
                  <a:gd name="connsiteY23" fmla="*/ 719872 h 1160647"/>
                  <a:gd name="connsiteX24" fmla="*/ 284750 w 3028183"/>
                  <a:gd name="connsiteY24" fmla="*/ 720413 h 1160647"/>
                  <a:gd name="connsiteX25" fmla="*/ 291844 w 3028183"/>
                  <a:gd name="connsiteY25" fmla="*/ 724196 h 1160647"/>
                  <a:gd name="connsiteX26" fmla="*/ 291844 w 3028183"/>
                  <a:gd name="connsiteY26" fmla="*/ 725547 h 1160647"/>
                  <a:gd name="connsiteX27" fmla="*/ 291844 w 3028183"/>
                  <a:gd name="connsiteY27" fmla="*/ 735005 h 1160647"/>
                  <a:gd name="connsiteX28" fmla="*/ 336431 w 3028183"/>
                  <a:gd name="connsiteY28" fmla="*/ 735005 h 1160647"/>
                  <a:gd name="connsiteX29" fmla="*/ 336431 w 3028183"/>
                  <a:gd name="connsiteY29" fmla="*/ 736086 h 1160647"/>
                  <a:gd name="connsiteX30" fmla="*/ 336431 w 3028183"/>
                  <a:gd name="connsiteY30" fmla="*/ 743652 h 1160647"/>
                  <a:gd name="connsiteX31" fmla="*/ 338457 w 3028183"/>
                  <a:gd name="connsiteY31" fmla="*/ 743652 h 1160647"/>
                  <a:gd name="connsiteX32" fmla="*/ 352644 w 3028183"/>
                  <a:gd name="connsiteY32" fmla="*/ 743652 h 1160647"/>
                  <a:gd name="connsiteX33" fmla="*/ 352644 w 3028183"/>
                  <a:gd name="connsiteY33" fmla="*/ 713387 h 1160647"/>
                  <a:gd name="connsiteX34" fmla="*/ 397231 w 3028183"/>
                  <a:gd name="connsiteY34" fmla="*/ 713387 h 1160647"/>
                  <a:gd name="connsiteX35" fmla="*/ 397231 w 3028183"/>
                  <a:gd name="connsiteY35" fmla="*/ 712036 h 1160647"/>
                  <a:gd name="connsiteX36" fmla="*/ 397231 w 3028183"/>
                  <a:gd name="connsiteY36" fmla="*/ 702578 h 1160647"/>
                  <a:gd name="connsiteX37" fmla="*/ 398245 w 3028183"/>
                  <a:gd name="connsiteY37" fmla="*/ 702578 h 1160647"/>
                  <a:gd name="connsiteX38" fmla="*/ 405338 w 3028183"/>
                  <a:gd name="connsiteY38" fmla="*/ 702578 h 1160647"/>
                  <a:gd name="connsiteX39" fmla="*/ 405338 w 3028183"/>
                  <a:gd name="connsiteY39" fmla="*/ 700687 h 1160647"/>
                  <a:gd name="connsiteX40" fmla="*/ 405338 w 3028183"/>
                  <a:gd name="connsiteY40" fmla="*/ 687446 h 1160647"/>
                  <a:gd name="connsiteX41" fmla="*/ 406098 w 3028183"/>
                  <a:gd name="connsiteY41" fmla="*/ 687446 h 1160647"/>
                  <a:gd name="connsiteX42" fmla="*/ 411418 w 3028183"/>
                  <a:gd name="connsiteY42" fmla="*/ 687446 h 1160647"/>
                  <a:gd name="connsiteX43" fmla="*/ 411418 w 3028183"/>
                  <a:gd name="connsiteY43" fmla="*/ 686365 h 1160647"/>
                  <a:gd name="connsiteX44" fmla="*/ 411418 w 3028183"/>
                  <a:gd name="connsiteY44" fmla="*/ 678798 h 1160647"/>
                  <a:gd name="connsiteX45" fmla="*/ 413445 w 3028183"/>
                  <a:gd name="connsiteY45" fmla="*/ 678798 h 1160647"/>
                  <a:gd name="connsiteX46" fmla="*/ 427632 w 3028183"/>
                  <a:gd name="connsiteY46" fmla="*/ 678798 h 1160647"/>
                  <a:gd name="connsiteX47" fmla="*/ 427632 w 3028183"/>
                  <a:gd name="connsiteY47" fmla="*/ 679879 h 1160647"/>
                  <a:gd name="connsiteX48" fmla="*/ 427632 w 3028183"/>
                  <a:gd name="connsiteY48" fmla="*/ 687446 h 1160647"/>
                  <a:gd name="connsiteX49" fmla="*/ 449925 w 3028183"/>
                  <a:gd name="connsiteY49" fmla="*/ 687446 h 1160647"/>
                  <a:gd name="connsiteX50" fmla="*/ 449925 w 3028183"/>
                  <a:gd name="connsiteY50" fmla="*/ 685554 h 1160647"/>
                  <a:gd name="connsiteX51" fmla="*/ 449925 w 3028183"/>
                  <a:gd name="connsiteY51" fmla="*/ 672313 h 1160647"/>
                  <a:gd name="connsiteX52" fmla="*/ 451699 w 3028183"/>
                  <a:gd name="connsiteY52" fmla="*/ 672313 h 1160647"/>
                  <a:gd name="connsiteX53" fmla="*/ 464112 w 3028183"/>
                  <a:gd name="connsiteY53" fmla="*/ 672313 h 1160647"/>
                  <a:gd name="connsiteX54" fmla="*/ 464112 w 3028183"/>
                  <a:gd name="connsiteY54" fmla="*/ 696093 h 1160647"/>
                  <a:gd name="connsiteX55" fmla="*/ 465126 w 3028183"/>
                  <a:gd name="connsiteY55" fmla="*/ 696093 h 1160647"/>
                  <a:gd name="connsiteX56" fmla="*/ 472219 w 3028183"/>
                  <a:gd name="connsiteY56" fmla="*/ 696093 h 1160647"/>
                  <a:gd name="connsiteX57" fmla="*/ 472219 w 3028183"/>
                  <a:gd name="connsiteY57" fmla="*/ 695012 h 1160647"/>
                  <a:gd name="connsiteX58" fmla="*/ 472219 w 3028183"/>
                  <a:gd name="connsiteY58" fmla="*/ 687446 h 1160647"/>
                  <a:gd name="connsiteX59" fmla="*/ 473992 w 3028183"/>
                  <a:gd name="connsiteY59" fmla="*/ 687446 h 1160647"/>
                  <a:gd name="connsiteX60" fmla="*/ 486406 w 3028183"/>
                  <a:gd name="connsiteY60" fmla="*/ 687446 h 1160647"/>
                  <a:gd name="connsiteX61" fmla="*/ 486406 w 3028183"/>
                  <a:gd name="connsiteY61" fmla="*/ 713387 h 1160647"/>
                  <a:gd name="connsiteX62" fmla="*/ 488433 w 3028183"/>
                  <a:gd name="connsiteY62" fmla="*/ 713387 h 1160647"/>
                  <a:gd name="connsiteX63" fmla="*/ 502619 w 3028183"/>
                  <a:gd name="connsiteY63" fmla="*/ 713387 h 1160647"/>
                  <a:gd name="connsiteX64" fmla="*/ 502619 w 3028183"/>
                  <a:gd name="connsiteY64" fmla="*/ 715008 h 1160647"/>
                  <a:gd name="connsiteX65" fmla="*/ 502619 w 3028183"/>
                  <a:gd name="connsiteY65" fmla="*/ 726358 h 1160647"/>
                  <a:gd name="connsiteX66" fmla="*/ 503379 w 3028183"/>
                  <a:gd name="connsiteY66" fmla="*/ 726358 h 1160647"/>
                  <a:gd name="connsiteX67" fmla="*/ 508700 w 3028183"/>
                  <a:gd name="connsiteY67" fmla="*/ 726358 h 1160647"/>
                  <a:gd name="connsiteX68" fmla="*/ 508700 w 3028183"/>
                  <a:gd name="connsiteY68" fmla="*/ 725547 h 1160647"/>
                  <a:gd name="connsiteX69" fmla="*/ 508700 w 3028183"/>
                  <a:gd name="connsiteY69" fmla="*/ 719872 h 1160647"/>
                  <a:gd name="connsiteX70" fmla="*/ 539100 w 3028183"/>
                  <a:gd name="connsiteY70" fmla="*/ 719872 h 1160647"/>
                  <a:gd name="connsiteX71" fmla="*/ 539100 w 3028183"/>
                  <a:gd name="connsiteY71" fmla="*/ 743652 h 1160647"/>
                  <a:gd name="connsiteX72" fmla="*/ 540113 w 3028183"/>
                  <a:gd name="connsiteY72" fmla="*/ 743652 h 1160647"/>
                  <a:gd name="connsiteX73" fmla="*/ 547207 w 3028183"/>
                  <a:gd name="connsiteY73" fmla="*/ 743652 h 1160647"/>
                  <a:gd name="connsiteX74" fmla="*/ 547207 w 3028183"/>
                  <a:gd name="connsiteY74" fmla="*/ 744733 h 1160647"/>
                  <a:gd name="connsiteX75" fmla="*/ 547207 w 3028183"/>
                  <a:gd name="connsiteY75" fmla="*/ 752299 h 1160647"/>
                  <a:gd name="connsiteX76" fmla="*/ 547967 w 3028183"/>
                  <a:gd name="connsiteY76" fmla="*/ 752299 h 1160647"/>
                  <a:gd name="connsiteX77" fmla="*/ 553287 w 3028183"/>
                  <a:gd name="connsiteY77" fmla="*/ 752299 h 1160647"/>
                  <a:gd name="connsiteX78" fmla="*/ 553287 w 3028183"/>
                  <a:gd name="connsiteY78" fmla="*/ 750137 h 1160647"/>
                  <a:gd name="connsiteX79" fmla="*/ 553287 w 3028183"/>
                  <a:gd name="connsiteY79" fmla="*/ 735005 h 1160647"/>
                  <a:gd name="connsiteX80" fmla="*/ 554300 w 3028183"/>
                  <a:gd name="connsiteY80" fmla="*/ 735005 h 1160647"/>
                  <a:gd name="connsiteX81" fmla="*/ 561394 w 3028183"/>
                  <a:gd name="connsiteY81" fmla="*/ 735005 h 1160647"/>
                  <a:gd name="connsiteX82" fmla="*/ 561394 w 3028183"/>
                  <a:gd name="connsiteY82" fmla="*/ 736086 h 1160647"/>
                  <a:gd name="connsiteX83" fmla="*/ 561394 w 3028183"/>
                  <a:gd name="connsiteY83" fmla="*/ 743652 h 1160647"/>
                  <a:gd name="connsiteX84" fmla="*/ 566714 w 3028183"/>
                  <a:gd name="connsiteY84" fmla="*/ 741659 h 1160647"/>
                  <a:gd name="connsiteX85" fmla="*/ 567474 w 3028183"/>
                  <a:gd name="connsiteY85" fmla="*/ 740679 h 1160647"/>
                  <a:gd name="connsiteX86" fmla="*/ 567474 w 3028183"/>
                  <a:gd name="connsiteY86" fmla="*/ 735005 h 1160647"/>
                  <a:gd name="connsiteX87" fmla="*/ 605981 w 3028183"/>
                  <a:gd name="connsiteY87" fmla="*/ 735005 h 1160647"/>
                  <a:gd name="connsiteX88" fmla="*/ 605981 w 3028183"/>
                  <a:gd name="connsiteY88" fmla="*/ 758784 h 1160647"/>
                  <a:gd name="connsiteX89" fmla="*/ 608007 w 3028183"/>
                  <a:gd name="connsiteY89" fmla="*/ 758784 h 1160647"/>
                  <a:gd name="connsiteX90" fmla="*/ 622194 w 3028183"/>
                  <a:gd name="connsiteY90" fmla="*/ 758784 h 1160647"/>
                  <a:gd name="connsiteX91" fmla="*/ 622194 w 3028183"/>
                  <a:gd name="connsiteY91" fmla="*/ 759865 h 1160647"/>
                  <a:gd name="connsiteX92" fmla="*/ 622194 w 3028183"/>
                  <a:gd name="connsiteY92" fmla="*/ 767431 h 1160647"/>
                  <a:gd name="connsiteX93" fmla="*/ 623968 w 3028183"/>
                  <a:gd name="connsiteY93" fmla="*/ 767431 h 1160647"/>
                  <a:gd name="connsiteX94" fmla="*/ 636381 w 3028183"/>
                  <a:gd name="connsiteY94" fmla="*/ 767431 h 1160647"/>
                  <a:gd name="connsiteX95" fmla="*/ 636381 w 3028183"/>
                  <a:gd name="connsiteY95" fmla="*/ 743652 h 1160647"/>
                  <a:gd name="connsiteX96" fmla="*/ 637394 w 3028183"/>
                  <a:gd name="connsiteY96" fmla="*/ 743652 h 1160647"/>
                  <a:gd name="connsiteX97" fmla="*/ 644488 w 3028183"/>
                  <a:gd name="connsiteY97" fmla="*/ 743652 h 1160647"/>
                  <a:gd name="connsiteX98" fmla="*/ 644488 w 3028183"/>
                  <a:gd name="connsiteY98" fmla="*/ 711225 h 1160647"/>
                  <a:gd name="connsiteX99" fmla="*/ 645501 w 3028183"/>
                  <a:gd name="connsiteY99" fmla="*/ 711225 h 1160647"/>
                  <a:gd name="connsiteX100" fmla="*/ 652595 w 3028183"/>
                  <a:gd name="connsiteY100" fmla="*/ 711225 h 1160647"/>
                  <a:gd name="connsiteX101" fmla="*/ 652595 w 3028183"/>
                  <a:gd name="connsiteY101" fmla="*/ 709334 h 1160647"/>
                  <a:gd name="connsiteX102" fmla="*/ 652595 w 3028183"/>
                  <a:gd name="connsiteY102" fmla="*/ 696093 h 1160647"/>
                  <a:gd name="connsiteX103" fmla="*/ 651328 w 3028183"/>
                  <a:gd name="connsiteY103" fmla="*/ 694471 h 1160647"/>
                  <a:gd name="connsiteX104" fmla="*/ 656648 w 3028183"/>
                  <a:gd name="connsiteY104" fmla="*/ 683122 h 1160647"/>
                  <a:gd name="connsiteX105" fmla="*/ 664755 w 3028183"/>
                  <a:gd name="connsiteY105" fmla="*/ 711225 h 1160647"/>
                  <a:gd name="connsiteX106" fmla="*/ 665515 w 3028183"/>
                  <a:gd name="connsiteY106" fmla="*/ 711225 h 1160647"/>
                  <a:gd name="connsiteX107" fmla="*/ 670835 w 3028183"/>
                  <a:gd name="connsiteY107" fmla="*/ 711225 h 1160647"/>
                  <a:gd name="connsiteX108" fmla="*/ 670835 w 3028183"/>
                  <a:gd name="connsiteY108" fmla="*/ 605298 h 1160647"/>
                  <a:gd name="connsiteX109" fmla="*/ 672355 w 3028183"/>
                  <a:gd name="connsiteY109" fmla="*/ 605298 h 1160647"/>
                  <a:gd name="connsiteX110" fmla="*/ 682995 w 3028183"/>
                  <a:gd name="connsiteY110" fmla="*/ 605298 h 1160647"/>
                  <a:gd name="connsiteX111" fmla="*/ 682995 w 3028183"/>
                  <a:gd name="connsiteY111" fmla="*/ 557739 h 1160647"/>
                  <a:gd name="connsiteX112" fmla="*/ 709342 w 3028183"/>
                  <a:gd name="connsiteY112" fmla="*/ 557739 h 1160647"/>
                  <a:gd name="connsiteX113" fmla="*/ 709342 w 3028183"/>
                  <a:gd name="connsiteY113" fmla="*/ 536121 h 1160647"/>
                  <a:gd name="connsiteX114" fmla="*/ 743796 w 3028183"/>
                  <a:gd name="connsiteY114" fmla="*/ 536121 h 1160647"/>
                  <a:gd name="connsiteX115" fmla="*/ 743796 w 3028183"/>
                  <a:gd name="connsiteY115" fmla="*/ 538553 h 1160647"/>
                  <a:gd name="connsiteX116" fmla="*/ 743796 w 3028183"/>
                  <a:gd name="connsiteY116" fmla="*/ 555577 h 1160647"/>
                  <a:gd name="connsiteX117" fmla="*/ 746076 w 3028183"/>
                  <a:gd name="connsiteY117" fmla="*/ 555577 h 1160647"/>
                  <a:gd name="connsiteX118" fmla="*/ 762036 w 3028183"/>
                  <a:gd name="connsiteY118" fmla="*/ 555577 h 1160647"/>
                  <a:gd name="connsiteX119" fmla="*/ 762036 w 3028183"/>
                  <a:gd name="connsiteY119" fmla="*/ 603136 h 1160647"/>
                  <a:gd name="connsiteX120" fmla="*/ 763049 w 3028183"/>
                  <a:gd name="connsiteY120" fmla="*/ 603136 h 1160647"/>
                  <a:gd name="connsiteX121" fmla="*/ 770143 w 3028183"/>
                  <a:gd name="connsiteY121" fmla="*/ 603136 h 1160647"/>
                  <a:gd name="connsiteX122" fmla="*/ 784330 w 3028183"/>
                  <a:gd name="connsiteY122" fmla="*/ 607460 h 1160647"/>
                  <a:gd name="connsiteX123" fmla="*/ 784330 w 3028183"/>
                  <a:gd name="connsiteY123" fmla="*/ 646372 h 1160647"/>
                  <a:gd name="connsiteX124" fmla="*/ 785343 w 3028183"/>
                  <a:gd name="connsiteY124" fmla="*/ 646372 h 1160647"/>
                  <a:gd name="connsiteX125" fmla="*/ 792436 w 3028183"/>
                  <a:gd name="connsiteY125" fmla="*/ 646372 h 1160647"/>
                  <a:gd name="connsiteX126" fmla="*/ 792436 w 3028183"/>
                  <a:gd name="connsiteY126" fmla="*/ 647993 h 1160647"/>
                  <a:gd name="connsiteX127" fmla="*/ 792436 w 3028183"/>
                  <a:gd name="connsiteY127" fmla="*/ 659342 h 1160647"/>
                  <a:gd name="connsiteX128" fmla="*/ 794463 w 3028183"/>
                  <a:gd name="connsiteY128" fmla="*/ 659342 h 1160647"/>
                  <a:gd name="connsiteX129" fmla="*/ 808650 w 3028183"/>
                  <a:gd name="connsiteY129" fmla="*/ 659342 h 1160647"/>
                  <a:gd name="connsiteX130" fmla="*/ 814730 w 3028183"/>
                  <a:gd name="connsiteY130" fmla="*/ 665828 h 1160647"/>
                  <a:gd name="connsiteX131" fmla="*/ 814730 w 3028183"/>
                  <a:gd name="connsiteY131" fmla="*/ 687446 h 1160647"/>
                  <a:gd name="connsiteX132" fmla="*/ 817010 w 3028183"/>
                  <a:gd name="connsiteY132" fmla="*/ 687446 h 1160647"/>
                  <a:gd name="connsiteX133" fmla="*/ 832970 w 3028183"/>
                  <a:gd name="connsiteY133" fmla="*/ 687446 h 1160647"/>
                  <a:gd name="connsiteX134" fmla="*/ 832970 w 3028183"/>
                  <a:gd name="connsiteY134" fmla="*/ 688526 h 1160647"/>
                  <a:gd name="connsiteX135" fmla="*/ 832970 w 3028183"/>
                  <a:gd name="connsiteY135" fmla="*/ 696093 h 1160647"/>
                  <a:gd name="connsiteX136" fmla="*/ 834237 w 3028183"/>
                  <a:gd name="connsiteY136" fmla="*/ 696093 h 1160647"/>
                  <a:gd name="connsiteX137" fmla="*/ 843104 w 3028183"/>
                  <a:gd name="connsiteY137" fmla="*/ 696093 h 1160647"/>
                  <a:gd name="connsiteX138" fmla="*/ 843104 w 3028183"/>
                  <a:gd name="connsiteY138" fmla="*/ 698254 h 1160647"/>
                  <a:gd name="connsiteX139" fmla="*/ 843104 w 3028183"/>
                  <a:gd name="connsiteY139" fmla="*/ 713387 h 1160647"/>
                  <a:gd name="connsiteX140" fmla="*/ 847157 w 3028183"/>
                  <a:gd name="connsiteY140" fmla="*/ 711495 h 1160647"/>
                  <a:gd name="connsiteX141" fmla="*/ 847157 w 3028183"/>
                  <a:gd name="connsiteY141" fmla="*/ 698254 h 1160647"/>
                  <a:gd name="connsiteX142" fmla="*/ 848170 w 3028183"/>
                  <a:gd name="connsiteY142" fmla="*/ 698254 h 1160647"/>
                  <a:gd name="connsiteX143" fmla="*/ 855264 w 3028183"/>
                  <a:gd name="connsiteY143" fmla="*/ 698254 h 1160647"/>
                  <a:gd name="connsiteX144" fmla="*/ 855264 w 3028183"/>
                  <a:gd name="connsiteY144" fmla="*/ 699876 h 1160647"/>
                  <a:gd name="connsiteX145" fmla="*/ 855264 w 3028183"/>
                  <a:gd name="connsiteY145" fmla="*/ 711225 h 1160647"/>
                  <a:gd name="connsiteX146" fmla="*/ 856024 w 3028183"/>
                  <a:gd name="connsiteY146" fmla="*/ 711225 h 1160647"/>
                  <a:gd name="connsiteX147" fmla="*/ 861344 w 3028183"/>
                  <a:gd name="connsiteY147" fmla="*/ 711225 h 1160647"/>
                  <a:gd name="connsiteX148" fmla="*/ 909984 w 3028183"/>
                  <a:gd name="connsiteY148" fmla="*/ 706902 h 1160647"/>
                  <a:gd name="connsiteX149" fmla="*/ 909984 w 3028183"/>
                  <a:gd name="connsiteY149" fmla="*/ 708253 h 1160647"/>
                  <a:gd name="connsiteX150" fmla="*/ 909984 w 3028183"/>
                  <a:gd name="connsiteY150" fmla="*/ 717710 h 1160647"/>
                  <a:gd name="connsiteX151" fmla="*/ 910744 w 3028183"/>
                  <a:gd name="connsiteY151" fmla="*/ 717710 h 1160647"/>
                  <a:gd name="connsiteX152" fmla="*/ 916065 w 3028183"/>
                  <a:gd name="connsiteY152" fmla="*/ 717710 h 1160647"/>
                  <a:gd name="connsiteX153" fmla="*/ 916065 w 3028183"/>
                  <a:gd name="connsiteY153" fmla="*/ 719872 h 1160647"/>
                  <a:gd name="connsiteX154" fmla="*/ 916065 w 3028183"/>
                  <a:gd name="connsiteY154" fmla="*/ 735005 h 1160647"/>
                  <a:gd name="connsiteX155" fmla="*/ 918091 w 3028183"/>
                  <a:gd name="connsiteY155" fmla="*/ 733654 h 1160647"/>
                  <a:gd name="connsiteX156" fmla="*/ 932278 w 3028183"/>
                  <a:gd name="connsiteY156" fmla="*/ 724196 h 1160647"/>
                  <a:gd name="connsiteX157" fmla="*/ 938358 w 3028183"/>
                  <a:gd name="connsiteY157" fmla="*/ 683122 h 1160647"/>
                  <a:gd name="connsiteX158" fmla="*/ 939118 w 3028183"/>
                  <a:gd name="connsiteY158" fmla="*/ 682852 h 1160647"/>
                  <a:gd name="connsiteX159" fmla="*/ 944438 w 3028183"/>
                  <a:gd name="connsiteY159" fmla="*/ 680960 h 1160647"/>
                  <a:gd name="connsiteX160" fmla="*/ 946465 w 3028183"/>
                  <a:gd name="connsiteY160" fmla="*/ 611783 h 1160647"/>
                  <a:gd name="connsiteX161" fmla="*/ 948492 w 3028183"/>
                  <a:gd name="connsiteY161" fmla="*/ 680960 h 1160647"/>
                  <a:gd name="connsiteX162" fmla="*/ 949252 w 3028183"/>
                  <a:gd name="connsiteY162" fmla="*/ 681230 h 1160647"/>
                  <a:gd name="connsiteX163" fmla="*/ 954572 w 3028183"/>
                  <a:gd name="connsiteY163" fmla="*/ 683122 h 1160647"/>
                  <a:gd name="connsiteX164" fmla="*/ 954572 w 3028183"/>
                  <a:gd name="connsiteY164" fmla="*/ 596651 h 1160647"/>
                  <a:gd name="connsiteX165" fmla="*/ 958625 w 3028183"/>
                  <a:gd name="connsiteY165" fmla="*/ 564224 h 1160647"/>
                  <a:gd name="connsiteX166" fmla="*/ 997132 w 3028183"/>
                  <a:gd name="connsiteY166" fmla="*/ 564224 h 1160647"/>
                  <a:gd name="connsiteX167" fmla="*/ 997132 w 3028183"/>
                  <a:gd name="connsiteY167" fmla="*/ 596651 h 1160647"/>
                  <a:gd name="connsiteX168" fmla="*/ 997892 w 3028183"/>
                  <a:gd name="connsiteY168" fmla="*/ 596651 h 1160647"/>
                  <a:gd name="connsiteX169" fmla="*/ 1003212 w 3028183"/>
                  <a:gd name="connsiteY169" fmla="*/ 596651 h 1160647"/>
                  <a:gd name="connsiteX170" fmla="*/ 1003212 w 3028183"/>
                  <a:gd name="connsiteY170" fmla="*/ 514503 h 1160647"/>
                  <a:gd name="connsiteX171" fmla="*/ 1004986 w 3028183"/>
                  <a:gd name="connsiteY171" fmla="*/ 514503 h 1160647"/>
                  <a:gd name="connsiteX172" fmla="*/ 1017399 w 3028183"/>
                  <a:gd name="connsiteY172" fmla="*/ 514503 h 1160647"/>
                  <a:gd name="connsiteX173" fmla="*/ 1017399 w 3028183"/>
                  <a:gd name="connsiteY173" fmla="*/ 512612 h 1160647"/>
                  <a:gd name="connsiteX174" fmla="*/ 1017399 w 3028183"/>
                  <a:gd name="connsiteY174" fmla="*/ 499371 h 1160647"/>
                  <a:gd name="connsiteX175" fmla="*/ 1039693 w 3028183"/>
                  <a:gd name="connsiteY175" fmla="*/ 499371 h 1160647"/>
                  <a:gd name="connsiteX176" fmla="*/ 1039693 w 3028183"/>
                  <a:gd name="connsiteY176" fmla="*/ 498290 h 1160647"/>
                  <a:gd name="connsiteX177" fmla="*/ 1039693 w 3028183"/>
                  <a:gd name="connsiteY177" fmla="*/ 490724 h 1160647"/>
                  <a:gd name="connsiteX178" fmla="*/ 1041466 w 3028183"/>
                  <a:gd name="connsiteY178" fmla="*/ 490724 h 1160647"/>
                  <a:gd name="connsiteX179" fmla="*/ 1053880 w 3028183"/>
                  <a:gd name="connsiteY179" fmla="*/ 490724 h 1160647"/>
                  <a:gd name="connsiteX180" fmla="*/ 1053880 w 3028183"/>
                  <a:gd name="connsiteY180" fmla="*/ 491805 h 1160647"/>
                  <a:gd name="connsiteX181" fmla="*/ 1053880 w 3028183"/>
                  <a:gd name="connsiteY181" fmla="*/ 499371 h 1160647"/>
                  <a:gd name="connsiteX182" fmla="*/ 1054640 w 3028183"/>
                  <a:gd name="connsiteY182" fmla="*/ 499371 h 1160647"/>
                  <a:gd name="connsiteX183" fmla="*/ 1059960 w 3028183"/>
                  <a:gd name="connsiteY183" fmla="*/ 499371 h 1160647"/>
                  <a:gd name="connsiteX184" fmla="*/ 1070093 w 3028183"/>
                  <a:gd name="connsiteY184" fmla="*/ 495047 h 1160647"/>
                  <a:gd name="connsiteX185" fmla="*/ 1074146 w 3028183"/>
                  <a:gd name="connsiteY185" fmla="*/ 498290 h 1160647"/>
                  <a:gd name="connsiteX186" fmla="*/ 1074146 w 3028183"/>
                  <a:gd name="connsiteY186" fmla="*/ 490724 h 1160647"/>
                  <a:gd name="connsiteX187" fmla="*/ 1076426 w 3028183"/>
                  <a:gd name="connsiteY187" fmla="*/ 490724 h 1160647"/>
                  <a:gd name="connsiteX188" fmla="*/ 1092387 w 3028183"/>
                  <a:gd name="connsiteY188" fmla="*/ 490724 h 1160647"/>
                  <a:gd name="connsiteX189" fmla="*/ 1092387 w 3028183"/>
                  <a:gd name="connsiteY189" fmla="*/ 491805 h 1160647"/>
                  <a:gd name="connsiteX190" fmla="*/ 1092387 w 3028183"/>
                  <a:gd name="connsiteY190" fmla="*/ 499371 h 1160647"/>
                  <a:gd name="connsiteX191" fmla="*/ 1122787 w 3028183"/>
                  <a:gd name="connsiteY191" fmla="*/ 499371 h 1160647"/>
                  <a:gd name="connsiteX192" fmla="*/ 1122787 w 3028183"/>
                  <a:gd name="connsiteY192" fmla="*/ 500992 h 1160647"/>
                  <a:gd name="connsiteX193" fmla="*/ 1122787 w 3028183"/>
                  <a:gd name="connsiteY193" fmla="*/ 512342 h 1160647"/>
                  <a:gd name="connsiteX194" fmla="*/ 1149134 w 3028183"/>
                  <a:gd name="connsiteY194" fmla="*/ 512342 h 1160647"/>
                  <a:gd name="connsiteX195" fmla="*/ 1149134 w 3028183"/>
                  <a:gd name="connsiteY195" fmla="*/ 542606 h 1160647"/>
                  <a:gd name="connsiteX196" fmla="*/ 1149894 w 3028183"/>
                  <a:gd name="connsiteY196" fmla="*/ 542606 h 1160647"/>
                  <a:gd name="connsiteX197" fmla="*/ 1155214 w 3028183"/>
                  <a:gd name="connsiteY197" fmla="*/ 542606 h 1160647"/>
                  <a:gd name="connsiteX198" fmla="*/ 1155214 w 3028183"/>
                  <a:gd name="connsiteY198" fmla="*/ 543687 h 1160647"/>
                  <a:gd name="connsiteX199" fmla="*/ 1155214 w 3028183"/>
                  <a:gd name="connsiteY199" fmla="*/ 551254 h 1160647"/>
                  <a:gd name="connsiteX200" fmla="*/ 1159268 w 3028183"/>
                  <a:gd name="connsiteY200" fmla="*/ 581518 h 1160647"/>
                  <a:gd name="connsiteX201" fmla="*/ 1160028 w 3028183"/>
                  <a:gd name="connsiteY201" fmla="*/ 581518 h 1160647"/>
                  <a:gd name="connsiteX202" fmla="*/ 1165348 w 3028183"/>
                  <a:gd name="connsiteY202" fmla="*/ 581518 h 1160647"/>
                  <a:gd name="connsiteX203" fmla="*/ 1165348 w 3028183"/>
                  <a:gd name="connsiteY203" fmla="*/ 582329 h 1160647"/>
                  <a:gd name="connsiteX204" fmla="*/ 1165348 w 3028183"/>
                  <a:gd name="connsiteY204" fmla="*/ 588004 h 1160647"/>
                  <a:gd name="connsiteX205" fmla="*/ 1166361 w 3028183"/>
                  <a:gd name="connsiteY205" fmla="*/ 588004 h 1160647"/>
                  <a:gd name="connsiteX206" fmla="*/ 1173454 w 3028183"/>
                  <a:gd name="connsiteY206" fmla="*/ 588004 h 1160647"/>
                  <a:gd name="connsiteX207" fmla="*/ 1173454 w 3028183"/>
                  <a:gd name="connsiteY207" fmla="*/ 618269 h 1160647"/>
                  <a:gd name="connsiteX208" fmla="*/ 1175481 w 3028183"/>
                  <a:gd name="connsiteY208" fmla="*/ 618269 h 1160647"/>
                  <a:gd name="connsiteX209" fmla="*/ 1189668 w 3028183"/>
                  <a:gd name="connsiteY209" fmla="*/ 618269 h 1160647"/>
                  <a:gd name="connsiteX210" fmla="*/ 1189668 w 3028183"/>
                  <a:gd name="connsiteY210" fmla="*/ 642048 h 1160647"/>
                  <a:gd name="connsiteX211" fmla="*/ 1191695 w 3028183"/>
                  <a:gd name="connsiteY211" fmla="*/ 643669 h 1160647"/>
                  <a:gd name="connsiteX212" fmla="*/ 1191695 w 3028183"/>
                  <a:gd name="connsiteY212" fmla="*/ 655019 h 1160647"/>
                  <a:gd name="connsiteX213" fmla="*/ 1192455 w 3028183"/>
                  <a:gd name="connsiteY213" fmla="*/ 655019 h 1160647"/>
                  <a:gd name="connsiteX214" fmla="*/ 1197775 w 3028183"/>
                  <a:gd name="connsiteY214" fmla="*/ 655019 h 1160647"/>
                  <a:gd name="connsiteX215" fmla="*/ 1197775 w 3028183"/>
                  <a:gd name="connsiteY215" fmla="*/ 678798 h 1160647"/>
                  <a:gd name="connsiteX216" fmla="*/ 1199041 w 3028183"/>
                  <a:gd name="connsiteY216" fmla="*/ 678798 h 1160647"/>
                  <a:gd name="connsiteX217" fmla="*/ 1207908 w 3028183"/>
                  <a:gd name="connsiteY217" fmla="*/ 678798 h 1160647"/>
                  <a:gd name="connsiteX218" fmla="*/ 1209935 w 3028183"/>
                  <a:gd name="connsiteY218" fmla="*/ 682852 h 1160647"/>
                  <a:gd name="connsiteX219" fmla="*/ 1209935 w 3028183"/>
                  <a:gd name="connsiteY219" fmla="*/ 696093 h 1160647"/>
                  <a:gd name="connsiteX220" fmla="*/ 1211455 w 3028183"/>
                  <a:gd name="connsiteY220" fmla="*/ 694201 h 1160647"/>
                  <a:gd name="connsiteX221" fmla="*/ 1222095 w 3028183"/>
                  <a:gd name="connsiteY221" fmla="*/ 680960 h 1160647"/>
                  <a:gd name="connsiteX222" fmla="*/ 1250469 w 3028183"/>
                  <a:gd name="connsiteY222" fmla="*/ 680960 h 1160647"/>
                  <a:gd name="connsiteX223" fmla="*/ 1250469 w 3028183"/>
                  <a:gd name="connsiteY223" fmla="*/ 767431 h 1160647"/>
                  <a:gd name="connsiteX224" fmla="*/ 1251229 w 3028183"/>
                  <a:gd name="connsiteY224" fmla="*/ 767431 h 1160647"/>
                  <a:gd name="connsiteX225" fmla="*/ 1256549 w 3028183"/>
                  <a:gd name="connsiteY225" fmla="*/ 767431 h 1160647"/>
                  <a:gd name="connsiteX226" fmla="*/ 1257309 w 3028183"/>
                  <a:gd name="connsiteY226" fmla="*/ 766080 h 1160647"/>
                  <a:gd name="connsiteX227" fmla="*/ 1262629 w 3028183"/>
                  <a:gd name="connsiteY227" fmla="*/ 756622 h 1160647"/>
                  <a:gd name="connsiteX228" fmla="*/ 1262629 w 3028183"/>
                  <a:gd name="connsiteY228" fmla="*/ 758514 h 1160647"/>
                  <a:gd name="connsiteX229" fmla="*/ 1262629 w 3028183"/>
                  <a:gd name="connsiteY229" fmla="*/ 771755 h 1160647"/>
                  <a:gd name="connsiteX230" fmla="*/ 1266682 w 3028183"/>
                  <a:gd name="connsiteY230" fmla="*/ 726358 h 1160647"/>
                  <a:gd name="connsiteX231" fmla="*/ 1267442 w 3028183"/>
                  <a:gd name="connsiteY231" fmla="*/ 726358 h 1160647"/>
                  <a:gd name="connsiteX232" fmla="*/ 1272762 w 3028183"/>
                  <a:gd name="connsiteY232" fmla="*/ 726358 h 1160647"/>
                  <a:gd name="connsiteX233" fmla="*/ 1272762 w 3028183"/>
                  <a:gd name="connsiteY233" fmla="*/ 661504 h 1160647"/>
                  <a:gd name="connsiteX234" fmla="*/ 1273776 w 3028183"/>
                  <a:gd name="connsiteY234" fmla="*/ 661504 h 1160647"/>
                  <a:gd name="connsiteX235" fmla="*/ 1280869 w 3028183"/>
                  <a:gd name="connsiteY235" fmla="*/ 661504 h 1160647"/>
                  <a:gd name="connsiteX236" fmla="*/ 1293029 w 3028183"/>
                  <a:gd name="connsiteY236" fmla="*/ 618269 h 1160647"/>
                  <a:gd name="connsiteX237" fmla="*/ 1294296 w 3028183"/>
                  <a:gd name="connsiteY237" fmla="*/ 618269 h 1160647"/>
                  <a:gd name="connsiteX238" fmla="*/ 1303163 w 3028183"/>
                  <a:gd name="connsiteY238" fmla="*/ 618269 h 1160647"/>
                  <a:gd name="connsiteX239" fmla="*/ 1313296 w 3028183"/>
                  <a:gd name="connsiteY239" fmla="*/ 661504 h 1160647"/>
                  <a:gd name="connsiteX240" fmla="*/ 1314309 w 3028183"/>
                  <a:gd name="connsiteY240" fmla="*/ 661504 h 1160647"/>
                  <a:gd name="connsiteX241" fmla="*/ 1321403 w 3028183"/>
                  <a:gd name="connsiteY241" fmla="*/ 661504 h 1160647"/>
                  <a:gd name="connsiteX242" fmla="*/ 1321403 w 3028183"/>
                  <a:gd name="connsiteY242" fmla="*/ 700416 h 1160647"/>
                  <a:gd name="connsiteX243" fmla="*/ 1323176 w 3028183"/>
                  <a:gd name="connsiteY243" fmla="*/ 700416 h 1160647"/>
                  <a:gd name="connsiteX244" fmla="*/ 1335590 w 3028183"/>
                  <a:gd name="connsiteY244" fmla="*/ 700416 h 1160647"/>
                  <a:gd name="connsiteX245" fmla="*/ 1335590 w 3028183"/>
                  <a:gd name="connsiteY245" fmla="*/ 702578 h 1160647"/>
                  <a:gd name="connsiteX246" fmla="*/ 1335590 w 3028183"/>
                  <a:gd name="connsiteY246" fmla="*/ 717710 h 1160647"/>
                  <a:gd name="connsiteX247" fmla="*/ 1339643 w 3028183"/>
                  <a:gd name="connsiteY247" fmla="*/ 715549 h 1160647"/>
                  <a:gd name="connsiteX248" fmla="*/ 1339643 w 3028183"/>
                  <a:gd name="connsiteY248" fmla="*/ 700416 h 1160647"/>
                  <a:gd name="connsiteX249" fmla="*/ 1341163 w 3028183"/>
                  <a:gd name="connsiteY249" fmla="*/ 700416 h 1160647"/>
                  <a:gd name="connsiteX250" fmla="*/ 1351803 w 3028183"/>
                  <a:gd name="connsiteY250" fmla="*/ 700416 h 1160647"/>
                  <a:gd name="connsiteX251" fmla="*/ 1351803 w 3028183"/>
                  <a:gd name="connsiteY251" fmla="*/ 702037 h 1160647"/>
                  <a:gd name="connsiteX252" fmla="*/ 1351803 w 3028183"/>
                  <a:gd name="connsiteY252" fmla="*/ 713387 h 1160647"/>
                  <a:gd name="connsiteX253" fmla="*/ 1382204 w 3028183"/>
                  <a:gd name="connsiteY253" fmla="*/ 713387 h 1160647"/>
                  <a:gd name="connsiteX254" fmla="*/ 1382204 w 3028183"/>
                  <a:gd name="connsiteY254" fmla="*/ 676637 h 1160647"/>
                  <a:gd name="connsiteX255" fmla="*/ 1383470 w 3028183"/>
                  <a:gd name="connsiteY255" fmla="*/ 676637 h 1160647"/>
                  <a:gd name="connsiteX256" fmla="*/ 1392337 w 3028183"/>
                  <a:gd name="connsiteY256" fmla="*/ 676637 h 1160647"/>
                  <a:gd name="connsiteX257" fmla="*/ 1392337 w 3028183"/>
                  <a:gd name="connsiteY257" fmla="*/ 698254 h 1160647"/>
                  <a:gd name="connsiteX258" fmla="*/ 1394364 w 3028183"/>
                  <a:gd name="connsiteY258" fmla="*/ 665828 h 1160647"/>
                  <a:gd name="connsiteX259" fmla="*/ 1416657 w 3028183"/>
                  <a:gd name="connsiteY259" fmla="*/ 665828 h 1160647"/>
                  <a:gd name="connsiteX260" fmla="*/ 1416657 w 3028183"/>
                  <a:gd name="connsiteY260" fmla="*/ 664206 h 1160647"/>
                  <a:gd name="connsiteX261" fmla="*/ 1416657 w 3028183"/>
                  <a:gd name="connsiteY261" fmla="*/ 652857 h 1160647"/>
                  <a:gd name="connsiteX262" fmla="*/ 1417417 w 3028183"/>
                  <a:gd name="connsiteY262" fmla="*/ 652857 h 1160647"/>
                  <a:gd name="connsiteX263" fmla="*/ 1422737 w 3028183"/>
                  <a:gd name="connsiteY263" fmla="*/ 652857 h 1160647"/>
                  <a:gd name="connsiteX264" fmla="*/ 1422737 w 3028183"/>
                  <a:gd name="connsiteY264" fmla="*/ 650966 h 1160647"/>
                  <a:gd name="connsiteX265" fmla="*/ 1422737 w 3028183"/>
                  <a:gd name="connsiteY265" fmla="*/ 637725 h 1160647"/>
                  <a:gd name="connsiteX266" fmla="*/ 1426791 w 3028183"/>
                  <a:gd name="connsiteY266" fmla="*/ 644210 h 1160647"/>
                  <a:gd name="connsiteX267" fmla="*/ 1429071 w 3028183"/>
                  <a:gd name="connsiteY267" fmla="*/ 644210 h 1160647"/>
                  <a:gd name="connsiteX268" fmla="*/ 1445031 w 3028183"/>
                  <a:gd name="connsiteY268" fmla="*/ 644210 h 1160647"/>
                  <a:gd name="connsiteX269" fmla="*/ 1445031 w 3028183"/>
                  <a:gd name="connsiteY269" fmla="*/ 643399 h 1160647"/>
                  <a:gd name="connsiteX270" fmla="*/ 1445031 w 3028183"/>
                  <a:gd name="connsiteY270" fmla="*/ 637725 h 1160647"/>
                  <a:gd name="connsiteX271" fmla="*/ 1445791 w 3028183"/>
                  <a:gd name="connsiteY271" fmla="*/ 637725 h 1160647"/>
                  <a:gd name="connsiteX272" fmla="*/ 1451111 w 3028183"/>
                  <a:gd name="connsiteY272" fmla="*/ 637725 h 1160647"/>
                  <a:gd name="connsiteX273" fmla="*/ 1451111 w 3028183"/>
                  <a:gd name="connsiteY273" fmla="*/ 639076 h 1160647"/>
                  <a:gd name="connsiteX274" fmla="*/ 1451111 w 3028183"/>
                  <a:gd name="connsiteY274" fmla="*/ 648534 h 1160647"/>
                  <a:gd name="connsiteX275" fmla="*/ 1489618 w 3028183"/>
                  <a:gd name="connsiteY275" fmla="*/ 648534 h 1160647"/>
                  <a:gd name="connsiteX276" fmla="*/ 1489618 w 3028183"/>
                  <a:gd name="connsiteY276" fmla="*/ 786887 h 1160647"/>
                  <a:gd name="connsiteX277" fmla="*/ 1491138 w 3028183"/>
                  <a:gd name="connsiteY277" fmla="*/ 786887 h 1160647"/>
                  <a:gd name="connsiteX278" fmla="*/ 1501778 w 3028183"/>
                  <a:gd name="connsiteY278" fmla="*/ 786887 h 1160647"/>
                  <a:gd name="connsiteX279" fmla="*/ 1501778 w 3028183"/>
                  <a:gd name="connsiteY279" fmla="*/ 773917 h 1160647"/>
                  <a:gd name="connsiteX280" fmla="*/ 1505832 w 3028183"/>
                  <a:gd name="connsiteY280" fmla="*/ 773917 h 1160647"/>
                  <a:gd name="connsiteX281" fmla="*/ 1505832 w 3028183"/>
                  <a:gd name="connsiteY281" fmla="*/ 786887 h 1160647"/>
                  <a:gd name="connsiteX282" fmla="*/ 1536232 w 3028183"/>
                  <a:gd name="connsiteY282" fmla="*/ 786887 h 1160647"/>
                  <a:gd name="connsiteX283" fmla="*/ 1536232 w 3028183"/>
                  <a:gd name="connsiteY283" fmla="*/ 756622 h 1160647"/>
                  <a:gd name="connsiteX284" fmla="*/ 1548392 w 3028183"/>
                  <a:gd name="connsiteY284" fmla="*/ 756622 h 1160647"/>
                  <a:gd name="connsiteX285" fmla="*/ 1560552 w 3028183"/>
                  <a:gd name="connsiteY285" fmla="*/ 754461 h 1160647"/>
                  <a:gd name="connsiteX286" fmla="*/ 1564606 w 3028183"/>
                  <a:gd name="connsiteY286" fmla="*/ 756622 h 1160647"/>
                  <a:gd name="connsiteX287" fmla="*/ 1574739 w 3028183"/>
                  <a:gd name="connsiteY287" fmla="*/ 756622 h 1160647"/>
                  <a:gd name="connsiteX288" fmla="*/ 1574739 w 3028183"/>
                  <a:gd name="connsiteY288" fmla="*/ 786887 h 1160647"/>
                  <a:gd name="connsiteX289" fmla="*/ 1582846 w 3028183"/>
                  <a:gd name="connsiteY289" fmla="*/ 786887 h 1160647"/>
                  <a:gd name="connsiteX290" fmla="*/ 1582846 w 3028183"/>
                  <a:gd name="connsiteY290" fmla="*/ 804182 h 1160647"/>
                  <a:gd name="connsiteX291" fmla="*/ 1592182 w 3028183"/>
                  <a:gd name="connsiteY291" fmla="*/ 805087 h 1160647"/>
                  <a:gd name="connsiteX292" fmla="*/ 1605140 w 3028183"/>
                  <a:gd name="connsiteY292" fmla="*/ 805087 h 1160647"/>
                  <a:gd name="connsiteX293" fmla="*/ 1605140 w 3028183"/>
                  <a:gd name="connsiteY293" fmla="*/ 789049 h 1160647"/>
                  <a:gd name="connsiteX294" fmla="*/ 1673096 w 3028183"/>
                  <a:gd name="connsiteY294" fmla="*/ 789049 h 1160647"/>
                  <a:gd name="connsiteX295" fmla="*/ 1673096 w 3028183"/>
                  <a:gd name="connsiteY295" fmla="*/ 703796 h 1160647"/>
                  <a:gd name="connsiteX296" fmla="*/ 1745104 w 3028183"/>
                  <a:gd name="connsiteY296" fmla="*/ 703796 h 1160647"/>
                  <a:gd name="connsiteX297" fmla="*/ 1745104 w 3028183"/>
                  <a:gd name="connsiteY297" fmla="*/ 782564 h 1160647"/>
                  <a:gd name="connsiteX298" fmla="*/ 1747008 w 3028183"/>
                  <a:gd name="connsiteY298" fmla="*/ 782564 h 1160647"/>
                  <a:gd name="connsiteX299" fmla="*/ 1748250 w 3028183"/>
                  <a:gd name="connsiteY299" fmla="*/ 805087 h 1160647"/>
                  <a:gd name="connsiteX300" fmla="*/ 1757926 w 3028183"/>
                  <a:gd name="connsiteY300" fmla="*/ 805087 h 1160647"/>
                  <a:gd name="connsiteX301" fmla="*/ 1759168 w 3028183"/>
                  <a:gd name="connsiteY301" fmla="*/ 782564 h 1160647"/>
                  <a:gd name="connsiteX302" fmla="*/ 1765248 w 3028183"/>
                  <a:gd name="connsiteY302" fmla="*/ 782564 h 1160647"/>
                  <a:gd name="connsiteX303" fmla="*/ 1766490 w 3028183"/>
                  <a:gd name="connsiteY303" fmla="*/ 805087 h 1160647"/>
                  <a:gd name="connsiteX304" fmla="*/ 1817112 w 3028183"/>
                  <a:gd name="connsiteY304" fmla="*/ 805087 h 1160647"/>
                  <a:gd name="connsiteX305" fmla="*/ 1817112 w 3028183"/>
                  <a:gd name="connsiteY305" fmla="*/ 642059 h 1160647"/>
                  <a:gd name="connsiteX306" fmla="*/ 2014439 w 3028183"/>
                  <a:gd name="connsiteY306" fmla="*/ 642059 h 1160647"/>
                  <a:gd name="connsiteX307" fmla="*/ 2014439 w 3028183"/>
                  <a:gd name="connsiteY307" fmla="*/ 805087 h 1160647"/>
                  <a:gd name="connsiteX308" fmla="*/ 2033136 w 3028183"/>
                  <a:gd name="connsiteY308" fmla="*/ 805087 h 1160647"/>
                  <a:gd name="connsiteX309" fmla="*/ 2033136 w 3028183"/>
                  <a:gd name="connsiteY309" fmla="*/ 722394 h 1160647"/>
                  <a:gd name="connsiteX310" fmla="*/ 2128256 w 3028183"/>
                  <a:gd name="connsiteY310" fmla="*/ 722394 h 1160647"/>
                  <a:gd name="connsiteX311" fmla="*/ 2140186 w 3028183"/>
                  <a:gd name="connsiteY311" fmla="*/ 404253 h 1160647"/>
                  <a:gd name="connsiteX312" fmla="*/ 2128026 w 3028183"/>
                  <a:gd name="connsiteY312" fmla="*/ 382635 h 1160647"/>
                  <a:gd name="connsiteX313" fmla="*/ 2121946 w 3028183"/>
                  <a:gd name="connsiteY313" fmla="*/ 378311 h 1160647"/>
                  <a:gd name="connsiteX314" fmla="*/ 2130053 w 3028183"/>
                  <a:gd name="connsiteY314" fmla="*/ 354532 h 1160647"/>
                  <a:gd name="connsiteX315" fmla="*/ 2130053 w 3028183"/>
                  <a:gd name="connsiteY315" fmla="*/ 337238 h 1160647"/>
                  <a:gd name="connsiteX316" fmla="*/ 2144240 w 3028183"/>
                  <a:gd name="connsiteY316" fmla="*/ 337238 h 1160647"/>
                  <a:gd name="connsiteX317" fmla="*/ 2144240 w 3028183"/>
                  <a:gd name="connsiteY317" fmla="*/ 315620 h 1160647"/>
                  <a:gd name="connsiteX318" fmla="*/ 2146266 w 3028183"/>
                  <a:gd name="connsiteY318" fmla="*/ 311296 h 1160647"/>
                  <a:gd name="connsiteX319" fmla="*/ 2146266 w 3028183"/>
                  <a:gd name="connsiteY319" fmla="*/ 233472 h 1160647"/>
                  <a:gd name="connsiteX320" fmla="*/ 2144240 w 3028183"/>
                  <a:gd name="connsiteY320" fmla="*/ 226987 h 1160647"/>
                  <a:gd name="connsiteX321" fmla="*/ 2150320 w 3028183"/>
                  <a:gd name="connsiteY321" fmla="*/ 220501 h 1160647"/>
                  <a:gd name="connsiteX322" fmla="*/ 2150320 w 3028183"/>
                  <a:gd name="connsiteY322" fmla="*/ 162133 h 1160647"/>
                  <a:gd name="connsiteX323" fmla="*/ 2152346 w 3028183"/>
                  <a:gd name="connsiteY323" fmla="*/ 157810 h 1160647"/>
                  <a:gd name="connsiteX324" fmla="*/ 2152346 w 3028183"/>
                  <a:gd name="connsiteY324" fmla="*/ 101604 h 1160647"/>
                  <a:gd name="connsiteX325" fmla="*/ 2154373 w 3028183"/>
                  <a:gd name="connsiteY325" fmla="*/ 82148 h 1160647"/>
                  <a:gd name="connsiteX326" fmla="*/ 2158427 w 3028183"/>
                  <a:gd name="connsiteY326" fmla="*/ 99442 h 1160647"/>
                  <a:gd name="connsiteX327" fmla="*/ 2160453 w 3028183"/>
                  <a:gd name="connsiteY327" fmla="*/ 157810 h 1160647"/>
                  <a:gd name="connsiteX328" fmla="*/ 2162480 w 3028183"/>
                  <a:gd name="connsiteY328" fmla="*/ 220501 h 1160647"/>
                  <a:gd name="connsiteX329" fmla="*/ 2168560 w 3028183"/>
                  <a:gd name="connsiteY329" fmla="*/ 226987 h 1160647"/>
                  <a:gd name="connsiteX330" fmla="*/ 2166533 w 3028183"/>
                  <a:gd name="connsiteY330" fmla="*/ 233472 h 1160647"/>
                  <a:gd name="connsiteX331" fmla="*/ 2166533 w 3028183"/>
                  <a:gd name="connsiteY331" fmla="*/ 311296 h 1160647"/>
                  <a:gd name="connsiteX332" fmla="*/ 2168560 w 3028183"/>
                  <a:gd name="connsiteY332" fmla="*/ 315620 h 1160647"/>
                  <a:gd name="connsiteX333" fmla="*/ 2168560 w 3028183"/>
                  <a:gd name="connsiteY333" fmla="*/ 337238 h 1160647"/>
                  <a:gd name="connsiteX334" fmla="*/ 2182747 w 3028183"/>
                  <a:gd name="connsiteY334" fmla="*/ 337238 h 1160647"/>
                  <a:gd name="connsiteX335" fmla="*/ 2182747 w 3028183"/>
                  <a:gd name="connsiteY335" fmla="*/ 354532 h 1160647"/>
                  <a:gd name="connsiteX336" fmla="*/ 2190854 w 3028183"/>
                  <a:gd name="connsiteY336" fmla="*/ 378311 h 1160647"/>
                  <a:gd name="connsiteX337" fmla="*/ 2184774 w 3028183"/>
                  <a:gd name="connsiteY337" fmla="*/ 382635 h 1160647"/>
                  <a:gd name="connsiteX338" fmla="*/ 2172613 w 3028183"/>
                  <a:gd name="connsiteY338" fmla="*/ 404253 h 1160647"/>
                  <a:gd name="connsiteX339" fmla="*/ 2180720 w 3028183"/>
                  <a:gd name="connsiteY339" fmla="*/ 657181 h 1160647"/>
                  <a:gd name="connsiteX340" fmla="*/ 2245574 w 3028183"/>
                  <a:gd name="connsiteY340" fmla="*/ 657181 h 1160647"/>
                  <a:gd name="connsiteX341" fmla="*/ 2245574 w 3028183"/>
                  <a:gd name="connsiteY341" fmla="*/ 732843 h 1160647"/>
                  <a:gd name="connsiteX342" fmla="*/ 2253681 w 3028183"/>
                  <a:gd name="connsiteY342" fmla="*/ 732843 h 1160647"/>
                  <a:gd name="connsiteX343" fmla="*/ 2255708 w 3028183"/>
                  <a:gd name="connsiteY343" fmla="*/ 726358 h 1160647"/>
                  <a:gd name="connsiteX344" fmla="*/ 2261788 w 3028183"/>
                  <a:gd name="connsiteY344" fmla="*/ 726358 h 1160647"/>
                  <a:gd name="connsiteX345" fmla="*/ 2263815 w 3028183"/>
                  <a:gd name="connsiteY345" fmla="*/ 735005 h 1160647"/>
                  <a:gd name="connsiteX346" fmla="*/ 2275975 w 3028183"/>
                  <a:gd name="connsiteY346" fmla="*/ 735005 h 1160647"/>
                  <a:gd name="connsiteX347" fmla="*/ 2275975 w 3028183"/>
                  <a:gd name="connsiteY347" fmla="*/ 728519 h 1160647"/>
                  <a:gd name="connsiteX348" fmla="*/ 2298268 w 3028183"/>
                  <a:gd name="connsiteY348" fmla="*/ 728519 h 1160647"/>
                  <a:gd name="connsiteX349" fmla="*/ 2298268 w 3028183"/>
                  <a:gd name="connsiteY349" fmla="*/ 735005 h 1160647"/>
                  <a:gd name="connsiteX350" fmla="*/ 2318535 w 3028183"/>
                  <a:gd name="connsiteY350" fmla="*/ 735005 h 1160647"/>
                  <a:gd name="connsiteX351" fmla="*/ 2318535 w 3028183"/>
                  <a:gd name="connsiteY351" fmla="*/ 780402 h 1160647"/>
                  <a:gd name="connsiteX352" fmla="*/ 2332722 w 3028183"/>
                  <a:gd name="connsiteY352" fmla="*/ 780402 h 1160647"/>
                  <a:gd name="connsiteX353" fmla="*/ 2332722 w 3028183"/>
                  <a:gd name="connsiteY353" fmla="*/ 767431 h 1160647"/>
                  <a:gd name="connsiteX354" fmla="*/ 2348936 w 3028183"/>
                  <a:gd name="connsiteY354" fmla="*/ 767431 h 1160647"/>
                  <a:gd name="connsiteX355" fmla="*/ 2348936 w 3028183"/>
                  <a:gd name="connsiteY355" fmla="*/ 588004 h 1160647"/>
                  <a:gd name="connsiteX356" fmla="*/ 2355016 w 3028183"/>
                  <a:gd name="connsiteY356" fmla="*/ 581518 h 1160647"/>
                  <a:gd name="connsiteX357" fmla="*/ 2427977 w 3028183"/>
                  <a:gd name="connsiteY357" fmla="*/ 581518 h 1160647"/>
                  <a:gd name="connsiteX358" fmla="*/ 2427977 w 3028183"/>
                  <a:gd name="connsiteY358" fmla="*/ 590166 h 1160647"/>
                  <a:gd name="connsiteX359" fmla="*/ 2438110 w 3028183"/>
                  <a:gd name="connsiteY359" fmla="*/ 590166 h 1160647"/>
                  <a:gd name="connsiteX360" fmla="*/ 2438110 w 3028183"/>
                  <a:gd name="connsiteY360" fmla="*/ 704740 h 1160647"/>
                  <a:gd name="connsiteX361" fmla="*/ 2460404 w 3028183"/>
                  <a:gd name="connsiteY361" fmla="*/ 704740 h 1160647"/>
                  <a:gd name="connsiteX362" fmla="*/ 2460404 w 3028183"/>
                  <a:gd name="connsiteY362" fmla="*/ 637725 h 1160647"/>
                  <a:gd name="connsiteX363" fmla="*/ 2486751 w 3028183"/>
                  <a:gd name="connsiteY363" fmla="*/ 637725 h 1160647"/>
                  <a:gd name="connsiteX364" fmla="*/ 2490804 w 3028183"/>
                  <a:gd name="connsiteY364" fmla="*/ 633401 h 1160647"/>
                  <a:gd name="connsiteX365" fmla="*/ 2498911 w 3028183"/>
                  <a:gd name="connsiteY365" fmla="*/ 633401 h 1160647"/>
                  <a:gd name="connsiteX366" fmla="*/ 2502964 w 3028183"/>
                  <a:gd name="connsiteY366" fmla="*/ 637725 h 1160647"/>
                  <a:gd name="connsiteX367" fmla="*/ 2525258 w 3028183"/>
                  <a:gd name="connsiteY367" fmla="*/ 637725 h 1160647"/>
                  <a:gd name="connsiteX368" fmla="*/ 2525258 w 3028183"/>
                  <a:gd name="connsiteY368" fmla="*/ 520989 h 1160647"/>
                  <a:gd name="connsiteX369" fmla="*/ 2582005 w 3028183"/>
                  <a:gd name="connsiteY369" fmla="*/ 510180 h 1160647"/>
                  <a:gd name="connsiteX370" fmla="*/ 2582005 w 3028183"/>
                  <a:gd name="connsiteY370" fmla="*/ 511261 h 1160647"/>
                  <a:gd name="connsiteX371" fmla="*/ 2582005 w 3028183"/>
                  <a:gd name="connsiteY371" fmla="*/ 518827 h 1160647"/>
                  <a:gd name="connsiteX372" fmla="*/ 2608352 w 3028183"/>
                  <a:gd name="connsiteY372" fmla="*/ 518827 h 1160647"/>
                  <a:gd name="connsiteX373" fmla="*/ 2608352 w 3028183"/>
                  <a:gd name="connsiteY373" fmla="*/ 773917 h 1160647"/>
                  <a:gd name="connsiteX374" fmla="*/ 2630646 w 3028183"/>
                  <a:gd name="connsiteY374" fmla="*/ 773917 h 1160647"/>
                  <a:gd name="connsiteX375" fmla="*/ 2630646 w 3028183"/>
                  <a:gd name="connsiteY375" fmla="*/ 769593 h 1160647"/>
                  <a:gd name="connsiteX376" fmla="*/ 2642806 w 3028183"/>
                  <a:gd name="connsiteY376" fmla="*/ 769593 h 1160647"/>
                  <a:gd name="connsiteX377" fmla="*/ 2642806 w 3028183"/>
                  <a:gd name="connsiteY377" fmla="*/ 773917 h 1160647"/>
                  <a:gd name="connsiteX378" fmla="*/ 2667126 w 3028183"/>
                  <a:gd name="connsiteY378" fmla="*/ 773917 h 1160647"/>
                  <a:gd name="connsiteX379" fmla="*/ 2667126 w 3028183"/>
                  <a:gd name="connsiteY379" fmla="*/ 760946 h 1160647"/>
                  <a:gd name="connsiteX380" fmla="*/ 2695500 w 3028183"/>
                  <a:gd name="connsiteY380" fmla="*/ 760946 h 1160647"/>
                  <a:gd name="connsiteX381" fmla="*/ 2707660 w 3028183"/>
                  <a:gd name="connsiteY381" fmla="*/ 756622 h 1160647"/>
                  <a:gd name="connsiteX382" fmla="*/ 2727927 w 3028183"/>
                  <a:gd name="connsiteY382" fmla="*/ 760946 h 1160647"/>
                  <a:gd name="connsiteX383" fmla="*/ 2727927 w 3028183"/>
                  <a:gd name="connsiteY383" fmla="*/ 743652 h 1160647"/>
                  <a:gd name="connsiteX384" fmla="*/ 2736034 w 3028183"/>
                  <a:gd name="connsiteY384" fmla="*/ 743652 h 1160647"/>
                  <a:gd name="connsiteX385" fmla="*/ 2736034 w 3028183"/>
                  <a:gd name="connsiteY385" fmla="*/ 730681 h 1160647"/>
                  <a:gd name="connsiteX386" fmla="*/ 2792781 w 3028183"/>
                  <a:gd name="connsiteY386" fmla="*/ 730681 h 1160647"/>
                  <a:gd name="connsiteX387" fmla="*/ 2792781 w 3028183"/>
                  <a:gd name="connsiteY387" fmla="*/ 700416 h 1160647"/>
                  <a:gd name="connsiteX388" fmla="*/ 2811021 w 3028183"/>
                  <a:gd name="connsiteY388" fmla="*/ 700416 h 1160647"/>
                  <a:gd name="connsiteX389" fmla="*/ 2811021 w 3028183"/>
                  <a:gd name="connsiteY389" fmla="*/ 693931 h 1160647"/>
                  <a:gd name="connsiteX390" fmla="*/ 2823181 w 3028183"/>
                  <a:gd name="connsiteY390" fmla="*/ 693931 h 1160647"/>
                  <a:gd name="connsiteX391" fmla="*/ 2823181 w 3028183"/>
                  <a:gd name="connsiteY391" fmla="*/ 700416 h 1160647"/>
                  <a:gd name="connsiteX392" fmla="*/ 2839395 w 3028183"/>
                  <a:gd name="connsiteY392" fmla="*/ 700416 h 1160647"/>
                  <a:gd name="connsiteX393" fmla="*/ 2839395 w 3028183"/>
                  <a:gd name="connsiteY393" fmla="*/ 750137 h 1160647"/>
                  <a:gd name="connsiteX394" fmla="*/ 2871822 w 3028183"/>
                  <a:gd name="connsiteY394" fmla="*/ 750137 h 1160647"/>
                  <a:gd name="connsiteX395" fmla="*/ 2871822 w 3028183"/>
                  <a:gd name="connsiteY395" fmla="*/ 724196 h 1160647"/>
                  <a:gd name="connsiteX396" fmla="*/ 2910329 w 3028183"/>
                  <a:gd name="connsiteY396" fmla="*/ 724196 h 1160647"/>
                  <a:gd name="connsiteX397" fmla="*/ 2910329 w 3028183"/>
                  <a:gd name="connsiteY397" fmla="*/ 693931 h 1160647"/>
                  <a:gd name="connsiteX398" fmla="*/ 2958970 w 3028183"/>
                  <a:gd name="connsiteY398" fmla="*/ 693931 h 1160647"/>
                  <a:gd name="connsiteX399" fmla="*/ 2958970 w 3028183"/>
                  <a:gd name="connsiteY399" fmla="*/ 805087 h 1160647"/>
                  <a:gd name="connsiteX400" fmla="*/ 2958970 w 3028183"/>
                  <a:gd name="connsiteY400" fmla="*/ 818866 h 1160647"/>
                  <a:gd name="connsiteX401" fmla="*/ 3024845 w 3028183"/>
                  <a:gd name="connsiteY401" fmla="*/ 818866 h 1160647"/>
                  <a:gd name="connsiteX402" fmla="*/ 3028183 w 3028183"/>
                  <a:gd name="connsiteY402" fmla="*/ 1160647 h 1160647"/>
                  <a:gd name="connsiteX403" fmla="*/ 2054 w 3028183"/>
                  <a:gd name="connsiteY403" fmla="*/ 1158314 h 1160647"/>
                  <a:gd name="connsiteX404" fmla="*/ 0 w 3028183"/>
                  <a:gd name="connsiteY404" fmla="*/ 724196 h 1160647"/>
                  <a:gd name="connsiteX405" fmla="*/ 20267 w 3028183"/>
                  <a:gd name="connsiteY405" fmla="*/ 724196 h 1160647"/>
                  <a:gd name="connsiteX406" fmla="*/ 20774 w 3028183"/>
                  <a:gd name="connsiteY406" fmla="*/ 723115 h 1160647"/>
                  <a:gd name="connsiteX407" fmla="*/ 24320 w 3028183"/>
                  <a:gd name="connsiteY407" fmla="*/ 715549 h 1160647"/>
                  <a:gd name="connsiteX408" fmla="*/ 26094 w 3028183"/>
                  <a:gd name="connsiteY408" fmla="*/ 715819 h 1160647"/>
                  <a:gd name="connsiteX409" fmla="*/ 38507 w 3028183"/>
                  <a:gd name="connsiteY409" fmla="*/ 717710 h 1160647"/>
                  <a:gd name="connsiteX410" fmla="*/ 39014 w 3028183"/>
                  <a:gd name="connsiteY410" fmla="*/ 719062 h 1160647"/>
                  <a:gd name="connsiteX411" fmla="*/ 42560 w 3028183"/>
                  <a:gd name="connsiteY411" fmla="*/ 728519 h 1160647"/>
                  <a:gd name="connsiteX412" fmla="*/ 68907 w 3028183"/>
                  <a:gd name="connsiteY412" fmla="*/ 730681 h 1160647"/>
                  <a:gd name="connsiteX413" fmla="*/ 68907 w 3028183"/>
                  <a:gd name="connsiteY413" fmla="*/ 607460 h 1160647"/>
                  <a:gd name="connsiteX414" fmla="*/ 70934 w 3028183"/>
                  <a:gd name="connsiteY414" fmla="*/ 607460 h 1160647"/>
                  <a:gd name="connsiteX415" fmla="*/ 85121 w 3028183"/>
                  <a:gd name="connsiteY415" fmla="*/ 607460 h 1160647"/>
                  <a:gd name="connsiteX416" fmla="*/ 85121 w 3028183"/>
                  <a:gd name="connsiteY416" fmla="*/ 471268 h 1160647"/>
                  <a:gd name="connsiteX417" fmla="*/ 86894 w 3028183"/>
                  <a:gd name="connsiteY417" fmla="*/ 471268 h 1160647"/>
                  <a:gd name="connsiteX418" fmla="*/ 99308 w 3028183"/>
                  <a:gd name="connsiteY418" fmla="*/ 471268 h 1160647"/>
                  <a:gd name="connsiteX419" fmla="*/ 99308 w 3028183"/>
                  <a:gd name="connsiteY419" fmla="*/ 356694 h 1160647"/>
                  <a:gd name="connsiteX420" fmla="*/ 103361 w 3028183"/>
                  <a:gd name="connsiteY420" fmla="*/ 328590 h 1160647"/>
                  <a:gd name="connsiteX421" fmla="*/ 105388 w 3028183"/>
                  <a:gd name="connsiteY421" fmla="*/ 328590 h 1160647"/>
                  <a:gd name="connsiteX422" fmla="*/ 119575 w 3028183"/>
                  <a:gd name="connsiteY422" fmla="*/ 328590 h 1160647"/>
                  <a:gd name="connsiteX423" fmla="*/ 156055 w 3028183"/>
                  <a:gd name="connsiteY423" fmla="*/ 246443 h 1160647"/>
                  <a:gd name="connsiteX424" fmla="*/ 160109 w 3028183"/>
                  <a:gd name="connsiteY424" fmla="*/ 0 h 1160647"/>
                  <a:gd name="connsiteX0" fmla="*/ 160109 w 3028183"/>
                  <a:gd name="connsiteY0" fmla="*/ 0 h 1160647"/>
                  <a:gd name="connsiteX1" fmla="*/ 162135 w 3028183"/>
                  <a:gd name="connsiteY1" fmla="*/ 246443 h 1160647"/>
                  <a:gd name="connsiteX2" fmla="*/ 200642 w 3028183"/>
                  <a:gd name="connsiteY2" fmla="*/ 326429 h 1160647"/>
                  <a:gd name="connsiteX3" fmla="*/ 202669 w 3028183"/>
                  <a:gd name="connsiteY3" fmla="*/ 326429 h 1160647"/>
                  <a:gd name="connsiteX4" fmla="*/ 216856 w 3028183"/>
                  <a:gd name="connsiteY4" fmla="*/ 326429 h 1160647"/>
                  <a:gd name="connsiteX5" fmla="*/ 216856 w 3028183"/>
                  <a:gd name="connsiteY5" fmla="*/ 350208 h 1160647"/>
                  <a:gd name="connsiteX6" fmla="*/ 217363 w 3028183"/>
                  <a:gd name="connsiteY6" fmla="*/ 351019 h 1160647"/>
                  <a:gd name="connsiteX7" fmla="*/ 220909 w 3028183"/>
                  <a:gd name="connsiteY7" fmla="*/ 356694 h 1160647"/>
                  <a:gd name="connsiteX8" fmla="*/ 220909 w 3028183"/>
                  <a:gd name="connsiteY8" fmla="*/ 471268 h 1160647"/>
                  <a:gd name="connsiteX9" fmla="*/ 223189 w 3028183"/>
                  <a:gd name="connsiteY9" fmla="*/ 471268 h 1160647"/>
                  <a:gd name="connsiteX10" fmla="*/ 239150 w 3028183"/>
                  <a:gd name="connsiteY10" fmla="*/ 471268 h 1160647"/>
                  <a:gd name="connsiteX11" fmla="*/ 239150 w 3028183"/>
                  <a:gd name="connsiteY11" fmla="*/ 611783 h 1160647"/>
                  <a:gd name="connsiteX12" fmla="*/ 240670 w 3028183"/>
                  <a:gd name="connsiteY12" fmla="*/ 611513 h 1160647"/>
                  <a:gd name="connsiteX13" fmla="*/ 251310 w 3028183"/>
                  <a:gd name="connsiteY13" fmla="*/ 609622 h 1160647"/>
                  <a:gd name="connsiteX14" fmla="*/ 249283 w 3028183"/>
                  <a:gd name="connsiteY14" fmla="*/ 698254 h 1160647"/>
                  <a:gd name="connsiteX15" fmla="*/ 250803 w 3028183"/>
                  <a:gd name="connsiteY15" fmla="*/ 698525 h 1160647"/>
                  <a:gd name="connsiteX16" fmla="*/ 261443 w 3028183"/>
                  <a:gd name="connsiteY16" fmla="*/ 700416 h 1160647"/>
                  <a:gd name="connsiteX17" fmla="*/ 261696 w 3028183"/>
                  <a:gd name="connsiteY17" fmla="*/ 701227 h 1160647"/>
                  <a:gd name="connsiteX18" fmla="*/ 263470 w 3028183"/>
                  <a:gd name="connsiteY18" fmla="*/ 706902 h 1160647"/>
                  <a:gd name="connsiteX19" fmla="*/ 264230 w 3028183"/>
                  <a:gd name="connsiteY19" fmla="*/ 704470 h 1160647"/>
                  <a:gd name="connsiteX20" fmla="*/ 269550 w 3028183"/>
                  <a:gd name="connsiteY20" fmla="*/ 687446 h 1160647"/>
                  <a:gd name="connsiteX21" fmla="*/ 271323 w 3028183"/>
                  <a:gd name="connsiteY21" fmla="*/ 687446 h 1160647"/>
                  <a:gd name="connsiteX22" fmla="*/ 283737 w 3028183"/>
                  <a:gd name="connsiteY22" fmla="*/ 687446 h 1160647"/>
                  <a:gd name="connsiteX23" fmla="*/ 283737 w 3028183"/>
                  <a:gd name="connsiteY23" fmla="*/ 719872 h 1160647"/>
                  <a:gd name="connsiteX24" fmla="*/ 284750 w 3028183"/>
                  <a:gd name="connsiteY24" fmla="*/ 720413 h 1160647"/>
                  <a:gd name="connsiteX25" fmla="*/ 291844 w 3028183"/>
                  <a:gd name="connsiteY25" fmla="*/ 724196 h 1160647"/>
                  <a:gd name="connsiteX26" fmla="*/ 291844 w 3028183"/>
                  <a:gd name="connsiteY26" fmla="*/ 725547 h 1160647"/>
                  <a:gd name="connsiteX27" fmla="*/ 291844 w 3028183"/>
                  <a:gd name="connsiteY27" fmla="*/ 735005 h 1160647"/>
                  <a:gd name="connsiteX28" fmla="*/ 336431 w 3028183"/>
                  <a:gd name="connsiteY28" fmla="*/ 735005 h 1160647"/>
                  <a:gd name="connsiteX29" fmla="*/ 336431 w 3028183"/>
                  <a:gd name="connsiteY29" fmla="*/ 736086 h 1160647"/>
                  <a:gd name="connsiteX30" fmla="*/ 336431 w 3028183"/>
                  <a:gd name="connsiteY30" fmla="*/ 743652 h 1160647"/>
                  <a:gd name="connsiteX31" fmla="*/ 338457 w 3028183"/>
                  <a:gd name="connsiteY31" fmla="*/ 743652 h 1160647"/>
                  <a:gd name="connsiteX32" fmla="*/ 352644 w 3028183"/>
                  <a:gd name="connsiteY32" fmla="*/ 743652 h 1160647"/>
                  <a:gd name="connsiteX33" fmla="*/ 352644 w 3028183"/>
                  <a:gd name="connsiteY33" fmla="*/ 713387 h 1160647"/>
                  <a:gd name="connsiteX34" fmla="*/ 397231 w 3028183"/>
                  <a:gd name="connsiteY34" fmla="*/ 713387 h 1160647"/>
                  <a:gd name="connsiteX35" fmla="*/ 397231 w 3028183"/>
                  <a:gd name="connsiteY35" fmla="*/ 712036 h 1160647"/>
                  <a:gd name="connsiteX36" fmla="*/ 397231 w 3028183"/>
                  <a:gd name="connsiteY36" fmla="*/ 702578 h 1160647"/>
                  <a:gd name="connsiteX37" fmla="*/ 398245 w 3028183"/>
                  <a:gd name="connsiteY37" fmla="*/ 702578 h 1160647"/>
                  <a:gd name="connsiteX38" fmla="*/ 405338 w 3028183"/>
                  <a:gd name="connsiteY38" fmla="*/ 702578 h 1160647"/>
                  <a:gd name="connsiteX39" fmla="*/ 405338 w 3028183"/>
                  <a:gd name="connsiteY39" fmla="*/ 700687 h 1160647"/>
                  <a:gd name="connsiteX40" fmla="*/ 405338 w 3028183"/>
                  <a:gd name="connsiteY40" fmla="*/ 687446 h 1160647"/>
                  <a:gd name="connsiteX41" fmla="*/ 406098 w 3028183"/>
                  <a:gd name="connsiteY41" fmla="*/ 687446 h 1160647"/>
                  <a:gd name="connsiteX42" fmla="*/ 411418 w 3028183"/>
                  <a:gd name="connsiteY42" fmla="*/ 687446 h 1160647"/>
                  <a:gd name="connsiteX43" fmla="*/ 411418 w 3028183"/>
                  <a:gd name="connsiteY43" fmla="*/ 686365 h 1160647"/>
                  <a:gd name="connsiteX44" fmla="*/ 411418 w 3028183"/>
                  <a:gd name="connsiteY44" fmla="*/ 678798 h 1160647"/>
                  <a:gd name="connsiteX45" fmla="*/ 413445 w 3028183"/>
                  <a:gd name="connsiteY45" fmla="*/ 678798 h 1160647"/>
                  <a:gd name="connsiteX46" fmla="*/ 427632 w 3028183"/>
                  <a:gd name="connsiteY46" fmla="*/ 678798 h 1160647"/>
                  <a:gd name="connsiteX47" fmla="*/ 427632 w 3028183"/>
                  <a:gd name="connsiteY47" fmla="*/ 679879 h 1160647"/>
                  <a:gd name="connsiteX48" fmla="*/ 427632 w 3028183"/>
                  <a:gd name="connsiteY48" fmla="*/ 687446 h 1160647"/>
                  <a:gd name="connsiteX49" fmla="*/ 449925 w 3028183"/>
                  <a:gd name="connsiteY49" fmla="*/ 687446 h 1160647"/>
                  <a:gd name="connsiteX50" fmla="*/ 449925 w 3028183"/>
                  <a:gd name="connsiteY50" fmla="*/ 685554 h 1160647"/>
                  <a:gd name="connsiteX51" fmla="*/ 449925 w 3028183"/>
                  <a:gd name="connsiteY51" fmla="*/ 672313 h 1160647"/>
                  <a:gd name="connsiteX52" fmla="*/ 451699 w 3028183"/>
                  <a:gd name="connsiteY52" fmla="*/ 672313 h 1160647"/>
                  <a:gd name="connsiteX53" fmla="*/ 464112 w 3028183"/>
                  <a:gd name="connsiteY53" fmla="*/ 672313 h 1160647"/>
                  <a:gd name="connsiteX54" fmla="*/ 464112 w 3028183"/>
                  <a:gd name="connsiteY54" fmla="*/ 696093 h 1160647"/>
                  <a:gd name="connsiteX55" fmla="*/ 465126 w 3028183"/>
                  <a:gd name="connsiteY55" fmla="*/ 696093 h 1160647"/>
                  <a:gd name="connsiteX56" fmla="*/ 472219 w 3028183"/>
                  <a:gd name="connsiteY56" fmla="*/ 696093 h 1160647"/>
                  <a:gd name="connsiteX57" fmla="*/ 472219 w 3028183"/>
                  <a:gd name="connsiteY57" fmla="*/ 695012 h 1160647"/>
                  <a:gd name="connsiteX58" fmla="*/ 472219 w 3028183"/>
                  <a:gd name="connsiteY58" fmla="*/ 687446 h 1160647"/>
                  <a:gd name="connsiteX59" fmla="*/ 473992 w 3028183"/>
                  <a:gd name="connsiteY59" fmla="*/ 687446 h 1160647"/>
                  <a:gd name="connsiteX60" fmla="*/ 486406 w 3028183"/>
                  <a:gd name="connsiteY60" fmla="*/ 687446 h 1160647"/>
                  <a:gd name="connsiteX61" fmla="*/ 486406 w 3028183"/>
                  <a:gd name="connsiteY61" fmla="*/ 713387 h 1160647"/>
                  <a:gd name="connsiteX62" fmla="*/ 488433 w 3028183"/>
                  <a:gd name="connsiteY62" fmla="*/ 713387 h 1160647"/>
                  <a:gd name="connsiteX63" fmla="*/ 502619 w 3028183"/>
                  <a:gd name="connsiteY63" fmla="*/ 713387 h 1160647"/>
                  <a:gd name="connsiteX64" fmla="*/ 502619 w 3028183"/>
                  <a:gd name="connsiteY64" fmla="*/ 715008 h 1160647"/>
                  <a:gd name="connsiteX65" fmla="*/ 502619 w 3028183"/>
                  <a:gd name="connsiteY65" fmla="*/ 726358 h 1160647"/>
                  <a:gd name="connsiteX66" fmla="*/ 503379 w 3028183"/>
                  <a:gd name="connsiteY66" fmla="*/ 726358 h 1160647"/>
                  <a:gd name="connsiteX67" fmla="*/ 508700 w 3028183"/>
                  <a:gd name="connsiteY67" fmla="*/ 726358 h 1160647"/>
                  <a:gd name="connsiteX68" fmla="*/ 508700 w 3028183"/>
                  <a:gd name="connsiteY68" fmla="*/ 725547 h 1160647"/>
                  <a:gd name="connsiteX69" fmla="*/ 508700 w 3028183"/>
                  <a:gd name="connsiteY69" fmla="*/ 719872 h 1160647"/>
                  <a:gd name="connsiteX70" fmla="*/ 539100 w 3028183"/>
                  <a:gd name="connsiteY70" fmla="*/ 719872 h 1160647"/>
                  <a:gd name="connsiteX71" fmla="*/ 539100 w 3028183"/>
                  <a:gd name="connsiteY71" fmla="*/ 743652 h 1160647"/>
                  <a:gd name="connsiteX72" fmla="*/ 540113 w 3028183"/>
                  <a:gd name="connsiteY72" fmla="*/ 743652 h 1160647"/>
                  <a:gd name="connsiteX73" fmla="*/ 547207 w 3028183"/>
                  <a:gd name="connsiteY73" fmla="*/ 743652 h 1160647"/>
                  <a:gd name="connsiteX74" fmla="*/ 547207 w 3028183"/>
                  <a:gd name="connsiteY74" fmla="*/ 744733 h 1160647"/>
                  <a:gd name="connsiteX75" fmla="*/ 547207 w 3028183"/>
                  <a:gd name="connsiteY75" fmla="*/ 752299 h 1160647"/>
                  <a:gd name="connsiteX76" fmla="*/ 547967 w 3028183"/>
                  <a:gd name="connsiteY76" fmla="*/ 752299 h 1160647"/>
                  <a:gd name="connsiteX77" fmla="*/ 553287 w 3028183"/>
                  <a:gd name="connsiteY77" fmla="*/ 752299 h 1160647"/>
                  <a:gd name="connsiteX78" fmla="*/ 553287 w 3028183"/>
                  <a:gd name="connsiteY78" fmla="*/ 750137 h 1160647"/>
                  <a:gd name="connsiteX79" fmla="*/ 553287 w 3028183"/>
                  <a:gd name="connsiteY79" fmla="*/ 735005 h 1160647"/>
                  <a:gd name="connsiteX80" fmla="*/ 554300 w 3028183"/>
                  <a:gd name="connsiteY80" fmla="*/ 735005 h 1160647"/>
                  <a:gd name="connsiteX81" fmla="*/ 561394 w 3028183"/>
                  <a:gd name="connsiteY81" fmla="*/ 735005 h 1160647"/>
                  <a:gd name="connsiteX82" fmla="*/ 561394 w 3028183"/>
                  <a:gd name="connsiteY82" fmla="*/ 736086 h 1160647"/>
                  <a:gd name="connsiteX83" fmla="*/ 561394 w 3028183"/>
                  <a:gd name="connsiteY83" fmla="*/ 743652 h 1160647"/>
                  <a:gd name="connsiteX84" fmla="*/ 566714 w 3028183"/>
                  <a:gd name="connsiteY84" fmla="*/ 741659 h 1160647"/>
                  <a:gd name="connsiteX85" fmla="*/ 567474 w 3028183"/>
                  <a:gd name="connsiteY85" fmla="*/ 740679 h 1160647"/>
                  <a:gd name="connsiteX86" fmla="*/ 567474 w 3028183"/>
                  <a:gd name="connsiteY86" fmla="*/ 735005 h 1160647"/>
                  <a:gd name="connsiteX87" fmla="*/ 605981 w 3028183"/>
                  <a:gd name="connsiteY87" fmla="*/ 735005 h 1160647"/>
                  <a:gd name="connsiteX88" fmla="*/ 605981 w 3028183"/>
                  <a:gd name="connsiteY88" fmla="*/ 758784 h 1160647"/>
                  <a:gd name="connsiteX89" fmla="*/ 608007 w 3028183"/>
                  <a:gd name="connsiteY89" fmla="*/ 758784 h 1160647"/>
                  <a:gd name="connsiteX90" fmla="*/ 622194 w 3028183"/>
                  <a:gd name="connsiteY90" fmla="*/ 758784 h 1160647"/>
                  <a:gd name="connsiteX91" fmla="*/ 622194 w 3028183"/>
                  <a:gd name="connsiteY91" fmla="*/ 759865 h 1160647"/>
                  <a:gd name="connsiteX92" fmla="*/ 622194 w 3028183"/>
                  <a:gd name="connsiteY92" fmla="*/ 767431 h 1160647"/>
                  <a:gd name="connsiteX93" fmla="*/ 623968 w 3028183"/>
                  <a:gd name="connsiteY93" fmla="*/ 767431 h 1160647"/>
                  <a:gd name="connsiteX94" fmla="*/ 636381 w 3028183"/>
                  <a:gd name="connsiteY94" fmla="*/ 767431 h 1160647"/>
                  <a:gd name="connsiteX95" fmla="*/ 636381 w 3028183"/>
                  <a:gd name="connsiteY95" fmla="*/ 743652 h 1160647"/>
                  <a:gd name="connsiteX96" fmla="*/ 637394 w 3028183"/>
                  <a:gd name="connsiteY96" fmla="*/ 743652 h 1160647"/>
                  <a:gd name="connsiteX97" fmla="*/ 644488 w 3028183"/>
                  <a:gd name="connsiteY97" fmla="*/ 743652 h 1160647"/>
                  <a:gd name="connsiteX98" fmla="*/ 644488 w 3028183"/>
                  <a:gd name="connsiteY98" fmla="*/ 711225 h 1160647"/>
                  <a:gd name="connsiteX99" fmla="*/ 645501 w 3028183"/>
                  <a:gd name="connsiteY99" fmla="*/ 711225 h 1160647"/>
                  <a:gd name="connsiteX100" fmla="*/ 652595 w 3028183"/>
                  <a:gd name="connsiteY100" fmla="*/ 711225 h 1160647"/>
                  <a:gd name="connsiteX101" fmla="*/ 652595 w 3028183"/>
                  <a:gd name="connsiteY101" fmla="*/ 709334 h 1160647"/>
                  <a:gd name="connsiteX102" fmla="*/ 652595 w 3028183"/>
                  <a:gd name="connsiteY102" fmla="*/ 696093 h 1160647"/>
                  <a:gd name="connsiteX103" fmla="*/ 651328 w 3028183"/>
                  <a:gd name="connsiteY103" fmla="*/ 694471 h 1160647"/>
                  <a:gd name="connsiteX104" fmla="*/ 656648 w 3028183"/>
                  <a:gd name="connsiteY104" fmla="*/ 683122 h 1160647"/>
                  <a:gd name="connsiteX105" fmla="*/ 664755 w 3028183"/>
                  <a:gd name="connsiteY105" fmla="*/ 711225 h 1160647"/>
                  <a:gd name="connsiteX106" fmla="*/ 665515 w 3028183"/>
                  <a:gd name="connsiteY106" fmla="*/ 711225 h 1160647"/>
                  <a:gd name="connsiteX107" fmla="*/ 670835 w 3028183"/>
                  <a:gd name="connsiteY107" fmla="*/ 711225 h 1160647"/>
                  <a:gd name="connsiteX108" fmla="*/ 670835 w 3028183"/>
                  <a:gd name="connsiteY108" fmla="*/ 605298 h 1160647"/>
                  <a:gd name="connsiteX109" fmla="*/ 672355 w 3028183"/>
                  <a:gd name="connsiteY109" fmla="*/ 605298 h 1160647"/>
                  <a:gd name="connsiteX110" fmla="*/ 682995 w 3028183"/>
                  <a:gd name="connsiteY110" fmla="*/ 605298 h 1160647"/>
                  <a:gd name="connsiteX111" fmla="*/ 682995 w 3028183"/>
                  <a:gd name="connsiteY111" fmla="*/ 557739 h 1160647"/>
                  <a:gd name="connsiteX112" fmla="*/ 709342 w 3028183"/>
                  <a:gd name="connsiteY112" fmla="*/ 557739 h 1160647"/>
                  <a:gd name="connsiteX113" fmla="*/ 709342 w 3028183"/>
                  <a:gd name="connsiteY113" fmla="*/ 536121 h 1160647"/>
                  <a:gd name="connsiteX114" fmla="*/ 743796 w 3028183"/>
                  <a:gd name="connsiteY114" fmla="*/ 536121 h 1160647"/>
                  <a:gd name="connsiteX115" fmla="*/ 743796 w 3028183"/>
                  <a:gd name="connsiteY115" fmla="*/ 538553 h 1160647"/>
                  <a:gd name="connsiteX116" fmla="*/ 743796 w 3028183"/>
                  <a:gd name="connsiteY116" fmla="*/ 555577 h 1160647"/>
                  <a:gd name="connsiteX117" fmla="*/ 746076 w 3028183"/>
                  <a:gd name="connsiteY117" fmla="*/ 555577 h 1160647"/>
                  <a:gd name="connsiteX118" fmla="*/ 762036 w 3028183"/>
                  <a:gd name="connsiteY118" fmla="*/ 555577 h 1160647"/>
                  <a:gd name="connsiteX119" fmla="*/ 762036 w 3028183"/>
                  <a:gd name="connsiteY119" fmla="*/ 603136 h 1160647"/>
                  <a:gd name="connsiteX120" fmla="*/ 763049 w 3028183"/>
                  <a:gd name="connsiteY120" fmla="*/ 603136 h 1160647"/>
                  <a:gd name="connsiteX121" fmla="*/ 770143 w 3028183"/>
                  <a:gd name="connsiteY121" fmla="*/ 603136 h 1160647"/>
                  <a:gd name="connsiteX122" fmla="*/ 784330 w 3028183"/>
                  <a:gd name="connsiteY122" fmla="*/ 607460 h 1160647"/>
                  <a:gd name="connsiteX123" fmla="*/ 784330 w 3028183"/>
                  <a:gd name="connsiteY123" fmla="*/ 646372 h 1160647"/>
                  <a:gd name="connsiteX124" fmla="*/ 785343 w 3028183"/>
                  <a:gd name="connsiteY124" fmla="*/ 646372 h 1160647"/>
                  <a:gd name="connsiteX125" fmla="*/ 792436 w 3028183"/>
                  <a:gd name="connsiteY125" fmla="*/ 646372 h 1160647"/>
                  <a:gd name="connsiteX126" fmla="*/ 792436 w 3028183"/>
                  <a:gd name="connsiteY126" fmla="*/ 647993 h 1160647"/>
                  <a:gd name="connsiteX127" fmla="*/ 792436 w 3028183"/>
                  <a:gd name="connsiteY127" fmla="*/ 659342 h 1160647"/>
                  <a:gd name="connsiteX128" fmla="*/ 794463 w 3028183"/>
                  <a:gd name="connsiteY128" fmla="*/ 659342 h 1160647"/>
                  <a:gd name="connsiteX129" fmla="*/ 808650 w 3028183"/>
                  <a:gd name="connsiteY129" fmla="*/ 659342 h 1160647"/>
                  <a:gd name="connsiteX130" fmla="*/ 814730 w 3028183"/>
                  <a:gd name="connsiteY130" fmla="*/ 665828 h 1160647"/>
                  <a:gd name="connsiteX131" fmla="*/ 814730 w 3028183"/>
                  <a:gd name="connsiteY131" fmla="*/ 687446 h 1160647"/>
                  <a:gd name="connsiteX132" fmla="*/ 817010 w 3028183"/>
                  <a:gd name="connsiteY132" fmla="*/ 687446 h 1160647"/>
                  <a:gd name="connsiteX133" fmla="*/ 832970 w 3028183"/>
                  <a:gd name="connsiteY133" fmla="*/ 687446 h 1160647"/>
                  <a:gd name="connsiteX134" fmla="*/ 832970 w 3028183"/>
                  <a:gd name="connsiteY134" fmla="*/ 688526 h 1160647"/>
                  <a:gd name="connsiteX135" fmla="*/ 832970 w 3028183"/>
                  <a:gd name="connsiteY135" fmla="*/ 696093 h 1160647"/>
                  <a:gd name="connsiteX136" fmla="*/ 834237 w 3028183"/>
                  <a:gd name="connsiteY136" fmla="*/ 696093 h 1160647"/>
                  <a:gd name="connsiteX137" fmla="*/ 843104 w 3028183"/>
                  <a:gd name="connsiteY137" fmla="*/ 696093 h 1160647"/>
                  <a:gd name="connsiteX138" fmla="*/ 843104 w 3028183"/>
                  <a:gd name="connsiteY138" fmla="*/ 698254 h 1160647"/>
                  <a:gd name="connsiteX139" fmla="*/ 843104 w 3028183"/>
                  <a:gd name="connsiteY139" fmla="*/ 713387 h 1160647"/>
                  <a:gd name="connsiteX140" fmla="*/ 847157 w 3028183"/>
                  <a:gd name="connsiteY140" fmla="*/ 711495 h 1160647"/>
                  <a:gd name="connsiteX141" fmla="*/ 847157 w 3028183"/>
                  <a:gd name="connsiteY141" fmla="*/ 698254 h 1160647"/>
                  <a:gd name="connsiteX142" fmla="*/ 848170 w 3028183"/>
                  <a:gd name="connsiteY142" fmla="*/ 698254 h 1160647"/>
                  <a:gd name="connsiteX143" fmla="*/ 855264 w 3028183"/>
                  <a:gd name="connsiteY143" fmla="*/ 698254 h 1160647"/>
                  <a:gd name="connsiteX144" fmla="*/ 855264 w 3028183"/>
                  <a:gd name="connsiteY144" fmla="*/ 699876 h 1160647"/>
                  <a:gd name="connsiteX145" fmla="*/ 855264 w 3028183"/>
                  <a:gd name="connsiteY145" fmla="*/ 711225 h 1160647"/>
                  <a:gd name="connsiteX146" fmla="*/ 856024 w 3028183"/>
                  <a:gd name="connsiteY146" fmla="*/ 711225 h 1160647"/>
                  <a:gd name="connsiteX147" fmla="*/ 861344 w 3028183"/>
                  <a:gd name="connsiteY147" fmla="*/ 711225 h 1160647"/>
                  <a:gd name="connsiteX148" fmla="*/ 909984 w 3028183"/>
                  <a:gd name="connsiteY148" fmla="*/ 706902 h 1160647"/>
                  <a:gd name="connsiteX149" fmla="*/ 909984 w 3028183"/>
                  <a:gd name="connsiteY149" fmla="*/ 708253 h 1160647"/>
                  <a:gd name="connsiteX150" fmla="*/ 909984 w 3028183"/>
                  <a:gd name="connsiteY150" fmla="*/ 717710 h 1160647"/>
                  <a:gd name="connsiteX151" fmla="*/ 910744 w 3028183"/>
                  <a:gd name="connsiteY151" fmla="*/ 717710 h 1160647"/>
                  <a:gd name="connsiteX152" fmla="*/ 916065 w 3028183"/>
                  <a:gd name="connsiteY152" fmla="*/ 717710 h 1160647"/>
                  <a:gd name="connsiteX153" fmla="*/ 916065 w 3028183"/>
                  <a:gd name="connsiteY153" fmla="*/ 719872 h 1160647"/>
                  <a:gd name="connsiteX154" fmla="*/ 916065 w 3028183"/>
                  <a:gd name="connsiteY154" fmla="*/ 735005 h 1160647"/>
                  <a:gd name="connsiteX155" fmla="*/ 918091 w 3028183"/>
                  <a:gd name="connsiteY155" fmla="*/ 733654 h 1160647"/>
                  <a:gd name="connsiteX156" fmla="*/ 932278 w 3028183"/>
                  <a:gd name="connsiteY156" fmla="*/ 724196 h 1160647"/>
                  <a:gd name="connsiteX157" fmla="*/ 938358 w 3028183"/>
                  <a:gd name="connsiteY157" fmla="*/ 683122 h 1160647"/>
                  <a:gd name="connsiteX158" fmla="*/ 939118 w 3028183"/>
                  <a:gd name="connsiteY158" fmla="*/ 682852 h 1160647"/>
                  <a:gd name="connsiteX159" fmla="*/ 944438 w 3028183"/>
                  <a:gd name="connsiteY159" fmla="*/ 680960 h 1160647"/>
                  <a:gd name="connsiteX160" fmla="*/ 946465 w 3028183"/>
                  <a:gd name="connsiteY160" fmla="*/ 611783 h 1160647"/>
                  <a:gd name="connsiteX161" fmla="*/ 948492 w 3028183"/>
                  <a:gd name="connsiteY161" fmla="*/ 680960 h 1160647"/>
                  <a:gd name="connsiteX162" fmla="*/ 949252 w 3028183"/>
                  <a:gd name="connsiteY162" fmla="*/ 681230 h 1160647"/>
                  <a:gd name="connsiteX163" fmla="*/ 954572 w 3028183"/>
                  <a:gd name="connsiteY163" fmla="*/ 683122 h 1160647"/>
                  <a:gd name="connsiteX164" fmla="*/ 954572 w 3028183"/>
                  <a:gd name="connsiteY164" fmla="*/ 596651 h 1160647"/>
                  <a:gd name="connsiteX165" fmla="*/ 958625 w 3028183"/>
                  <a:gd name="connsiteY165" fmla="*/ 564224 h 1160647"/>
                  <a:gd name="connsiteX166" fmla="*/ 997132 w 3028183"/>
                  <a:gd name="connsiteY166" fmla="*/ 564224 h 1160647"/>
                  <a:gd name="connsiteX167" fmla="*/ 997132 w 3028183"/>
                  <a:gd name="connsiteY167" fmla="*/ 596651 h 1160647"/>
                  <a:gd name="connsiteX168" fmla="*/ 997892 w 3028183"/>
                  <a:gd name="connsiteY168" fmla="*/ 596651 h 1160647"/>
                  <a:gd name="connsiteX169" fmla="*/ 1003212 w 3028183"/>
                  <a:gd name="connsiteY169" fmla="*/ 596651 h 1160647"/>
                  <a:gd name="connsiteX170" fmla="*/ 1003212 w 3028183"/>
                  <a:gd name="connsiteY170" fmla="*/ 514503 h 1160647"/>
                  <a:gd name="connsiteX171" fmla="*/ 1004986 w 3028183"/>
                  <a:gd name="connsiteY171" fmla="*/ 514503 h 1160647"/>
                  <a:gd name="connsiteX172" fmla="*/ 1017399 w 3028183"/>
                  <a:gd name="connsiteY172" fmla="*/ 514503 h 1160647"/>
                  <a:gd name="connsiteX173" fmla="*/ 1017399 w 3028183"/>
                  <a:gd name="connsiteY173" fmla="*/ 512612 h 1160647"/>
                  <a:gd name="connsiteX174" fmla="*/ 1017399 w 3028183"/>
                  <a:gd name="connsiteY174" fmla="*/ 499371 h 1160647"/>
                  <a:gd name="connsiteX175" fmla="*/ 1039693 w 3028183"/>
                  <a:gd name="connsiteY175" fmla="*/ 499371 h 1160647"/>
                  <a:gd name="connsiteX176" fmla="*/ 1039693 w 3028183"/>
                  <a:gd name="connsiteY176" fmla="*/ 498290 h 1160647"/>
                  <a:gd name="connsiteX177" fmla="*/ 1039693 w 3028183"/>
                  <a:gd name="connsiteY177" fmla="*/ 490724 h 1160647"/>
                  <a:gd name="connsiteX178" fmla="*/ 1041466 w 3028183"/>
                  <a:gd name="connsiteY178" fmla="*/ 490724 h 1160647"/>
                  <a:gd name="connsiteX179" fmla="*/ 1053880 w 3028183"/>
                  <a:gd name="connsiteY179" fmla="*/ 490724 h 1160647"/>
                  <a:gd name="connsiteX180" fmla="*/ 1053880 w 3028183"/>
                  <a:gd name="connsiteY180" fmla="*/ 491805 h 1160647"/>
                  <a:gd name="connsiteX181" fmla="*/ 1053880 w 3028183"/>
                  <a:gd name="connsiteY181" fmla="*/ 499371 h 1160647"/>
                  <a:gd name="connsiteX182" fmla="*/ 1054640 w 3028183"/>
                  <a:gd name="connsiteY182" fmla="*/ 499371 h 1160647"/>
                  <a:gd name="connsiteX183" fmla="*/ 1059960 w 3028183"/>
                  <a:gd name="connsiteY183" fmla="*/ 499371 h 1160647"/>
                  <a:gd name="connsiteX184" fmla="*/ 1070093 w 3028183"/>
                  <a:gd name="connsiteY184" fmla="*/ 495047 h 1160647"/>
                  <a:gd name="connsiteX185" fmla="*/ 1074146 w 3028183"/>
                  <a:gd name="connsiteY185" fmla="*/ 498290 h 1160647"/>
                  <a:gd name="connsiteX186" fmla="*/ 1074146 w 3028183"/>
                  <a:gd name="connsiteY186" fmla="*/ 490724 h 1160647"/>
                  <a:gd name="connsiteX187" fmla="*/ 1076426 w 3028183"/>
                  <a:gd name="connsiteY187" fmla="*/ 490724 h 1160647"/>
                  <a:gd name="connsiteX188" fmla="*/ 1092387 w 3028183"/>
                  <a:gd name="connsiteY188" fmla="*/ 490724 h 1160647"/>
                  <a:gd name="connsiteX189" fmla="*/ 1092387 w 3028183"/>
                  <a:gd name="connsiteY189" fmla="*/ 491805 h 1160647"/>
                  <a:gd name="connsiteX190" fmla="*/ 1092387 w 3028183"/>
                  <a:gd name="connsiteY190" fmla="*/ 499371 h 1160647"/>
                  <a:gd name="connsiteX191" fmla="*/ 1122787 w 3028183"/>
                  <a:gd name="connsiteY191" fmla="*/ 499371 h 1160647"/>
                  <a:gd name="connsiteX192" fmla="*/ 1122787 w 3028183"/>
                  <a:gd name="connsiteY192" fmla="*/ 500992 h 1160647"/>
                  <a:gd name="connsiteX193" fmla="*/ 1122787 w 3028183"/>
                  <a:gd name="connsiteY193" fmla="*/ 512342 h 1160647"/>
                  <a:gd name="connsiteX194" fmla="*/ 1149134 w 3028183"/>
                  <a:gd name="connsiteY194" fmla="*/ 512342 h 1160647"/>
                  <a:gd name="connsiteX195" fmla="*/ 1149134 w 3028183"/>
                  <a:gd name="connsiteY195" fmla="*/ 542606 h 1160647"/>
                  <a:gd name="connsiteX196" fmla="*/ 1149894 w 3028183"/>
                  <a:gd name="connsiteY196" fmla="*/ 542606 h 1160647"/>
                  <a:gd name="connsiteX197" fmla="*/ 1155214 w 3028183"/>
                  <a:gd name="connsiteY197" fmla="*/ 542606 h 1160647"/>
                  <a:gd name="connsiteX198" fmla="*/ 1155214 w 3028183"/>
                  <a:gd name="connsiteY198" fmla="*/ 543687 h 1160647"/>
                  <a:gd name="connsiteX199" fmla="*/ 1155214 w 3028183"/>
                  <a:gd name="connsiteY199" fmla="*/ 551254 h 1160647"/>
                  <a:gd name="connsiteX200" fmla="*/ 1159268 w 3028183"/>
                  <a:gd name="connsiteY200" fmla="*/ 581518 h 1160647"/>
                  <a:gd name="connsiteX201" fmla="*/ 1160028 w 3028183"/>
                  <a:gd name="connsiteY201" fmla="*/ 581518 h 1160647"/>
                  <a:gd name="connsiteX202" fmla="*/ 1165348 w 3028183"/>
                  <a:gd name="connsiteY202" fmla="*/ 581518 h 1160647"/>
                  <a:gd name="connsiteX203" fmla="*/ 1165348 w 3028183"/>
                  <a:gd name="connsiteY203" fmla="*/ 582329 h 1160647"/>
                  <a:gd name="connsiteX204" fmla="*/ 1165348 w 3028183"/>
                  <a:gd name="connsiteY204" fmla="*/ 588004 h 1160647"/>
                  <a:gd name="connsiteX205" fmla="*/ 1166361 w 3028183"/>
                  <a:gd name="connsiteY205" fmla="*/ 588004 h 1160647"/>
                  <a:gd name="connsiteX206" fmla="*/ 1173454 w 3028183"/>
                  <a:gd name="connsiteY206" fmla="*/ 588004 h 1160647"/>
                  <a:gd name="connsiteX207" fmla="*/ 1173454 w 3028183"/>
                  <a:gd name="connsiteY207" fmla="*/ 618269 h 1160647"/>
                  <a:gd name="connsiteX208" fmla="*/ 1175481 w 3028183"/>
                  <a:gd name="connsiteY208" fmla="*/ 618269 h 1160647"/>
                  <a:gd name="connsiteX209" fmla="*/ 1189668 w 3028183"/>
                  <a:gd name="connsiteY209" fmla="*/ 618269 h 1160647"/>
                  <a:gd name="connsiteX210" fmla="*/ 1189668 w 3028183"/>
                  <a:gd name="connsiteY210" fmla="*/ 642048 h 1160647"/>
                  <a:gd name="connsiteX211" fmla="*/ 1191695 w 3028183"/>
                  <a:gd name="connsiteY211" fmla="*/ 643669 h 1160647"/>
                  <a:gd name="connsiteX212" fmla="*/ 1191695 w 3028183"/>
                  <a:gd name="connsiteY212" fmla="*/ 655019 h 1160647"/>
                  <a:gd name="connsiteX213" fmla="*/ 1192455 w 3028183"/>
                  <a:gd name="connsiteY213" fmla="*/ 655019 h 1160647"/>
                  <a:gd name="connsiteX214" fmla="*/ 1197775 w 3028183"/>
                  <a:gd name="connsiteY214" fmla="*/ 655019 h 1160647"/>
                  <a:gd name="connsiteX215" fmla="*/ 1197775 w 3028183"/>
                  <a:gd name="connsiteY215" fmla="*/ 678798 h 1160647"/>
                  <a:gd name="connsiteX216" fmla="*/ 1199041 w 3028183"/>
                  <a:gd name="connsiteY216" fmla="*/ 678798 h 1160647"/>
                  <a:gd name="connsiteX217" fmla="*/ 1207908 w 3028183"/>
                  <a:gd name="connsiteY217" fmla="*/ 678798 h 1160647"/>
                  <a:gd name="connsiteX218" fmla="*/ 1209935 w 3028183"/>
                  <a:gd name="connsiteY218" fmla="*/ 682852 h 1160647"/>
                  <a:gd name="connsiteX219" fmla="*/ 1209935 w 3028183"/>
                  <a:gd name="connsiteY219" fmla="*/ 696093 h 1160647"/>
                  <a:gd name="connsiteX220" fmla="*/ 1211455 w 3028183"/>
                  <a:gd name="connsiteY220" fmla="*/ 694201 h 1160647"/>
                  <a:gd name="connsiteX221" fmla="*/ 1222095 w 3028183"/>
                  <a:gd name="connsiteY221" fmla="*/ 680960 h 1160647"/>
                  <a:gd name="connsiteX222" fmla="*/ 1250469 w 3028183"/>
                  <a:gd name="connsiteY222" fmla="*/ 680960 h 1160647"/>
                  <a:gd name="connsiteX223" fmla="*/ 1250469 w 3028183"/>
                  <a:gd name="connsiteY223" fmla="*/ 767431 h 1160647"/>
                  <a:gd name="connsiteX224" fmla="*/ 1251229 w 3028183"/>
                  <a:gd name="connsiteY224" fmla="*/ 767431 h 1160647"/>
                  <a:gd name="connsiteX225" fmla="*/ 1256549 w 3028183"/>
                  <a:gd name="connsiteY225" fmla="*/ 767431 h 1160647"/>
                  <a:gd name="connsiteX226" fmla="*/ 1257309 w 3028183"/>
                  <a:gd name="connsiteY226" fmla="*/ 766080 h 1160647"/>
                  <a:gd name="connsiteX227" fmla="*/ 1262629 w 3028183"/>
                  <a:gd name="connsiteY227" fmla="*/ 756622 h 1160647"/>
                  <a:gd name="connsiteX228" fmla="*/ 1262629 w 3028183"/>
                  <a:gd name="connsiteY228" fmla="*/ 758514 h 1160647"/>
                  <a:gd name="connsiteX229" fmla="*/ 1262629 w 3028183"/>
                  <a:gd name="connsiteY229" fmla="*/ 771755 h 1160647"/>
                  <a:gd name="connsiteX230" fmla="*/ 1266682 w 3028183"/>
                  <a:gd name="connsiteY230" fmla="*/ 726358 h 1160647"/>
                  <a:gd name="connsiteX231" fmla="*/ 1267442 w 3028183"/>
                  <a:gd name="connsiteY231" fmla="*/ 726358 h 1160647"/>
                  <a:gd name="connsiteX232" fmla="*/ 1272762 w 3028183"/>
                  <a:gd name="connsiteY232" fmla="*/ 726358 h 1160647"/>
                  <a:gd name="connsiteX233" fmla="*/ 1272762 w 3028183"/>
                  <a:gd name="connsiteY233" fmla="*/ 661504 h 1160647"/>
                  <a:gd name="connsiteX234" fmla="*/ 1273776 w 3028183"/>
                  <a:gd name="connsiteY234" fmla="*/ 661504 h 1160647"/>
                  <a:gd name="connsiteX235" fmla="*/ 1280869 w 3028183"/>
                  <a:gd name="connsiteY235" fmla="*/ 661504 h 1160647"/>
                  <a:gd name="connsiteX236" fmla="*/ 1293029 w 3028183"/>
                  <a:gd name="connsiteY236" fmla="*/ 618269 h 1160647"/>
                  <a:gd name="connsiteX237" fmla="*/ 1294296 w 3028183"/>
                  <a:gd name="connsiteY237" fmla="*/ 618269 h 1160647"/>
                  <a:gd name="connsiteX238" fmla="*/ 1303163 w 3028183"/>
                  <a:gd name="connsiteY238" fmla="*/ 618269 h 1160647"/>
                  <a:gd name="connsiteX239" fmla="*/ 1313296 w 3028183"/>
                  <a:gd name="connsiteY239" fmla="*/ 661504 h 1160647"/>
                  <a:gd name="connsiteX240" fmla="*/ 1314309 w 3028183"/>
                  <a:gd name="connsiteY240" fmla="*/ 661504 h 1160647"/>
                  <a:gd name="connsiteX241" fmla="*/ 1321403 w 3028183"/>
                  <a:gd name="connsiteY241" fmla="*/ 661504 h 1160647"/>
                  <a:gd name="connsiteX242" fmla="*/ 1321403 w 3028183"/>
                  <a:gd name="connsiteY242" fmla="*/ 700416 h 1160647"/>
                  <a:gd name="connsiteX243" fmla="*/ 1323176 w 3028183"/>
                  <a:gd name="connsiteY243" fmla="*/ 700416 h 1160647"/>
                  <a:gd name="connsiteX244" fmla="*/ 1335590 w 3028183"/>
                  <a:gd name="connsiteY244" fmla="*/ 700416 h 1160647"/>
                  <a:gd name="connsiteX245" fmla="*/ 1335590 w 3028183"/>
                  <a:gd name="connsiteY245" fmla="*/ 702578 h 1160647"/>
                  <a:gd name="connsiteX246" fmla="*/ 1335590 w 3028183"/>
                  <a:gd name="connsiteY246" fmla="*/ 717710 h 1160647"/>
                  <a:gd name="connsiteX247" fmla="*/ 1339643 w 3028183"/>
                  <a:gd name="connsiteY247" fmla="*/ 715549 h 1160647"/>
                  <a:gd name="connsiteX248" fmla="*/ 1339643 w 3028183"/>
                  <a:gd name="connsiteY248" fmla="*/ 700416 h 1160647"/>
                  <a:gd name="connsiteX249" fmla="*/ 1341163 w 3028183"/>
                  <a:gd name="connsiteY249" fmla="*/ 700416 h 1160647"/>
                  <a:gd name="connsiteX250" fmla="*/ 1351803 w 3028183"/>
                  <a:gd name="connsiteY250" fmla="*/ 700416 h 1160647"/>
                  <a:gd name="connsiteX251" fmla="*/ 1351803 w 3028183"/>
                  <a:gd name="connsiteY251" fmla="*/ 702037 h 1160647"/>
                  <a:gd name="connsiteX252" fmla="*/ 1351803 w 3028183"/>
                  <a:gd name="connsiteY252" fmla="*/ 713387 h 1160647"/>
                  <a:gd name="connsiteX253" fmla="*/ 1382204 w 3028183"/>
                  <a:gd name="connsiteY253" fmla="*/ 713387 h 1160647"/>
                  <a:gd name="connsiteX254" fmla="*/ 1382204 w 3028183"/>
                  <a:gd name="connsiteY254" fmla="*/ 676637 h 1160647"/>
                  <a:gd name="connsiteX255" fmla="*/ 1383470 w 3028183"/>
                  <a:gd name="connsiteY255" fmla="*/ 676637 h 1160647"/>
                  <a:gd name="connsiteX256" fmla="*/ 1392337 w 3028183"/>
                  <a:gd name="connsiteY256" fmla="*/ 676637 h 1160647"/>
                  <a:gd name="connsiteX257" fmla="*/ 1392337 w 3028183"/>
                  <a:gd name="connsiteY257" fmla="*/ 698254 h 1160647"/>
                  <a:gd name="connsiteX258" fmla="*/ 1394364 w 3028183"/>
                  <a:gd name="connsiteY258" fmla="*/ 665828 h 1160647"/>
                  <a:gd name="connsiteX259" fmla="*/ 1416657 w 3028183"/>
                  <a:gd name="connsiteY259" fmla="*/ 665828 h 1160647"/>
                  <a:gd name="connsiteX260" fmla="*/ 1416657 w 3028183"/>
                  <a:gd name="connsiteY260" fmla="*/ 664206 h 1160647"/>
                  <a:gd name="connsiteX261" fmla="*/ 1416657 w 3028183"/>
                  <a:gd name="connsiteY261" fmla="*/ 652857 h 1160647"/>
                  <a:gd name="connsiteX262" fmla="*/ 1417417 w 3028183"/>
                  <a:gd name="connsiteY262" fmla="*/ 652857 h 1160647"/>
                  <a:gd name="connsiteX263" fmla="*/ 1422737 w 3028183"/>
                  <a:gd name="connsiteY263" fmla="*/ 652857 h 1160647"/>
                  <a:gd name="connsiteX264" fmla="*/ 1422737 w 3028183"/>
                  <a:gd name="connsiteY264" fmla="*/ 650966 h 1160647"/>
                  <a:gd name="connsiteX265" fmla="*/ 1422737 w 3028183"/>
                  <a:gd name="connsiteY265" fmla="*/ 637725 h 1160647"/>
                  <a:gd name="connsiteX266" fmla="*/ 1426791 w 3028183"/>
                  <a:gd name="connsiteY266" fmla="*/ 644210 h 1160647"/>
                  <a:gd name="connsiteX267" fmla="*/ 1429071 w 3028183"/>
                  <a:gd name="connsiteY267" fmla="*/ 644210 h 1160647"/>
                  <a:gd name="connsiteX268" fmla="*/ 1445031 w 3028183"/>
                  <a:gd name="connsiteY268" fmla="*/ 644210 h 1160647"/>
                  <a:gd name="connsiteX269" fmla="*/ 1445031 w 3028183"/>
                  <a:gd name="connsiteY269" fmla="*/ 643399 h 1160647"/>
                  <a:gd name="connsiteX270" fmla="*/ 1445031 w 3028183"/>
                  <a:gd name="connsiteY270" fmla="*/ 637725 h 1160647"/>
                  <a:gd name="connsiteX271" fmla="*/ 1445791 w 3028183"/>
                  <a:gd name="connsiteY271" fmla="*/ 637725 h 1160647"/>
                  <a:gd name="connsiteX272" fmla="*/ 1451111 w 3028183"/>
                  <a:gd name="connsiteY272" fmla="*/ 637725 h 1160647"/>
                  <a:gd name="connsiteX273" fmla="*/ 1451111 w 3028183"/>
                  <a:gd name="connsiteY273" fmla="*/ 639076 h 1160647"/>
                  <a:gd name="connsiteX274" fmla="*/ 1451111 w 3028183"/>
                  <a:gd name="connsiteY274" fmla="*/ 648534 h 1160647"/>
                  <a:gd name="connsiteX275" fmla="*/ 1489618 w 3028183"/>
                  <a:gd name="connsiteY275" fmla="*/ 648534 h 1160647"/>
                  <a:gd name="connsiteX276" fmla="*/ 1489618 w 3028183"/>
                  <a:gd name="connsiteY276" fmla="*/ 786887 h 1160647"/>
                  <a:gd name="connsiteX277" fmla="*/ 1491138 w 3028183"/>
                  <a:gd name="connsiteY277" fmla="*/ 786887 h 1160647"/>
                  <a:gd name="connsiteX278" fmla="*/ 1501778 w 3028183"/>
                  <a:gd name="connsiteY278" fmla="*/ 786887 h 1160647"/>
                  <a:gd name="connsiteX279" fmla="*/ 1501778 w 3028183"/>
                  <a:gd name="connsiteY279" fmla="*/ 773917 h 1160647"/>
                  <a:gd name="connsiteX280" fmla="*/ 1505832 w 3028183"/>
                  <a:gd name="connsiteY280" fmla="*/ 773917 h 1160647"/>
                  <a:gd name="connsiteX281" fmla="*/ 1505832 w 3028183"/>
                  <a:gd name="connsiteY281" fmla="*/ 786887 h 1160647"/>
                  <a:gd name="connsiteX282" fmla="*/ 1536232 w 3028183"/>
                  <a:gd name="connsiteY282" fmla="*/ 786887 h 1160647"/>
                  <a:gd name="connsiteX283" fmla="*/ 1536232 w 3028183"/>
                  <a:gd name="connsiteY283" fmla="*/ 756622 h 1160647"/>
                  <a:gd name="connsiteX284" fmla="*/ 1548392 w 3028183"/>
                  <a:gd name="connsiteY284" fmla="*/ 756622 h 1160647"/>
                  <a:gd name="connsiteX285" fmla="*/ 1560552 w 3028183"/>
                  <a:gd name="connsiteY285" fmla="*/ 754461 h 1160647"/>
                  <a:gd name="connsiteX286" fmla="*/ 1564606 w 3028183"/>
                  <a:gd name="connsiteY286" fmla="*/ 756622 h 1160647"/>
                  <a:gd name="connsiteX287" fmla="*/ 1574739 w 3028183"/>
                  <a:gd name="connsiteY287" fmla="*/ 756622 h 1160647"/>
                  <a:gd name="connsiteX288" fmla="*/ 1574739 w 3028183"/>
                  <a:gd name="connsiteY288" fmla="*/ 786887 h 1160647"/>
                  <a:gd name="connsiteX289" fmla="*/ 1582846 w 3028183"/>
                  <a:gd name="connsiteY289" fmla="*/ 786887 h 1160647"/>
                  <a:gd name="connsiteX290" fmla="*/ 1582846 w 3028183"/>
                  <a:gd name="connsiteY290" fmla="*/ 804182 h 1160647"/>
                  <a:gd name="connsiteX291" fmla="*/ 1592182 w 3028183"/>
                  <a:gd name="connsiteY291" fmla="*/ 805087 h 1160647"/>
                  <a:gd name="connsiteX292" fmla="*/ 1605140 w 3028183"/>
                  <a:gd name="connsiteY292" fmla="*/ 805087 h 1160647"/>
                  <a:gd name="connsiteX293" fmla="*/ 1605140 w 3028183"/>
                  <a:gd name="connsiteY293" fmla="*/ 789049 h 1160647"/>
                  <a:gd name="connsiteX294" fmla="*/ 1673096 w 3028183"/>
                  <a:gd name="connsiteY294" fmla="*/ 789049 h 1160647"/>
                  <a:gd name="connsiteX295" fmla="*/ 1673096 w 3028183"/>
                  <a:gd name="connsiteY295" fmla="*/ 703796 h 1160647"/>
                  <a:gd name="connsiteX296" fmla="*/ 1745104 w 3028183"/>
                  <a:gd name="connsiteY296" fmla="*/ 703796 h 1160647"/>
                  <a:gd name="connsiteX297" fmla="*/ 1745104 w 3028183"/>
                  <a:gd name="connsiteY297" fmla="*/ 782564 h 1160647"/>
                  <a:gd name="connsiteX298" fmla="*/ 1747008 w 3028183"/>
                  <a:gd name="connsiteY298" fmla="*/ 782564 h 1160647"/>
                  <a:gd name="connsiteX299" fmla="*/ 1748250 w 3028183"/>
                  <a:gd name="connsiteY299" fmla="*/ 805087 h 1160647"/>
                  <a:gd name="connsiteX300" fmla="*/ 1757926 w 3028183"/>
                  <a:gd name="connsiteY300" fmla="*/ 805087 h 1160647"/>
                  <a:gd name="connsiteX301" fmla="*/ 1759168 w 3028183"/>
                  <a:gd name="connsiteY301" fmla="*/ 782564 h 1160647"/>
                  <a:gd name="connsiteX302" fmla="*/ 1765248 w 3028183"/>
                  <a:gd name="connsiteY302" fmla="*/ 782564 h 1160647"/>
                  <a:gd name="connsiteX303" fmla="*/ 1766490 w 3028183"/>
                  <a:gd name="connsiteY303" fmla="*/ 805087 h 1160647"/>
                  <a:gd name="connsiteX304" fmla="*/ 1817112 w 3028183"/>
                  <a:gd name="connsiteY304" fmla="*/ 805087 h 1160647"/>
                  <a:gd name="connsiteX305" fmla="*/ 1817112 w 3028183"/>
                  <a:gd name="connsiteY305" fmla="*/ 642059 h 1160647"/>
                  <a:gd name="connsiteX306" fmla="*/ 2014439 w 3028183"/>
                  <a:gd name="connsiteY306" fmla="*/ 642059 h 1160647"/>
                  <a:gd name="connsiteX307" fmla="*/ 2014439 w 3028183"/>
                  <a:gd name="connsiteY307" fmla="*/ 805087 h 1160647"/>
                  <a:gd name="connsiteX308" fmla="*/ 2033136 w 3028183"/>
                  <a:gd name="connsiteY308" fmla="*/ 805087 h 1160647"/>
                  <a:gd name="connsiteX309" fmla="*/ 2033136 w 3028183"/>
                  <a:gd name="connsiteY309" fmla="*/ 722394 h 1160647"/>
                  <a:gd name="connsiteX310" fmla="*/ 2128256 w 3028183"/>
                  <a:gd name="connsiteY310" fmla="*/ 722394 h 1160647"/>
                  <a:gd name="connsiteX311" fmla="*/ 2140186 w 3028183"/>
                  <a:gd name="connsiteY311" fmla="*/ 404253 h 1160647"/>
                  <a:gd name="connsiteX312" fmla="*/ 2128026 w 3028183"/>
                  <a:gd name="connsiteY312" fmla="*/ 382635 h 1160647"/>
                  <a:gd name="connsiteX313" fmla="*/ 2121946 w 3028183"/>
                  <a:gd name="connsiteY313" fmla="*/ 378311 h 1160647"/>
                  <a:gd name="connsiteX314" fmla="*/ 2130053 w 3028183"/>
                  <a:gd name="connsiteY314" fmla="*/ 354532 h 1160647"/>
                  <a:gd name="connsiteX315" fmla="*/ 2130053 w 3028183"/>
                  <a:gd name="connsiteY315" fmla="*/ 337238 h 1160647"/>
                  <a:gd name="connsiteX316" fmla="*/ 2144240 w 3028183"/>
                  <a:gd name="connsiteY316" fmla="*/ 337238 h 1160647"/>
                  <a:gd name="connsiteX317" fmla="*/ 2144240 w 3028183"/>
                  <a:gd name="connsiteY317" fmla="*/ 315620 h 1160647"/>
                  <a:gd name="connsiteX318" fmla="*/ 2146266 w 3028183"/>
                  <a:gd name="connsiteY318" fmla="*/ 311296 h 1160647"/>
                  <a:gd name="connsiteX319" fmla="*/ 2146266 w 3028183"/>
                  <a:gd name="connsiteY319" fmla="*/ 233472 h 1160647"/>
                  <a:gd name="connsiteX320" fmla="*/ 2144240 w 3028183"/>
                  <a:gd name="connsiteY320" fmla="*/ 226987 h 1160647"/>
                  <a:gd name="connsiteX321" fmla="*/ 2150320 w 3028183"/>
                  <a:gd name="connsiteY321" fmla="*/ 220501 h 1160647"/>
                  <a:gd name="connsiteX322" fmla="*/ 2150320 w 3028183"/>
                  <a:gd name="connsiteY322" fmla="*/ 162133 h 1160647"/>
                  <a:gd name="connsiteX323" fmla="*/ 2152346 w 3028183"/>
                  <a:gd name="connsiteY323" fmla="*/ 157810 h 1160647"/>
                  <a:gd name="connsiteX324" fmla="*/ 2152346 w 3028183"/>
                  <a:gd name="connsiteY324" fmla="*/ 101604 h 1160647"/>
                  <a:gd name="connsiteX325" fmla="*/ 2154373 w 3028183"/>
                  <a:gd name="connsiteY325" fmla="*/ 82148 h 1160647"/>
                  <a:gd name="connsiteX326" fmla="*/ 2158427 w 3028183"/>
                  <a:gd name="connsiteY326" fmla="*/ 99442 h 1160647"/>
                  <a:gd name="connsiteX327" fmla="*/ 2160453 w 3028183"/>
                  <a:gd name="connsiteY327" fmla="*/ 157810 h 1160647"/>
                  <a:gd name="connsiteX328" fmla="*/ 2162480 w 3028183"/>
                  <a:gd name="connsiteY328" fmla="*/ 220501 h 1160647"/>
                  <a:gd name="connsiteX329" fmla="*/ 2168560 w 3028183"/>
                  <a:gd name="connsiteY329" fmla="*/ 226987 h 1160647"/>
                  <a:gd name="connsiteX330" fmla="*/ 2166533 w 3028183"/>
                  <a:gd name="connsiteY330" fmla="*/ 233472 h 1160647"/>
                  <a:gd name="connsiteX331" fmla="*/ 2166533 w 3028183"/>
                  <a:gd name="connsiteY331" fmla="*/ 311296 h 1160647"/>
                  <a:gd name="connsiteX332" fmla="*/ 2168560 w 3028183"/>
                  <a:gd name="connsiteY332" fmla="*/ 315620 h 1160647"/>
                  <a:gd name="connsiteX333" fmla="*/ 2168560 w 3028183"/>
                  <a:gd name="connsiteY333" fmla="*/ 337238 h 1160647"/>
                  <a:gd name="connsiteX334" fmla="*/ 2182747 w 3028183"/>
                  <a:gd name="connsiteY334" fmla="*/ 337238 h 1160647"/>
                  <a:gd name="connsiteX335" fmla="*/ 2182747 w 3028183"/>
                  <a:gd name="connsiteY335" fmla="*/ 354532 h 1160647"/>
                  <a:gd name="connsiteX336" fmla="*/ 2190854 w 3028183"/>
                  <a:gd name="connsiteY336" fmla="*/ 378311 h 1160647"/>
                  <a:gd name="connsiteX337" fmla="*/ 2184774 w 3028183"/>
                  <a:gd name="connsiteY337" fmla="*/ 382635 h 1160647"/>
                  <a:gd name="connsiteX338" fmla="*/ 2172613 w 3028183"/>
                  <a:gd name="connsiteY338" fmla="*/ 404253 h 1160647"/>
                  <a:gd name="connsiteX339" fmla="*/ 2180720 w 3028183"/>
                  <a:gd name="connsiteY339" fmla="*/ 657181 h 1160647"/>
                  <a:gd name="connsiteX340" fmla="*/ 2245574 w 3028183"/>
                  <a:gd name="connsiteY340" fmla="*/ 657181 h 1160647"/>
                  <a:gd name="connsiteX341" fmla="*/ 2245574 w 3028183"/>
                  <a:gd name="connsiteY341" fmla="*/ 732843 h 1160647"/>
                  <a:gd name="connsiteX342" fmla="*/ 2253681 w 3028183"/>
                  <a:gd name="connsiteY342" fmla="*/ 732843 h 1160647"/>
                  <a:gd name="connsiteX343" fmla="*/ 2255708 w 3028183"/>
                  <a:gd name="connsiteY343" fmla="*/ 726358 h 1160647"/>
                  <a:gd name="connsiteX344" fmla="*/ 2261788 w 3028183"/>
                  <a:gd name="connsiteY344" fmla="*/ 726358 h 1160647"/>
                  <a:gd name="connsiteX345" fmla="*/ 2263815 w 3028183"/>
                  <a:gd name="connsiteY345" fmla="*/ 735005 h 1160647"/>
                  <a:gd name="connsiteX346" fmla="*/ 2275975 w 3028183"/>
                  <a:gd name="connsiteY346" fmla="*/ 735005 h 1160647"/>
                  <a:gd name="connsiteX347" fmla="*/ 2275975 w 3028183"/>
                  <a:gd name="connsiteY347" fmla="*/ 728519 h 1160647"/>
                  <a:gd name="connsiteX348" fmla="*/ 2298268 w 3028183"/>
                  <a:gd name="connsiteY348" fmla="*/ 728519 h 1160647"/>
                  <a:gd name="connsiteX349" fmla="*/ 2298268 w 3028183"/>
                  <a:gd name="connsiteY349" fmla="*/ 735005 h 1160647"/>
                  <a:gd name="connsiteX350" fmla="*/ 2318535 w 3028183"/>
                  <a:gd name="connsiteY350" fmla="*/ 735005 h 1160647"/>
                  <a:gd name="connsiteX351" fmla="*/ 2318535 w 3028183"/>
                  <a:gd name="connsiteY351" fmla="*/ 780402 h 1160647"/>
                  <a:gd name="connsiteX352" fmla="*/ 2332722 w 3028183"/>
                  <a:gd name="connsiteY352" fmla="*/ 780402 h 1160647"/>
                  <a:gd name="connsiteX353" fmla="*/ 2332722 w 3028183"/>
                  <a:gd name="connsiteY353" fmla="*/ 767431 h 1160647"/>
                  <a:gd name="connsiteX354" fmla="*/ 2348936 w 3028183"/>
                  <a:gd name="connsiteY354" fmla="*/ 767431 h 1160647"/>
                  <a:gd name="connsiteX355" fmla="*/ 2348936 w 3028183"/>
                  <a:gd name="connsiteY355" fmla="*/ 588004 h 1160647"/>
                  <a:gd name="connsiteX356" fmla="*/ 2355016 w 3028183"/>
                  <a:gd name="connsiteY356" fmla="*/ 581518 h 1160647"/>
                  <a:gd name="connsiteX357" fmla="*/ 2427977 w 3028183"/>
                  <a:gd name="connsiteY357" fmla="*/ 581518 h 1160647"/>
                  <a:gd name="connsiteX358" fmla="*/ 2427977 w 3028183"/>
                  <a:gd name="connsiteY358" fmla="*/ 590166 h 1160647"/>
                  <a:gd name="connsiteX359" fmla="*/ 2438110 w 3028183"/>
                  <a:gd name="connsiteY359" fmla="*/ 590166 h 1160647"/>
                  <a:gd name="connsiteX360" fmla="*/ 2438110 w 3028183"/>
                  <a:gd name="connsiteY360" fmla="*/ 704740 h 1160647"/>
                  <a:gd name="connsiteX361" fmla="*/ 2460404 w 3028183"/>
                  <a:gd name="connsiteY361" fmla="*/ 704740 h 1160647"/>
                  <a:gd name="connsiteX362" fmla="*/ 2460404 w 3028183"/>
                  <a:gd name="connsiteY362" fmla="*/ 637725 h 1160647"/>
                  <a:gd name="connsiteX363" fmla="*/ 2486751 w 3028183"/>
                  <a:gd name="connsiteY363" fmla="*/ 637725 h 1160647"/>
                  <a:gd name="connsiteX364" fmla="*/ 2490804 w 3028183"/>
                  <a:gd name="connsiteY364" fmla="*/ 633401 h 1160647"/>
                  <a:gd name="connsiteX365" fmla="*/ 2498911 w 3028183"/>
                  <a:gd name="connsiteY365" fmla="*/ 633401 h 1160647"/>
                  <a:gd name="connsiteX366" fmla="*/ 2502964 w 3028183"/>
                  <a:gd name="connsiteY366" fmla="*/ 637725 h 1160647"/>
                  <a:gd name="connsiteX367" fmla="*/ 2525258 w 3028183"/>
                  <a:gd name="connsiteY367" fmla="*/ 637725 h 1160647"/>
                  <a:gd name="connsiteX368" fmla="*/ 2525258 w 3028183"/>
                  <a:gd name="connsiteY368" fmla="*/ 520989 h 1160647"/>
                  <a:gd name="connsiteX369" fmla="*/ 2582005 w 3028183"/>
                  <a:gd name="connsiteY369" fmla="*/ 510180 h 1160647"/>
                  <a:gd name="connsiteX370" fmla="*/ 2582005 w 3028183"/>
                  <a:gd name="connsiteY370" fmla="*/ 511261 h 1160647"/>
                  <a:gd name="connsiteX371" fmla="*/ 2582005 w 3028183"/>
                  <a:gd name="connsiteY371" fmla="*/ 518827 h 1160647"/>
                  <a:gd name="connsiteX372" fmla="*/ 2608352 w 3028183"/>
                  <a:gd name="connsiteY372" fmla="*/ 518827 h 1160647"/>
                  <a:gd name="connsiteX373" fmla="*/ 2608352 w 3028183"/>
                  <a:gd name="connsiteY373" fmla="*/ 773917 h 1160647"/>
                  <a:gd name="connsiteX374" fmla="*/ 2630646 w 3028183"/>
                  <a:gd name="connsiteY374" fmla="*/ 773917 h 1160647"/>
                  <a:gd name="connsiteX375" fmla="*/ 2630646 w 3028183"/>
                  <a:gd name="connsiteY375" fmla="*/ 769593 h 1160647"/>
                  <a:gd name="connsiteX376" fmla="*/ 2642806 w 3028183"/>
                  <a:gd name="connsiteY376" fmla="*/ 769593 h 1160647"/>
                  <a:gd name="connsiteX377" fmla="*/ 2642806 w 3028183"/>
                  <a:gd name="connsiteY377" fmla="*/ 773917 h 1160647"/>
                  <a:gd name="connsiteX378" fmla="*/ 2667126 w 3028183"/>
                  <a:gd name="connsiteY378" fmla="*/ 773917 h 1160647"/>
                  <a:gd name="connsiteX379" fmla="*/ 2667126 w 3028183"/>
                  <a:gd name="connsiteY379" fmla="*/ 760946 h 1160647"/>
                  <a:gd name="connsiteX380" fmla="*/ 2695500 w 3028183"/>
                  <a:gd name="connsiteY380" fmla="*/ 760946 h 1160647"/>
                  <a:gd name="connsiteX381" fmla="*/ 2707660 w 3028183"/>
                  <a:gd name="connsiteY381" fmla="*/ 756622 h 1160647"/>
                  <a:gd name="connsiteX382" fmla="*/ 2727927 w 3028183"/>
                  <a:gd name="connsiteY382" fmla="*/ 760946 h 1160647"/>
                  <a:gd name="connsiteX383" fmla="*/ 2727927 w 3028183"/>
                  <a:gd name="connsiteY383" fmla="*/ 743652 h 1160647"/>
                  <a:gd name="connsiteX384" fmla="*/ 2736034 w 3028183"/>
                  <a:gd name="connsiteY384" fmla="*/ 743652 h 1160647"/>
                  <a:gd name="connsiteX385" fmla="*/ 2736034 w 3028183"/>
                  <a:gd name="connsiteY385" fmla="*/ 730681 h 1160647"/>
                  <a:gd name="connsiteX386" fmla="*/ 2792781 w 3028183"/>
                  <a:gd name="connsiteY386" fmla="*/ 730681 h 1160647"/>
                  <a:gd name="connsiteX387" fmla="*/ 2792781 w 3028183"/>
                  <a:gd name="connsiteY387" fmla="*/ 700416 h 1160647"/>
                  <a:gd name="connsiteX388" fmla="*/ 2811021 w 3028183"/>
                  <a:gd name="connsiteY388" fmla="*/ 700416 h 1160647"/>
                  <a:gd name="connsiteX389" fmla="*/ 2811021 w 3028183"/>
                  <a:gd name="connsiteY389" fmla="*/ 693931 h 1160647"/>
                  <a:gd name="connsiteX390" fmla="*/ 2823181 w 3028183"/>
                  <a:gd name="connsiteY390" fmla="*/ 693931 h 1160647"/>
                  <a:gd name="connsiteX391" fmla="*/ 2823181 w 3028183"/>
                  <a:gd name="connsiteY391" fmla="*/ 700416 h 1160647"/>
                  <a:gd name="connsiteX392" fmla="*/ 2839395 w 3028183"/>
                  <a:gd name="connsiteY392" fmla="*/ 700416 h 1160647"/>
                  <a:gd name="connsiteX393" fmla="*/ 2839395 w 3028183"/>
                  <a:gd name="connsiteY393" fmla="*/ 750137 h 1160647"/>
                  <a:gd name="connsiteX394" fmla="*/ 2871822 w 3028183"/>
                  <a:gd name="connsiteY394" fmla="*/ 750137 h 1160647"/>
                  <a:gd name="connsiteX395" fmla="*/ 2871822 w 3028183"/>
                  <a:gd name="connsiteY395" fmla="*/ 724196 h 1160647"/>
                  <a:gd name="connsiteX396" fmla="*/ 2910329 w 3028183"/>
                  <a:gd name="connsiteY396" fmla="*/ 724196 h 1160647"/>
                  <a:gd name="connsiteX397" fmla="*/ 2910329 w 3028183"/>
                  <a:gd name="connsiteY397" fmla="*/ 693931 h 1160647"/>
                  <a:gd name="connsiteX398" fmla="*/ 2958970 w 3028183"/>
                  <a:gd name="connsiteY398" fmla="*/ 693931 h 1160647"/>
                  <a:gd name="connsiteX399" fmla="*/ 2958970 w 3028183"/>
                  <a:gd name="connsiteY399" fmla="*/ 805087 h 1160647"/>
                  <a:gd name="connsiteX400" fmla="*/ 2958970 w 3028183"/>
                  <a:gd name="connsiteY400" fmla="*/ 818866 h 1160647"/>
                  <a:gd name="connsiteX401" fmla="*/ 3024845 w 3028183"/>
                  <a:gd name="connsiteY401" fmla="*/ 818866 h 1160647"/>
                  <a:gd name="connsiteX402" fmla="*/ 3028183 w 3028183"/>
                  <a:gd name="connsiteY402" fmla="*/ 1160647 h 1160647"/>
                  <a:gd name="connsiteX403" fmla="*/ 2054 w 3028183"/>
                  <a:gd name="connsiteY403" fmla="*/ 1158314 h 1160647"/>
                  <a:gd name="connsiteX404" fmla="*/ 0 w 3028183"/>
                  <a:gd name="connsiteY404" fmla="*/ 724196 h 1160647"/>
                  <a:gd name="connsiteX405" fmla="*/ 20267 w 3028183"/>
                  <a:gd name="connsiteY405" fmla="*/ 724196 h 1160647"/>
                  <a:gd name="connsiteX406" fmla="*/ 20774 w 3028183"/>
                  <a:gd name="connsiteY406" fmla="*/ 723115 h 1160647"/>
                  <a:gd name="connsiteX407" fmla="*/ 24320 w 3028183"/>
                  <a:gd name="connsiteY407" fmla="*/ 715549 h 1160647"/>
                  <a:gd name="connsiteX408" fmla="*/ 26094 w 3028183"/>
                  <a:gd name="connsiteY408" fmla="*/ 715819 h 1160647"/>
                  <a:gd name="connsiteX409" fmla="*/ 38507 w 3028183"/>
                  <a:gd name="connsiteY409" fmla="*/ 717710 h 1160647"/>
                  <a:gd name="connsiteX410" fmla="*/ 39014 w 3028183"/>
                  <a:gd name="connsiteY410" fmla="*/ 719062 h 1160647"/>
                  <a:gd name="connsiteX411" fmla="*/ 42560 w 3028183"/>
                  <a:gd name="connsiteY411" fmla="*/ 728519 h 1160647"/>
                  <a:gd name="connsiteX412" fmla="*/ 68907 w 3028183"/>
                  <a:gd name="connsiteY412" fmla="*/ 730681 h 1160647"/>
                  <a:gd name="connsiteX413" fmla="*/ 68907 w 3028183"/>
                  <a:gd name="connsiteY413" fmla="*/ 607460 h 1160647"/>
                  <a:gd name="connsiteX414" fmla="*/ 70934 w 3028183"/>
                  <a:gd name="connsiteY414" fmla="*/ 607460 h 1160647"/>
                  <a:gd name="connsiteX415" fmla="*/ 85121 w 3028183"/>
                  <a:gd name="connsiteY415" fmla="*/ 607460 h 1160647"/>
                  <a:gd name="connsiteX416" fmla="*/ 85121 w 3028183"/>
                  <a:gd name="connsiteY416" fmla="*/ 471268 h 1160647"/>
                  <a:gd name="connsiteX417" fmla="*/ 86894 w 3028183"/>
                  <a:gd name="connsiteY417" fmla="*/ 471268 h 1160647"/>
                  <a:gd name="connsiteX418" fmla="*/ 99308 w 3028183"/>
                  <a:gd name="connsiteY418" fmla="*/ 471268 h 1160647"/>
                  <a:gd name="connsiteX419" fmla="*/ 99308 w 3028183"/>
                  <a:gd name="connsiteY419" fmla="*/ 356694 h 1160647"/>
                  <a:gd name="connsiteX420" fmla="*/ 103361 w 3028183"/>
                  <a:gd name="connsiteY420" fmla="*/ 328590 h 1160647"/>
                  <a:gd name="connsiteX421" fmla="*/ 105388 w 3028183"/>
                  <a:gd name="connsiteY421" fmla="*/ 328590 h 1160647"/>
                  <a:gd name="connsiteX422" fmla="*/ 119575 w 3028183"/>
                  <a:gd name="connsiteY422" fmla="*/ 328590 h 1160647"/>
                  <a:gd name="connsiteX423" fmla="*/ 156055 w 3028183"/>
                  <a:gd name="connsiteY423" fmla="*/ 246443 h 1160647"/>
                  <a:gd name="connsiteX424" fmla="*/ 160109 w 3028183"/>
                  <a:gd name="connsiteY424" fmla="*/ 0 h 1160647"/>
                  <a:gd name="connsiteX0" fmla="*/ 160109 w 3031519"/>
                  <a:gd name="connsiteY0" fmla="*/ 0 h 1160647"/>
                  <a:gd name="connsiteX1" fmla="*/ 162135 w 3031519"/>
                  <a:gd name="connsiteY1" fmla="*/ 246443 h 1160647"/>
                  <a:gd name="connsiteX2" fmla="*/ 200642 w 3031519"/>
                  <a:gd name="connsiteY2" fmla="*/ 326429 h 1160647"/>
                  <a:gd name="connsiteX3" fmla="*/ 202669 w 3031519"/>
                  <a:gd name="connsiteY3" fmla="*/ 326429 h 1160647"/>
                  <a:gd name="connsiteX4" fmla="*/ 216856 w 3031519"/>
                  <a:gd name="connsiteY4" fmla="*/ 326429 h 1160647"/>
                  <a:gd name="connsiteX5" fmla="*/ 216856 w 3031519"/>
                  <a:gd name="connsiteY5" fmla="*/ 350208 h 1160647"/>
                  <a:gd name="connsiteX6" fmla="*/ 217363 w 3031519"/>
                  <a:gd name="connsiteY6" fmla="*/ 351019 h 1160647"/>
                  <a:gd name="connsiteX7" fmla="*/ 220909 w 3031519"/>
                  <a:gd name="connsiteY7" fmla="*/ 356694 h 1160647"/>
                  <a:gd name="connsiteX8" fmla="*/ 220909 w 3031519"/>
                  <a:gd name="connsiteY8" fmla="*/ 471268 h 1160647"/>
                  <a:gd name="connsiteX9" fmla="*/ 223189 w 3031519"/>
                  <a:gd name="connsiteY9" fmla="*/ 471268 h 1160647"/>
                  <a:gd name="connsiteX10" fmla="*/ 239150 w 3031519"/>
                  <a:gd name="connsiteY10" fmla="*/ 471268 h 1160647"/>
                  <a:gd name="connsiteX11" fmla="*/ 239150 w 3031519"/>
                  <a:gd name="connsiteY11" fmla="*/ 611783 h 1160647"/>
                  <a:gd name="connsiteX12" fmla="*/ 240670 w 3031519"/>
                  <a:gd name="connsiteY12" fmla="*/ 611513 h 1160647"/>
                  <a:gd name="connsiteX13" fmla="*/ 251310 w 3031519"/>
                  <a:gd name="connsiteY13" fmla="*/ 609622 h 1160647"/>
                  <a:gd name="connsiteX14" fmla="*/ 249283 w 3031519"/>
                  <a:gd name="connsiteY14" fmla="*/ 698254 h 1160647"/>
                  <a:gd name="connsiteX15" fmla="*/ 250803 w 3031519"/>
                  <a:gd name="connsiteY15" fmla="*/ 698525 h 1160647"/>
                  <a:gd name="connsiteX16" fmla="*/ 261443 w 3031519"/>
                  <a:gd name="connsiteY16" fmla="*/ 700416 h 1160647"/>
                  <a:gd name="connsiteX17" fmla="*/ 261696 w 3031519"/>
                  <a:gd name="connsiteY17" fmla="*/ 701227 h 1160647"/>
                  <a:gd name="connsiteX18" fmla="*/ 263470 w 3031519"/>
                  <a:gd name="connsiteY18" fmla="*/ 706902 h 1160647"/>
                  <a:gd name="connsiteX19" fmla="*/ 264230 w 3031519"/>
                  <a:gd name="connsiteY19" fmla="*/ 704470 h 1160647"/>
                  <a:gd name="connsiteX20" fmla="*/ 269550 w 3031519"/>
                  <a:gd name="connsiteY20" fmla="*/ 687446 h 1160647"/>
                  <a:gd name="connsiteX21" fmla="*/ 271323 w 3031519"/>
                  <a:gd name="connsiteY21" fmla="*/ 687446 h 1160647"/>
                  <a:gd name="connsiteX22" fmla="*/ 283737 w 3031519"/>
                  <a:gd name="connsiteY22" fmla="*/ 687446 h 1160647"/>
                  <a:gd name="connsiteX23" fmla="*/ 283737 w 3031519"/>
                  <a:gd name="connsiteY23" fmla="*/ 719872 h 1160647"/>
                  <a:gd name="connsiteX24" fmla="*/ 284750 w 3031519"/>
                  <a:gd name="connsiteY24" fmla="*/ 720413 h 1160647"/>
                  <a:gd name="connsiteX25" fmla="*/ 291844 w 3031519"/>
                  <a:gd name="connsiteY25" fmla="*/ 724196 h 1160647"/>
                  <a:gd name="connsiteX26" fmla="*/ 291844 w 3031519"/>
                  <a:gd name="connsiteY26" fmla="*/ 725547 h 1160647"/>
                  <a:gd name="connsiteX27" fmla="*/ 291844 w 3031519"/>
                  <a:gd name="connsiteY27" fmla="*/ 735005 h 1160647"/>
                  <a:gd name="connsiteX28" fmla="*/ 336431 w 3031519"/>
                  <a:gd name="connsiteY28" fmla="*/ 735005 h 1160647"/>
                  <a:gd name="connsiteX29" fmla="*/ 336431 w 3031519"/>
                  <a:gd name="connsiteY29" fmla="*/ 736086 h 1160647"/>
                  <a:gd name="connsiteX30" fmla="*/ 336431 w 3031519"/>
                  <a:gd name="connsiteY30" fmla="*/ 743652 h 1160647"/>
                  <a:gd name="connsiteX31" fmla="*/ 338457 w 3031519"/>
                  <a:gd name="connsiteY31" fmla="*/ 743652 h 1160647"/>
                  <a:gd name="connsiteX32" fmla="*/ 352644 w 3031519"/>
                  <a:gd name="connsiteY32" fmla="*/ 743652 h 1160647"/>
                  <a:gd name="connsiteX33" fmla="*/ 352644 w 3031519"/>
                  <a:gd name="connsiteY33" fmla="*/ 713387 h 1160647"/>
                  <a:gd name="connsiteX34" fmla="*/ 397231 w 3031519"/>
                  <a:gd name="connsiteY34" fmla="*/ 713387 h 1160647"/>
                  <a:gd name="connsiteX35" fmla="*/ 397231 w 3031519"/>
                  <a:gd name="connsiteY35" fmla="*/ 712036 h 1160647"/>
                  <a:gd name="connsiteX36" fmla="*/ 397231 w 3031519"/>
                  <a:gd name="connsiteY36" fmla="*/ 702578 h 1160647"/>
                  <a:gd name="connsiteX37" fmla="*/ 398245 w 3031519"/>
                  <a:gd name="connsiteY37" fmla="*/ 702578 h 1160647"/>
                  <a:gd name="connsiteX38" fmla="*/ 405338 w 3031519"/>
                  <a:gd name="connsiteY38" fmla="*/ 702578 h 1160647"/>
                  <a:gd name="connsiteX39" fmla="*/ 405338 w 3031519"/>
                  <a:gd name="connsiteY39" fmla="*/ 700687 h 1160647"/>
                  <a:gd name="connsiteX40" fmla="*/ 405338 w 3031519"/>
                  <a:gd name="connsiteY40" fmla="*/ 687446 h 1160647"/>
                  <a:gd name="connsiteX41" fmla="*/ 406098 w 3031519"/>
                  <a:gd name="connsiteY41" fmla="*/ 687446 h 1160647"/>
                  <a:gd name="connsiteX42" fmla="*/ 411418 w 3031519"/>
                  <a:gd name="connsiteY42" fmla="*/ 687446 h 1160647"/>
                  <a:gd name="connsiteX43" fmla="*/ 411418 w 3031519"/>
                  <a:gd name="connsiteY43" fmla="*/ 686365 h 1160647"/>
                  <a:gd name="connsiteX44" fmla="*/ 411418 w 3031519"/>
                  <a:gd name="connsiteY44" fmla="*/ 678798 h 1160647"/>
                  <a:gd name="connsiteX45" fmla="*/ 413445 w 3031519"/>
                  <a:gd name="connsiteY45" fmla="*/ 678798 h 1160647"/>
                  <a:gd name="connsiteX46" fmla="*/ 427632 w 3031519"/>
                  <a:gd name="connsiteY46" fmla="*/ 678798 h 1160647"/>
                  <a:gd name="connsiteX47" fmla="*/ 427632 w 3031519"/>
                  <a:gd name="connsiteY47" fmla="*/ 679879 h 1160647"/>
                  <a:gd name="connsiteX48" fmla="*/ 427632 w 3031519"/>
                  <a:gd name="connsiteY48" fmla="*/ 687446 h 1160647"/>
                  <a:gd name="connsiteX49" fmla="*/ 449925 w 3031519"/>
                  <a:gd name="connsiteY49" fmla="*/ 687446 h 1160647"/>
                  <a:gd name="connsiteX50" fmla="*/ 449925 w 3031519"/>
                  <a:gd name="connsiteY50" fmla="*/ 685554 h 1160647"/>
                  <a:gd name="connsiteX51" fmla="*/ 449925 w 3031519"/>
                  <a:gd name="connsiteY51" fmla="*/ 672313 h 1160647"/>
                  <a:gd name="connsiteX52" fmla="*/ 451699 w 3031519"/>
                  <a:gd name="connsiteY52" fmla="*/ 672313 h 1160647"/>
                  <a:gd name="connsiteX53" fmla="*/ 464112 w 3031519"/>
                  <a:gd name="connsiteY53" fmla="*/ 672313 h 1160647"/>
                  <a:gd name="connsiteX54" fmla="*/ 464112 w 3031519"/>
                  <a:gd name="connsiteY54" fmla="*/ 696093 h 1160647"/>
                  <a:gd name="connsiteX55" fmla="*/ 465126 w 3031519"/>
                  <a:gd name="connsiteY55" fmla="*/ 696093 h 1160647"/>
                  <a:gd name="connsiteX56" fmla="*/ 472219 w 3031519"/>
                  <a:gd name="connsiteY56" fmla="*/ 696093 h 1160647"/>
                  <a:gd name="connsiteX57" fmla="*/ 472219 w 3031519"/>
                  <a:gd name="connsiteY57" fmla="*/ 695012 h 1160647"/>
                  <a:gd name="connsiteX58" fmla="*/ 472219 w 3031519"/>
                  <a:gd name="connsiteY58" fmla="*/ 687446 h 1160647"/>
                  <a:gd name="connsiteX59" fmla="*/ 473992 w 3031519"/>
                  <a:gd name="connsiteY59" fmla="*/ 687446 h 1160647"/>
                  <a:gd name="connsiteX60" fmla="*/ 486406 w 3031519"/>
                  <a:gd name="connsiteY60" fmla="*/ 687446 h 1160647"/>
                  <a:gd name="connsiteX61" fmla="*/ 486406 w 3031519"/>
                  <a:gd name="connsiteY61" fmla="*/ 713387 h 1160647"/>
                  <a:gd name="connsiteX62" fmla="*/ 488433 w 3031519"/>
                  <a:gd name="connsiteY62" fmla="*/ 713387 h 1160647"/>
                  <a:gd name="connsiteX63" fmla="*/ 502619 w 3031519"/>
                  <a:gd name="connsiteY63" fmla="*/ 713387 h 1160647"/>
                  <a:gd name="connsiteX64" fmla="*/ 502619 w 3031519"/>
                  <a:gd name="connsiteY64" fmla="*/ 715008 h 1160647"/>
                  <a:gd name="connsiteX65" fmla="*/ 502619 w 3031519"/>
                  <a:gd name="connsiteY65" fmla="*/ 726358 h 1160647"/>
                  <a:gd name="connsiteX66" fmla="*/ 503379 w 3031519"/>
                  <a:gd name="connsiteY66" fmla="*/ 726358 h 1160647"/>
                  <a:gd name="connsiteX67" fmla="*/ 508700 w 3031519"/>
                  <a:gd name="connsiteY67" fmla="*/ 726358 h 1160647"/>
                  <a:gd name="connsiteX68" fmla="*/ 508700 w 3031519"/>
                  <a:gd name="connsiteY68" fmla="*/ 725547 h 1160647"/>
                  <a:gd name="connsiteX69" fmla="*/ 508700 w 3031519"/>
                  <a:gd name="connsiteY69" fmla="*/ 719872 h 1160647"/>
                  <a:gd name="connsiteX70" fmla="*/ 539100 w 3031519"/>
                  <a:gd name="connsiteY70" fmla="*/ 719872 h 1160647"/>
                  <a:gd name="connsiteX71" fmla="*/ 539100 w 3031519"/>
                  <a:gd name="connsiteY71" fmla="*/ 743652 h 1160647"/>
                  <a:gd name="connsiteX72" fmla="*/ 540113 w 3031519"/>
                  <a:gd name="connsiteY72" fmla="*/ 743652 h 1160647"/>
                  <a:gd name="connsiteX73" fmla="*/ 547207 w 3031519"/>
                  <a:gd name="connsiteY73" fmla="*/ 743652 h 1160647"/>
                  <a:gd name="connsiteX74" fmla="*/ 547207 w 3031519"/>
                  <a:gd name="connsiteY74" fmla="*/ 744733 h 1160647"/>
                  <a:gd name="connsiteX75" fmla="*/ 547207 w 3031519"/>
                  <a:gd name="connsiteY75" fmla="*/ 752299 h 1160647"/>
                  <a:gd name="connsiteX76" fmla="*/ 547967 w 3031519"/>
                  <a:gd name="connsiteY76" fmla="*/ 752299 h 1160647"/>
                  <a:gd name="connsiteX77" fmla="*/ 553287 w 3031519"/>
                  <a:gd name="connsiteY77" fmla="*/ 752299 h 1160647"/>
                  <a:gd name="connsiteX78" fmla="*/ 553287 w 3031519"/>
                  <a:gd name="connsiteY78" fmla="*/ 750137 h 1160647"/>
                  <a:gd name="connsiteX79" fmla="*/ 553287 w 3031519"/>
                  <a:gd name="connsiteY79" fmla="*/ 735005 h 1160647"/>
                  <a:gd name="connsiteX80" fmla="*/ 554300 w 3031519"/>
                  <a:gd name="connsiteY80" fmla="*/ 735005 h 1160647"/>
                  <a:gd name="connsiteX81" fmla="*/ 561394 w 3031519"/>
                  <a:gd name="connsiteY81" fmla="*/ 735005 h 1160647"/>
                  <a:gd name="connsiteX82" fmla="*/ 561394 w 3031519"/>
                  <a:gd name="connsiteY82" fmla="*/ 736086 h 1160647"/>
                  <a:gd name="connsiteX83" fmla="*/ 561394 w 3031519"/>
                  <a:gd name="connsiteY83" fmla="*/ 743652 h 1160647"/>
                  <a:gd name="connsiteX84" fmla="*/ 566714 w 3031519"/>
                  <a:gd name="connsiteY84" fmla="*/ 741659 h 1160647"/>
                  <a:gd name="connsiteX85" fmla="*/ 567474 w 3031519"/>
                  <a:gd name="connsiteY85" fmla="*/ 740679 h 1160647"/>
                  <a:gd name="connsiteX86" fmla="*/ 567474 w 3031519"/>
                  <a:gd name="connsiteY86" fmla="*/ 735005 h 1160647"/>
                  <a:gd name="connsiteX87" fmla="*/ 605981 w 3031519"/>
                  <a:gd name="connsiteY87" fmla="*/ 735005 h 1160647"/>
                  <a:gd name="connsiteX88" fmla="*/ 605981 w 3031519"/>
                  <a:gd name="connsiteY88" fmla="*/ 758784 h 1160647"/>
                  <a:gd name="connsiteX89" fmla="*/ 608007 w 3031519"/>
                  <a:gd name="connsiteY89" fmla="*/ 758784 h 1160647"/>
                  <a:gd name="connsiteX90" fmla="*/ 622194 w 3031519"/>
                  <a:gd name="connsiteY90" fmla="*/ 758784 h 1160647"/>
                  <a:gd name="connsiteX91" fmla="*/ 622194 w 3031519"/>
                  <a:gd name="connsiteY91" fmla="*/ 759865 h 1160647"/>
                  <a:gd name="connsiteX92" fmla="*/ 622194 w 3031519"/>
                  <a:gd name="connsiteY92" fmla="*/ 767431 h 1160647"/>
                  <a:gd name="connsiteX93" fmla="*/ 623968 w 3031519"/>
                  <a:gd name="connsiteY93" fmla="*/ 767431 h 1160647"/>
                  <a:gd name="connsiteX94" fmla="*/ 636381 w 3031519"/>
                  <a:gd name="connsiteY94" fmla="*/ 767431 h 1160647"/>
                  <a:gd name="connsiteX95" fmla="*/ 636381 w 3031519"/>
                  <a:gd name="connsiteY95" fmla="*/ 743652 h 1160647"/>
                  <a:gd name="connsiteX96" fmla="*/ 637394 w 3031519"/>
                  <a:gd name="connsiteY96" fmla="*/ 743652 h 1160647"/>
                  <a:gd name="connsiteX97" fmla="*/ 644488 w 3031519"/>
                  <a:gd name="connsiteY97" fmla="*/ 743652 h 1160647"/>
                  <a:gd name="connsiteX98" fmla="*/ 644488 w 3031519"/>
                  <a:gd name="connsiteY98" fmla="*/ 711225 h 1160647"/>
                  <a:gd name="connsiteX99" fmla="*/ 645501 w 3031519"/>
                  <a:gd name="connsiteY99" fmla="*/ 711225 h 1160647"/>
                  <a:gd name="connsiteX100" fmla="*/ 652595 w 3031519"/>
                  <a:gd name="connsiteY100" fmla="*/ 711225 h 1160647"/>
                  <a:gd name="connsiteX101" fmla="*/ 652595 w 3031519"/>
                  <a:gd name="connsiteY101" fmla="*/ 709334 h 1160647"/>
                  <a:gd name="connsiteX102" fmla="*/ 652595 w 3031519"/>
                  <a:gd name="connsiteY102" fmla="*/ 696093 h 1160647"/>
                  <a:gd name="connsiteX103" fmla="*/ 651328 w 3031519"/>
                  <a:gd name="connsiteY103" fmla="*/ 694471 h 1160647"/>
                  <a:gd name="connsiteX104" fmla="*/ 656648 w 3031519"/>
                  <a:gd name="connsiteY104" fmla="*/ 683122 h 1160647"/>
                  <a:gd name="connsiteX105" fmla="*/ 664755 w 3031519"/>
                  <a:gd name="connsiteY105" fmla="*/ 711225 h 1160647"/>
                  <a:gd name="connsiteX106" fmla="*/ 665515 w 3031519"/>
                  <a:gd name="connsiteY106" fmla="*/ 711225 h 1160647"/>
                  <a:gd name="connsiteX107" fmla="*/ 670835 w 3031519"/>
                  <a:gd name="connsiteY107" fmla="*/ 711225 h 1160647"/>
                  <a:gd name="connsiteX108" fmla="*/ 670835 w 3031519"/>
                  <a:gd name="connsiteY108" fmla="*/ 605298 h 1160647"/>
                  <a:gd name="connsiteX109" fmla="*/ 672355 w 3031519"/>
                  <a:gd name="connsiteY109" fmla="*/ 605298 h 1160647"/>
                  <a:gd name="connsiteX110" fmla="*/ 682995 w 3031519"/>
                  <a:gd name="connsiteY110" fmla="*/ 605298 h 1160647"/>
                  <a:gd name="connsiteX111" fmla="*/ 682995 w 3031519"/>
                  <a:gd name="connsiteY111" fmla="*/ 557739 h 1160647"/>
                  <a:gd name="connsiteX112" fmla="*/ 709342 w 3031519"/>
                  <a:gd name="connsiteY112" fmla="*/ 557739 h 1160647"/>
                  <a:gd name="connsiteX113" fmla="*/ 709342 w 3031519"/>
                  <a:gd name="connsiteY113" fmla="*/ 536121 h 1160647"/>
                  <a:gd name="connsiteX114" fmla="*/ 743796 w 3031519"/>
                  <a:gd name="connsiteY114" fmla="*/ 536121 h 1160647"/>
                  <a:gd name="connsiteX115" fmla="*/ 743796 w 3031519"/>
                  <a:gd name="connsiteY115" fmla="*/ 538553 h 1160647"/>
                  <a:gd name="connsiteX116" fmla="*/ 743796 w 3031519"/>
                  <a:gd name="connsiteY116" fmla="*/ 555577 h 1160647"/>
                  <a:gd name="connsiteX117" fmla="*/ 746076 w 3031519"/>
                  <a:gd name="connsiteY117" fmla="*/ 555577 h 1160647"/>
                  <a:gd name="connsiteX118" fmla="*/ 762036 w 3031519"/>
                  <a:gd name="connsiteY118" fmla="*/ 555577 h 1160647"/>
                  <a:gd name="connsiteX119" fmla="*/ 762036 w 3031519"/>
                  <a:gd name="connsiteY119" fmla="*/ 603136 h 1160647"/>
                  <a:gd name="connsiteX120" fmla="*/ 763049 w 3031519"/>
                  <a:gd name="connsiteY120" fmla="*/ 603136 h 1160647"/>
                  <a:gd name="connsiteX121" fmla="*/ 770143 w 3031519"/>
                  <a:gd name="connsiteY121" fmla="*/ 603136 h 1160647"/>
                  <a:gd name="connsiteX122" fmla="*/ 784330 w 3031519"/>
                  <a:gd name="connsiteY122" fmla="*/ 607460 h 1160647"/>
                  <a:gd name="connsiteX123" fmla="*/ 784330 w 3031519"/>
                  <a:gd name="connsiteY123" fmla="*/ 646372 h 1160647"/>
                  <a:gd name="connsiteX124" fmla="*/ 785343 w 3031519"/>
                  <a:gd name="connsiteY124" fmla="*/ 646372 h 1160647"/>
                  <a:gd name="connsiteX125" fmla="*/ 792436 w 3031519"/>
                  <a:gd name="connsiteY125" fmla="*/ 646372 h 1160647"/>
                  <a:gd name="connsiteX126" fmla="*/ 792436 w 3031519"/>
                  <a:gd name="connsiteY126" fmla="*/ 647993 h 1160647"/>
                  <a:gd name="connsiteX127" fmla="*/ 792436 w 3031519"/>
                  <a:gd name="connsiteY127" fmla="*/ 659342 h 1160647"/>
                  <a:gd name="connsiteX128" fmla="*/ 794463 w 3031519"/>
                  <a:gd name="connsiteY128" fmla="*/ 659342 h 1160647"/>
                  <a:gd name="connsiteX129" fmla="*/ 808650 w 3031519"/>
                  <a:gd name="connsiteY129" fmla="*/ 659342 h 1160647"/>
                  <a:gd name="connsiteX130" fmla="*/ 814730 w 3031519"/>
                  <a:gd name="connsiteY130" fmla="*/ 665828 h 1160647"/>
                  <a:gd name="connsiteX131" fmla="*/ 814730 w 3031519"/>
                  <a:gd name="connsiteY131" fmla="*/ 687446 h 1160647"/>
                  <a:gd name="connsiteX132" fmla="*/ 817010 w 3031519"/>
                  <a:gd name="connsiteY132" fmla="*/ 687446 h 1160647"/>
                  <a:gd name="connsiteX133" fmla="*/ 832970 w 3031519"/>
                  <a:gd name="connsiteY133" fmla="*/ 687446 h 1160647"/>
                  <a:gd name="connsiteX134" fmla="*/ 832970 w 3031519"/>
                  <a:gd name="connsiteY134" fmla="*/ 688526 h 1160647"/>
                  <a:gd name="connsiteX135" fmla="*/ 832970 w 3031519"/>
                  <a:gd name="connsiteY135" fmla="*/ 696093 h 1160647"/>
                  <a:gd name="connsiteX136" fmla="*/ 834237 w 3031519"/>
                  <a:gd name="connsiteY136" fmla="*/ 696093 h 1160647"/>
                  <a:gd name="connsiteX137" fmla="*/ 843104 w 3031519"/>
                  <a:gd name="connsiteY137" fmla="*/ 696093 h 1160647"/>
                  <a:gd name="connsiteX138" fmla="*/ 843104 w 3031519"/>
                  <a:gd name="connsiteY138" fmla="*/ 698254 h 1160647"/>
                  <a:gd name="connsiteX139" fmla="*/ 843104 w 3031519"/>
                  <a:gd name="connsiteY139" fmla="*/ 713387 h 1160647"/>
                  <a:gd name="connsiteX140" fmla="*/ 847157 w 3031519"/>
                  <a:gd name="connsiteY140" fmla="*/ 711495 h 1160647"/>
                  <a:gd name="connsiteX141" fmla="*/ 847157 w 3031519"/>
                  <a:gd name="connsiteY141" fmla="*/ 698254 h 1160647"/>
                  <a:gd name="connsiteX142" fmla="*/ 848170 w 3031519"/>
                  <a:gd name="connsiteY142" fmla="*/ 698254 h 1160647"/>
                  <a:gd name="connsiteX143" fmla="*/ 855264 w 3031519"/>
                  <a:gd name="connsiteY143" fmla="*/ 698254 h 1160647"/>
                  <a:gd name="connsiteX144" fmla="*/ 855264 w 3031519"/>
                  <a:gd name="connsiteY144" fmla="*/ 699876 h 1160647"/>
                  <a:gd name="connsiteX145" fmla="*/ 855264 w 3031519"/>
                  <a:gd name="connsiteY145" fmla="*/ 711225 h 1160647"/>
                  <a:gd name="connsiteX146" fmla="*/ 856024 w 3031519"/>
                  <a:gd name="connsiteY146" fmla="*/ 711225 h 1160647"/>
                  <a:gd name="connsiteX147" fmla="*/ 861344 w 3031519"/>
                  <a:gd name="connsiteY147" fmla="*/ 711225 h 1160647"/>
                  <a:gd name="connsiteX148" fmla="*/ 909984 w 3031519"/>
                  <a:gd name="connsiteY148" fmla="*/ 706902 h 1160647"/>
                  <a:gd name="connsiteX149" fmla="*/ 909984 w 3031519"/>
                  <a:gd name="connsiteY149" fmla="*/ 708253 h 1160647"/>
                  <a:gd name="connsiteX150" fmla="*/ 909984 w 3031519"/>
                  <a:gd name="connsiteY150" fmla="*/ 717710 h 1160647"/>
                  <a:gd name="connsiteX151" fmla="*/ 910744 w 3031519"/>
                  <a:gd name="connsiteY151" fmla="*/ 717710 h 1160647"/>
                  <a:gd name="connsiteX152" fmla="*/ 916065 w 3031519"/>
                  <a:gd name="connsiteY152" fmla="*/ 717710 h 1160647"/>
                  <a:gd name="connsiteX153" fmla="*/ 916065 w 3031519"/>
                  <a:gd name="connsiteY153" fmla="*/ 719872 h 1160647"/>
                  <a:gd name="connsiteX154" fmla="*/ 916065 w 3031519"/>
                  <a:gd name="connsiteY154" fmla="*/ 735005 h 1160647"/>
                  <a:gd name="connsiteX155" fmla="*/ 918091 w 3031519"/>
                  <a:gd name="connsiteY155" fmla="*/ 733654 h 1160647"/>
                  <a:gd name="connsiteX156" fmla="*/ 932278 w 3031519"/>
                  <a:gd name="connsiteY156" fmla="*/ 724196 h 1160647"/>
                  <a:gd name="connsiteX157" fmla="*/ 938358 w 3031519"/>
                  <a:gd name="connsiteY157" fmla="*/ 683122 h 1160647"/>
                  <a:gd name="connsiteX158" fmla="*/ 939118 w 3031519"/>
                  <a:gd name="connsiteY158" fmla="*/ 682852 h 1160647"/>
                  <a:gd name="connsiteX159" fmla="*/ 944438 w 3031519"/>
                  <a:gd name="connsiteY159" fmla="*/ 680960 h 1160647"/>
                  <a:gd name="connsiteX160" fmla="*/ 946465 w 3031519"/>
                  <a:gd name="connsiteY160" fmla="*/ 611783 h 1160647"/>
                  <a:gd name="connsiteX161" fmla="*/ 948492 w 3031519"/>
                  <a:gd name="connsiteY161" fmla="*/ 680960 h 1160647"/>
                  <a:gd name="connsiteX162" fmla="*/ 949252 w 3031519"/>
                  <a:gd name="connsiteY162" fmla="*/ 681230 h 1160647"/>
                  <a:gd name="connsiteX163" fmla="*/ 954572 w 3031519"/>
                  <a:gd name="connsiteY163" fmla="*/ 683122 h 1160647"/>
                  <a:gd name="connsiteX164" fmla="*/ 954572 w 3031519"/>
                  <a:gd name="connsiteY164" fmla="*/ 596651 h 1160647"/>
                  <a:gd name="connsiteX165" fmla="*/ 958625 w 3031519"/>
                  <a:gd name="connsiteY165" fmla="*/ 564224 h 1160647"/>
                  <a:gd name="connsiteX166" fmla="*/ 997132 w 3031519"/>
                  <a:gd name="connsiteY166" fmla="*/ 564224 h 1160647"/>
                  <a:gd name="connsiteX167" fmla="*/ 997132 w 3031519"/>
                  <a:gd name="connsiteY167" fmla="*/ 596651 h 1160647"/>
                  <a:gd name="connsiteX168" fmla="*/ 997892 w 3031519"/>
                  <a:gd name="connsiteY168" fmla="*/ 596651 h 1160647"/>
                  <a:gd name="connsiteX169" fmla="*/ 1003212 w 3031519"/>
                  <a:gd name="connsiteY169" fmla="*/ 596651 h 1160647"/>
                  <a:gd name="connsiteX170" fmla="*/ 1003212 w 3031519"/>
                  <a:gd name="connsiteY170" fmla="*/ 514503 h 1160647"/>
                  <a:gd name="connsiteX171" fmla="*/ 1004986 w 3031519"/>
                  <a:gd name="connsiteY171" fmla="*/ 514503 h 1160647"/>
                  <a:gd name="connsiteX172" fmla="*/ 1017399 w 3031519"/>
                  <a:gd name="connsiteY172" fmla="*/ 514503 h 1160647"/>
                  <a:gd name="connsiteX173" fmla="*/ 1017399 w 3031519"/>
                  <a:gd name="connsiteY173" fmla="*/ 512612 h 1160647"/>
                  <a:gd name="connsiteX174" fmla="*/ 1017399 w 3031519"/>
                  <a:gd name="connsiteY174" fmla="*/ 499371 h 1160647"/>
                  <a:gd name="connsiteX175" fmla="*/ 1039693 w 3031519"/>
                  <a:gd name="connsiteY175" fmla="*/ 499371 h 1160647"/>
                  <a:gd name="connsiteX176" fmla="*/ 1039693 w 3031519"/>
                  <a:gd name="connsiteY176" fmla="*/ 498290 h 1160647"/>
                  <a:gd name="connsiteX177" fmla="*/ 1039693 w 3031519"/>
                  <a:gd name="connsiteY177" fmla="*/ 490724 h 1160647"/>
                  <a:gd name="connsiteX178" fmla="*/ 1041466 w 3031519"/>
                  <a:gd name="connsiteY178" fmla="*/ 490724 h 1160647"/>
                  <a:gd name="connsiteX179" fmla="*/ 1053880 w 3031519"/>
                  <a:gd name="connsiteY179" fmla="*/ 490724 h 1160647"/>
                  <a:gd name="connsiteX180" fmla="*/ 1053880 w 3031519"/>
                  <a:gd name="connsiteY180" fmla="*/ 491805 h 1160647"/>
                  <a:gd name="connsiteX181" fmla="*/ 1053880 w 3031519"/>
                  <a:gd name="connsiteY181" fmla="*/ 499371 h 1160647"/>
                  <a:gd name="connsiteX182" fmla="*/ 1054640 w 3031519"/>
                  <a:gd name="connsiteY182" fmla="*/ 499371 h 1160647"/>
                  <a:gd name="connsiteX183" fmla="*/ 1059960 w 3031519"/>
                  <a:gd name="connsiteY183" fmla="*/ 499371 h 1160647"/>
                  <a:gd name="connsiteX184" fmla="*/ 1070093 w 3031519"/>
                  <a:gd name="connsiteY184" fmla="*/ 495047 h 1160647"/>
                  <a:gd name="connsiteX185" fmla="*/ 1074146 w 3031519"/>
                  <a:gd name="connsiteY185" fmla="*/ 498290 h 1160647"/>
                  <a:gd name="connsiteX186" fmla="*/ 1074146 w 3031519"/>
                  <a:gd name="connsiteY186" fmla="*/ 490724 h 1160647"/>
                  <a:gd name="connsiteX187" fmla="*/ 1076426 w 3031519"/>
                  <a:gd name="connsiteY187" fmla="*/ 490724 h 1160647"/>
                  <a:gd name="connsiteX188" fmla="*/ 1092387 w 3031519"/>
                  <a:gd name="connsiteY188" fmla="*/ 490724 h 1160647"/>
                  <a:gd name="connsiteX189" fmla="*/ 1092387 w 3031519"/>
                  <a:gd name="connsiteY189" fmla="*/ 491805 h 1160647"/>
                  <a:gd name="connsiteX190" fmla="*/ 1092387 w 3031519"/>
                  <a:gd name="connsiteY190" fmla="*/ 499371 h 1160647"/>
                  <a:gd name="connsiteX191" fmla="*/ 1122787 w 3031519"/>
                  <a:gd name="connsiteY191" fmla="*/ 499371 h 1160647"/>
                  <a:gd name="connsiteX192" fmla="*/ 1122787 w 3031519"/>
                  <a:gd name="connsiteY192" fmla="*/ 500992 h 1160647"/>
                  <a:gd name="connsiteX193" fmla="*/ 1122787 w 3031519"/>
                  <a:gd name="connsiteY193" fmla="*/ 512342 h 1160647"/>
                  <a:gd name="connsiteX194" fmla="*/ 1149134 w 3031519"/>
                  <a:gd name="connsiteY194" fmla="*/ 512342 h 1160647"/>
                  <a:gd name="connsiteX195" fmla="*/ 1149134 w 3031519"/>
                  <a:gd name="connsiteY195" fmla="*/ 542606 h 1160647"/>
                  <a:gd name="connsiteX196" fmla="*/ 1149894 w 3031519"/>
                  <a:gd name="connsiteY196" fmla="*/ 542606 h 1160647"/>
                  <a:gd name="connsiteX197" fmla="*/ 1155214 w 3031519"/>
                  <a:gd name="connsiteY197" fmla="*/ 542606 h 1160647"/>
                  <a:gd name="connsiteX198" fmla="*/ 1155214 w 3031519"/>
                  <a:gd name="connsiteY198" fmla="*/ 543687 h 1160647"/>
                  <a:gd name="connsiteX199" fmla="*/ 1155214 w 3031519"/>
                  <a:gd name="connsiteY199" fmla="*/ 551254 h 1160647"/>
                  <a:gd name="connsiteX200" fmla="*/ 1159268 w 3031519"/>
                  <a:gd name="connsiteY200" fmla="*/ 581518 h 1160647"/>
                  <a:gd name="connsiteX201" fmla="*/ 1160028 w 3031519"/>
                  <a:gd name="connsiteY201" fmla="*/ 581518 h 1160647"/>
                  <a:gd name="connsiteX202" fmla="*/ 1165348 w 3031519"/>
                  <a:gd name="connsiteY202" fmla="*/ 581518 h 1160647"/>
                  <a:gd name="connsiteX203" fmla="*/ 1165348 w 3031519"/>
                  <a:gd name="connsiteY203" fmla="*/ 582329 h 1160647"/>
                  <a:gd name="connsiteX204" fmla="*/ 1165348 w 3031519"/>
                  <a:gd name="connsiteY204" fmla="*/ 588004 h 1160647"/>
                  <a:gd name="connsiteX205" fmla="*/ 1166361 w 3031519"/>
                  <a:gd name="connsiteY205" fmla="*/ 588004 h 1160647"/>
                  <a:gd name="connsiteX206" fmla="*/ 1173454 w 3031519"/>
                  <a:gd name="connsiteY206" fmla="*/ 588004 h 1160647"/>
                  <a:gd name="connsiteX207" fmla="*/ 1173454 w 3031519"/>
                  <a:gd name="connsiteY207" fmla="*/ 618269 h 1160647"/>
                  <a:gd name="connsiteX208" fmla="*/ 1175481 w 3031519"/>
                  <a:gd name="connsiteY208" fmla="*/ 618269 h 1160647"/>
                  <a:gd name="connsiteX209" fmla="*/ 1189668 w 3031519"/>
                  <a:gd name="connsiteY209" fmla="*/ 618269 h 1160647"/>
                  <a:gd name="connsiteX210" fmla="*/ 1189668 w 3031519"/>
                  <a:gd name="connsiteY210" fmla="*/ 642048 h 1160647"/>
                  <a:gd name="connsiteX211" fmla="*/ 1191695 w 3031519"/>
                  <a:gd name="connsiteY211" fmla="*/ 643669 h 1160647"/>
                  <a:gd name="connsiteX212" fmla="*/ 1191695 w 3031519"/>
                  <a:gd name="connsiteY212" fmla="*/ 655019 h 1160647"/>
                  <a:gd name="connsiteX213" fmla="*/ 1192455 w 3031519"/>
                  <a:gd name="connsiteY213" fmla="*/ 655019 h 1160647"/>
                  <a:gd name="connsiteX214" fmla="*/ 1197775 w 3031519"/>
                  <a:gd name="connsiteY214" fmla="*/ 655019 h 1160647"/>
                  <a:gd name="connsiteX215" fmla="*/ 1197775 w 3031519"/>
                  <a:gd name="connsiteY215" fmla="*/ 678798 h 1160647"/>
                  <a:gd name="connsiteX216" fmla="*/ 1199041 w 3031519"/>
                  <a:gd name="connsiteY216" fmla="*/ 678798 h 1160647"/>
                  <a:gd name="connsiteX217" fmla="*/ 1207908 w 3031519"/>
                  <a:gd name="connsiteY217" fmla="*/ 678798 h 1160647"/>
                  <a:gd name="connsiteX218" fmla="*/ 1209935 w 3031519"/>
                  <a:gd name="connsiteY218" fmla="*/ 682852 h 1160647"/>
                  <a:gd name="connsiteX219" fmla="*/ 1209935 w 3031519"/>
                  <a:gd name="connsiteY219" fmla="*/ 696093 h 1160647"/>
                  <a:gd name="connsiteX220" fmla="*/ 1211455 w 3031519"/>
                  <a:gd name="connsiteY220" fmla="*/ 694201 h 1160647"/>
                  <a:gd name="connsiteX221" fmla="*/ 1222095 w 3031519"/>
                  <a:gd name="connsiteY221" fmla="*/ 680960 h 1160647"/>
                  <a:gd name="connsiteX222" fmla="*/ 1250469 w 3031519"/>
                  <a:gd name="connsiteY222" fmla="*/ 680960 h 1160647"/>
                  <a:gd name="connsiteX223" fmla="*/ 1250469 w 3031519"/>
                  <a:gd name="connsiteY223" fmla="*/ 767431 h 1160647"/>
                  <a:gd name="connsiteX224" fmla="*/ 1251229 w 3031519"/>
                  <a:gd name="connsiteY224" fmla="*/ 767431 h 1160647"/>
                  <a:gd name="connsiteX225" fmla="*/ 1256549 w 3031519"/>
                  <a:gd name="connsiteY225" fmla="*/ 767431 h 1160647"/>
                  <a:gd name="connsiteX226" fmla="*/ 1257309 w 3031519"/>
                  <a:gd name="connsiteY226" fmla="*/ 766080 h 1160647"/>
                  <a:gd name="connsiteX227" fmla="*/ 1262629 w 3031519"/>
                  <a:gd name="connsiteY227" fmla="*/ 756622 h 1160647"/>
                  <a:gd name="connsiteX228" fmla="*/ 1262629 w 3031519"/>
                  <a:gd name="connsiteY228" fmla="*/ 758514 h 1160647"/>
                  <a:gd name="connsiteX229" fmla="*/ 1262629 w 3031519"/>
                  <a:gd name="connsiteY229" fmla="*/ 771755 h 1160647"/>
                  <a:gd name="connsiteX230" fmla="*/ 1266682 w 3031519"/>
                  <a:gd name="connsiteY230" fmla="*/ 726358 h 1160647"/>
                  <a:gd name="connsiteX231" fmla="*/ 1267442 w 3031519"/>
                  <a:gd name="connsiteY231" fmla="*/ 726358 h 1160647"/>
                  <a:gd name="connsiteX232" fmla="*/ 1272762 w 3031519"/>
                  <a:gd name="connsiteY232" fmla="*/ 726358 h 1160647"/>
                  <a:gd name="connsiteX233" fmla="*/ 1272762 w 3031519"/>
                  <a:gd name="connsiteY233" fmla="*/ 661504 h 1160647"/>
                  <a:gd name="connsiteX234" fmla="*/ 1273776 w 3031519"/>
                  <a:gd name="connsiteY234" fmla="*/ 661504 h 1160647"/>
                  <a:gd name="connsiteX235" fmla="*/ 1280869 w 3031519"/>
                  <a:gd name="connsiteY235" fmla="*/ 661504 h 1160647"/>
                  <a:gd name="connsiteX236" fmla="*/ 1293029 w 3031519"/>
                  <a:gd name="connsiteY236" fmla="*/ 618269 h 1160647"/>
                  <a:gd name="connsiteX237" fmla="*/ 1294296 w 3031519"/>
                  <a:gd name="connsiteY237" fmla="*/ 618269 h 1160647"/>
                  <a:gd name="connsiteX238" fmla="*/ 1303163 w 3031519"/>
                  <a:gd name="connsiteY238" fmla="*/ 618269 h 1160647"/>
                  <a:gd name="connsiteX239" fmla="*/ 1313296 w 3031519"/>
                  <a:gd name="connsiteY239" fmla="*/ 661504 h 1160647"/>
                  <a:gd name="connsiteX240" fmla="*/ 1314309 w 3031519"/>
                  <a:gd name="connsiteY240" fmla="*/ 661504 h 1160647"/>
                  <a:gd name="connsiteX241" fmla="*/ 1321403 w 3031519"/>
                  <a:gd name="connsiteY241" fmla="*/ 661504 h 1160647"/>
                  <a:gd name="connsiteX242" fmla="*/ 1321403 w 3031519"/>
                  <a:gd name="connsiteY242" fmla="*/ 700416 h 1160647"/>
                  <a:gd name="connsiteX243" fmla="*/ 1323176 w 3031519"/>
                  <a:gd name="connsiteY243" fmla="*/ 700416 h 1160647"/>
                  <a:gd name="connsiteX244" fmla="*/ 1335590 w 3031519"/>
                  <a:gd name="connsiteY244" fmla="*/ 700416 h 1160647"/>
                  <a:gd name="connsiteX245" fmla="*/ 1335590 w 3031519"/>
                  <a:gd name="connsiteY245" fmla="*/ 702578 h 1160647"/>
                  <a:gd name="connsiteX246" fmla="*/ 1335590 w 3031519"/>
                  <a:gd name="connsiteY246" fmla="*/ 717710 h 1160647"/>
                  <a:gd name="connsiteX247" fmla="*/ 1339643 w 3031519"/>
                  <a:gd name="connsiteY247" fmla="*/ 715549 h 1160647"/>
                  <a:gd name="connsiteX248" fmla="*/ 1339643 w 3031519"/>
                  <a:gd name="connsiteY248" fmla="*/ 700416 h 1160647"/>
                  <a:gd name="connsiteX249" fmla="*/ 1341163 w 3031519"/>
                  <a:gd name="connsiteY249" fmla="*/ 700416 h 1160647"/>
                  <a:gd name="connsiteX250" fmla="*/ 1351803 w 3031519"/>
                  <a:gd name="connsiteY250" fmla="*/ 700416 h 1160647"/>
                  <a:gd name="connsiteX251" fmla="*/ 1351803 w 3031519"/>
                  <a:gd name="connsiteY251" fmla="*/ 702037 h 1160647"/>
                  <a:gd name="connsiteX252" fmla="*/ 1351803 w 3031519"/>
                  <a:gd name="connsiteY252" fmla="*/ 713387 h 1160647"/>
                  <a:gd name="connsiteX253" fmla="*/ 1382204 w 3031519"/>
                  <a:gd name="connsiteY253" fmla="*/ 713387 h 1160647"/>
                  <a:gd name="connsiteX254" fmla="*/ 1382204 w 3031519"/>
                  <a:gd name="connsiteY254" fmla="*/ 676637 h 1160647"/>
                  <a:gd name="connsiteX255" fmla="*/ 1383470 w 3031519"/>
                  <a:gd name="connsiteY255" fmla="*/ 676637 h 1160647"/>
                  <a:gd name="connsiteX256" fmla="*/ 1392337 w 3031519"/>
                  <a:gd name="connsiteY256" fmla="*/ 676637 h 1160647"/>
                  <a:gd name="connsiteX257" fmla="*/ 1392337 w 3031519"/>
                  <a:gd name="connsiteY257" fmla="*/ 698254 h 1160647"/>
                  <a:gd name="connsiteX258" fmla="*/ 1394364 w 3031519"/>
                  <a:gd name="connsiteY258" fmla="*/ 665828 h 1160647"/>
                  <a:gd name="connsiteX259" fmla="*/ 1416657 w 3031519"/>
                  <a:gd name="connsiteY259" fmla="*/ 665828 h 1160647"/>
                  <a:gd name="connsiteX260" fmla="*/ 1416657 w 3031519"/>
                  <a:gd name="connsiteY260" fmla="*/ 664206 h 1160647"/>
                  <a:gd name="connsiteX261" fmla="*/ 1416657 w 3031519"/>
                  <a:gd name="connsiteY261" fmla="*/ 652857 h 1160647"/>
                  <a:gd name="connsiteX262" fmla="*/ 1417417 w 3031519"/>
                  <a:gd name="connsiteY262" fmla="*/ 652857 h 1160647"/>
                  <a:gd name="connsiteX263" fmla="*/ 1422737 w 3031519"/>
                  <a:gd name="connsiteY263" fmla="*/ 652857 h 1160647"/>
                  <a:gd name="connsiteX264" fmla="*/ 1422737 w 3031519"/>
                  <a:gd name="connsiteY264" fmla="*/ 650966 h 1160647"/>
                  <a:gd name="connsiteX265" fmla="*/ 1422737 w 3031519"/>
                  <a:gd name="connsiteY265" fmla="*/ 637725 h 1160647"/>
                  <a:gd name="connsiteX266" fmla="*/ 1426791 w 3031519"/>
                  <a:gd name="connsiteY266" fmla="*/ 644210 h 1160647"/>
                  <a:gd name="connsiteX267" fmla="*/ 1429071 w 3031519"/>
                  <a:gd name="connsiteY267" fmla="*/ 644210 h 1160647"/>
                  <a:gd name="connsiteX268" fmla="*/ 1445031 w 3031519"/>
                  <a:gd name="connsiteY268" fmla="*/ 644210 h 1160647"/>
                  <a:gd name="connsiteX269" fmla="*/ 1445031 w 3031519"/>
                  <a:gd name="connsiteY269" fmla="*/ 643399 h 1160647"/>
                  <a:gd name="connsiteX270" fmla="*/ 1445031 w 3031519"/>
                  <a:gd name="connsiteY270" fmla="*/ 637725 h 1160647"/>
                  <a:gd name="connsiteX271" fmla="*/ 1445791 w 3031519"/>
                  <a:gd name="connsiteY271" fmla="*/ 637725 h 1160647"/>
                  <a:gd name="connsiteX272" fmla="*/ 1451111 w 3031519"/>
                  <a:gd name="connsiteY272" fmla="*/ 637725 h 1160647"/>
                  <a:gd name="connsiteX273" fmla="*/ 1451111 w 3031519"/>
                  <a:gd name="connsiteY273" fmla="*/ 639076 h 1160647"/>
                  <a:gd name="connsiteX274" fmla="*/ 1451111 w 3031519"/>
                  <a:gd name="connsiteY274" fmla="*/ 648534 h 1160647"/>
                  <a:gd name="connsiteX275" fmla="*/ 1489618 w 3031519"/>
                  <a:gd name="connsiteY275" fmla="*/ 648534 h 1160647"/>
                  <a:gd name="connsiteX276" fmla="*/ 1489618 w 3031519"/>
                  <a:gd name="connsiteY276" fmla="*/ 786887 h 1160647"/>
                  <a:gd name="connsiteX277" fmla="*/ 1491138 w 3031519"/>
                  <a:gd name="connsiteY277" fmla="*/ 786887 h 1160647"/>
                  <a:gd name="connsiteX278" fmla="*/ 1501778 w 3031519"/>
                  <a:gd name="connsiteY278" fmla="*/ 786887 h 1160647"/>
                  <a:gd name="connsiteX279" fmla="*/ 1501778 w 3031519"/>
                  <a:gd name="connsiteY279" fmla="*/ 773917 h 1160647"/>
                  <a:gd name="connsiteX280" fmla="*/ 1505832 w 3031519"/>
                  <a:gd name="connsiteY280" fmla="*/ 773917 h 1160647"/>
                  <a:gd name="connsiteX281" fmla="*/ 1505832 w 3031519"/>
                  <a:gd name="connsiteY281" fmla="*/ 786887 h 1160647"/>
                  <a:gd name="connsiteX282" fmla="*/ 1536232 w 3031519"/>
                  <a:gd name="connsiteY282" fmla="*/ 786887 h 1160647"/>
                  <a:gd name="connsiteX283" fmla="*/ 1536232 w 3031519"/>
                  <a:gd name="connsiteY283" fmla="*/ 756622 h 1160647"/>
                  <a:gd name="connsiteX284" fmla="*/ 1548392 w 3031519"/>
                  <a:gd name="connsiteY284" fmla="*/ 756622 h 1160647"/>
                  <a:gd name="connsiteX285" fmla="*/ 1560552 w 3031519"/>
                  <a:gd name="connsiteY285" fmla="*/ 754461 h 1160647"/>
                  <a:gd name="connsiteX286" fmla="*/ 1564606 w 3031519"/>
                  <a:gd name="connsiteY286" fmla="*/ 756622 h 1160647"/>
                  <a:gd name="connsiteX287" fmla="*/ 1574739 w 3031519"/>
                  <a:gd name="connsiteY287" fmla="*/ 756622 h 1160647"/>
                  <a:gd name="connsiteX288" fmla="*/ 1574739 w 3031519"/>
                  <a:gd name="connsiteY288" fmla="*/ 786887 h 1160647"/>
                  <a:gd name="connsiteX289" fmla="*/ 1582846 w 3031519"/>
                  <a:gd name="connsiteY289" fmla="*/ 786887 h 1160647"/>
                  <a:gd name="connsiteX290" fmla="*/ 1582846 w 3031519"/>
                  <a:gd name="connsiteY290" fmla="*/ 804182 h 1160647"/>
                  <a:gd name="connsiteX291" fmla="*/ 1592182 w 3031519"/>
                  <a:gd name="connsiteY291" fmla="*/ 805087 h 1160647"/>
                  <a:gd name="connsiteX292" fmla="*/ 1605140 w 3031519"/>
                  <a:gd name="connsiteY292" fmla="*/ 805087 h 1160647"/>
                  <a:gd name="connsiteX293" fmla="*/ 1605140 w 3031519"/>
                  <a:gd name="connsiteY293" fmla="*/ 789049 h 1160647"/>
                  <a:gd name="connsiteX294" fmla="*/ 1673096 w 3031519"/>
                  <a:gd name="connsiteY294" fmla="*/ 789049 h 1160647"/>
                  <a:gd name="connsiteX295" fmla="*/ 1673096 w 3031519"/>
                  <a:gd name="connsiteY295" fmla="*/ 703796 h 1160647"/>
                  <a:gd name="connsiteX296" fmla="*/ 1745104 w 3031519"/>
                  <a:gd name="connsiteY296" fmla="*/ 703796 h 1160647"/>
                  <a:gd name="connsiteX297" fmla="*/ 1745104 w 3031519"/>
                  <a:gd name="connsiteY297" fmla="*/ 782564 h 1160647"/>
                  <a:gd name="connsiteX298" fmla="*/ 1747008 w 3031519"/>
                  <a:gd name="connsiteY298" fmla="*/ 782564 h 1160647"/>
                  <a:gd name="connsiteX299" fmla="*/ 1748250 w 3031519"/>
                  <a:gd name="connsiteY299" fmla="*/ 805087 h 1160647"/>
                  <a:gd name="connsiteX300" fmla="*/ 1757926 w 3031519"/>
                  <a:gd name="connsiteY300" fmla="*/ 805087 h 1160647"/>
                  <a:gd name="connsiteX301" fmla="*/ 1759168 w 3031519"/>
                  <a:gd name="connsiteY301" fmla="*/ 782564 h 1160647"/>
                  <a:gd name="connsiteX302" fmla="*/ 1765248 w 3031519"/>
                  <a:gd name="connsiteY302" fmla="*/ 782564 h 1160647"/>
                  <a:gd name="connsiteX303" fmla="*/ 1766490 w 3031519"/>
                  <a:gd name="connsiteY303" fmla="*/ 805087 h 1160647"/>
                  <a:gd name="connsiteX304" fmla="*/ 1817112 w 3031519"/>
                  <a:gd name="connsiteY304" fmla="*/ 805087 h 1160647"/>
                  <a:gd name="connsiteX305" fmla="*/ 1817112 w 3031519"/>
                  <a:gd name="connsiteY305" fmla="*/ 642059 h 1160647"/>
                  <a:gd name="connsiteX306" fmla="*/ 2014439 w 3031519"/>
                  <a:gd name="connsiteY306" fmla="*/ 642059 h 1160647"/>
                  <a:gd name="connsiteX307" fmla="*/ 2014439 w 3031519"/>
                  <a:gd name="connsiteY307" fmla="*/ 805087 h 1160647"/>
                  <a:gd name="connsiteX308" fmla="*/ 2033136 w 3031519"/>
                  <a:gd name="connsiteY308" fmla="*/ 805087 h 1160647"/>
                  <a:gd name="connsiteX309" fmla="*/ 2033136 w 3031519"/>
                  <a:gd name="connsiteY309" fmla="*/ 722394 h 1160647"/>
                  <a:gd name="connsiteX310" fmla="*/ 2128256 w 3031519"/>
                  <a:gd name="connsiteY310" fmla="*/ 722394 h 1160647"/>
                  <a:gd name="connsiteX311" fmla="*/ 2140186 w 3031519"/>
                  <a:gd name="connsiteY311" fmla="*/ 404253 h 1160647"/>
                  <a:gd name="connsiteX312" fmla="*/ 2128026 w 3031519"/>
                  <a:gd name="connsiteY312" fmla="*/ 382635 h 1160647"/>
                  <a:gd name="connsiteX313" fmla="*/ 2121946 w 3031519"/>
                  <a:gd name="connsiteY313" fmla="*/ 378311 h 1160647"/>
                  <a:gd name="connsiteX314" fmla="*/ 2130053 w 3031519"/>
                  <a:gd name="connsiteY314" fmla="*/ 354532 h 1160647"/>
                  <a:gd name="connsiteX315" fmla="*/ 2130053 w 3031519"/>
                  <a:gd name="connsiteY315" fmla="*/ 337238 h 1160647"/>
                  <a:gd name="connsiteX316" fmla="*/ 2144240 w 3031519"/>
                  <a:gd name="connsiteY316" fmla="*/ 337238 h 1160647"/>
                  <a:gd name="connsiteX317" fmla="*/ 2144240 w 3031519"/>
                  <a:gd name="connsiteY317" fmla="*/ 315620 h 1160647"/>
                  <a:gd name="connsiteX318" fmla="*/ 2146266 w 3031519"/>
                  <a:gd name="connsiteY318" fmla="*/ 311296 h 1160647"/>
                  <a:gd name="connsiteX319" fmla="*/ 2146266 w 3031519"/>
                  <a:gd name="connsiteY319" fmla="*/ 233472 h 1160647"/>
                  <a:gd name="connsiteX320" fmla="*/ 2144240 w 3031519"/>
                  <a:gd name="connsiteY320" fmla="*/ 226987 h 1160647"/>
                  <a:gd name="connsiteX321" fmla="*/ 2150320 w 3031519"/>
                  <a:gd name="connsiteY321" fmla="*/ 220501 h 1160647"/>
                  <a:gd name="connsiteX322" fmla="*/ 2150320 w 3031519"/>
                  <a:gd name="connsiteY322" fmla="*/ 162133 h 1160647"/>
                  <a:gd name="connsiteX323" fmla="*/ 2152346 w 3031519"/>
                  <a:gd name="connsiteY323" fmla="*/ 157810 h 1160647"/>
                  <a:gd name="connsiteX324" fmla="*/ 2152346 w 3031519"/>
                  <a:gd name="connsiteY324" fmla="*/ 101604 h 1160647"/>
                  <a:gd name="connsiteX325" fmla="*/ 2154373 w 3031519"/>
                  <a:gd name="connsiteY325" fmla="*/ 82148 h 1160647"/>
                  <a:gd name="connsiteX326" fmla="*/ 2158427 w 3031519"/>
                  <a:gd name="connsiteY326" fmla="*/ 99442 h 1160647"/>
                  <a:gd name="connsiteX327" fmla="*/ 2160453 w 3031519"/>
                  <a:gd name="connsiteY327" fmla="*/ 157810 h 1160647"/>
                  <a:gd name="connsiteX328" fmla="*/ 2162480 w 3031519"/>
                  <a:gd name="connsiteY328" fmla="*/ 220501 h 1160647"/>
                  <a:gd name="connsiteX329" fmla="*/ 2168560 w 3031519"/>
                  <a:gd name="connsiteY329" fmla="*/ 226987 h 1160647"/>
                  <a:gd name="connsiteX330" fmla="*/ 2166533 w 3031519"/>
                  <a:gd name="connsiteY330" fmla="*/ 233472 h 1160647"/>
                  <a:gd name="connsiteX331" fmla="*/ 2166533 w 3031519"/>
                  <a:gd name="connsiteY331" fmla="*/ 311296 h 1160647"/>
                  <a:gd name="connsiteX332" fmla="*/ 2168560 w 3031519"/>
                  <a:gd name="connsiteY332" fmla="*/ 315620 h 1160647"/>
                  <a:gd name="connsiteX333" fmla="*/ 2168560 w 3031519"/>
                  <a:gd name="connsiteY333" fmla="*/ 337238 h 1160647"/>
                  <a:gd name="connsiteX334" fmla="*/ 2182747 w 3031519"/>
                  <a:gd name="connsiteY334" fmla="*/ 337238 h 1160647"/>
                  <a:gd name="connsiteX335" fmla="*/ 2182747 w 3031519"/>
                  <a:gd name="connsiteY335" fmla="*/ 354532 h 1160647"/>
                  <a:gd name="connsiteX336" fmla="*/ 2190854 w 3031519"/>
                  <a:gd name="connsiteY336" fmla="*/ 378311 h 1160647"/>
                  <a:gd name="connsiteX337" fmla="*/ 2184774 w 3031519"/>
                  <a:gd name="connsiteY337" fmla="*/ 382635 h 1160647"/>
                  <a:gd name="connsiteX338" fmla="*/ 2172613 w 3031519"/>
                  <a:gd name="connsiteY338" fmla="*/ 404253 h 1160647"/>
                  <a:gd name="connsiteX339" fmla="*/ 2180720 w 3031519"/>
                  <a:gd name="connsiteY339" fmla="*/ 657181 h 1160647"/>
                  <a:gd name="connsiteX340" fmla="*/ 2245574 w 3031519"/>
                  <a:gd name="connsiteY340" fmla="*/ 657181 h 1160647"/>
                  <a:gd name="connsiteX341" fmla="*/ 2245574 w 3031519"/>
                  <a:gd name="connsiteY341" fmla="*/ 732843 h 1160647"/>
                  <a:gd name="connsiteX342" fmla="*/ 2253681 w 3031519"/>
                  <a:gd name="connsiteY342" fmla="*/ 732843 h 1160647"/>
                  <a:gd name="connsiteX343" fmla="*/ 2255708 w 3031519"/>
                  <a:gd name="connsiteY343" fmla="*/ 726358 h 1160647"/>
                  <a:gd name="connsiteX344" fmla="*/ 2261788 w 3031519"/>
                  <a:gd name="connsiteY344" fmla="*/ 726358 h 1160647"/>
                  <a:gd name="connsiteX345" fmla="*/ 2263815 w 3031519"/>
                  <a:gd name="connsiteY345" fmla="*/ 735005 h 1160647"/>
                  <a:gd name="connsiteX346" fmla="*/ 2275975 w 3031519"/>
                  <a:gd name="connsiteY346" fmla="*/ 735005 h 1160647"/>
                  <a:gd name="connsiteX347" fmla="*/ 2275975 w 3031519"/>
                  <a:gd name="connsiteY347" fmla="*/ 728519 h 1160647"/>
                  <a:gd name="connsiteX348" fmla="*/ 2298268 w 3031519"/>
                  <a:gd name="connsiteY348" fmla="*/ 728519 h 1160647"/>
                  <a:gd name="connsiteX349" fmla="*/ 2298268 w 3031519"/>
                  <a:gd name="connsiteY349" fmla="*/ 735005 h 1160647"/>
                  <a:gd name="connsiteX350" fmla="*/ 2318535 w 3031519"/>
                  <a:gd name="connsiteY350" fmla="*/ 735005 h 1160647"/>
                  <a:gd name="connsiteX351" fmla="*/ 2318535 w 3031519"/>
                  <a:gd name="connsiteY351" fmla="*/ 780402 h 1160647"/>
                  <a:gd name="connsiteX352" fmla="*/ 2332722 w 3031519"/>
                  <a:gd name="connsiteY352" fmla="*/ 780402 h 1160647"/>
                  <a:gd name="connsiteX353" fmla="*/ 2332722 w 3031519"/>
                  <a:gd name="connsiteY353" fmla="*/ 767431 h 1160647"/>
                  <a:gd name="connsiteX354" fmla="*/ 2348936 w 3031519"/>
                  <a:gd name="connsiteY354" fmla="*/ 767431 h 1160647"/>
                  <a:gd name="connsiteX355" fmla="*/ 2348936 w 3031519"/>
                  <a:gd name="connsiteY355" fmla="*/ 588004 h 1160647"/>
                  <a:gd name="connsiteX356" fmla="*/ 2355016 w 3031519"/>
                  <a:gd name="connsiteY356" fmla="*/ 581518 h 1160647"/>
                  <a:gd name="connsiteX357" fmla="*/ 2427977 w 3031519"/>
                  <a:gd name="connsiteY357" fmla="*/ 581518 h 1160647"/>
                  <a:gd name="connsiteX358" fmla="*/ 2427977 w 3031519"/>
                  <a:gd name="connsiteY358" fmla="*/ 590166 h 1160647"/>
                  <a:gd name="connsiteX359" fmla="*/ 2438110 w 3031519"/>
                  <a:gd name="connsiteY359" fmla="*/ 590166 h 1160647"/>
                  <a:gd name="connsiteX360" fmla="*/ 2438110 w 3031519"/>
                  <a:gd name="connsiteY360" fmla="*/ 704740 h 1160647"/>
                  <a:gd name="connsiteX361" fmla="*/ 2460404 w 3031519"/>
                  <a:gd name="connsiteY361" fmla="*/ 704740 h 1160647"/>
                  <a:gd name="connsiteX362" fmla="*/ 2460404 w 3031519"/>
                  <a:gd name="connsiteY362" fmla="*/ 637725 h 1160647"/>
                  <a:gd name="connsiteX363" fmla="*/ 2486751 w 3031519"/>
                  <a:gd name="connsiteY363" fmla="*/ 637725 h 1160647"/>
                  <a:gd name="connsiteX364" fmla="*/ 2490804 w 3031519"/>
                  <a:gd name="connsiteY364" fmla="*/ 633401 h 1160647"/>
                  <a:gd name="connsiteX365" fmla="*/ 2498911 w 3031519"/>
                  <a:gd name="connsiteY365" fmla="*/ 633401 h 1160647"/>
                  <a:gd name="connsiteX366" fmla="*/ 2502964 w 3031519"/>
                  <a:gd name="connsiteY366" fmla="*/ 637725 h 1160647"/>
                  <a:gd name="connsiteX367" fmla="*/ 2525258 w 3031519"/>
                  <a:gd name="connsiteY367" fmla="*/ 637725 h 1160647"/>
                  <a:gd name="connsiteX368" fmla="*/ 2525258 w 3031519"/>
                  <a:gd name="connsiteY368" fmla="*/ 520989 h 1160647"/>
                  <a:gd name="connsiteX369" fmla="*/ 2582005 w 3031519"/>
                  <a:gd name="connsiteY369" fmla="*/ 510180 h 1160647"/>
                  <a:gd name="connsiteX370" fmla="*/ 2582005 w 3031519"/>
                  <a:gd name="connsiteY370" fmla="*/ 511261 h 1160647"/>
                  <a:gd name="connsiteX371" fmla="*/ 2582005 w 3031519"/>
                  <a:gd name="connsiteY371" fmla="*/ 518827 h 1160647"/>
                  <a:gd name="connsiteX372" fmla="*/ 2608352 w 3031519"/>
                  <a:gd name="connsiteY372" fmla="*/ 518827 h 1160647"/>
                  <a:gd name="connsiteX373" fmla="*/ 2608352 w 3031519"/>
                  <a:gd name="connsiteY373" fmla="*/ 773917 h 1160647"/>
                  <a:gd name="connsiteX374" fmla="*/ 2630646 w 3031519"/>
                  <a:gd name="connsiteY374" fmla="*/ 773917 h 1160647"/>
                  <a:gd name="connsiteX375" fmla="*/ 2630646 w 3031519"/>
                  <a:gd name="connsiteY375" fmla="*/ 769593 h 1160647"/>
                  <a:gd name="connsiteX376" fmla="*/ 2642806 w 3031519"/>
                  <a:gd name="connsiteY376" fmla="*/ 769593 h 1160647"/>
                  <a:gd name="connsiteX377" fmla="*/ 2642806 w 3031519"/>
                  <a:gd name="connsiteY377" fmla="*/ 773917 h 1160647"/>
                  <a:gd name="connsiteX378" fmla="*/ 2667126 w 3031519"/>
                  <a:gd name="connsiteY378" fmla="*/ 773917 h 1160647"/>
                  <a:gd name="connsiteX379" fmla="*/ 2667126 w 3031519"/>
                  <a:gd name="connsiteY379" fmla="*/ 760946 h 1160647"/>
                  <a:gd name="connsiteX380" fmla="*/ 2695500 w 3031519"/>
                  <a:gd name="connsiteY380" fmla="*/ 760946 h 1160647"/>
                  <a:gd name="connsiteX381" fmla="*/ 2707660 w 3031519"/>
                  <a:gd name="connsiteY381" fmla="*/ 756622 h 1160647"/>
                  <a:gd name="connsiteX382" fmla="*/ 2727927 w 3031519"/>
                  <a:gd name="connsiteY382" fmla="*/ 760946 h 1160647"/>
                  <a:gd name="connsiteX383" fmla="*/ 2727927 w 3031519"/>
                  <a:gd name="connsiteY383" fmla="*/ 743652 h 1160647"/>
                  <a:gd name="connsiteX384" fmla="*/ 2736034 w 3031519"/>
                  <a:gd name="connsiteY384" fmla="*/ 743652 h 1160647"/>
                  <a:gd name="connsiteX385" fmla="*/ 2736034 w 3031519"/>
                  <a:gd name="connsiteY385" fmla="*/ 730681 h 1160647"/>
                  <a:gd name="connsiteX386" fmla="*/ 2792781 w 3031519"/>
                  <a:gd name="connsiteY386" fmla="*/ 730681 h 1160647"/>
                  <a:gd name="connsiteX387" fmla="*/ 2792781 w 3031519"/>
                  <a:gd name="connsiteY387" fmla="*/ 700416 h 1160647"/>
                  <a:gd name="connsiteX388" fmla="*/ 2811021 w 3031519"/>
                  <a:gd name="connsiteY388" fmla="*/ 700416 h 1160647"/>
                  <a:gd name="connsiteX389" fmla="*/ 2811021 w 3031519"/>
                  <a:gd name="connsiteY389" fmla="*/ 693931 h 1160647"/>
                  <a:gd name="connsiteX390" fmla="*/ 2823181 w 3031519"/>
                  <a:gd name="connsiteY390" fmla="*/ 693931 h 1160647"/>
                  <a:gd name="connsiteX391" fmla="*/ 2823181 w 3031519"/>
                  <a:gd name="connsiteY391" fmla="*/ 700416 h 1160647"/>
                  <a:gd name="connsiteX392" fmla="*/ 2839395 w 3031519"/>
                  <a:gd name="connsiteY392" fmla="*/ 700416 h 1160647"/>
                  <a:gd name="connsiteX393" fmla="*/ 2839395 w 3031519"/>
                  <a:gd name="connsiteY393" fmla="*/ 750137 h 1160647"/>
                  <a:gd name="connsiteX394" fmla="*/ 2871822 w 3031519"/>
                  <a:gd name="connsiteY394" fmla="*/ 750137 h 1160647"/>
                  <a:gd name="connsiteX395" fmla="*/ 2871822 w 3031519"/>
                  <a:gd name="connsiteY395" fmla="*/ 724196 h 1160647"/>
                  <a:gd name="connsiteX396" fmla="*/ 2910329 w 3031519"/>
                  <a:gd name="connsiteY396" fmla="*/ 724196 h 1160647"/>
                  <a:gd name="connsiteX397" fmla="*/ 2910329 w 3031519"/>
                  <a:gd name="connsiteY397" fmla="*/ 693931 h 1160647"/>
                  <a:gd name="connsiteX398" fmla="*/ 2958970 w 3031519"/>
                  <a:gd name="connsiteY398" fmla="*/ 693931 h 1160647"/>
                  <a:gd name="connsiteX399" fmla="*/ 2958970 w 3031519"/>
                  <a:gd name="connsiteY399" fmla="*/ 805087 h 1160647"/>
                  <a:gd name="connsiteX400" fmla="*/ 2958970 w 3031519"/>
                  <a:gd name="connsiteY400" fmla="*/ 818866 h 1160647"/>
                  <a:gd name="connsiteX401" fmla="*/ 3031519 w 3031519"/>
                  <a:gd name="connsiteY401" fmla="*/ 818866 h 1160647"/>
                  <a:gd name="connsiteX402" fmla="*/ 3028183 w 3031519"/>
                  <a:gd name="connsiteY402" fmla="*/ 1160647 h 1160647"/>
                  <a:gd name="connsiteX403" fmla="*/ 2054 w 3031519"/>
                  <a:gd name="connsiteY403" fmla="*/ 1158314 h 1160647"/>
                  <a:gd name="connsiteX404" fmla="*/ 0 w 3031519"/>
                  <a:gd name="connsiteY404" fmla="*/ 724196 h 1160647"/>
                  <a:gd name="connsiteX405" fmla="*/ 20267 w 3031519"/>
                  <a:gd name="connsiteY405" fmla="*/ 724196 h 1160647"/>
                  <a:gd name="connsiteX406" fmla="*/ 20774 w 3031519"/>
                  <a:gd name="connsiteY406" fmla="*/ 723115 h 1160647"/>
                  <a:gd name="connsiteX407" fmla="*/ 24320 w 3031519"/>
                  <a:gd name="connsiteY407" fmla="*/ 715549 h 1160647"/>
                  <a:gd name="connsiteX408" fmla="*/ 26094 w 3031519"/>
                  <a:gd name="connsiteY408" fmla="*/ 715819 h 1160647"/>
                  <a:gd name="connsiteX409" fmla="*/ 38507 w 3031519"/>
                  <a:gd name="connsiteY409" fmla="*/ 717710 h 1160647"/>
                  <a:gd name="connsiteX410" fmla="*/ 39014 w 3031519"/>
                  <a:gd name="connsiteY410" fmla="*/ 719062 h 1160647"/>
                  <a:gd name="connsiteX411" fmla="*/ 42560 w 3031519"/>
                  <a:gd name="connsiteY411" fmla="*/ 728519 h 1160647"/>
                  <a:gd name="connsiteX412" fmla="*/ 68907 w 3031519"/>
                  <a:gd name="connsiteY412" fmla="*/ 730681 h 1160647"/>
                  <a:gd name="connsiteX413" fmla="*/ 68907 w 3031519"/>
                  <a:gd name="connsiteY413" fmla="*/ 607460 h 1160647"/>
                  <a:gd name="connsiteX414" fmla="*/ 70934 w 3031519"/>
                  <a:gd name="connsiteY414" fmla="*/ 607460 h 1160647"/>
                  <a:gd name="connsiteX415" fmla="*/ 85121 w 3031519"/>
                  <a:gd name="connsiteY415" fmla="*/ 607460 h 1160647"/>
                  <a:gd name="connsiteX416" fmla="*/ 85121 w 3031519"/>
                  <a:gd name="connsiteY416" fmla="*/ 471268 h 1160647"/>
                  <a:gd name="connsiteX417" fmla="*/ 86894 w 3031519"/>
                  <a:gd name="connsiteY417" fmla="*/ 471268 h 1160647"/>
                  <a:gd name="connsiteX418" fmla="*/ 99308 w 3031519"/>
                  <a:gd name="connsiteY418" fmla="*/ 471268 h 1160647"/>
                  <a:gd name="connsiteX419" fmla="*/ 99308 w 3031519"/>
                  <a:gd name="connsiteY419" fmla="*/ 356694 h 1160647"/>
                  <a:gd name="connsiteX420" fmla="*/ 103361 w 3031519"/>
                  <a:gd name="connsiteY420" fmla="*/ 328590 h 1160647"/>
                  <a:gd name="connsiteX421" fmla="*/ 105388 w 3031519"/>
                  <a:gd name="connsiteY421" fmla="*/ 328590 h 1160647"/>
                  <a:gd name="connsiteX422" fmla="*/ 119575 w 3031519"/>
                  <a:gd name="connsiteY422" fmla="*/ 328590 h 1160647"/>
                  <a:gd name="connsiteX423" fmla="*/ 156055 w 3031519"/>
                  <a:gd name="connsiteY423" fmla="*/ 246443 h 1160647"/>
                  <a:gd name="connsiteX424" fmla="*/ 160109 w 3031519"/>
                  <a:gd name="connsiteY424" fmla="*/ 0 h 1160647"/>
                  <a:gd name="connsiteX0" fmla="*/ 160109 w 3031520"/>
                  <a:gd name="connsiteY0" fmla="*/ 0 h 1160647"/>
                  <a:gd name="connsiteX1" fmla="*/ 162135 w 3031520"/>
                  <a:gd name="connsiteY1" fmla="*/ 246443 h 1160647"/>
                  <a:gd name="connsiteX2" fmla="*/ 200642 w 3031520"/>
                  <a:gd name="connsiteY2" fmla="*/ 326429 h 1160647"/>
                  <a:gd name="connsiteX3" fmla="*/ 202669 w 3031520"/>
                  <a:gd name="connsiteY3" fmla="*/ 326429 h 1160647"/>
                  <a:gd name="connsiteX4" fmla="*/ 216856 w 3031520"/>
                  <a:gd name="connsiteY4" fmla="*/ 326429 h 1160647"/>
                  <a:gd name="connsiteX5" fmla="*/ 216856 w 3031520"/>
                  <a:gd name="connsiteY5" fmla="*/ 350208 h 1160647"/>
                  <a:gd name="connsiteX6" fmla="*/ 217363 w 3031520"/>
                  <a:gd name="connsiteY6" fmla="*/ 351019 h 1160647"/>
                  <a:gd name="connsiteX7" fmla="*/ 220909 w 3031520"/>
                  <a:gd name="connsiteY7" fmla="*/ 356694 h 1160647"/>
                  <a:gd name="connsiteX8" fmla="*/ 220909 w 3031520"/>
                  <a:gd name="connsiteY8" fmla="*/ 471268 h 1160647"/>
                  <a:gd name="connsiteX9" fmla="*/ 223189 w 3031520"/>
                  <a:gd name="connsiteY9" fmla="*/ 471268 h 1160647"/>
                  <a:gd name="connsiteX10" fmla="*/ 239150 w 3031520"/>
                  <a:gd name="connsiteY10" fmla="*/ 471268 h 1160647"/>
                  <a:gd name="connsiteX11" fmla="*/ 239150 w 3031520"/>
                  <a:gd name="connsiteY11" fmla="*/ 611783 h 1160647"/>
                  <a:gd name="connsiteX12" fmla="*/ 240670 w 3031520"/>
                  <a:gd name="connsiteY12" fmla="*/ 611513 h 1160647"/>
                  <a:gd name="connsiteX13" fmla="*/ 251310 w 3031520"/>
                  <a:gd name="connsiteY13" fmla="*/ 609622 h 1160647"/>
                  <a:gd name="connsiteX14" fmla="*/ 249283 w 3031520"/>
                  <a:gd name="connsiteY14" fmla="*/ 698254 h 1160647"/>
                  <a:gd name="connsiteX15" fmla="*/ 250803 w 3031520"/>
                  <a:gd name="connsiteY15" fmla="*/ 698525 h 1160647"/>
                  <a:gd name="connsiteX16" fmla="*/ 261443 w 3031520"/>
                  <a:gd name="connsiteY16" fmla="*/ 700416 h 1160647"/>
                  <a:gd name="connsiteX17" fmla="*/ 261696 w 3031520"/>
                  <a:gd name="connsiteY17" fmla="*/ 701227 h 1160647"/>
                  <a:gd name="connsiteX18" fmla="*/ 263470 w 3031520"/>
                  <a:gd name="connsiteY18" fmla="*/ 706902 h 1160647"/>
                  <a:gd name="connsiteX19" fmla="*/ 264230 w 3031520"/>
                  <a:gd name="connsiteY19" fmla="*/ 704470 h 1160647"/>
                  <a:gd name="connsiteX20" fmla="*/ 269550 w 3031520"/>
                  <a:gd name="connsiteY20" fmla="*/ 687446 h 1160647"/>
                  <a:gd name="connsiteX21" fmla="*/ 271323 w 3031520"/>
                  <a:gd name="connsiteY21" fmla="*/ 687446 h 1160647"/>
                  <a:gd name="connsiteX22" fmla="*/ 283737 w 3031520"/>
                  <a:gd name="connsiteY22" fmla="*/ 687446 h 1160647"/>
                  <a:gd name="connsiteX23" fmla="*/ 283737 w 3031520"/>
                  <a:gd name="connsiteY23" fmla="*/ 719872 h 1160647"/>
                  <a:gd name="connsiteX24" fmla="*/ 284750 w 3031520"/>
                  <a:gd name="connsiteY24" fmla="*/ 720413 h 1160647"/>
                  <a:gd name="connsiteX25" fmla="*/ 291844 w 3031520"/>
                  <a:gd name="connsiteY25" fmla="*/ 724196 h 1160647"/>
                  <a:gd name="connsiteX26" fmla="*/ 291844 w 3031520"/>
                  <a:gd name="connsiteY26" fmla="*/ 725547 h 1160647"/>
                  <a:gd name="connsiteX27" fmla="*/ 291844 w 3031520"/>
                  <a:gd name="connsiteY27" fmla="*/ 735005 h 1160647"/>
                  <a:gd name="connsiteX28" fmla="*/ 336431 w 3031520"/>
                  <a:gd name="connsiteY28" fmla="*/ 735005 h 1160647"/>
                  <a:gd name="connsiteX29" fmla="*/ 336431 w 3031520"/>
                  <a:gd name="connsiteY29" fmla="*/ 736086 h 1160647"/>
                  <a:gd name="connsiteX30" fmla="*/ 336431 w 3031520"/>
                  <a:gd name="connsiteY30" fmla="*/ 743652 h 1160647"/>
                  <a:gd name="connsiteX31" fmla="*/ 338457 w 3031520"/>
                  <a:gd name="connsiteY31" fmla="*/ 743652 h 1160647"/>
                  <a:gd name="connsiteX32" fmla="*/ 352644 w 3031520"/>
                  <a:gd name="connsiteY32" fmla="*/ 743652 h 1160647"/>
                  <a:gd name="connsiteX33" fmla="*/ 352644 w 3031520"/>
                  <a:gd name="connsiteY33" fmla="*/ 713387 h 1160647"/>
                  <a:gd name="connsiteX34" fmla="*/ 397231 w 3031520"/>
                  <a:gd name="connsiteY34" fmla="*/ 713387 h 1160647"/>
                  <a:gd name="connsiteX35" fmla="*/ 397231 w 3031520"/>
                  <a:gd name="connsiteY35" fmla="*/ 712036 h 1160647"/>
                  <a:gd name="connsiteX36" fmla="*/ 397231 w 3031520"/>
                  <a:gd name="connsiteY36" fmla="*/ 702578 h 1160647"/>
                  <a:gd name="connsiteX37" fmla="*/ 398245 w 3031520"/>
                  <a:gd name="connsiteY37" fmla="*/ 702578 h 1160647"/>
                  <a:gd name="connsiteX38" fmla="*/ 405338 w 3031520"/>
                  <a:gd name="connsiteY38" fmla="*/ 702578 h 1160647"/>
                  <a:gd name="connsiteX39" fmla="*/ 405338 w 3031520"/>
                  <a:gd name="connsiteY39" fmla="*/ 700687 h 1160647"/>
                  <a:gd name="connsiteX40" fmla="*/ 405338 w 3031520"/>
                  <a:gd name="connsiteY40" fmla="*/ 687446 h 1160647"/>
                  <a:gd name="connsiteX41" fmla="*/ 406098 w 3031520"/>
                  <a:gd name="connsiteY41" fmla="*/ 687446 h 1160647"/>
                  <a:gd name="connsiteX42" fmla="*/ 411418 w 3031520"/>
                  <a:gd name="connsiteY42" fmla="*/ 687446 h 1160647"/>
                  <a:gd name="connsiteX43" fmla="*/ 411418 w 3031520"/>
                  <a:gd name="connsiteY43" fmla="*/ 686365 h 1160647"/>
                  <a:gd name="connsiteX44" fmla="*/ 411418 w 3031520"/>
                  <a:gd name="connsiteY44" fmla="*/ 678798 h 1160647"/>
                  <a:gd name="connsiteX45" fmla="*/ 413445 w 3031520"/>
                  <a:gd name="connsiteY45" fmla="*/ 678798 h 1160647"/>
                  <a:gd name="connsiteX46" fmla="*/ 427632 w 3031520"/>
                  <a:gd name="connsiteY46" fmla="*/ 678798 h 1160647"/>
                  <a:gd name="connsiteX47" fmla="*/ 427632 w 3031520"/>
                  <a:gd name="connsiteY47" fmla="*/ 679879 h 1160647"/>
                  <a:gd name="connsiteX48" fmla="*/ 427632 w 3031520"/>
                  <a:gd name="connsiteY48" fmla="*/ 687446 h 1160647"/>
                  <a:gd name="connsiteX49" fmla="*/ 449925 w 3031520"/>
                  <a:gd name="connsiteY49" fmla="*/ 687446 h 1160647"/>
                  <a:gd name="connsiteX50" fmla="*/ 449925 w 3031520"/>
                  <a:gd name="connsiteY50" fmla="*/ 685554 h 1160647"/>
                  <a:gd name="connsiteX51" fmla="*/ 449925 w 3031520"/>
                  <a:gd name="connsiteY51" fmla="*/ 672313 h 1160647"/>
                  <a:gd name="connsiteX52" fmla="*/ 451699 w 3031520"/>
                  <a:gd name="connsiteY52" fmla="*/ 672313 h 1160647"/>
                  <a:gd name="connsiteX53" fmla="*/ 464112 w 3031520"/>
                  <a:gd name="connsiteY53" fmla="*/ 672313 h 1160647"/>
                  <a:gd name="connsiteX54" fmla="*/ 464112 w 3031520"/>
                  <a:gd name="connsiteY54" fmla="*/ 696093 h 1160647"/>
                  <a:gd name="connsiteX55" fmla="*/ 465126 w 3031520"/>
                  <a:gd name="connsiteY55" fmla="*/ 696093 h 1160647"/>
                  <a:gd name="connsiteX56" fmla="*/ 472219 w 3031520"/>
                  <a:gd name="connsiteY56" fmla="*/ 696093 h 1160647"/>
                  <a:gd name="connsiteX57" fmla="*/ 472219 w 3031520"/>
                  <a:gd name="connsiteY57" fmla="*/ 695012 h 1160647"/>
                  <a:gd name="connsiteX58" fmla="*/ 472219 w 3031520"/>
                  <a:gd name="connsiteY58" fmla="*/ 687446 h 1160647"/>
                  <a:gd name="connsiteX59" fmla="*/ 473992 w 3031520"/>
                  <a:gd name="connsiteY59" fmla="*/ 687446 h 1160647"/>
                  <a:gd name="connsiteX60" fmla="*/ 486406 w 3031520"/>
                  <a:gd name="connsiteY60" fmla="*/ 687446 h 1160647"/>
                  <a:gd name="connsiteX61" fmla="*/ 486406 w 3031520"/>
                  <a:gd name="connsiteY61" fmla="*/ 713387 h 1160647"/>
                  <a:gd name="connsiteX62" fmla="*/ 488433 w 3031520"/>
                  <a:gd name="connsiteY62" fmla="*/ 713387 h 1160647"/>
                  <a:gd name="connsiteX63" fmla="*/ 502619 w 3031520"/>
                  <a:gd name="connsiteY63" fmla="*/ 713387 h 1160647"/>
                  <a:gd name="connsiteX64" fmla="*/ 502619 w 3031520"/>
                  <a:gd name="connsiteY64" fmla="*/ 715008 h 1160647"/>
                  <a:gd name="connsiteX65" fmla="*/ 502619 w 3031520"/>
                  <a:gd name="connsiteY65" fmla="*/ 726358 h 1160647"/>
                  <a:gd name="connsiteX66" fmla="*/ 503379 w 3031520"/>
                  <a:gd name="connsiteY66" fmla="*/ 726358 h 1160647"/>
                  <a:gd name="connsiteX67" fmla="*/ 508700 w 3031520"/>
                  <a:gd name="connsiteY67" fmla="*/ 726358 h 1160647"/>
                  <a:gd name="connsiteX68" fmla="*/ 508700 w 3031520"/>
                  <a:gd name="connsiteY68" fmla="*/ 725547 h 1160647"/>
                  <a:gd name="connsiteX69" fmla="*/ 508700 w 3031520"/>
                  <a:gd name="connsiteY69" fmla="*/ 719872 h 1160647"/>
                  <a:gd name="connsiteX70" fmla="*/ 539100 w 3031520"/>
                  <a:gd name="connsiteY70" fmla="*/ 719872 h 1160647"/>
                  <a:gd name="connsiteX71" fmla="*/ 539100 w 3031520"/>
                  <a:gd name="connsiteY71" fmla="*/ 743652 h 1160647"/>
                  <a:gd name="connsiteX72" fmla="*/ 540113 w 3031520"/>
                  <a:gd name="connsiteY72" fmla="*/ 743652 h 1160647"/>
                  <a:gd name="connsiteX73" fmla="*/ 547207 w 3031520"/>
                  <a:gd name="connsiteY73" fmla="*/ 743652 h 1160647"/>
                  <a:gd name="connsiteX74" fmla="*/ 547207 w 3031520"/>
                  <a:gd name="connsiteY74" fmla="*/ 744733 h 1160647"/>
                  <a:gd name="connsiteX75" fmla="*/ 547207 w 3031520"/>
                  <a:gd name="connsiteY75" fmla="*/ 752299 h 1160647"/>
                  <a:gd name="connsiteX76" fmla="*/ 547967 w 3031520"/>
                  <a:gd name="connsiteY76" fmla="*/ 752299 h 1160647"/>
                  <a:gd name="connsiteX77" fmla="*/ 553287 w 3031520"/>
                  <a:gd name="connsiteY77" fmla="*/ 752299 h 1160647"/>
                  <a:gd name="connsiteX78" fmla="*/ 553287 w 3031520"/>
                  <a:gd name="connsiteY78" fmla="*/ 750137 h 1160647"/>
                  <a:gd name="connsiteX79" fmla="*/ 553287 w 3031520"/>
                  <a:gd name="connsiteY79" fmla="*/ 735005 h 1160647"/>
                  <a:gd name="connsiteX80" fmla="*/ 554300 w 3031520"/>
                  <a:gd name="connsiteY80" fmla="*/ 735005 h 1160647"/>
                  <a:gd name="connsiteX81" fmla="*/ 561394 w 3031520"/>
                  <a:gd name="connsiteY81" fmla="*/ 735005 h 1160647"/>
                  <a:gd name="connsiteX82" fmla="*/ 561394 w 3031520"/>
                  <a:gd name="connsiteY82" fmla="*/ 736086 h 1160647"/>
                  <a:gd name="connsiteX83" fmla="*/ 561394 w 3031520"/>
                  <a:gd name="connsiteY83" fmla="*/ 743652 h 1160647"/>
                  <a:gd name="connsiteX84" fmla="*/ 566714 w 3031520"/>
                  <a:gd name="connsiteY84" fmla="*/ 741659 h 1160647"/>
                  <a:gd name="connsiteX85" fmla="*/ 567474 w 3031520"/>
                  <a:gd name="connsiteY85" fmla="*/ 740679 h 1160647"/>
                  <a:gd name="connsiteX86" fmla="*/ 567474 w 3031520"/>
                  <a:gd name="connsiteY86" fmla="*/ 735005 h 1160647"/>
                  <a:gd name="connsiteX87" fmla="*/ 605981 w 3031520"/>
                  <a:gd name="connsiteY87" fmla="*/ 735005 h 1160647"/>
                  <a:gd name="connsiteX88" fmla="*/ 605981 w 3031520"/>
                  <a:gd name="connsiteY88" fmla="*/ 758784 h 1160647"/>
                  <a:gd name="connsiteX89" fmla="*/ 608007 w 3031520"/>
                  <a:gd name="connsiteY89" fmla="*/ 758784 h 1160647"/>
                  <a:gd name="connsiteX90" fmla="*/ 622194 w 3031520"/>
                  <a:gd name="connsiteY90" fmla="*/ 758784 h 1160647"/>
                  <a:gd name="connsiteX91" fmla="*/ 622194 w 3031520"/>
                  <a:gd name="connsiteY91" fmla="*/ 759865 h 1160647"/>
                  <a:gd name="connsiteX92" fmla="*/ 622194 w 3031520"/>
                  <a:gd name="connsiteY92" fmla="*/ 767431 h 1160647"/>
                  <a:gd name="connsiteX93" fmla="*/ 623968 w 3031520"/>
                  <a:gd name="connsiteY93" fmla="*/ 767431 h 1160647"/>
                  <a:gd name="connsiteX94" fmla="*/ 636381 w 3031520"/>
                  <a:gd name="connsiteY94" fmla="*/ 767431 h 1160647"/>
                  <a:gd name="connsiteX95" fmla="*/ 636381 w 3031520"/>
                  <a:gd name="connsiteY95" fmla="*/ 743652 h 1160647"/>
                  <a:gd name="connsiteX96" fmla="*/ 637394 w 3031520"/>
                  <a:gd name="connsiteY96" fmla="*/ 743652 h 1160647"/>
                  <a:gd name="connsiteX97" fmla="*/ 644488 w 3031520"/>
                  <a:gd name="connsiteY97" fmla="*/ 743652 h 1160647"/>
                  <a:gd name="connsiteX98" fmla="*/ 644488 w 3031520"/>
                  <a:gd name="connsiteY98" fmla="*/ 711225 h 1160647"/>
                  <a:gd name="connsiteX99" fmla="*/ 645501 w 3031520"/>
                  <a:gd name="connsiteY99" fmla="*/ 711225 h 1160647"/>
                  <a:gd name="connsiteX100" fmla="*/ 652595 w 3031520"/>
                  <a:gd name="connsiteY100" fmla="*/ 711225 h 1160647"/>
                  <a:gd name="connsiteX101" fmla="*/ 652595 w 3031520"/>
                  <a:gd name="connsiteY101" fmla="*/ 709334 h 1160647"/>
                  <a:gd name="connsiteX102" fmla="*/ 652595 w 3031520"/>
                  <a:gd name="connsiteY102" fmla="*/ 696093 h 1160647"/>
                  <a:gd name="connsiteX103" fmla="*/ 651328 w 3031520"/>
                  <a:gd name="connsiteY103" fmla="*/ 694471 h 1160647"/>
                  <a:gd name="connsiteX104" fmla="*/ 656648 w 3031520"/>
                  <a:gd name="connsiteY104" fmla="*/ 683122 h 1160647"/>
                  <a:gd name="connsiteX105" fmla="*/ 664755 w 3031520"/>
                  <a:gd name="connsiteY105" fmla="*/ 711225 h 1160647"/>
                  <a:gd name="connsiteX106" fmla="*/ 665515 w 3031520"/>
                  <a:gd name="connsiteY106" fmla="*/ 711225 h 1160647"/>
                  <a:gd name="connsiteX107" fmla="*/ 670835 w 3031520"/>
                  <a:gd name="connsiteY107" fmla="*/ 711225 h 1160647"/>
                  <a:gd name="connsiteX108" fmla="*/ 670835 w 3031520"/>
                  <a:gd name="connsiteY108" fmla="*/ 605298 h 1160647"/>
                  <a:gd name="connsiteX109" fmla="*/ 672355 w 3031520"/>
                  <a:gd name="connsiteY109" fmla="*/ 605298 h 1160647"/>
                  <a:gd name="connsiteX110" fmla="*/ 682995 w 3031520"/>
                  <a:gd name="connsiteY110" fmla="*/ 605298 h 1160647"/>
                  <a:gd name="connsiteX111" fmla="*/ 682995 w 3031520"/>
                  <a:gd name="connsiteY111" fmla="*/ 557739 h 1160647"/>
                  <a:gd name="connsiteX112" fmla="*/ 709342 w 3031520"/>
                  <a:gd name="connsiteY112" fmla="*/ 557739 h 1160647"/>
                  <a:gd name="connsiteX113" fmla="*/ 709342 w 3031520"/>
                  <a:gd name="connsiteY113" fmla="*/ 536121 h 1160647"/>
                  <a:gd name="connsiteX114" fmla="*/ 743796 w 3031520"/>
                  <a:gd name="connsiteY114" fmla="*/ 536121 h 1160647"/>
                  <a:gd name="connsiteX115" fmla="*/ 743796 w 3031520"/>
                  <a:gd name="connsiteY115" fmla="*/ 538553 h 1160647"/>
                  <a:gd name="connsiteX116" fmla="*/ 743796 w 3031520"/>
                  <a:gd name="connsiteY116" fmla="*/ 555577 h 1160647"/>
                  <a:gd name="connsiteX117" fmla="*/ 746076 w 3031520"/>
                  <a:gd name="connsiteY117" fmla="*/ 555577 h 1160647"/>
                  <a:gd name="connsiteX118" fmla="*/ 762036 w 3031520"/>
                  <a:gd name="connsiteY118" fmla="*/ 555577 h 1160647"/>
                  <a:gd name="connsiteX119" fmla="*/ 762036 w 3031520"/>
                  <a:gd name="connsiteY119" fmla="*/ 603136 h 1160647"/>
                  <a:gd name="connsiteX120" fmla="*/ 763049 w 3031520"/>
                  <a:gd name="connsiteY120" fmla="*/ 603136 h 1160647"/>
                  <a:gd name="connsiteX121" fmla="*/ 770143 w 3031520"/>
                  <a:gd name="connsiteY121" fmla="*/ 603136 h 1160647"/>
                  <a:gd name="connsiteX122" fmla="*/ 784330 w 3031520"/>
                  <a:gd name="connsiteY122" fmla="*/ 607460 h 1160647"/>
                  <a:gd name="connsiteX123" fmla="*/ 784330 w 3031520"/>
                  <a:gd name="connsiteY123" fmla="*/ 646372 h 1160647"/>
                  <a:gd name="connsiteX124" fmla="*/ 785343 w 3031520"/>
                  <a:gd name="connsiteY124" fmla="*/ 646372 h 1160647"/>
                  <a:gd name="connsiteX125" fmla="*/ 792436 w 3031520"/>
                  <a:gd name="connsiteY125" fmla="*/ 646372 h 1160647"/>
                  <a:gd name="connsiteX126" fmla="*/ 792436 w 3031520"/>
                  <a:gd name="connsiteY126" fmla="*/ 647993 h 1160647"/>
                  <a:gd name="connsiteX127" fmla="*/ 792436 w 3031520"/>
                  <a:gd name="connsiteY127" fmla="*/ 659342 h 1160647"/>
                  <a:gd name="connsiteX128" fmla="*/ 794463 w 3031520"/>
                  <a:gd name="connsiteY128" fmla="*/ 659342 h 1160647"/>
                  <a:gd name="connsiteX129" fmla="*/ 808650 w 3031520"/>
                  <a:gd name="connsiteY129" fmla="*/ 659342 h 1160647"/>
                  <a:gd name="connsiteX130" fmla="*/ 814730 w 3031520"/>
                  <a:gd name="connsiteY130" fmla="*/ 665828 h 1160647"/>
                  <a:gd name="connsiteX131" fmla="*/ 814730 w 3031520"/>
                  <a:gd name="connsiteY131" fmla="*/ 687446 h 1160647"/>
                  <a:gd name="connsiteX132" fmla="*/ 817010 w 3031520"/>
                  <a:gd name="connsiteY132" fmla="*/ 687446 h 1160647"/>
                  <a:gd name="connsiteX133" fmla="*/ 832970 w 3031520"/>
                  <a:gd name="connsiteY133" fmla="*/ 687446 h 1160647"/>
                  <a:gd name="connsiteX134" fmla="*/ 832970 w 3031520"/>
                  <a:gd name="connsiteY134" fmla="*/ 688526 h 1160647"/>
                  <a:gd name="connsiteX135" fmla="*/ 832970 w 3031520"/>
                  <a:gd name="connsiteY135" fmla="*/ 696093 h 1160647"/>
                  <a:gd name="connsiteX136" fmla="*/ 834237 w 3031520"/>
                  <a:gd name="connsiteY136" fmla="*/ 696093 h 1160647"/>
                  <a:gd name="connsiteX137" fmla="*/ 843104 w 3031520"/>
                  <a:gd name="connsiteY137" fmla="*/ 696093 h 1160647"/>
                  <a:gd name="connsiteX138" fmla="*/ 843104 w 3031520"/>
                  <a:gd name="connsiteY138" fmla="*/ 698254 h 1160647"/>
                  <a:gd name="connsiteX139" fmla="*/ 843104 w 3031520"/>
                  <a:gd name="connsiteY139" fmla="*/ 713387 h 1160647"/>
                  <a:gd name="connsiteX140" fmla="*/ 847157 w 3031520"/>
                  <a:gd name="connsiteY140" fmla="*/ 711495 h 1160647"/>
                  <a:gd name="connsiteX141" fmla="*/ 847157 w 3031520"/>
                  <a:gd name="connsiteY141" fmla="*/ 698254 h 1160647"/>
                  <a:gd name="connsiteX142" fmla="*/ 848170 w 3031520"/>
                  <a:gd name="connsiteY142" fmla="*/ 698254 h 1160647"/>
                  <a:gd name="connsiteX143" fmla="*/ 855264 w 3031520"/>
                  <a:gd name="connsiteY143" fmla="*/ 698254 h 1160647"/>
                  <a:gd name="connsiteX144" fmla="*/ 855264 w 3031520"/>
                  <a:gd name="connsiteY144" fmla="*/ 699876 h 1160647"/>
                  <a:gd name="connsiteX145" fmla="*/ 855264 w 3031520"/>
                  <a:gd name="connsiteY145" fmla="*/ 711225 h 1160647"/>
                  <a:gd name="connsiteX146" fmla="*/ 856024 w 3031520"/>
                  <a:gd name="connsiteY146" fmla="*/ 711225 h 1160647"/>
                  <a:gd name="connsiteX147" fmla="*/ 861344 w 3031520"/>
                  <a:gd name="connsiteY147" fmla="*/ 711225 h 1160647"/>
                  <a:gd name="connsiteX148" fmla="*/ 909984 w 3031520"/>
                  <a:gd name="connsiteY148" fmla="*/ 706902 h 1160647"/>
                  <a:gd name="connsiteX149" fmla="*/ 909984 w 3031520"/>
                  <a:gd name="connsiteY149" fmla="*/ 708253 h 1160647"/>
                  <a:gd name="connsiteX150" fmla="*/ 909984 w 3031520"/>
                  <a:gd name="connsiteY150" fmla="*/ 717710 h 1160647"/>
                  <a:gd name="connsiteX151" fmla="*/ 910744 w 3031520"/>
                  <a:gd name="connsiteY151" fmla="*/ 717710 h 1160647"/>
                  <a:gd name="connsiteX152" fmla="*/ 916065 w 3031520"/>
                  <a:gd name="connsiteY152" fmla="*/ 717710 h 1160647"/>
                  <a:gd name="connsiteX153" fmla="*/ 916065 w 3031520"/>
                  <a:gd name="connsiteY153" fmla="*/ 719872 h 1160647"/>
                  <a:gd name="connsiteX154" fmla="*/ 916065 w 3031520"/>
                  <a:gd name="connsiteY154" fmla="*/ 735005 h 1160647"/>
                  <a:gd name="connsiteX155" fmla="*/ 918091 w 3031520"/>
                  <a:gd name="connsiteY155" fmla="*/ 733654 h 1160647"/>
                  <a:gd name="connsiteX156" fmla="*/ 932278 w 3031520"/>
                  <a:gd name="connsiteY156" fmla="*/ 724196 h 1160647"/>
                  <a:gd name="connsiteX157" fmla="*/ 938358 w 3031520"/>
                  <a:gd name="connsiteY157" fmla="*/ 683122 h 1160647"/>
                  <a:gd name="connsiteX158" fmla="*/ 939118 w 3031520"/>
                  <a:gd name="connsiteY158" fmla="*/ 682852 h 1160647"/>
                  <a:gd name="connsiteX159" fmla="*/ 944438 w 3031520"/>
                  <a:gd name="connsiteY159" fmla="*/ 680960 h 1160647"/>
                  <a:gd name="connsiteX160" fmla="*/ 946465 w 3031520"/>
                  <a:gd name="connsiteY160" fmla="*/ 611783 h 1160647"/>
                  <a:gd name="connsiteX161" fmla="*/ 948492 w 3031520"/>
                  <a:gd name="connsiteY161" fmla="*/ 680960 h 1160647"/>
                  <a:gd name="connsiteX162" fmla="*/ 949252 w 3031520"/>
                  <a:gd name="connsiteY162" fmla="*/ 681230 h 1160647"/>
                  <a:gd name="connsiteX163" fmla="*/ 954572 w 3031520"/>
                  <a:gd name="connsiteY163" fmla="*/ 683122 h 1160647"/>
                  <a:gd name="connsiteX164" fmla="*/ 954572 w 3031520"/>
                  <a:gd name="connsiteY164" fmla="*/ 596651 h 1160647"/>
                  <a:gd name="connsiteX165" fmla="*/ 958625 w 3031520"/>
                  <a:gd name="connsiteY165" fmla="*/ 564224 h 1160647"/>
                  <a:gd name="connsiteX166" fmla="*/ 997132 w 3031520"/>
                  <a:gd name="connsiteY166" fmla="*/ 564224 h 1160647"/>
                  <a:gd name="connsiteX167" fmla="*/ 997132 w 3031520"/>
                  <a:gd name="connsiteY167" fmla="*/ 596651 h 1160647"/>
                  <a:gd name="connsiteX168" fmla="*/ 997892 w 3031520"/>
                  <a:gd name="connsiteY168" fmla="*/ 596651 h 1160647"/>
                  <a:gd name="connsiteX169" fmla="*/ 1003212 w 3031520"/>
                  <a:gd name="connsiteY169" fmla="*/ 596651 h 1160647"/>
                  <a:gd name="connsiteX170" fmla="*/ 1003212 w 3031520"/>
                  <a:gd name="connsiteY170" fmla="*/ 514503 h 1160647"/>
                  <a:gd name="connsiteX171" fmla="*/ 1004986 w 3031520"/>
                  <a:gd name="connsiteY171" fmla="*/ 514503 h 1160647"/>
                  <a:gd name="connsiteX172" fmla="*/ 1017399 w 3031520"/>
                  <a:gd name="connsiteY172" fmla="*/ 514503 h 1160647"/>
                  <a:gd name="connsiteX173" fmla="*/ 1017399 w 3031520"/>
                  <a:gd name="connsiteY173" fmla="*/ 512612 h 1160647"/>
                  <a:gd name="connsiteX174" fmla="*/ 1017399 w 3031520"/>
                  <a:gd name="connsiteY174" fmla="*/ 499371 h 1160647"/>
                  <a:gd name="connsiteX175" fmla="*/ 1039693 w 3031520"/>
                  <a:gd name="connsiteY175" fmla="*/ 499371 h 1160647"/>
                  <a:gd name="connsiteX176" fmla="*/ 1039693 w 3031520"/>
                  <a:gd name="connsiteY176" fmla="*/ 498290 h 1160647"/>
                  <a:gd name="connsiteX177" fmla="*/ 1039693 w 3031520"/>
                  <a:gd name="connsiteY177" fmla="*/ 490724 h 1160647"/>
                  <a:gd name="connsiteX178" fmla="*/ 1041466 w 3031520"/>
                  <a:gd name="connsiteY178" fmla="*/ 490724 h 1160647"/>
                  <a:gd name="connsiteX179" fmla="*/ 1053880 w 3031520"/>
                  <a:gd name="connsiteY179" fmla="*/ 490724 h 1160647"/>
                  <a:gd name="connsiteX180" fmla="*/ 1053880 w 3031520"/>
                  <a:gd name="connsiteY180" fmla="*/ 491805 h 1160647"/>
                  <a:gd name="connsiteX181" fmla="*/ 1053880 w 3031520"/>
                  <a:gd name="connsiteY181" fmla="*/ 499371 h 1160647"/>
                  <a:gd name="connsiteX182" fmla="*/ 1054640 w 3031520"/>
                  <a:gd name="connsiteY182" fmla="*/ 499371 h 1160647"/>
                  <a:gd name="connsiteX183" fmla="*/ 1059960 w 3031520"/>
                  <a:gd name="connsiteY183" fmla="*/ 499371 h 1160647"/>
                  <a:gd name="connsiteX184" fmla="*/ 1070093 w 3031520"/>
                  <a:gd name="connsiteY184" fmla="*/ 495047 h 1160647"/>
                  <a:gd name="connsiteX185" fmla="*/ 1074146 w 3031520"/>
                  <a:gd name="connsiteY185" fmla="*/ 498290 h 1160647"/>
                  <a:gd name="connsiteX186" fmla="*/ 1074146 w 3031520"/>
                  <a:gd name="connsiteY186" fmla="*/ 490724 h 1160647"/>
                  <a:gd name="connsiteX187" fmla="*/ 1076426 w 3031520"/>
                  <a:gd name="connsiteY187" fmla="*/ 490724 h 1160647"/>
                  <a:gd name="connsiteX188" fmla="*/ 1092387 w 3031520"/>
                  <a:gd name="connsiteY188" fmla="*/ 490724 h 1160647"/>
                  <a:gd name="connsiteX189" fmla="*/ 1092387 w 3031520"/>
                  <a:gd name="connsiteY189" fmla="*/ 491805 h 1160647"/>
                  <a:gd name="connsiteX190" fmla="*/ 1092387 w 3031520"/>
                  <a:gd name="connsiteY190" fmla="*/ 499371 h 1160647"/>
                  <a:gd name="connsiteX191" fmla="*/ 1122787 w 3031520"/>
                  <a:gd name="connsiteY191" fmla="*/ 499371 h 1160647"/>
                  <a:gd name="connsiteX192" fmla="*/ 1122787 w 3031520"/>
                  <a:gd name="connsiteY192" fmla="*/ 500992 h 1160647"/>
                  <a:gd name="connsiteX193" fmla="*/ 1122787 w 3031520"/>
                  <a:gd name="connsiteY193" fmla="*/ 512342 h 1160647"/>
                  <a:gd name="connsiteX194" fmla="*/ 1149134 w 3031520"/>
                  <a:gd name="connsiteY194" fmla="*/ 512342 h 1160647"/>
                  <a:gd name="connsiteX195" fmla="*/ 1149134 w 3031520"/>
                  <a:gd name="connsiteY195" fmla="*/ 542606 h 1160647"/>
                  <a:gd name="connsiteX196" fmla="*/ 1149894 w 3031520"/>
                  <a:gd name="connsiteY196" fmla="*/ 542606 h 1160647"/>
                  <a:gd name="connsiteX197" fmla="*/ 1155214 w 3031520"/>
                  <a:gd name="connsiteY197" fmla="*/ 542606 h 1160647"/>
                  <a:gd name="connsiteX198" fmla="*/ 1155214 w 3031520"/>
                  <a:gd name="connsiteY198" fmla="*/ 543687 h 1160647"/>
                  <a:gd name="connsiteX199" fmla="*/ 1155214 w 3031520"/>
                  <a:gd name="connsiteY199" fmla="*/ 551254 h 1160647"/>
                  <a:gd name="connsiteX200" fmla="*/ 1159268 w 3031520"/>
                  <a:gd name="connsiteY200" fmla="*/ 581518 h 1160647"/>
                  <a:gd name="connsiteX201" fmla="*/ 1160028 w 3031520"/>
                  <a:gd name="connsiteY201" fmla="*/ 581518 h 1160647"/>
                  <a:gd name="connsiteX202" fmla="*/ 1165348 w 3031520"/>
                  <a:gd name="connsiteY202" fmla="*/ 581518 h 1160647"/>
                  <a:gd name="connsiteX203" fmla="*/ 1165348 w 3031520"/>
                  <a:gd name="connsiteY203" fmla="*/ 582329 h 1160647"/>
                  <a:gd name="connsiteX204" fmla="*/ 1165348 w 3031520"/>
                  <a:gd name="connsiteY204" fmla="*/ 588004 h 1160647"/>
                  <a:gd name="connsiteX205" fmla="*/ 1166361 w 3031520"/>
                  <a:gd name="connsiteY205" fmla="*/ 588004 h 1160647"/>
                  <a:gd name="connsiteX206" fmla="*/ 1173454 w 3031520"/>
                  <a:gd name="connsiteY206" fmla="*/ 588004 h 1160647"/>
                  <a:gd name="connsiteX207" fmla="*/ 1173454 w 3031520"/>
                  <a:gd name="connsiteY207" fmla="*/ 618269 h 1160647"/>
                  <a:gd name="connsiteX208" fmla="*/ 1175481 w 3031520"/>
                  <a:gd name="connsiteY208" fmla="*/ 618269 h 1160647"/>
                  <a:gd name="connsiteX209" fmla="*/ 1189668 w 3031520"/>
                  <a:gd name="connsiteY209" fmla="*/ 618269 h 1160647"/>
                  <a:gd name="connsiteX210" fmla="*/ 1189668 w 3031520"/>
                  <a:gd name="connsiteY210" fmla="*/ 642048 h 1160647"/>
                  <a:gd name="connsiteX211" fmla="*/ 1191695 w 3031520"/>
                  <a:gd name="connsiteY211" fmla="*/ 643669 h 1160647"/>
                  <a:gd name="connsiteX212" fmla="*/ 1191695 w 3031520"/>
                  <a:gd name="connsiteY212" fmla="*/ 655019 h 1160647"/>
                  <a:gd name="connsiteX213" fmla="*/ 1192455 w 3031520"/>
                  <a:gd name="connsiteY213" fmla="*/ 655019 h 1160647"/>
                  <a:gd name="connsiteX214" fmla="*/ 1197775 w 3031520"/>
                  <a:gd name="connsiteY214" fmla="*/ 655019 h 1160647"/>
                  <a:gd name="connsiteX215" fmla="*/ 1197775 w 3031520"/>
                  <a:gd name="connsiteY215" fmla="*/ 678798 h 1160647"/>
                  <a:gd name="connsiteX216" fmla="*/ 1199041 w 3031520"/>
                  <a:gd name="connsiteY216" fmla="*/ 678798 h 1160647"/>
                  <a:gd name="connsiteX217" fmla="*/ 1207908 w 3031520"/>
                  <a:gd name="connsiteY217" fmla="*/ 678798 h 1160647"/>
                  <a:gd name="connsiteX218" fmla="*/ 1209935 w 3031520"/>
                  <a:gd name="connsiteY218" fmla="*/ 682852 h 1160647"/>
                  <a:gd name="connsiteX219" fmla="*/ 1209935 w 3031520"/>
                  <a:gd name="connsiteY219" fmla="*/ 696093 h 1160647"/>
                  <a:gd name="connsiteX220" fmla="*/ 1211455 w 3031520"/>
                  <a:gd name="connsiteY220" fmla="*/ 694201 h 1160647"/>
                  <a:gd name="connsiteX221" fmla="*/ 1222095 w 3031520"/>
                  <a:gd name="connsiteY221" fmla="*/ 680960 h 1160647"/>
                  <a:gd name="connsiteX222" fmla="*/ 1250469 w 3031520"/>
                  <a:gd name="connsiteY222" fmla="*/ 680960 h 1160647"/>
                  <a:gd name="connsiteX223" fmla="*/ 1250469 w 3031520"/>
                  <a:gd name="connsiteY223" fmla="*/ 767431 h 1160647"/>
                  <a:gd name="connsiteX224" fmla="*/ 1251229 w 3031520"/>
                  <a:gd name="connsiteY224" fmla="*/ 767431 h 1160647"/>
                  <a:gd name="connsiteX225" fmla="*/ 1256549 w 3031520"/>
                  <a:gd name="connsiteY225" fmla="*/ 767431 h 1160647"/>
                  <a:gd name="connsiteX226" fmla="*/ 1257309 w 3031520"/>
                  <a:gd name="connsiteY226" fmla="*/ 766080 h 1160647"/>
                  <a:gd name="connsiteX227" fmla="*/ 1262629 w 3031520"/>
                  <a:gd name="connsiteY227" fmla="*/ 756622 h 1160647"/>
                  <a:gd name="connsiteX228" fmla="*/ 1262629 w 3031520"/>
                  <a:gd name="connsiteY228" fmla="*/ 758514 h 1160647"/>
                  <a:gd name="connsiteX229" fmla="*/ 1262629 w 3031520"/>
                  <a:gd name="connsiteY229" fmla="*/ 771755 h 1160647"/>
                  <a:gd name="connsiteX230" fmla="*/ 1266682 w 3031520"/>
                  <a:gd name="connsiteY230" fmla="*/ 726358 h 1160647"/>
                  <a:gd name="connsiteX231" fmla="*/ 1267442 w 3031520"/>
                  <a:gd name="connsiteY231" fmla="*/ 726358 h 1160647"/>
                  <a:gd name="connsiteX232" fmla="*/ 1272762 w 3031520"/>
                  <a:gd name="connsiteY232" fmla="*/ 726358 h 1160647"/>
                  <a:gd name="connsiteX233" fmla="*/ 1272762 w 3031520"/>
                  <a:gd name="connsiteY233" fmla="*/ 661504 h 1160647"/>
                  <a:gd name="connsiteX234" fmla="*/ 1273776 w 3031520"/>
                  <a:gd name="connsiteY234" fmla="*/ 661504 h 1160647"/>
                  <a:gd name="connsiteX235" fmla="*/ 1280869 w 3031520"/>
                  <a:gd name="connsiteY235" fmla="*/ 661504 h 1160647"/>
                  <a:gd name="connsiteX236" fmla="*/ 1293029 w 3031520"/>
                  <a:gd name="connsiteY236" fmla="*/ 618269 h 1160647"/>
                  <a:gd name="connsiteX237" fmla="*/ 1294296 w 3031520"/>
                  <a:gd name="connsiteY237" fmla="*/ 618269 h 1160647"/>
                  <a:gd name="connsiteX238" fmla="*/ 1303163 w 3031520"/>
                  <a:gd name="connsiteY238" fmla="*/ 618269 h 1160647"/>
                  <a:gd name="connsiteX239" fmla="*/ 1313296 w 3031520"/>
                  <a:gd name="connsiteY239" fmla="*/ 661504 h 1160647"/>
                  <a:gd name="connsiteX240" fmla="*/ 1314309 w 3031520"/>
                  <a:gd name="connsiteY240" fmla="*/ 661504 h 1160647"/>
                  <a:gd name="connsiteX241" fmla="*/ 1321403 w 3031520"/>
                  <a:gd name="connsiteY241" fmla="*/ 661504 h 1160647"/>
                  <a:gd name="connsiteX242" fmla="*/ 1321403 w 3031520"/>
                  <a:gd name="connsiteY242" fmla="*/ 700416 h 1160647"/>
                  <a:gd name="connsiteX243" fmla="*/ 1323176 w 3031520"/>
                  <a:gd name="connsiteY243" fmla="*/ 700416 h 1160647"/>
                  <a:gd name="connsiteX244" fmla="*/ 1335590 w 3031520"/>
                  <a:gd name="connsiteY244" fmla="*/ 700416 h 1160647"/>
                  <a:gd name="connsiteX245" fmla="*/ 1335590 w 3031520"/>
                  <a:gd name="connsiteY245" fmla="*/ 702578 h 1160647"/>
                  <a:gd name="connsiteX246" fmla="*/ 1335590 w 3031520"/>
                  <a:gd name="connsiteY246" fmla="*/ 717710 h 1160647"/>
                  <a:gd name="connsiteX247" fmla="*/ 1339643 w 3031520"/>
                  <a:gd name="connsiteY247" fmla="*/ 715549 h 1160647"/>
                  <a:gd name="connsiteX248" fmla="*/ 1339643 w 3031520"/>
                  <a:gd name="connsiteY248" fmla="*/ 700416 h 1160647"/>
                  <a:gd name="connsiteX249" fmla="*/ 1341163 w 3031520"/>
                  <a:gd name="connsiteY249" fmla="*/ 700416 h 1160647"/>
                  <a:gd name="connsiteX250" fmla="*/ 1351803 w 3031520"/>
                  <a:gd name="connsiteY250" fmla="*/ 700416 h 1160647"/>
                  <a:gd name="connsiteX251" fmla="*/ 1351803 w 3031520"/>
                  <a:gd name="connsiteY251" fmla="*/ 702037 h 1160647"/>
                  <a:gd name="connsiteX252" fmla="*/ 1351803 w 3031520"/>
                  <a:gd name="connsiteY252" fmla="*/ 713387 h 1160647"/>
                  <a:gd name="connsiteX253" fmla="*/ 1382204 w 3031520"/>
                  <a:gd name="connsiteY253" fmla="*/ 713387 h 1160647"/>
                  <a:gd name="connsiteX254" fmla="*/ 1382204 w 3031520"/>
                  <a:gd name="connsiteY254" fmla="*/ 676637 h 1160647"/>
                  <a:gd name="connsiteX255" fmla="*/ 1383470 w 3031520"/>
                  <a:gd name="connsiteY255" fmla="*/ 676637 h 1160647"/>
                  <a:gd name="connsiteX256" fmla="*/ 1392337 w 3031520"/>
                  <a:gd name="connsiteY256" fmla="*/ 676637 h 1160647"/>
                  <a:gd name="connsiteX257" fmla="*/ 1392337 w 3031520"/>
                  <a:gd name="connsiteY257" fmla="*/ 698254 h 1160647"/>
                  <a:gd name="connsiteX258" fmla="*/ 1394364 w 3031520"/>
                  <a:gd name="connsiteY258" fmla="*/ 665828 h 1160647"/>
                  <a:gd name="connsiteX259" fmla="*/ 1416657 w 3031520"/>
                  <a:gd name="connsiteY259" fmla="*/ 665828 h 1160647"/>
                  <a:gd name="connsiteX260" fmla="*/ 1416657 w 3031520"/>
                  <a:gd name="connsiteY260" fmla="*/ 664206 h 1160647"/>
                  <a:gd name="connsiteX261" fmla="*/ 1416657 w 3031520"/>
                  <a:gd name="connsiteY261" fmla="*/ 652857 h 1160647"/>
                  <a:gd name="connsiteX262" fmla="*/ 1417417 w 3031520"/>
                  <a:gd name="connsiteY262" fmla="*/ 652857 h 1160647"/>
                  <a:gd name="connsiteX263" fmla="*/ 1422737 w 3031520"/>
                  <a:gd name="connsiteY263" fmla="*/ 652857 h 1160647"/>
                  <a:gd name="connsiteX264" fmla="*/ 1422737 w 3031520"/>
                  <a:gd name="connsiteY264" fmla="*/ 650966 h 1160647"/>
                  <a:gd name="connsiteX265" fmla="*/ 1422737 w 3031520"/>
                  <a:gd name="connsiteY265" fmla="*/ 637725 h 1160647"/>
                  <a:gd name="connsiteX266" fmla="*/ 1426791 w 3031520"/>
                  <a:gd name="connsiteY266" fmla="*/ 644210 h 1160647"/>
                  <a:gd name="connsiteX267" fmla="*/ 1429071 w 3031520"/>
                  <a:gd name="connsiteY267" fmla="*/ 644210 h 1160647"/>
                  <a:gd name="connsiteX268" fmla="*/ 1445031 w 3031520"/>
                  <a:gd name="connsiteY268" fmla="*/ 644210 h 1160647"/>
                  <a:gd name="connsiteX269" fmla="*/ 1445031 w 3031520"/>
                  <a:gd name="connsiteY269" fmla="*/ 643399 h 1160647"/>
                  <a:gd name="connsiteX270" fmla="*/ 1445031 w 3031520"/>
                  <a:gd name="connsiteY270" fmla="*/ 637725 h 1160647"/>
                  <a:gd name="connsiteX271" fmla="*/ 1445791 w 3031520"/>
                  <a:gd name="connsiteY271" fmla="*/ 637725 h 1160647"/>
                  <a:gd name="connsiteX272" fmla="*/ 1451111 w 3031520"/>
                  <a:gd name="connsiteY272" fmla="*/ 637725 h 1160647"/>
                  <a:gd name="connsiteX273" fmla="*/ 1451111 w 3031520"/>
                  <a:gd name="connsiteY273" fmla="*/ 639076 h 1160647"/>
                  <a:gd name="connsiteX274" fmla="*/ 1451111 w 3031520"/>
                  <a:gd name="connsiteY274" fmla="*/ 648534 h 1160647"/>
                  <a:gd name="connsiteX275" fmla="*/ 1489618 w 3031520"/>
                  <a:gd name="connsiteY275" fmla="*/ 648534 h 1160647"/>
                  <a:gd name="connsiteX276" fmla="*/ 1489618 w 3031520"/>
                  <a:gd name="connsiteY276" fmla="*/ 786887 h 1160647"/>
                  <a:gd name="connsiteX277" fmla="*/ 1491138 w 3031520"/>
                  <a:gd name="connsiteY277" fmla="*/ 786887 h 1160647"/>
                  <a:gd name="connsiteX278" fmla="*/ 1501778 w 3031520"/>
                  <a:gd name="connsiteY278" fmla="*/ 786887 h 1160647"/>
                  <a:gd name="connsiteX279" fmla="*/ 1501778 w 3031520"/>
                  <a:gd name="connsiteY279" fmla="*/ 773917 h 1160647"/>
                  <a:gd name="connsiteX280" fmla="*/ 1505832 w 3031520"/>
                  <a:gd name="connsiteY280" fmla="*/ 773917 h 1160647"/>
                  <a:gd name="connsiteX281" fmla="*/ 1505832 w 3031520"/>
                  <a:gd name="connsiteY281" fmla="*/ 786887 h 1160647"/>
                  <a:gd name="connsiteX282" fmla="*/ 1536232 w 3031520"/>
                  <a:gd name="connsiteY282" fmla="*/ 786887 h 1160647"/>
                  <a:gd name="connsiteX283" fmla="*/ 1536232 w 3031520"/>
                  <a:gd name="connsiteY283" fmla="*/ 756622 h 1160647"/>
                  <a:gd name="connsiteX284" fmla="*/ 1548392 w 3031520"/>
                  <a:gd name="connsiteY284" fmla="*/ 756622 h 1160647"/>
                  <a:gd name="connsiteX285" fmla="*/ 1560552 w 3031520"/>
                  <a:gd name="connsiteY285" fmla="*/ 754461 h 1160647"/>
                  <a:gd name="connsiteX286" fmla="*/ 1564606 w 3031520"/>
                  <a:gd name="connsiteY286" fmla="*/ 756622 h 1160647"/>
                  <a:gd name="connsiteX287" fmla="*/ 1574739 w 3031520"/>
                  <a:gd name="connsiteY287" fmla="*/ 756622 h 1160647"/>
                  <a:gd name="connsiteX288" fmla="*/ 1574739 w 3031520"/>
                  <a:gd name="connsiteY288" fmla="*/ 786887 h 1160647"/>
                  <a:gd name="connsiteX289" fmla="*/ 1582846 w 3031520"/>
                  <a:gd name="connsiteY289" fmla="*/ 786887 h 1160647"/>
                  <a:gd name="connsiteX290" fmla="*/ 1582846 w 3031520"/>
                  <a:gd name="connsiteY290" fmla="*/ 804182 h 1160647"/>
                  <a:gd name="connsiteX291" fmla="*/ 1592182 w 3031520"/>
                  <a:gd name="connsiteY291" fmla="*/ 805087 h 1160647"/>
                  <a:gd name="connsiteX292" fmla="*/ 1605140 w 3031520"/>
                  <a:gd name="connsiteY292" fmla="*/ 805087 h 1160647"/>
                  <a:gd name="connsiteX293" fmla="*/ 1605140 w 3031520"/>
                  <a:gd name="connsiteY293" fmla="*/ 789049 h 1160647"/>
                  <a:gd name="connsiteX294" fmla="*/ 1673096 w 3031520"/>
                  <a:gd name="connsiteY294" fmla="*/ 789049 h 1160647"/>
                  <a:gd name="connsiteX295" fmla="*/ 1673096 w 3031520"/>
                  <a:gd name="connsiteY295" fmla="*/ 703796 h 1160647"/>
                  <a:gd name="connsiteX296" fmla="*/ 1745104 w 3031520"/>
                  <a:gd name="connsiteY296" fmla="*/ 703796 h 1160647"/>
                  <a:gd name="connsiteX297" fmla="*/ 1745104 w 3031520"/>
                  <a:gd name="connsiteY297" fmla="*/ 782564 h 1160647"/>
                  <a:gd name="connsiteX298" fmla="*/ 1747008 w 3031520"/>
                  <a:gd name="connsiteY298" fmla="*/ 782564 h 1160647"/>
                  <a:gd name="connsiteX299" fmla="*/ 1748250 w 3031520"/>
                  <a:gd name="connsiteY299" fmla="*/ 805087 h 1160647"/>
                  <a:gd name="connsiteX300" fmla="*/ 1757926 w 3031520"/>
                  <a:gd name="connsiteY300" fmla="*/ 805087 h 1160647"/>
                  <a:gd name="connsiteX301" fmla="*/ 1759168 w 3031520"/>
                  <a:gd name="connsiteY301" fmla="*/ 782564 h 1160647"/>
                  <a:gd name="connsiteX302" fmla="*/ 1765248 w 3031520"/>
                  <a:gd name="connsiteY302" fmla="*/ 782564 h 1160647"/>
                  <a:gd name="connsiteX303" fmla="*/ 1766490 w 3031520"/>
                  <a:gd name="connsiteY303" fmla="*/ 805087 h 1160647"/>
                  <a:gd name="connsiteX304" fmla="*/ 1817112 w 3031520"/>
                  <a:gd name="connsiteY304" fmla="*/ 805087 h 1160647"/>
                  <a:gd name="connsiteX305" fmla="*/ 1817112 w 3031520"/>
                  <a:gd name="connsiteY305" fmla="*/ 642059 h 1160647"/>
                  <a:gd name="connsiteX306" fmla="*/ 2014439 w 3031520"/>
                  <a:gd name="connsiteY306" fmla="*/ 642059 h 1160647"/>
                  <a:gd name="connsiteX307" fmla="*/ 2014439 w 3031520"/>
                  <a:gd name="connsiteY307" fmla="*/ 805087 h 1160647"/>
                  <a:gd name="connsiteX308" fmla="*/ 2033136 w 3031520"/>
                  <a:gd name="connsiteY308" fmla="*/ 805087 h 1160647"/>
                  <a:gd name="connsiteX309" fmla="*/ 2033136 w 3031520"/>
                  <a:gd name="connsiteY309" fmla="*/ 722394 h 1160647"/>
                  <a:gd name="connsiteX310" fmla="*/ 2128256 w 3031520"/>
                  <a:gd name="connsiteY310" fmla="*/ 722394 h 1160647"/>
                  <a:gd name="connsiteX311" fmla="*/ 2140186 w 3031520"/>
                  <a:gd name="connsiteY311" fmla="*/ 404253 h 1160647"/>
                  <a:gd name="connsiteX312" fmla="*/ 2128026 w 3031520"/>
                  <a:gd name="connsiteY312" fmla="*/ 382635 h 1160647"/>
                  <a:gd name="connsiteX313" fmla="*/ 2121946 w 3031520"/>
                  <a:gd name="connsiteY313" fmla="*/ 378311 h 1160647"/>
                  <a:gd name="connsiteX314" fmla="*/ 2130053 w 3031520"/>
                  <a:gd name="connsiteY314" fmla="*/ 354532 h 1160647"/>
                  <a:gd name="connsiteX315" fmla="*/ 2130053 w 3031520"/>
                  <a:gd name="connsiteY315" fmla="*/ 337238 h 1160647"/>
                  <a:gd name="connsiteX316" fmla="*/ 2144240 w 3031520"/>
                  <a:gd name="connsiteY316" fmla="*/ 337238 h 1160647"/>
                  <a:gd name="connsiteX317" fmla="*/ 2144240 w 3031520"/>
                  <a:gd name="connsiteY317" fmla="*/ 315620 h 1160647"/>
                  <a:gd name="connsiteX318" fmla="*/ 2146266 w 3031520"/>
                  <a:gd name="connsiteY318" fmla="*/ 311296 h 1160647"/>
                  <a:gd name="connsiteX319" fmla="*/ 2146266 w 3031520"/>
                  <a:gd name="connsiteY319" fmla="*/ 233472 h 1160647"/>
                  <a:gd name="connsiteX320" fmla="*/ 2144240 w 3031520"/>
                  <a:gd name="connsiteY320" fmla="*/ 226987 h 1160647"/>
                  <a:gd name="connsiteX321" fmla="*/ 2150320 w 3031520"/>
                  <a:gd name="connsiteY321" fmla="*/ 220501 h 1160647"/>
                  <a:gd name="connsiteX322" fmla="*/ 2150320 w 3031520"/>
                  <a:gd name="connsiteY322" fmla="*/ 162133 h 1160647"/>
                  <a:gd name="connsiteX323" fmla="*/ 2152346 w 3031520"/>
                  <a:gd name="connsiteY323" fmla="*/ 157810 h 1160647"/>
                  <a:gd name="connsiteX324" fmla="*/ 2152346 w 3031520"/>
                  <a:gd name="connsiteY324" fmla="*/ 101604 h 1160647"/>
                  <a:gd name="connsiteX325" fmla="*/ 2154373 w 3031520"/>
                  <a:gd name="connsiteY325" fmla="*/ 82148 h 1160647"/>
                  <a:gd name="connsiteX326" fmla="*/ 2158427 w 3031520"/>
                  <a:gd name="connsiteY326" fmla="*/ 99442 h 1160647"/>
                  <a:gd name="connsiteX327" fmla="*/ 2160453 w 3031520"/>
                  <a:gd name="connsiteY327" fmla="*/ 157810 h 1160647"/>
                  <a:gd name="connsiteX328" fmla="*/ 2162480 w 3031520"/>
                  <a:gd name="connsiteY328" fmla="*/ 220501 h 1160647"/>
                  <a:gd name="connsiteX329" fmla="*/ 2168560 w 3031520"/>
                  <a:gd name="connsiteY329" fmla="*/ 226987 h 1160647"/>
                  <a:gd name="connsiteX330" fmla="*/ 2166533 w 3031520"/>
                  <a:gd name="connsiteY330" fmla="*/ 233472 h 1160647"/>
                  <a:gd name="connsiteX331" fmla="*/ 2166533 w 3031520"/>
                  <a:gd name="connsiteY331" fmla="*/ 311296 h 1160647"/>
                  <a:gd name="connsiteX332" fmla="*/ 2168560 w 3031520"/>
                  <a:gd name="connsiteY332" fmla="*/ 315620 h 1160647"/>
                  <a:gd name="connsiteX333" fmla="*/ 2168560 w 3031520"/>
                  <a:gd name="connsiteY333" fmla="*/ 337238 h 1160647"/>
                  <a:gd name="connsiteX334" fmla="*/ 2182747 w 3031520"/>
                  <a:gd name="connsiteY334" fmla="*/ 337238 h 1160647"/>
                  <a:gd name="connsiteX335" fmla="*/ 2182747 w 3031520"/>
                  <a:gd name="connsiteY335" fmla="*/ 354532 h 1160647"/>
                  <a:gd name="connsiteX336" fmla="*/ 2190854 w 3031520"/>
                  <a:gd name="connsiteY336" fmla="*/ 378311 h 1160647"/>
                  <a:gd name="connsiteX337" fmla="*/ 2184774 w 3031520"/>
                  <a:gd name="connsiteY337" fmla="*/ 382635 h 1160647"/>
                  <a:gd name="connsiteX338" fmla="*/ 2172613 w 3031520"/>
                  <a:gd name="connsiteY338" fmla="*/ 404253 h 1160647"/>
                  <a:gd name="connsiteX339" fmla="*/ 2180720 w 3031520"/>
                  <a:gd name="connsiteY339" fmla="*/ 657181 h 1160647"/>
                  <a:gd name="connsiteX340" fmla="*/ 2245574 w 3031520"/>
                  <a:gd name="connsiteY340" fmla="*/ 657181 h 1160647"/>
                  <a:gd name="connsiteX341" fmla="*/ 2245574 w 3031520"/>
                  <a:gd name="connsiteY341" fmla="*/ 732843 h 1160647"/>
                  <a:gd name="connsiteX342" fmla="*/ 2253681 w 3031520"/>
                  <a:gd name="connsiteY342" fmla="*/ 732843 h 1160647"/>
                  <a:gd name="connsiteX343" fmla="*/ 2255708 w 3031520"/>
                  <a:gd name="connsiteY343" fmla="*/ 726358 h 1160647"/>
                  <a:gd name="connsiteX344" fmla="*/ 2261788 w 3031520"/>
                  <a:gd name="connsiteY344" fmla="*/ 726358 h 1160647"/>
                  <a:gd name="connsiteX345" fmla="*/ 2263815 w 3031520"/>
                  <a:gd name="connsiteY345" fmla="*/ 735005 h 1160647"/>
                  <a:gd name="connsiteX346" fmla="*/ 2275975 w 3031520"/>
                  <a:gd name="connsiteY346" fmla="*/ 735005 h 1160647"/>
                  <a:gd name="connsiteX347" fmla="*/ 2275975 w 3031520"/>
                  <a:gd name="connsiteY347" fmla="*/ 728519 h 1160647"/>
                  <a:gd name="connsiteX348" fmla="*/ 2298268 w 3031520"/>
                  <a:gd name="connsiteY348" fmla="*/ 728519 h 1160647"/>
                  <a:gd name="connsiteX349" fmla="*/ 2298268 w 3031520"/>
                  <a:gd name="connsiteY349" fmla="*/ 735005 h 1160647"/>
                  <a:gd name="connsiteX350" fmla="*/ 2318535 w 3031520"/>
                  <a:gd name="connsiteY350" fmla="*/ 735005 h 1160647"/>
                  <a:gd name="connsiteX351" fmla="*/ 2318535 w 3031520"/>
                  <a:gd name="connsiteY351" fmla="*/ 780402 h 1160647"/>
                  <a:gd name="connsiteX352" fmla="*/ 2332722 w 3031520"/>
                  <a:gd name="connsiteY352" fmla="*/ 780402 h 1160647"/>
                  <a:gd name="connsiteX353" fmla="*/ 2332722 w 3031520"/>
                  <a:gd name="connsiteY353" fmla="*/ 767431 h 1160647"/>
                  <a:gd name="connsiteX354" fmla="*/ 2348936 w 3031520"/>
                  <a:gd name="connsiteY354" fmla="*/ 767431 h 1160647"/>
                  <a:gd name="connsiteX355" fmla="*/ 2348936 w 3031520"/>
                  <a:gd name="connsiteY355" fmla="*/ 588004 h 1160647"/>
                  <a:gd name="connsiteX356" fmla="*/ 2355016 w 3031520"/>
                  <a:gd name="connsiteY356" fmla="*/ 581518 h 1160647"/>
                  <a:gd name="connsiteX357" fmla="*/ 2427977 w 3031520"/>
                  <a:gd name="connsiteY357" fmla="*/ 581518 h 1160647"/>
                  <a:gd name="connsiteX358" fmla="*/ 2427977 w 3031520"/>
                  <a:gd name="connsiteY358" fmla="*/ 590166 h 1160647"/>
                  <a:gd name="connsiteX359" fmla="*/ 2438110 w 3031520"/>
                  <a:gd name="connsiteY359" fmla="*/ 590166 h 1160647"/>
                  <a:gd name="connsiteX360" fmla="*/ 2438110 w 3031520"/>
                  <a:gd name="connsiteY360" fmla="*/ 704740 h 1160647"/>
                  <a:gd name="connsiteX361" fmla="*/ 2460404 w 3031520"/>
                  <a:gd name="connsiteY361" fmla="*/ 704740 h 1160647"/>
                  <a:gd name="connsiteX362" fmla="*/ 2460404 w 3031520"/>
                  <a:gd name="connsiteY362" fmla="*/ 637725 h 1160647"/>
                  <a:gd name="connsiteX363" fmla="*/ 2486751 w 3031520"/>
                  <a:gd name="connsiteY363" fmla="*/ 637725 h 1160647"/>
                  <a:gd name="connsiteX364" fmla="*/ 2490804 w 3031520"/>
                  <a:gd name="connsiteY364" fmla="*/ 633401 h 1160647"/>
                  <a:gd name="connsiteX365" fmla="*/ 2498911 w 3031520"/>
                  <a:gd name="connsiteY365" fmla="*/ 633401 h 1160647"/>
                  <a:gd name="connsiteX366" fmla="*/ 2502964 w 3031520"/>
                  <a:gd name="connsiteY366" fmla="*/ 637725 h 1160647"/>
                  <a:gd name="connsiteX367" fmla="*/ 2525258 w 3031520"/>
                  <a:gd name="connsiteY367" fmla="*/ 637725 h 1160647"/>
                  <a:gd name="connsiteX368" fmla="*/ 2525258 w 3031520"/>
                  <a:gd name="connsiteY368" fmla="*/ 520989 h 1160647"/>
                  <a:gd name="connsiteX369" fmla="*/ 2582005 w 3031520"/>
                  <a:gd name="connsiteY369" fmla="*/ 510180 h 1160647"/>
                  <a:gd name="connsiteX370" fmla="*/ 2582005 w 3031520"/>
                  <a:gd name="connsiteY370" fmla="*/ 511261 h 1160647"/>
                  <a:gd name="connsiteX371" fmla="*/ 2582005 w 3031520"/>
                  <a:gd name="connsiteY371" fmla="*/ 518827 h 1160647"/>
                  <a:gd name="connsiteX372" fmla="*/ 2608352 w 3031520"/>
                  <a:gd name="connsiteY372" fmla="*/ 518827 h 1160647"/>
                  <a:gd name="connsiteX373" fmla="*/ 2608352 w 3031520"/>
                  <a:gd name="connsiteY373" fmla="*/ 773917 h 1160647"/>
                  <a:gd name="connsiteX374" fmla="*/ 2630646 w 3031520"/>
                  <a:gd name="connsiteY374" fmla="*/ 773917 h 1160647"/>
                  <a:gd name="connsiteX375" fmla="*/ 2630646 w 3031520"/>
                  <a:gd name="connsiteY375" fmla="*/ 769593 h 1160647"/>
                  <a:gd name="connsiteX376" fmla="*/ 2642806 w 3031520"/>
                  <a:gd name="connsiteY376" fmla="*/ 769593 h 1160647"/>
                  <a:gd name="connsiteX377" fmla="*/ 2642806 w 3031520"/>
                  <a:gd name="connsiteY377" fmla="*/ 773917 h 1160647"/>
                  <a:gd name="connsiteX378" fmla="*/ 2667126 w 3031520"/>
                  <a:gd name="connsiteY378" fmla="*/ 773917 h 1160647"/>
                  <a:gd name="connsiteX379" fmla="*/ 2667126 w 3031520"/>
                  <a:gd name="connsiteY379" fmla="*/ 760946 h 1160647"/>
                  <a:gd name="connsiteX380" fmla="*/ 2695500 w 3031520"/>
                  <a:gd name="connsiteY380" fmla="*/ 760946 h 1160647"/>
                  <a:gd name="connsiteX381" fmla="*/ 2707660 w 3031520"/>
                  <a:gd name="connsiteY381" fmla="*/ 756622 h 1160647"/>
                  <a:gd name="connsiteX382" fmla="*/ 2727927 w 3031520"/>
                  <a:gd name="connsiteY382" fmla="*/ 760946 h 1160647"/>
                  <a:gd name="connsiteX383" fmla="*/ 2727927 w 3031520"/>
                  <a:gd name="connsiteY383" fmla="*/ 743652 h 1160647"/>
                  <a:gd name="connsiteX384" fmla="*/ 2736034 w 3031520"/>
                  <a:gd name="connsiteY384" fmla="*/ 743652 h 1160647"/>
                  <a:gd name="connsiteX385" fmla="*/ 2736034 w 3031520"/>
                  <a:gd name="connsiteY385" fmla="*/ 730681 h 1160647"/>
                  <a:gd name="connsiteX386" fmla="*/ 2792781 w 3031520"/>
                  <a:gd name="connsiteY386" fmla="*/ 730681 h 1160647"/>
                  <a:gd name="connsiteX387" fmla="*/ 2792781 w 3031520"/>
                  <a:gd name="connsiteY387" fmla="*/ 700416 h 1160647"/>
                  <a:gd name="connsiteX388" fmla="*/ 2811021 w 3031520"/>
                  <a:gd name="connsiteY388" fmla="*/ 700416 h 1160647"/>
                  <a:gd name="connsiteX389" fmla="*/ 2811021 w 3031520"/>
                  <a:gd name="connsiteY389" fmla="*/ 693931 h 1160647"/>
                  <a:gd name="connsiteX390" fmla="*/ 2823181 w 3031520"/>
                  <a:gd name="connsiteY390" fmla="*/ 693931 h 1160647"/>
                  <a:gd name="connsiteX391" fmla="*/ 2823181 w 3031520"/>
                  <a:gd name="connsiteY391" fmla="*/ 700416 h 1160647"/>
                  <a:gd name="connsiteX392" fmla="*/ 2839395 w 3031520"/>
                  <a:gd name="connsiteY392" fmla="*/ 700416 h 1160647"/>
                  <a:gd name="connsiteX393" fmla="*/ 2839395 w 3031520"/>
                  <a:gd name="connsiteY393" fmla="*/ 750137 h 1160647"/>
                  <a:gd name="connsiteX394" fmla="*/ 2871822 w 3031520"/>
                  <a:gd name="connsiteY394" fmla="*/ 750137 h 1160647"/>
                  <a:gd name="connsiteX395" fmla="*/ 2871822 w 3031520"/>
                  <a:gd name="connsiteY395" fmla="*/ 724196 h 1160647"/>
                  <a:gd name="connsiteX396" fmla="*/ 2910329 w 3031520"/>
                  <a:gd name="connsiteY396" fmla="*/ 724196 h 1160647"/>
                  <a:gd name="connsiteX397" fmla="*/ 2910329 w 3031520"/>
                  <a:gd name="connsiteY397" fmla="*/ 693931 h 1160647"/>
                  <a:gd name="connsiteX398" fmla="*/ 2958970 w 3031520"/>
                  <a:gd name="connsiteY398" fmla="*/ 693931 h 1160647"/>
                  <a:gd name="connsiteX399" fmla="*/ 2958970 w 3031520"/>
                  <a:gd name="connsiteY399" fmla="*/ 805087 h 1160647"/>
                  <a:gd name="connsiteX400" fmla="*/ 2958970 w 3031520"/>
                  <a:gd name="connsiteY400" fmla="*/ 818866 h 1160647"/>
                  <a:gd name="connsiteX401" fmla="*/ 3031519 w 3031520"/>
                  <a:gd name="connsiteY401" fmla="*/ 818866 h 1160647"/>
                  <a:gd name="connsiteX402" fmla="*/ 3031520 w 3031520"/>
                  <a:gd name="connsiteY402" fmla="*/ 1160647 h 1160647"/>
                  <a:gd name="connsiteX403" fmla="*/ 2054 w 3031520"/>
                  <a:gd name="connsiteY403" fmla="*/ 1158314 h 1160647"/>
                  <a:gd name="connsiteX404" fmla="*/ 0 w 3031520"/>
                  <a:gd name="connsiteY404" fmla="*/ 724196 h 1160647"/>
                  <a:gd name="connsiteX405" fmla="*/ 20267 w 3031520"/>
                  <a:gd name="connsiteY405" fmla="*/ 724196 h 1160647"/>
                  <a:gd name="connsiteX406" fmla="*/ 20774 w 3031520"/>
                  <a:gd name="connsiteY406" fmla="*/ 723115 h 1160647"/>
                  <a:gd name="connsiteX407" fmla="*/ 24320 w 3031520"/>
                  <a:gd name="connsiteY407" fmla="*/ 715549 h 1160647"/>
                  <a:gd name="connsiteX408" fmla="*/ 26094 w 3031520"/>
                  <a:gd name="connsiteY408" fmla="*/ 715819 h 1160647"/>
                  <a:gd name="connsiteX409" fmla="*/ 38507 w 3031520"/>
                  <a:gd name="connsiteY409" fmla="*/ 717710 h 1160647"/>
                  <a:gd name="connsiteX410" fmla="*/ 39014 w 3031520"/>
                  <a:gd name="connsiteY410" fmla="*/ 719062 h 1160647"/>
                  <a:gd name="connsiteX411" fmla="*/ 42560 w 3031520"/>
                  <a:gd name="connsiteY411" fmla="*/ 728519 h 1160647"/>
                  <a:gd name="connsiteX412" fmla="*/ 68907 w 3031520"/>
                  <a:gd name="connsiteY412" fmla="*/ 730681 h 1160647"/>
                  <a:gd name="connsiteX413" fmla="*/ 68907 w 3031520"/>
                  <a:gd name="connsiteY413" fmla="*/ 607460 h 1160647"/>
                  <a:gd name="connsiteX414" fmla="*/ 70934 w 3031520"/>
                  <a:gd name="connsiteY414" fmla="*/ 607460 h 1160647"/>
                  <a:gd name="connsiteX415" fmla="*/ 85121 w 3031520"/>
                  <a:gd name="connsiteY415" fmla="*/ 607460 h 1160647"/>
                  <a:gd name="connsiteX416" fmla="*/ 85121 w 3031520"/>
                  <a:gd name="connsiteY416" fmla="*/ 471268 h 1160647"/>
                  <a:gd name="connsiteX417" fmla="*/ 86894 w 3031520"/>
                  <a:gd name="connsiteY417" fmla="*/ 471268 h 1160647"/>
                  <a:gd name="connsiteX418" fmla="*/ 99308 w 3031520"/>
                  <a:gd name="connsiteY418" fmla="*/ 471268 h 1160647"/>
                  <a:gd name="connsiteX419" fmla="*/ 99308 w 3031520"/>
                  <a:gd name="connsiteY419" fmla="*/ 356694 h 1160647"/>
                  <a:gd name="connsiteX420" fmla="*/ 103361 w 3031520"/>
                  <a:gd name="connsiteY420" fmla="*/ 328590 h 1160647"/>
                  <a:gd name="connsiteX421" fmla="*/ 105388 w 3031520"/>
                  <a:gd name="connsiteY421" fmla="*/ 328590 h 1160647"/>
                  <a:gd name="connsiteX422" fmla="*/ 119575 w 3031520"/>
                  <a:gd name="connsiteY422" fmla="*/ 328590 h 1160647"/>
                  <a:gd name="connsiteX423" fmla="*/ 156055 w 3031520"/>
                  <a:gd name="connsiteY423" fmla="*/ 246443 h 1160647"/>
                  <a:gd name="connsiteX424" fmla="*/ 160109 w 3031520"/>
                  <a:gd name="connsiteY424" fmla="*/ 0 h 1160647"/>
                  <a:gd name="connsiteX0" fmla="*/ 160109 w 3032161"/>
                  <a:gd name="connsiteY0" fmla="*/ 0 h 1160647"/>
                  <a:gd name="connsiteX1" fmla="*/ 162135 w 3032161"/>
                  <a:gd name="connsiteY1" fmla="*/ 246443 h 1160647"/>
                  <a:gd name="connsiteX2" fmla="*/ 200642 w 3032161"/>
                  <a:gd name="connsiteY2" fmla="*/ 326429 h 1160647"/>
                  <a:gd name="connsiteX3" fmla="*/ 202669 w 3032161"/>
                  <a:gd name="connsiteY3" fmla="*/ 326429 h 1160647"/>
                  <a:gd name="connsiteX4" fmla="*/ 216856 w 3032161"/>
                  <a:gd name="connsiteY4" fmla="*/ 326429 h 1160647"/>
                  <a:gd name="connsiteX5" fmla="*/ 216856 w 3032161"/>
                  <a:gd name="connsiteY5" fmla="*/ 350208 h 1160647"/>
                  <a:gd name="connsiteX6" fmla="*/ 217363 w 3032161"/>
                  <a:gd name="connsiteY6" fmla="*/ 351019 h 1160647"/>
                  <a:gd name="connsiteX7" fmla="*/ 220909 w 3032161"/>
                  <a:gd name="connsiteY7" fmla="*/ 356694 h 1160647"/>
                  <a:gd name="connsiteX8" fmla="*/ 220909 w 3032161"/>
                  <a:gd name="connsiteY8" fmla="*/ 471268 h 1160647"/>
                  <a:gd name="connsiteX9" fmla="*/ 223189 w 3032161"/>
                  <a:gd name="connsiteY9" fmla="*/ 471268 h 1160647"/>
                  <a:gd name="connsiteX10" fmla="*/ 239150 w 3032161"/>
                  <a:gd name="connsiteY10" fmla="*/ 471268 h 1160647"/>
                  <a:gd name="connsiteX11" fmla="*/ 239150 w 3032161"/>
                  <a:gd name="connsiteY11" fmla="*/ 611783 h 1160647"/>
                  <a:gd name="connsiteX12" fmla="*/ 240670 w 3032161"/>
                  <a:gd name="connsiteY12" fmla="*/ 611513 h 1160647"/>
                  <a:gd name="connsiteX13" fmla="*/ 251310 w 3032161"/>
                  <a:gd name="connsiteY13" fmla="*/ 609622 h 1160647"/>
                  <a:gd name="connsiteX14" fmla="*/ 249283 w 3032161"/>
                  <a:gd name="connsiteY14" fmla="*/ 698254 h 1160647"/>
                  <a:gd name="connsiteX15" fmla="*/ 250803 w 3032161"/>
                  <a:gd name="connsiteY15" fmla="*/ 698525 h 1160647"/>
                  <a:gd name="connsiteX16" fmla="*/ 261443 w 3032161"/>
                  <a:gd name="connsiteY16" fmla="*/ 700416 h 1160647"/>
                  <a:gd name="connsiteX17" fmla="*/ 261696 w 3032161"/>
                  <a:gd name="connsiteY17" fmla="*/ 701227 h 1160647"/>
                  <a:gd name="connsiteX18" fmla="*/ 263470 w 3032161"/>
                  <a:gd name="connsiteY18" fmla="*/ 706902 h 1160647"/>
                  <a:gd name="connsiteX19" fmla="*/ 264230 w 3032161"/>
                  <a:gd name="connsiteY19" fmla="*/ 704470 h 1160647"/>
                  <a:gd name="connsiteX20" fmla="*/ 269550 w 3032161"/>
                  <a:gd name="connsiteY20" fmla="*/ 687446 h 1160647"/>
                  <a:gd name="connsiteX21" fmla="*/ 271323 w 3032161"/>
                  <a:gd name="connsiteY21" fmla="*/ 687446 h 1160647"/>
                  <a:gd name="connsiteX22" fmla="*/ 283737 w 3032161"/>
                  <a:gd name="connsiteY22" fmla="*/ 687446 h 1160647"/>
                  <a:gd name="connsiteX23" fmla="*/ 283737 w 3032161"/>
                  <a:gd name="connsiteY23" fmla="*/ 719872 h 1160647"/>
                  <a:gd name="connsiteX24" fmla="*/ 284750 w 3032161"/>
                  <a:gd name="connsiteY24" fmla="*/ 720413 h 1160647"/>
                  <a:gd name="connsiteX25" fmla="*/ 291844 w 3032161"/>
                  <a:gd name="connsiteY25" fmla="*/ 724196 h 1160647"/>
                  <a:gd name="connsiteX26" fmla="*/ 291844 w 3032161"/>
                  <a:gd name="connsiteY26" fmla="*/ 725547 h 1160647"/>
                  <a:gd name="connsiteX27" fmla="*/ 291844 w 3032161"/>
                  <a:gd name="connsiteY27" fmla="*/ 735005 h 1160647"/>
                  <a:gd name="connsiteX28" fmla="*/ 336431 w 3032161"/>
                  <a:gd name="connsiteY28" fmla="*/ 735005 h 1160647"/>
                  <a:gd name="connsiteX29" fmla="*/ 336431 w 3032161"/>
                  <a:gd name="connsiteY29" fmla="*/ 736086 h 1160647"/>
                  <a:gd name="connsiteX30" fmla="*/ 336431 w 3032161"/>
                  <a:gd name="connsiteY30" fmla="*/ 743652 h 1160647"/>
                  <a:gd name="connsiteX31" fmla="*/ 338457 w 3032161"/>
                  <a:gd name="connsiteY31" fmla="*/ 743652 h 1160647"/>
                  <a:gd name="connsiteX32" fmla="*/ 352644 w 3032161"/>
                  <a:gd name="connsiteY32" fmla="*/ 743652 h 1160647"/>
                  <a:gd name="connsiteX33" fmla="*/ 352644 w 3032161"/>
                  <a:gd name="connsiteY33" fmla="*/ 713387 h 1160647"/>
                  <a:gd name="connsiteX34" fmla="*/ 397231 w 3032161"/>
                  <a:gd name="connsiteY34" fmla="*/ 713387 h 1160647"/>
                  <a:gd name="connsiteX35" fmla="*/ 397231 w 3032161"/>
                  <a:gd name="connsiteY35" fmla="*/ 712036 h 1160647"/>
                  <a:gd name="connsiteX36" fmla="*/ 397231 w 3032161"/>
                  <a:gd name="connsiteY36" fmla="*/ 702578 h 1160647"/>
                  <a:gd name="connsiteX37" fmla="*/ 398245 w 3032161"/>
                  <a:gd name="connsiteY37" fmla="*/ 702578 h 1160647"/>
                  <a:gd name="connsiteX38" fmla="*/ 405338 w 3032161"/>
                  <a:gd name="connsiteY38" fmla="*/ 702578 h 1160647"/>
                  <a:gd name="connsiteX39" fmla="*/ 405338 w 3032161"/>
                  <a:gd name="connsiteY39" fmla="*/ 700687 h 1160647"/>
                  <a:gd name="connsiteX40" fmla="*/ 405338 w 3032161"/>
                  <a:gd name="connsiteY40" fmla="*/ 687446 h 1160647"/>
                  <a:gd name="connsiteX41" fmla="*/ 406098 w 3032161"/>
                  <a:gd name="connsiteY41" fmla="*/ 687446 h 1160647"/>
                  <a:gd name="connsiteX42" fmla="*/ 411418 w 3032161"/>
                  <a:gd name="connsiteY42" fmla="*/ 687446 h 1160647"/>
                  <a:gd name="connsiteX43" fmla="*/ 411418 w 3032161"/>
                  <a:gd name="connsiteY43" fmla="*/ 686365 h 1160647"/>
                  <a:gd name="connsiteX44" fmla="*/ 411418 w 3032161"/>
                  <a:gd name="connsiteY44" fmla="*/ 678798 h 1160647"/>
                  <a:gd name="connsiteX45" fmla="*/ 413445 w 3032161"/>
                  <a:gd name="connsiteY45" fmla="*/ 678798 h 1160647"/>
                  <a:gd name="connsiteX46" fmla="*/ 427632 w 3032161"/>
                  <a:gd name="connsiteY46" fmla="*/ 678798 h 1160647"/>
                  <a:gd name="connsiteX47" fmla="*/ 427632 w 3032161"/>
                  <a:gd name="connsiteY47" fmla="*/ 679879 h 1160647"/>
                  <a:gd name="connsiteX48" fmla="*/ 427632 w 3032161"/>
                  <a:gd name="connsiteY48" fmla="*/ 687446 h 1160647"/>
                  <a:gd name="connsiteX49" fmla="*/ 449925 w 3032161"/>
                  <a:gd name="connsiteY49" fmla="*/ 687446 h 1160647"/>
                  <a:gd name="connsiteX50" fmla="*/ 449925 w 3032161"/>
                  <a:gd name="connsiteY50" fmla="*/ 685554 h 1160647"/>
                  <a:gd name="connsiteX51" fmla="*/ 449925 w 3032161"/>
                  <a:gd name="connsiteY51" fmla="*/ 672313 h 1160647"/>
                  <a:gd name="connsiteX52" fmla="*/ 451699 w 3032161"/>
                  <a:gd name="connsiteY52" fmla="*/ 672313 h 1160647"/>
                  <a:gd name="connsiteX53" fmla="*/ 464112 w 3032161"/>
                  <a:gd name="connsiteY53" fmla="*/ 672313 h 1160647"/>
                  <a:gd name="connsiteX54" fmla="*/ 464112 w 3032161"/>
                  <a:gd name="connsiteY54" fmla="*/ 696093 h 1160647"/>
                  <a:gd name="connsiteX55" fmla="*/ 465126 w 3032161"/>
                  <a:gd name="connsiteY55" fmla="*/ 696093 h 1160647"/>
                  <a:gd name="connsiteX56" fmla="*/ 472219 w 3032161"/>
                  <a:gd name="connsiteY56" fmla="*/ 696093 h 1160647"/>
                  <a:gd name="connsiteX57" fmla="*/ 472219 w 3032161"/>
                  <a:gd name="connsiteY57" fmla="*/ 695012 h 1160647"/>
                  <a:gd name="connsiteX58" fmla="*/ 472219 w 3032161"/>
                  <a:gd name="connsiteY58" fmla="*/ 687446 h 1160647"/>
                  <a:gd name="connsiteX59" fmla="*/ 473992 w 3032161"/>
                  <a:gd name="connsiteY59" fmla="*/ 687446 h 1160647"/>
                  <a:gd name="connsiteX60" fmla="*/ 486406 w 3032161"/>
                  <a:gd name="connsiteY60" fmla="*/ 687446 h 1160647"/>
                  <a:gd name="connsiteX61" fmla="*/ 486406 w 3032161"/>
                  <a:gd name="connsiteY61" fmla="*/ 713387 h 1160647"/>
                  <a:gd name="connsiteX62" fmla="*/ 488433 w 3032161"/>
                  <a:gd name="connsiteY62" fmla="*/ 713387 h 1160647"/>
                  <a:gd name="connsiteX63" fmla="*/ 502619 w 3032161"/>
                  <a:gd name="connsiteY63" fmla="*/ 713387 h 1160647"/>
                  <a:gd name="connsiteX64" fmla="*/ 502619 w 3032161"/>
                  <a:gd name="connsiteY64" fmla="*/ 715008 h 1160647"/>
                  <a:gd name="connsiteX65" fmla="*/ 502619 w 3032161"/>
                  <a:gd name="connsiteY65" fmla="*/ 726358 h 1160647"/>
                  <a:gd name="connsiteX66" fmla="*/ 503379 w 3032161"/>
                  <a:gd name="connsiteY66" fmla="*/ 726358 h 1160647"/>
                  <a:gd name="connsiteX67" fmla="*/ 508700 w 3032161"/>
                  <a:gd name="connsiteY67" fmla="*/ 726358 h 1160647"/>
                  <a:gd name="connsiteX68" fmla="*/ 508700 w 3032161"/>
                  <a:gd name="connsiteY68" fmla="*/ 725547 h 1160647"/>
                  <a:gd name="connsiteX69" fmla="*/ 508700 w 3032161"/>
                  <a:gd name="connsiteY69" fmla="*/ 719872 h 1160647"/>
                  <a:gd name="connsiteX70" fmla="*/ 539100 w 3032161"/>
                  <a:gd name="connsiteY70" fmla="*/ 719872 h 1160647"/>
                  <a:gd name="connsiteX71" fmla="*/ 539100 w 3032161"/>
                  <a:gd name="connsiteY71" fmla="*/ 743652 h 1160647"/>
                  <a:gd name="connsiteX72" fmla="*/ 540113 w 3032161"/>
                  <a:gd name="connsiteY72" fmla="*/ 743652 h 1160647"/>
                  <a:gd name="connsiteX73" fmla="*/ 547207 w 3032161"/>
                  <a:gd name="connsiteY73" fmla="*/ 743652 h 1160647"/>
                  <a:gd name="connsiteX74" fmla="*/ 547207 w 3032161"/>
                  <a:gd name="connsiteY74" fmla="*/ 744733 h 1160647"/>
                  <a:gd name="connsiteX75" fmla="*/ 547207 w 3032161"/>
                  <a:gd name="connsiteY75" fmla="*/ 752299 h 1160647"/>
                  <a:gd name="connsiteX76" fmla="*/ 547967 w 3032161"/>
                  <a:gd name="connsiteY76" fmla="*/ 752299 h 1160647"/>
                  <a:gd name="connsiteX77" fmla="*/ 553287 w 3032161"/>
                  <a:gd name="connsiteY77" fmla="*/ 752299 h 1160647"/>
                  <a:gd name="connsiteX78" fmla="*/ 553287 w 3032161"/>
                  <a:gd name="connsiteY78" fmla="*/ 750137 h 1160647"/>
                  <a:gd name="connsiteX79" fmla="*/ 553287 w 3032161"/>
                  <a:gd name="connsiteY79" fmla="*/ 735005 h 1160647"/>
                  <a:gd name="connsiteX80" fmla="*/ 554300 w 3032161"/>
                  <a:gd name="connsiteY80" fmla="*/ 735005 h 1160647"/>
                  <a:gd name="connsiteX81" fmla="*/ 561394 w 3032161"/>
                  <a:gd name="connsiteY81" fmla="*/ 735005 h 1160647"/>
                  <a:gd name="connsiteX82" fmla="*/ 561394 w 3032161"/>
                  <a:gd name="connsiteY82" fmla="*/ 736086 h 1160647"/>
                  <a:gd name="connsiteX83" fmla="*/ 561394 w 3032161"/>
                  <a:gd name="connsiteY83" fmla="*/ 743652 h 1160647"/>
                  <a:gd name="connsiteX84" fmla="*/ 566714 w 3032161"/>
                  <a:gd name="connsiteY84" fmla="*/ 741659 h 1160647"/>
                  <a:gd name="connsiteX85" fmla="*/ 567474 w 3032161"/>
                  <a:gd name="connsiteY85" fmla="*/ 740679 h 1160647"/>
                  <a:gd name="connsiteX86" fmla="*/ 567474 w 3032161"/>
                  <a:gd name="connsiteY86" fmla="*/ 735005 h 1160647"/>
                  <a:gd name="connsiteX87" fmla="*/ 605981 w 3032161"/>
                  <a:gd name="connsiteY87" fmla="*/ 735005 h 1160647"/>
                  <a:gd name="connsiteX88" fmla="*/ 605981 w 3032161"/>
                  <a:gd name="connsiteY88" fmla="*/ 758784 h 1160647"/>
                  <a:gd name="connsiteX89" fmla="*/ 608007 w 3032161"/>
                  <a:gd name="connsiteY89" fmla="*/ 758784 h 1160647"/>
                  <a:gd name="connsiteX90" fmla="*/ 622194 w 3032161"/>
                  <a:gd name="connsiteY90" fmla="*/ 758784 h 1160647"/>
                  <a:gd name="connsiteX91" fmla="*/ 622194 w 3032161"/>
                  <a:gd name="connsiteY91" fmla="*/ 759865 h 1160647"/>
                  <a:gd name="connsiteX92" fmla="*/ 622194 w 3032161"/>
                  <a:gd name="connsiteY92" fmla="*/ 767431 h 1160647"/>
                  <a:gd name="connsiteX93" fmla="*/ 623968 w 3032161"/>
                  <a:gd name="connsiteY93" fmla="*/ 767431 h 1160647"/>
                  <a:gd name="connsiteX94" fmla="*/ 636381 w 3032161"/>
                  <a:gd name="connsiteY94" fmla="*/ 767431 h 1160647"/>
                  <a:gd name="connsiteX95" fmla="*/ 636381 w 3032161"/>
                  <a:gd name="connsiteY95" fmla="*/ 743652 h 1160647"/>
                  <a:gd name="connsiteX96" fmla="*/ 637394 w 3032161"/>
                  <a:gd name="connsiteY96" fmla="*/ 743652 h 1160647"/>
                  <a:gd name="connsiteX97" fmla="*/ 644488 w 3032161"/>
                  <a:gd name="connsiteY97" fmla="*/ 743652 h 1160647"/>
                  <a:gd name="connsiteX98" fmla="*/ 644488 w 3032161"/>
                  <a:gd name="connsiteY98" fmla="*/ 711225 h 1160647"/>
                  <a:gd name="connsiteX99" fmla="*/ 645501 w 3032161"/>
                  <a:gd name="connsiteY99" fmla="*/ 711225 h 1160647"/>
                  <a:gd name="connsiteX100" fmla="*/ 652595 w 3032161"/>
                  <a:gd name="connsiteY100" fmla="*/ 711225 h 1160647"/>
                  <a:gd name="connsiteX101" fmla="*/ 652595 w 3032161"/>
                  <a:gd name="connsiteY101" fmla="*/ 709334 h 1160647"/>
                  <a:gd name="connsiteX102" fmla="*/ 652595 w 3032161"/>
                  <a:gd name="connsiteY102" fmla="*/ 696093 h 1160647"/>
                  <a:gd name="connsiteX103" fmla="*/ 651328 w 3032161"/>
                  <a:gd name="connsiteY103" fmla="*/ 694471 h 1160647"/>
                  <a:gd name="connsiteX104" fmla="*/ 656648 w 3032161"/>
                  <a:gd name="connsiteY104" fmla="*/ 683122 h 1160647"/>
                  <a:gd name="connsiteX105" fmla="*/ 664755 w 3032161"/>
                  <a:gd name="connsiteY105" fmla="*/ 711225 h 1160647"/>
                  <a:gd name="connsiteX106" fmla="*/ 665515 w 3032161"/>
                  <a:gd name="connsiteY106" fmla="*/ 711225 h 1160647"/>
                  <a:gd name="connsiteX107" fmla="*/ 670835 w 3032161"/>
                  <a:gd name="connsiteY107" fmla="*/ 711225 h 1160647"/>
                  <a:gd name="connsiteX108" fmla="*/ 670835 w 3032161"/>
                  <a:gd name="connsiteY108" fmla="*/ 605298 h 1160647"/>
                  <a:gd name="connsiteX109" fmla="*/ 672355 w 3032161"/>
                  <a:gd name="connsiteY109" fmla="*/ 605298 h 1160647"/>
                  <a:gd name="connsiteX110" fmla="*/ 682995 w 3032161"/>
                  <a:gd name="connsiteY110" fmla="*/ 605298 h 1160647"/>
                  <a:gd name="connsiteX111" fmla="*/ 682995 w 3032161"/>
                  <a:gd name="connsiteY111" fmla="*/ 557739 h 1160647"/>
                  <a:gd name="connsiteX112" fmla="*/ 709342 w 3032161"/>
                  <a:gd name="connsiteY112" fmla="*/ 557739 h 1160647"/>
                  <a:gd name="connsiteX113" fmla="*/ 709342 w 3032161"/>
                  <a:gd name="connsiteY113" fmla="*/ 536121 h 1160647"/>
                  <a:gd name="connsiteX114" fmla="*/ 743796 w 3032161"/>
                  <a:gd name="connsiteY114" fmla="*/ 536121 h 1160647"/>
                  <a:gd name="connsiteX115" fmla="*/ 743796 w 3032161"/>
                  <a:gd name="connsiteY115" fmla="*/ 538553 h 1160647"/>
                  <a:gd name="connsiteX116" fmla="*/ 743796 w 3032161"/>
                  <a:gd name="connsiteY116" fmla="*/ 555577 h 1160647"/>
                  <a:gd name="connsiteX117" fmla="*/ 746076 w 3032161"/>
                  <a:gd name="connsiteY117" fmla="*/ 555577 h 1160647"/>
                  <a:gd name="connsiteX118" fmla="*/ 762036 w 3032161"/>
                  <a:gd name="connsiteY118" fmla="*/ 555577 h 1160647"/>
                  <a:gd name="connsiteX119" fmla="*/ 762036 w 3032161"/>
                  <a:gd name="connsiteY119" fmla="*/ 603136 h 1160647"/>
                  <a:gd name="connsiteX120" fmla="*/ 763049 w 3032161"/>
                  <a:gd name="connsiteY120" fmla="*/ 603136 h 1160647"/>
                  <a:gd name="connsiteX121" fmla="*/ 770143 w 3032161"/>
                  <a:gd name="connsiteY121" fmla="*/ 603136 h 1160647"/>
                  <a:gd name="connsiteX122" fmla="*/ 784330 w 3032161"/>
                  <a:gd name="connsiteY122" fmla="*/ 607460 h 1160647"/>
                  <a:gd name="connsiteX123" fmla="*/ 784330 w 3032161"/>
                  <a:gd name="connsiteY123" fmla="*/ 646372 h 1160647"/>
                  <a:gd name="connsiteX124" fmla="*/ 785343 w 3032161"/>
                  <a:gd name="connsiteY124" fmla="*/ 646372 h 1160647"/>
                  <a:gd name="connsiteX125" fmla="*/ 792436 w 3032161"/>
                  <a:gd name="connsiteY125" fmla="*/ 646372 h 1160647"/>
                  <a:gd name="connsiteX126" fmla="*/ 792436 w 3032161"/>
                  <a:gd name="connsiteY126" fmla="*/ 647993 h 1160647"/>
                  <a:gd name="connsiteX127" fmla="*/ 792436 w 3032161"/>
                  <a:gd name="connsiteY127" fmla="*/ 659342 h 1160647"/>
                  <a:gd name="connsiteX128" fmla="*/ 794463 w 3032161"/>
                  <a:gd name="connsiteY128" fmla="*/ 659342 h 1160647"/>
                  <a:gd name="connsiteX129" fmla="*/ 808650 w 3032161"/>
                  <a:gd name="connsiteY129" fmla="*/ 659342 h 1160647"/>
                  <a:gd name="connsiteX130" fmla="*/ 814730 w 3032161"/>
                  <a:gd name="connsiteY130" fmla="*/ 665828 h 1160647"/>
                  <a:gd name="connsiteX131" fmla="*/ 814730 w 3032161"/>
                  <a:gd name="connsiteY131" fmla="*/ 687446 h 1160647"/>
                  <a:gd name="connsiteX132" fmla="*/ 817010 w 3032161"/>
                  <a:gd name="connsiteY132" fmla="*/ 687446 h 1160647"/>
                  <a:gd name="connsiteX133" fmla="*/ 832970 w 3032161"/>
                  <a:gd name="connsiteY133" fmla="*/ 687446 h 1160647"/>
                  <a:gd name="connsiteX134" fmla="*/ 832970 w 3032161"/>
                  <a:gd name="connsiteY134" fmla="*/ 688526 h 1160647"/>
                  <a:gd name="connsiteX135" fmla="*/ 832970 w 3032161"/>
                  <a:gd name="connsiteY135" fmla="*/ 696093 h 1160647"/>
                  <a:gd name="connsiteX136" fmla="*/ 834237 w 3032161"/>
                  <a:gd name="connsiteY136" fmla="*/ 696093 h 1160647"/>
                  <a:gd name="connsiteX137" fmla="*/ 843104 w 3032161"/>
                  <a:gd name="connsiteY137" fmla="*/ 696093 h 1160647"/>
                  <a:gd name="connsiteX138" fmla="*/ 843104 w 3032161"/>
                  <a:gd name="connsiteY138" fmla="*/ 698254 h 1160647"/>
                  <a:gd name="connsiteX139" fmla="*/ 843104 w 3032161"/>
                  <a:gd name="connsiteY139" fmla="*/ 713387 h 1160647"/>
                  <a:gd name="connsiteX140" fmla="*/ 847157 w 3032161"/>
                  <a:gd name="connsiteY140" fmla="*/ 711495 h 1160647"/>
                  <a:gd name="connsiteX141" fmla="*/ 847157 w 3032161"/>
                  <a:gd name="connsiteY141" fmla="*/ 698254 h 1160647"/>
                  <a:gd name="connsiteX142" fmla="*/ 848170 w 3032161"/>
                  <a:gd name="connsiteY142" fmla="*/ 698254 h 1160647"/>
                  <a:gd name="connsiteX143" fmla="*/ 855264 w 3032161"/>
                  <a:gd name="connsiteY143" fmla="*/ 698254 h 1160647"/>
                  <a:gd name="connsiteX144" fmla="*/ 855264 w 3032161"/>
                  <a:gd name="connsiteY144" fmla="*/ 699876 h 1160647"/>
                  <a:gd name="connsiteX145" fmla="*/ 855264 w 3032161"/>
                  <a:gd name="connsiteY145" fmla="*/ 711225 h 1160647"/>
                  <a:gd name="connsiteX146" fmla="*/ 856024 w 3032161"/>
                  <a:gd name="connsiteY146" fmla="*/ 711225 h 1160647"/>
                  <a:gd name="connsiteX147" fmla="*/ 861344 w 3032161"/>
                  <a:gd name="connsiteY147" fmla="*/ 711225 h 1160647"/>
                  <a:gd name="connsiteX148" fmla="*/ 909984 w 3032161"/>
                  <a:gd name="connsiteY148" fmla="*/ 706902 h 1160647"/>
                  <a:gd name="connsiteX149" fmla="*/ 909984 w 3032161"/>
                  <a:gd name="connsiteY149" fmla="*/ 708253 h 1160647"/>
                  <a:gd name="connsiteX150" fmla="*/ 909984 w 3032161"/>
                  <a:gd name="connsiteY150" fmla="*/ 717710 h 1160647"/>
                  <a:gd name="connsiteX151" fmla="*/ 910744 w 3032161"/>
                  <a:gd name="connsiteY151" fmla="*/ 717710 h 1160647"/>
                  <a:gd name="connsiteX152" fmla="*/ 916065 w 3032161"/>
                  <a:gd name="connsiteY152" fmla="*/ 717710 h 1160647"/>
                  <a:gd name="connsiteX153" fmla="*/ 916065 w 3032161"/>
                  <a:gd name="connsiteY153" fmla="*/ 719872 h 1160647"/>
                  <a:gd name="connsiteX154" fmla="*/ 916065 w 3032161"/>
                  <a:gd name="connsiteY154" fmla="*/ 735005 h 1160647"/>
                  <a:gd name="connsiteX155" fmla="*/ 918091 w 3032161"/>
                  <a:gd name="connsiteY155" fmla="*/ 733654 h 1160647"/>
                  <a:gd name="connsiteX156" fmla="*/ 932278 w 3032161"/>
                  <a:gd name="connsiteY156" fmla="*/ 724196 h 1160647"/>
                  <a:gd name="connsiteX157" fmla="*/ 938358 w 3032161"/>
                  <a:gd name="connsiteY157" fmla="*/ 683122 h 1160647"/>
                  <a:gd name="connsiteX158" fmla="*/ 939118 w 3032161"/>
                  <a:gd name="connsiteY158" fmla="*/ 682852 h 1160647"/>
                  <a:gd name="connsiteX159" fmla="*/ 944438 w 3032161"/>
                  <a:gd name="connsiteY159" fmla="*/ 680960 h 1160647"/>
                  <a:gd name="connsiteX160" fmla="*/ 946465 w 3032161"/>
                  <a:gd name="connsiteY160" fmla="*/ 611783 h 1160647"/>
                  <a:gd name="connsiteX161" fmla="*/ 948492 w 3032161"/>
                  <a:gd name="connsiteY161" fmla="*/ 680960 h 1160647"/>
                  <a:gd name="connsiteX162" fmla="*/ 949252 w 3032161"/>
                  <a:gd name="connsiteY162" fmla="*/ 681230 h 1160647"/>
                  <a:gd name="connsiteX163" fmla="*/ 954572 w 3032161"/>
                  <a:gd name="connsiteY163" fmla="*/ 683122 h 1160647"/>
                  <a:gd name="connsiteX164" fmla="*/ 954572 w 3032161"/>
                  <a:gd name="connsiteY164" fmla="*/ 596651 h 1160647"/>
                  <a:gd name="connsiteX165" fmla="*/ 958625 w 3032161"/>
                  <a:gd name="connsiteY165" fmla="*/ 564224 h 1160647"/>
                  <a:gd name="connsiteX166" fmla="*/ 997132 w 3032161"/>
                  <a:gd name="connsiteY166" fmla="*/ 564224 h 1160647"/>
                  <a:gd name="connsiteX167" fmla="*/ 997132 w 3032161"/>
                  <a:gd name="connsiteY167" fmla="*/ 596651 h 1160647"/>
                  <a:gd name="connsiteX168" fmla="*/ 997892 w 3032161"/>
                  <a:gd name="connsiteY168" fmla="*/ 596651 h 1160647"/>
                  <a:gd name="connsiteX169" fmla="*/ 1003212 w 3032161"/>
                  <a:gd name="connsiteY169" fmla="*/ 596651 h 1160647"/>
                  <a:gd name="connsiteX170" fmla="*/ 1003212 w 3032161"/>
                  <a:gd name="connsiteY170" fmla="*/ 514503 h 1160647"/>
                  <a:gd name="connsiteX171" fmla="*/ 1004986 w 3032161"/>
                  <a:gd name="connsiteY171" fmla="*/ 514503 h 1160647"/>
                  <a:gd name="connsiteX172" fmla="*/ 1017399 w 3032161"/>
                  <a:gd name="connsiteY172" fmla="*/ 514503 h 1160647"/>
                  <a:gd name="connsiteX173" fmla="*/ 1017399 w 3032161"/>
                  <a:gd name="connsiteY173" fmla="*/ 512612 h 1160647"/>
                  <a:gd name="connsiteX174" fmla="*/ 1017399 w 3032161"/>
                  <a:gd name="connsiteY174" fmla="*/ 499371 h 1160647"/>
                  <a:gd name="connsiteX175" fmla="*/ 1039693 w 3032161"/>
                  <a:gd name="connsiteY175" fmla="*/ 499371 h 1160647"/>
                  <a:gd name="connsiteX176" fmla="*/ 1039693 w 3032161"/>
                  <a:gd name="connsiteY176" fmla="*/ 498290 h 1160647"/>
                  <a:gd name="connsiteX177" fmla="*/ 1039693 w 3032161"/>
                  <a:gd name="connsiteY177" fmla="*/ 490724 h 1160647"/>
                  <a:gd name="connsiteX178" fmla="*/ 1041466 w 3032161"/>
                  <a:gd name="connsiteY178" fmla="*/ 490724 h 1160647"/>
                  <a:gd name="connsiteX179" fmla="*/ 1053880 w 3032161"/>
                  <a:gd name="connsiteY179" fmla="*/ 490724 h 1160647"/>
                  <a:gd name="connsiteX180" fmla="*/ 1053880 w 3032161"/>
                  <a:gd name="connsiteY180" fmla="*/ 491805 h 1160647"/>
                  <a:gd name="connsiteX181" fmla="*/ 1053880 w 3032161"/>
                  <a:gd name="connsiteY181" fmla="*/ 499371 h 1160647"/>
                  <a:gd name="connsiteX182" fmla="*/ 1054640 w 3032161"/>
                  <a:gd name="connsiteY182" fmla="*/ 499371 h 1160647"/>
                  <a:gd name="connsiteX183" fmla="*/ 1059960 w 3032161"/>
                  <a:gd name="connsiteY183" fmla="*/ 499371 h 1160647"/>
                  <a:gd name="connsiteX184" fmla="*/ 1070093 w 3032161"/>
                  <a:gd name="connsiteY184" fmla="*/ 495047 h 1160647"/>
                  <a:gd name="connsiteX185" fmla="*/ 1074146 w 3032161"/>
                  <a:gd name="connsiteY185" fmla="*/ 498290 h 1160647"/>
                  <a:gd name="connsiteX186" fmla="*/ 1074146 w 3032161"/>
                  <a:gd name="connsiteY186" fmla="*/ 490724 h 1160647"/>
                  <a:gd name="connsiteX187" fmla="*/ 1076426 w 3032161"/>
                  <a:gd name="connsiteY187" fmla="*/ 490724 h 1160647"/>
                  <a:gd name="connsiteX188" fmla="*/ 1092387 w 3032161"/>
                  <a:gd name="connsiteY188" fmla="*/ 490724 h 1160647"/>
                  <a:gd name="connsiteX189" fmla="*/ 1092387 w 3032161"/>
                  <a:gd name="connsiteY189" fmla="*/ 491805 h 1160647"/>
                  <a:gd name="connsiteX190" fmla="*/ 1092387 w 3032161"/>
                  <a:gd name="connsiteY190" fmla="*/ 499371 h 1160647"/>
                  <a:gd name="connsiteX191" fmla="*/ 1122787 w 3032161"/>
                  <a:gd name="connsiteY191" fmla="*/ 499371 h 1160647"/>
                  <a:gd name="connsiteX192" fmla="*/ 1122787 w 3032161"/>
                  <a:gd name="connsiteY192" fmla="*/ 500992 h 1160647"/>
                  <a:gd name="connsiteX193" fmla="*/ 1122787 w 3032161"/>
                  <a:gd name="connsiteY193" fmla="*/ 512342 h 1160647"/>
                  <a:gd name="connsiteX194" fmla="*/ 1149134 w 3032161"/>
                  <a:gd name="connsiteY194" fmla="*/ 512342 h 1160647"/>
                  <a:gd name="connsiteX195" fmla="*/ 1149134 w 3032161"/>
                  <a:gd name="connsiteY195" fmla="*/ 542606 h 1160647"/>
                  <a:gd name="connsiteX196" fmla="*/ 1149894 w 3032161"/>
                  <a:gd name="connsiteY196" fmla="*/ 542606 h 1160647"/>
                  <a:gd name="connsiteX197" fmla="*/ 1155214 w 3032161"/>
                  <a:gd name="connsiteY197" fmla="*/ 542606 h 1160647"/>
                  <a:gd name="connsiteX198" fmla="*/ 1155214 w 3032161"/>
                  <a:gd name="connsiteY198" fmla="*/ 543687 h 1160647"/>
                  <a:gd name="connsiteX199" fmla="*/ 1155214 w 3032161"/>
                  <a:gd name="connsiteY199" fmla="*/ 551254 h 1160647"/>
                  <a:gd name="connsiteX200" fmla="*/ 1159268 w 3032161"/>
                  <a:gd name="connsiteY200" fmla="*/ 581518 h 1160647"/>
                  <a:gd name="connsiteX201" fmla="*/ 1160028 w 3032161"/>
                  <a:gd name="connsiteY201" fmla="*/ 581518 h 1160647"/>
                  <a:gd name="connsiteX202" fmla="*/ 1165348 w 3032161"/>
                  <a:gd name="connsiteY202" fmla="*/ 581518 h 1160647"/>
                  <a:gd name="connsiteX203" fmla="*/ 1165348 w 3032161"/>
                  <a:gd name="connsiteY203" fmla="*/ 582329 h 1160647"/>
                  <a:gd name="connsiteX204" fmla="*/ 1165348 w 3032161"/>
                  <a:gd name="connsiteY204" fmla="*/ 588004 h 1160647"/>
                  <a:gd name="connsiteX205" fmla="*/ 1166361 w 3032161"/>
                  <a:gd name="connsiteY205" fmla="*/ 588004 h 1160647"/>
                  <a:gd name="connsiteX206" fmla="*/ 1173454 w 3032161"/>
                  <a:gd name="connsiteY206" fmla="*/ 588004 h 1160647"/>
                  <a:gd name="connsiteX207" fmla="*/ 1173454 w 3032161"/>
                  <a:gd name="connsiteY207" fmla="*/ 618269 h 1160647"/>
                  <a:gd name="connsiteX208" fmla="*/ 1175481 w 3032161"/>
                  <a:gd name="connsiteY208" fmla="*/ 618269 h 1160647"/>
                  <a:gd name="connsiteX209" fmla="*/ 1189668 w 3032161"/>
                  <a:gd name="connsiteY209" fmla="*/ 618269 h 1160647"/>
                  <a:gd name="connsiteX210" fmla="*/ 1189668 w 3032161"/>
                  <a:gd name="connsiteY210" fmla="*/ 642048 h 1160647"/>
                  <a:gd name="connsiteX211" fmla="*/ 1191695 w 3032161"/>
                  <a:gd name="connsiteY211" fmla="*/ 643669 h 1160647"/>
                  <a:gd name="connsiteX212" fmla="*/ 1191695 w 3032161"/>
                  <a:gd name="connsiteY212" fmla="*/ 655019 h 1160647"/>
                  <a:gd name="connsiteX213" fmla="*/ 1192455 w 3032161"/>
                  <a:gd name="connsiteY213" fmla="*/ 655019 h 1160647"/>
                  <a:gd name="connsiteX214" fmla="*/ 1197775 w 3032161"/>
                  <a:gd name="connsiteY214" fmla="*/ 655019 h 1160647"/>
                  <a:gd name="connsiteX215" fmla="*/ 1197775 w 3032161"/>
                  <a:gd name="connsiteY215" fmla="*/ 678798 h 1160647"/>
                  <a:gd name="connsiteX216" fmla="*/ 1199041 w 3032161"/>
                  <a:gd name="connsiteY216" fmla="*/ 678798 h 1160647"/>
                  <a:gd name="connsiteX217" fmla="*/ 1207908 w 3032161"/>
                  <a:gd name="connsiteY217" fmla="*/ 678798 h 1160647"/>
                  <a:gd name="connsiteX218" fmla="*/ 1209935 w 3032161"/>
                  <a:gd name="connsiteY218" fmla="*/ 682852 h 1160647"/>
                  <a:gd name="connsiteX219" fmla="*/ 1209935 w 3032161"/>
                  <a:gd name="connsiteY219" fmla="*/ 696093 h 1160647"/>
                  <a:gd name="connsiteX220" fmla="*/ 1211455 w 3032161"/>
                  <a:gd name="connsiteY220" fmla="*/ 694201 h 1160647"/>
                  <a:gd name="connsiteX221" fmla="*/ 1222095 w 3032161"/>
                  <a:gd name="connsiteY221" fmla="*/ 680960 h 1160647"/>
                  <a:gd name="connsiteX222" fmla="*/ 1250469 w 3032161"/>
                  <a:gd name="connsiteY222" fmla="*/ 680960 h 1160647"/>
                  <a:gd name="connsiteX223" fmla="*/ 1250469 w 3032161"/>
                  <a:gd name="connsiteY223" fmla="*/ 767431 h 1160647"/>
                  <a:gd name="connsiteX224" fmla="*/ 1251229 w 3032161"/>
                  <a:gd name="connsiteY224" fmla="*/ 767431 h 1160647"/>
                  <a:gd name="connsiteX225" fmla="*/ 1256549 w 3032161"/>
                  <a:gd name="connsiteY225" fmla="*/ 767431 h 1160647"/>
                  <a:gd name="connsiteX226" fmla="*/ 1257309 w 3032161"/>
                  <a:gd name="connsiteY226" fmla="*/ 766080 h 1160647"/>
                  <a:gd name="connsiteX227" fmla="*/ 1262629 w 3032161"/>
                  <a:gd name="connsiteY227" fmla="*/ 756622 h 1160647"/>
                  <a:gd name="connsiteX228" fmla="*/ 1262629 w 3032161"/>
                  <a:gd name="connsiteY228" fmla="*/ 758514 h 1160647"/>
                  <a:gd name="connsiteX229" fmla="*/ 1262629 w 3032161"/>
                  <a:gd name="connsiteY229" fmla="*/ 771755 h 1160647"/>
                  <a:gd name="connsiteX230" fmla="*/ 1266682 w 3032161"/>
                  <a:gd name="connsiteY230" fmla="*/ 726358 h 1160647"/>
                  <a:gd name="connsiteX231" fmla="*/ 1267442 w 3032161"/>
                  <a:gd name="connsiteY231" fmla="*/ 726358 h 1160647"/>
                  <a:gd name="connsiteX232" fmla="*/ 1272762 w 3032161"/>
                  <a:gd name="connsiteY232" fmla="*/ 726358 h 1160647"/>
                  <a:gd name="connsiteX233" fmla="*/ 1272762 w 3032161"/>
                  <a:gd name="connsiteY233" fmla="*/ 661504 h 1160647"/>
                  <a:gd name="connsiteX234" fmla="*/ 1273776 w 3032161"/>
                  <a:gd name="connsiteY234" fmla="*/ 661504 h 1160647"/>
                  <a:gd name="connsiteX235" fmla="*/ 1280869 w 3032161"/>
                  <a:gd name="connsiteY235" fmla="*/ 661504 h 1160647"/>
                  <a:gd name="connsiteX236" fmla="*/ 1293029 w 3032161"/>
                  <a:gd name="connsiteY236" fmla="*/ 618269 h 1160647"/>
                  <a:gd name="connsiteX237" fmla="*/ 1294296 w 3032161"/>
                  <a:gd name="connsiteY237" fmla="*/ 618269 h 1160647"/>
                  <a:gd name="connsiteX238" fmla="*/ 1303163 w 3032161"/>
                  <a:gd name="connsiteY238" fmla="*/ 618269 h 1160647"/>
                  <a:gd name="connsiteX239" fmla="*/ 1313296 w 3032161"/>
                  <a:gd name="connsiteY239" fmla="*/ 661504 h 1160647"/>
                  <a:gd name="connsiteX240" fmla="*/ 1314309 w 3032161"/>
                  <a:gd name="connsiteY240" fmla="*/ 661504 h 1160647"/>
                  <a:gd name="connsiteX241" fmla="*/ 1321403 w 3032161"/>
                  <a:gd name="connsiteY241" fmla="*/ 661504 h 1160647"/>
                  <a:gd name="connsiteX242" fmla="*/ 1321403 w 3032161"/>
                  <a:gd name="connsiteY242" fmla="*/ 700416 h 1160647"/>
                  <a:gd name="connsiteX243" fmla="*/ 1323176 w 3032161"/>
                  <a:gd name="connsiteY243" fmla="*/ 700416 h 1160647"/>
                  <a:gd name="connsiteX244" fmla="*/ 1335590 w 3032161"/>
                  <a:gd name="connsiteY244" fmla="*/ 700416 h 1160647"/>
                  <a:gd name="connsiteX245" fmla="*/ 1335590 w 3032161"/>
                  <a:gd name="connsiteY245" fmla="*/ 702578 h 1160647"/>
                  <a:gd name="connsiteX246" fmla="*/ 1335590 w 3032161"/>
                  <a:gd name="connsiteY246" fmla="*/ 717710 h 1160647"/>
                  <a:gd name="connsiteX247" fmla="*/ 1339643 w 3032161"/>
                  <a:gd name="connsiteY247" fmla="*/ 715549 h 1160647"/>
                  <a:gd name="connsiteX248" fmla="*/ 1339643 w 3032161"/>
                  <a:gd name="connsiteY248" fmla="*/ 700416 h 1160647"/>
                  <a:gd name="connsiteX249" fmla="*/ 1341163 w 3032161"/>
                  <a:gd name="connsiteY249" fmla="*/ 700416 h 1160647"/>
                  <a:gd name="connsiteX250" fmla="*/ 1351803 w 3032161"/>
                  <a:gd name="connsiteY250" fmla="*/ 700416 h 1160647"/>
                  <a:gd name="connsiteX251" fmla="*/ 1351803 w 3032161"/>
                  <a:gd name="connsiteY251" fmla="*/ 702037 h 1160647"/>
                  <a:gd name="connsiteX252" fmla="*/ 1351803 w 3032161"/>
                  <a:gd name="connsiteY252" fmla="*/ 713387 h 1160647"/>
                  <a:gd name="connsiteX253" fmla="*/ 1382204 w 3032161"/>
                  <a:gd name="connsiteY253" fmla="*/ 713387 h 1160647"/>
                  <a:gd name="connsiteX254" fmla="*/ 1382204 w 3032161"/>
                  <a:gd name="connsiteY254" fmla="*/ 676637 h 1160647"/>
                  <a:gd name="connsiteX255" fmla="*/ 1383470 w 3032161"/>
                  <a:gd name="connsiteY255" fmla="*/ 676637 h 1160647"/>
                  <a:gd name="connsiteX256" fmla="*/ 1392337 w 3032161"/>
                  <a:gd name="connsiteY256" fmla="*/ 676637 h 1160647"/>
                  <a:gd name="connsiteX257" fmla="*/ 1392337 w 3032161"/>
                  <a:gd name="connsiteY257" fmla="*/ 698254 h 1160647"/>
                  <a:gd name="connsiteX258" fmla="*/ 1394364 w 3032161"/>
                  <a:gd name="connsiteY258" fmla="*/ 665828 h 1160647"/>
                  <a:gd name="connsiteX259" fmla="*/ 1416657 w 3032161"/>
                  <a:gd name="connsiteY259" fmla="*/ 665828 h 1160647"/>
                  <a:gd name="connsiteX260" fmla="*/ 1416657 w 3032161"/>
                  <a:gd name="connsiteY260" fmla="*/ 664206 h 1160647"/>
                  <a:gd name="connsiteX261" fmla="*/ 1416657 w 3032161"/>
                  <a:gd name="connsiteY261" fmla="*/ 652857 h 1160647"/>
                  <a:gd name="connsiteX262" fmla="*/ 1417417 w 3032161"/>
                  <a:gd name="connsiteY262" fmla="*/ 652857 h 1160647"/>
                  <a:gd name="connsiteX263" fmla="*/ 1422737 w 3032161"/>
                  <a:gd name="connsiteY263" fmla="*/ 652857 h 1160647"/>
                  <a:gd name="connsiteX264" fmla="*/ 1422737 w 3032161"/>
                  <a:gd name="connsiteY264" fmla="*/ 650966 h 1160647"/>
                  <a:gd name="connsiteX265" fmla="*/ 1422737 w 3032161"/>
                  <a:gd name="connsiteY265" fmla="*/ 637725 h 1160647"/>
                  <a:gd name="connsiteX266" fmla="*/ 1426791 w 3032161"/>
                  <a:gd name="connsiteY266" fmla="*/ 644210 h 1160647"/>
                  <a:gd name="connsiteX267" fmla="*/ 1429071 w 3032161"/>
                  <a:gd name="connsiteY267" fmla="*/ 644210 h 1160647"/>
                  <a:gd name="connsiteX268" fmla="*/ 1445031 w 3032161"/>
                  <a:gd name="connsiteY268" fmla="*/ 644210 h 1160647"/>
                  <a:gd name="connsiteX269" fmla="*/ 1445031 w 3032161"/>
                  <a:gd name="connsiteY269" fmla="*/ 643399 h 1160647"/>
                  <a:gd name="connsiteX270" fmla="*/ 1445031 w 3032161"/>
                  <a:gd name="connsiteY270" fmla="*/ 637725 h 1160647"/>
                  <a:gd name="connsiteX271" fmla="*/ 1445791 w 3032161"/>
                  <a:gd name="connsiteY271" fmla="*/ 637725 h 1160647"/>
                  <a:gd name="connsiteX272" fmla="*/ 1451111 w 3032161"/>
                  <a:gd name="connsiteY272" fmla="*/ 637725 h 1160647"/>
                  <a:gd name="connsiteX273" fmla="*/ 1451111 w 3032161"/>
                  <a:gd name="connsiteY273" fmla="*/ 639076 h 1160647"/>
                  <a:gd name="connsiteX274" fmla="*/ 1451111 w 3032161"/>
                  <a:gd name="connsiteY274" fmla="*/ 648534 h 1160647"/>
                  <a:gd name="connsiteX275" fmla="*/ 1489618 w 3032161"/>
                  <a:gd name="connsiteY275" fmla="*/ 648534 h 1160647"/>
                  <a:gd name="connsiteX276" fmla="*/ 1489618 w 3032161"/>
                  <a:gd name="connsiteY276" fmla="*/ 786887 h 1160647"/>
                  <a:gd name="connsiteX277" fmla="*/ 1491138 w 3032161"/>
                  <a:gd name="connsiteY277" fmla="*/ 786887 h 1160647"/>
                  <a:gd name="connsiteX278" fmla="*/ 1501778 w 3032161"/>
                  <a:gd name="connsiteY278" fmla="*/ 786887 h 1160647"/>
                  <a:gd name="connsiteX279" fmla="*/ 1501778 w 3032161"/>
                  <a:gd name="connsiteY279" fmla="*/ 773917 h 1160647"/>
                  <a:gd name="connsiteX280" fmla="*/ 1505832 w 3032161"/>
                  <a:gd name="connsiteY280" fmla="*/ 773917 h 1160647"/>
                  <a:gd name="connsiteX281" fmla="*/ 1505832 w 3032161"/>
                  <a:gd name="connsiteY281" fmla="*/ 786887 h 1160647"/>
                  <a:gd name="connsiteX282" fmla="*/ 1536232 w 3032161"/>
                  <a:gd name="connsiteY282" fmla="*/ 786887 h 1160647"/>
                  <a:gd name="connsiteX283" fmla="*/ 1536232 w 3032161"/>
                  <a:gd name="connsiteY283" fmla="*/ 756622 h 1160647"/>
                  <a:gd name="connsiteX284" fmla="*/ 1548392 w 3032161"/>
                  <a:gd name="connsiteY284" fmla="*/ 756622 h 1160647"/>
                  <a:gd name="connsiteX285" fmla="*/ 1560552 w 3032161"/>
                  <a:gd name="connsiteY285" fmla="*/ 754461 h 1160647"/>
                  <a:gd name="connsiteX286" fmla="*/ 1564606 w 3032161"/>
                  <a:gd name="connsiteY286" fmla="*/ 756622 h 1160647"/>
                  <a:gd name="connsiteX287" fmla="*/ 1574739 w 3032161"/>
                  <a:gd name="connsiteY287" fmla="*/ 756622 h 1160647"/>
                  <a:gd name="connsiteX288" fmla="*/ 1574739 w 3032161"/>
                  <a:gd name="connsiteY288" fmla="*/ 786887 h 1160647"/>
                  <a:gd name="connsiteX289" fmla="*/ 1582846 w 3032161"/>
                  <a:gd name="connsiteY289" fmla="*/ 786887 h 1160647"/>
                  <a:gd name="connsiteX290" fmla="*/ 1582846 w 3032161"/>
                  <a:gd name="connsiteY290" fmla="*/ 804182 h 1160647"/>
                  <a:gd name="connsiteX291" fmla="*/ 1592182 w 3032161"/>
                  <a:gd name="connsiteY291" fmla="*/ 805087 h 1160647"/>
                  <a:gd name="connsiteX292" fmla="*/ 1605140 w 3032161"/>
                  <a:gd name="connsiteY292" fmla="*/ 805087 h 1160647"/>
                  <a:gd name="connsiteX293" fmla="*/ 1605140 w 3032161"/>
                  <a:gd name="connsiteY293" fmla="*/ 789049 h 1160647"/>
                  <a:gd name="connsiteX294" fmla="*/ 1673096 w 3032161"/>
                  <a:gd name="connsiteY294" fmla="*/ 789049 h 1160647"/>
                  <a:gd name="connsiteX295" fmla="*/ 1673096 w 3032161"/>
                  <a:gd name="connsiteY295" fmla="*/ 703796 h 1160647"/>
                  <a:gd name="connsiteX296" fmla="*/ 1745104 w 3032161"/>
                  <a:gd name="connsiteY296" fmla="*/ 703796 h 1160647"/>
                  <a:gd name="connsiteX297" fmla="*/ 1745104 w 3032161"/>
                  <a:gd name="connsiteY297" fmla="*/ 782564 h 1160647"/>
                  <a:gd name="connsiteX298" fmla="*/ 1747008 w 3032161"/>
                  <a:gd name="connsiteY298" fmla="*/ 782564 h 1160647"/>
                  <a:gd name="connsiteX299" fmla="*/ 1748250 w 3032161"/>
                  <a:gd name="connsiteY299" fmla="*/ 805087 h 1160647"/>
                  <a:gd name="connsiteX300" fmla="*/ 1757926 w 3032161"/>
                  <a:gd name="connsiteY300" fmla="*/ 805087 h 1160647"/>
                  <a:gd name="connsiteX301" fmla="*/ 1759168 w 3032161"/>
                  <a:gd name="connsiteY301" fmla="*/ 782564 h 1160647"/>
                  <a:gd name="connsiteX302" fmla="*/ 1765248 w 3032161"/>
                  <a:gd name="connsiteY302" fmla="*/ 782564 h 1160647"/>
                  <a:gd name="connsiteX303" fmla="*/ 1766490 w 3032161"/>
                  <a:gd name="connsiteY303" fmla="*/ 805087 h 1160647"/>
                  <a:gd name="connsiteX304" fmla="*/ 1817112 w 3032161"/>
                  <a:gd name="connsiteY304" fmla="*/ 805087 h 1160647"/>
                  <a:gd name="connsiteX305" fmla="*/ 1817112 w 3032161"/>
                  <a:gd name="connsiteY305" fmla="*/ 642059 h 1160647"/>
                  <a:gd name="connsiteX306" fmla="*/ 2014439 w 3032161"/>
                  <a:gd name="connsiteY306" fmla="*/ 642059 h 1160647"/>
                  <a:gd name="connsiteX307" fmla="*/ 2014439 w 3032161"/>
                  <a:gd name="connsiteY307" fmla="*/ 805087 h 1160647"/>
                  <a:gd name="connsiteX308" fmla="*/ 2033136 w 3032161"/>
                  <a:gd name="connsiteY308" fmla="*/ 805087 h 1160647"/>
                  <a:gd name="connsiteX309" fmla="*/ 2033136 w 3032161"/>
                  <a:gd name="connsiteY309" fmla="*/ 722394 h 1160647"/>
                  <a:gd name="connsiteX310" fmla="*/ 2128256 w 3032161"/>
                  <a:gd name="connsiteY310" fmla="*/ 722394 h 1160647"/>
                  <a:gd name="connsiteX311" fmla="*/ 2140186 w 3032161"/>
                  <a:gd name="connsiteY311" fmla="*/ 404253 h 1160647"/>
                  <a:gd name="connsiteX312" fmla="*/ 2128026 w 3032161"/>
                  <a:gd name="connsiteY312" fmla="*/ 382635 h 1160647"/>
                  <a:gd name="connsiteX313" fmla="*/ 2121946 w 3032161"/>
                  <a:gd name="connsiteY313" fmla="*/ 378311 h 1160647"/>
                  <a:gd name="connsiteX314" fmla="*/ 2130053 w 3032161"/>
                  <a:gd name="connsiteY314" fmla="*/ 354532 h 1160647"/>
                  <a:gd name="connsiteX315" fmla="*/ 2130053 w 3032161"/>
                  <a:gd name="connsiteY315" fmla="*/ 337238 h 1160647"/>
                  <a:gd name="connsiteX316" fmla="*/ 2144240 w 3032161"/>
                  <a:gd name="connsiteY316" fmla="*/ 337238 h 1160647"/>
                  <a:gd name="connsiteX317" fmla="*/ 2144240 w 3032161"/>
                  <a:gd name="connsiteY317" fmla="*/ 315620 h 1160647"/>
                  <a:gd name="connsiteX318" fmla="*/ 2146266 w 3032161"/>
                  <a:gd name="connsiteY318" fmla="*/ 311296 h 1160647"/>
                  <a:gd name="connsiteX319" fmla="*/ 2146266 w 3032161"/>
                  <a:gd name="connsiteY319" fmla="*/ 233472 h 1160647"/>
                  <a:gd name="connsiteX320" fmla="*/ 2144240 w 3032161"/>
                  <a:gd name="connsiteY320" fmla="*/ 226987 h 1160647"/>
                  <a:gd name="connsiteX321" fmla="*/ 2150320 w 3032161"/>
                  <a:gd name="connsiteY321" fmla="*/ 220501 h 1160647"/>
                  <a:gd name="connsiteX322" fmla="*/ 2150320 w 3032161"/>
                  <a:gd name="connsiteY322" fmla="*/ 162133 h 1160647"/>
                  <a:gd name="connsiteX323" fmla="*/ 2152346 w 3032161"/>
                  <a:gd name="connsiteY323" fmla="*/ 157810 h 1160647"/>
                  <a:gd name="connsiteX324" fmla="*/ 2152346 w 3032161"/>
                  <a:gd name="connsiteY324" fmla="*/ 101604 h 1160647"/>
                  <a:gd name="connsiteX325" fmla="*/ 2154373 w 3032161"/>
                  <a:gd name="connsiteY325" fmla="*/ 82148 h 1160647"/>
                  <a:gd name="connsiteX326" fmla="*/ 2158427 w 3032161"/>
                  <a:gd name="connsiteY326" fmla="*/ 99442 h 1160647"/>
                  <a:gd name="connsiteX327" fmla="*/ 2160453 w 3032161"/>
                  <a:gd name="connsiteY327" fmla="*/ 157810 h 1160647"/>
                  <a:gd name="connsiteX328" fmla="*/ 2162480 w 3032161"/>
                  <a:gd name="connsiteY328" fmla="*/ 220501 h 1160647"/>
                  <a:gd name="connsiteX329" fmla="*/ 2168560 w 3032161"/>
                  <a:gd name="connsiteY329" fmla="*/ 226987 h 1160647"/>
                  <a:gd name="connsiteX330" fmla="*/ 2166533 w 3032161"/>
                  <a:gd name="connsiteY330" fmla="*/ 233472 h 1160647"/>
                  <a:gd name="connsiteX331" fmla="*/ 2166533 w 3032161"/>
                  <a:gd name="connsiteY331" fmla="*/ 311296 h 1160647"/>
                  <a:gd name="connsiteX332" fmla="*/ 2168560 w 3032161"/>
                  <a:gd name="connsiteY332" fmla="*/ 315620 h 1160647"/>
                  <a:gd name="connsiteX333" fmla="*/ 2168560 w 3032161"/>
                  <a:gd name="connsiteY333" fmla="*/ 337238 h 1160647"/>
                  <a:gd name="connsiteX334" fmla="*/ 2182747 w 3032161"/>
                  <a:gd name="connsiteY334" fmla="*/ 337238 h 1160647"/>
                  <a:gd name="connsiteX335" fmla="*/ 2182747 w 3032161"/>
                  <a:gd name="connsiteY335" fmla="*/ 354532 h 1160647"/>
                  <a:gd name="connsiteX336" fmla="*/ 2190854 w 3032161"/>
                  <a:gd name="connsiteY336" fmla="*/ 378311 h 1160647"/>
                  <a:gd name="connsiteX337" fmla="*/ 2184774 w 3032161"/>
                  <a:gd name="connsiteY337" fmla="*/ 382635 h 1160647"/>
                  <a:gd name="connsiteX338" fmla="*/ 2172613 w 3032161"/>
                  <a:gd name="connsiteY338" fmla="*/ 404253 h 1160647"/>
                  <a:gd name="connsiteX339" fmla="*/ 2180720 w 3032161"/>
                  <a:gd name="connsiteY339" fmla="*/ 657181 h 1160647"/>
                  <a:gd name="connsiteX340" fmla="*/ 2245574 w 3032161"/>
                  <a:gd name="connsiteY340" fmla="*/ 657181 h 1160647"/>
                  <a:gd name="connsiteX341" fmla="*/ 2245574 w 3032161"/>
                  <a:gd name="connsiteY341" fmla="*/ 732843 h 1160647"/>
                  <a:gd name="connsiteX342" fmla="*/ 2253681 w 3032161"/>
                  <a:gd name="connsiteY342" fmla="*/ 732843 h 1160647"/>
                  <a:gd name="connsiteX343" fmla="*/ 2255708 w 3032161"/>
                  <a:gd name="connsiteY343" fmla="*/ 726358 h 1160647"/>
                  <a:gd name="connsiteX344" fmla="*/ 2261788 w 3032161"/>
                  <a:gd name="connsiteY344" fmla="*/ 726358 h 1160647"/>
                  <a:gd name="connsiteX345" fmla="*/ 2263815 w 3032161"/>
                  <a:gd name="connsiteY345" fmla="*/ 735005 h 1160647"/>
                  <a:gd name="connsiteX346" fmla="*/ 2275975 w 3032161"/>
                  <a:gd name="connsiteY346" fmla="*/ 735005 h 1160647"/>
                  <a:gd name="connsiteX347" fmla="*/ 2275975 w 3032161"/>
                  <a:gd name="connsiteY347" fmla="*/ 728519 h 1160647"/>
                  <a:gd name="connsiteX348" fmla="*/ 2298268 w 3032161"/>
                  <a:gd name="connsiteY348" fmla="*/ 728519 h 1160647"/>
                  <a:gd name="connsiteX349" fmla="*/ 2298268 w 3032161"/>
                  <a:gd name="connsiteY349" fmla="*/ 735005 h 1160647"/>
                  <a:gd name="connsiteX350" fmla="*/ 2318535 w 3032161"/>
                  <a:gd name="connsiteY350" fmla="*/ 735005 h 1160647"/>
                  <a:gd name="connsiteX351" fmla="*/ 2318535 w 3032161"/>
                  <a:gd name="connsiteY351" fmla="*/ 780402 h 1160647"/>
                  <a:gd name="connsiteX352" fmla="*/ 2332722 w 3032161"/>
                  <a:gd name="connsiteY352" fmla="*/ 780402 h 1160647"/>
                  <a:gd name="connsiteX353" fmla="*/ 2332722 w 3032161"/>
                  <a:gd name="connsiteY353" fmla="*/ 767431 h 1160647"/>
                  <a:gd name="connsiteX354" fmla="*/ 2348936 w 3032161"/>
                  <a:gd name="connsiteY354" fmla="*/ 767431 h 1160647"/>
                  <a:gd name="connsiteX355" fmla="*/ 2348936 w 3032161"/>
                  <a:gd name="connsiteY355" fmla="*/ 588004 h 1160647"/>
                  <a:gd name="connsiteX356" fmla="*/ 2355016 w 3032161"/>
                  <a:gd name="connsiteY356" fmla="*/ 581518 h 1160647"/>
                  <a:gd name="connsiteX357" fmla="*/ 2427977 w 3032161"/>
                  <a:gd name="connsiteY357" fmla="*/ 581518 h 1160647"/>
                  <a:gd name="connsiteX358" fmla="*/ 2427977 w 3032161"/>
                  <a:gd name="connsiteY358" fmla="*/ 590166 h 1160647"/>
                  <a:gd name="connsiteX359" fmla="*/ 2438110 w 3032161"/>
                  <a:gd name="connsiteY359" fmla="*/ 590166 h 1160647"/>
                  <a:gd name="connsiteX360" fmla="*/ 2438110 w 3032161"/>
                  <a:gd name="connsiteY360" fmla="*/ 704740 h 1160647"/>
                  <a:gd name="connsiteX361" fmla="*/ 2460404 w 3032161"/>
                  <a:gd name="connsiteY361" fmla="*/ 704740 h 1160647"/>
                  <a:gd name="connsiteX362" fmla="*/ 2460404 w 3032161"/>
                  <a:gd name="connsiteY362" fmla="*/ 637725 h 1160647"/>
                  <a:gd name="connsiteX363" fmla="*/ 2486751 w 3032161"/>
                  <a:gd name="connsiteY363" fmla="*/ 637725 h 1160647"/>
                  <a:gd name="connsiteX364" fmla="*/ 2490804 w 3032161"/>
                  <a:gd name="connsiteY364" fmla="*/ 633401 h 1160647"/>
                  <a:gd name="connsiteX365" fmla="*/ 2498911 w 3032161"/>
                  <a:gd name="connsiteY365" fmla="*/ 633401 h 1160647"/>
                  <a:gd name="connsiteX366" fmla="*/ 2502964 w 3032161"/>
                  <a:gd name="connsiteY366" fmla="*/ 637725 h 1160647"/>
                  <a:gd name="connsiteX367" fmla="*/ 2525258 w 3032161"/>
                  <a:gd name="connsiteY367" fmla="*/ 637725 h 1160647"/>
                  <a:gd name="connsiteX368" fmla="*/ 2525258 w 3032161"/>
                  <a:gd name="connsiteY368" fmla="*/ 520989 h 1160647"/>
                  <a:gd name="connsiteX369" fmla="*/ 2582005 w 3032161"/>
                  <a:gd name="connsiteY369" fmla="*/ 510180 h 1160647"/>
                  <a:gd name="connsiteX370" fmla="*/ 2582005 w 3032161"/>
                  <a:gd name="connsiteY370" fmla="*/ 511261 h 1160647"/>
                  <a:gd name="connsiteX371" fmla="*/ 2582005 w 3032161"/>
                  <a:gd name="connsiteY371" fmla="*/ 518827 h 1160647"/>
                  <a:gd name="connsiteX372" fmla="*/ 2608352 w 3032161"/>
                  <a:gd name="connsiteY372" fmla="*/ 518827 h 1160647"/>
                  <a:gd name="connsiteX373" fmla="*/ 2608352 w 3032161"/>
                  <a:gd name="connsiteY373" fmla="*/ 773917 h 1160647"/>
                  <a:gd name="connsiteX374" fmla="*/ 2630646 w 3032161"/>
                  <a:gd name="connsiteY374" fmla="*/ 773917 h 1160647"/>
                  <a:gd name="connsiteX375" fmla="*/ 2630646 w 3032161"/>
                  <a:gd name="connsiteY375" fmla="*/ 769593 h 1160647"/>
                  <a:gd name="connsiteX376" fmla="*/ 2642806 w 3032161"/>
                  <a:gd name="connsiteY376" fmla="*/ 769593 h 1160647"/>
                  <a:gd name="connsiteX377" fmla="*/ 2642806 w 3032161"/>
                  <a:gd name="connsiteY377" fmla="*/ 773917 h 1160647"/>
                  <a:gd name="connsiteX378" fmla="*/ 2667126 w 3032161"/>
                  <a:gd name="connsiteY378" fmla="*/ 773917 h 1160647"/>
                  <a:gd name="connsiteX379" fmla="*/ 2667126 w 3032161"/>
                  <a:gd name="connsiteY379" fmla="*/ 760946 h 1160647"/>
                  <a:gd name="connsiteX380" fmla="*/ 2695500 w 3032161"/>
                  <a:gd name="connsiteY380" fmla="*/ 760946 h 1160647"/>
                  <a:gd name="connsiteX381" fmla="*/ 2707660 w 3032161"/>
                  <a:gd name="connsiteY381" fmla="*/ 756622 h 1160647"/>
                  <a:gd name="connsiteX382" fmla="*/ 2727927 w 3032161"/>
                  <a:gd name="connsiteY382" fmla="*/ 760946 h 1160647"/>
                  <a:gd name="connsiteX383" fmla="*/ 2727927 w 3032161"/>
                  <a:gd name="connsiteY383" fmla="*/ 743652 h 1160647"/>
                  <a:gd name="connsiteX384" fmla="*/ 2736034 w 3032161"/>
                  <a:gd name="connsiteY384" fmla="*/ 743652 h 1160647"/>
                  <a:gd name="connsiteX385" fmla="*/ 2736034 w 3032161"/>
                  <a:gd name="connsiteY385" fmla="*/ 730681 h 1160647"/>
                  <a:gd name="connsiteX386" fmla="*/ 2792781 w 3032161"/>
                  <a:gd name="connsiteY386" fmla="*/ 730681 h 1160647"/>
                  <a:gd name="connsiteX387" fmla="*/ 2792781 w 3032161"/>
                  <a:gd name="connsiteY387" fmla="*/ 700416 h 1160647"/>
                  <a:gd name="connsiteX388" fmla="*/ 2811021 w 3032161"/>
                  <a:gd name="connsiteY388" fmla="*/ 700416 h 1160647"/>
                  <a:gd name="connsiteX389" fmla="*/ 2811021 w 3032161"/>
                  <a:gd name="connsiteY389" fmla="*/ 693931 h 1160647"/>
                  <a:gd name="connsiteX390" fmla="*/ 2823181 w 3032161"/>
                  <a:gd name="connsiteY390" fmla="*/ 693931 h 1160647"/>
                  <a:gd name="connsiteX391" fmla="*/ 2823181 w 3032161"/>
                  <a:gd name="connsiteY391" fmla="*/ 700416 h 1160647"/>
                  <a:gd name="connsiteX392" fmla="*/ 2839395 w 3032161"/>
                  <a:gd name="connsiteY392" fmla="*/ 700416 h 1160647"/>
                  <a:gd name="connsiteX393" fmla="*/ 2839395 w 3032161"/>
                  <a:gd name="connsiteY393" fmla="*/ 750137 h 1160647"/>
                  <a:gd name="connsiteX394" fmla="*/ 2871822 w 3032161"/>
                  <a:gd name="connsiteY394" fmla="*/ 750137 h 1160647"/>
                  <a:gd name="connsiteX395" fmla="*/ 2871822 w 3032161"/>
                  <a:gd name="connsiteY395" fmla="*/ 724196 h 1160647"/>
                  <a:gd name="connsiteX396" fmla="*/ 2910329 w 3032161"/>
                  <a:gd name="connsiteY396" fmla="*/ 724196 h 1160647"/>
                  <a:gd name="connsiteX397" fmla="*/ 2910329 w 3032161"/>
                  <a:gd name="connsiteY397" fmla="*/ 693931 h 1160647"/>
                  <a:gd name="connsiteX398" fmla="*/ 2958970 w 3032161"/>
                  <a:gd name="connsiteY398" fmla="*/ 693931 h 1160647"/>
                  <a:gd name="connsiteX399" fmla="*/ 2958970 w 3032161"/>
                  <a:gd name="connsiteY399" fmla="*/ 805087 h 1160647"/>
                  <a:gd name="connsiteX400" fmla="*/ 2958970 w 3032161"/>
                  <a:gd name="connsiteY400" fmla="*/ 818866 h 1160647"/>
                  <a:gd name="connsiteX401" fmla="*/ 3031519 w 3032161"/>
                  <a:gd name="connsiteY401" fmla="*/ 818866 h 1160647"/>
                  <a:gd name="connsiteX402" fmla="*/ 3031520 w 3032161"/>
                  <a:gd name="connsiteY402" fmla="*/ 1160647 h 1160647"/>
                  <a:gd name="connsiteX403" fmla="*/ 2054 w 3032161"/>
                  <a:gd name="connsiteY403" fmla="*/ 1158314 h 1160647"/>
                  <a:gd name="connsiteX404" fmla="*/ 0 w 3032161"/>
                  <a:gd name="connsiteY404" fmla="*/ 724196 h 1160647"/>
                  <a:gd name="connsiteX405" fmla="*/ 20267 w 3032161"/>
                  <a:gd name="connsiteY405" fmla="*/ 724196 h 1160647"/>
                  <a:gd name="connsiteX406" fmla="*/ 20774 w 3032161"/>
                  <a:gd name="connsiteY406" fmla="*/ 723115 h 1160647"/>
                  <a:gd name="connsiteX407" fmla="*/ 24320 w 3032161"/>
                  <a:gd name="connsiteY407" fmla="*/ 715549 h 1160647"/>
                  <a:gd name="connsiteX408" fmla="*/ 26094 w 3032161"/>
                  <a:gd name="connsiteY408" fmla="*/ 715819 h 1160647"/>
                  <a:gd name="connsiteX409" fmla="*/ 38507 w 3032161"/>
                  <a:gd name="connsiteY409" fmla="*/ 717710 h 1160647"/>
                  <a:gd name="connsiteX410" fmla="*/ 39014 w 3032161"/>
                  <a:gd name="connsiteY410" fmla="*/ 719062 h 1160647"/>
                  <a:gd name="connsiteX411" fmla="*/ 42560 w 3032161"/>
                  <a:gd name="connsiteY411" fmla="*/ 728519 h 1160647"/>
                  <a:gd name="connsiteX412" fmla="*/ 68907 w 3032161"/>
                  <a:gd name="connsiteY412" fmla="*/ 730681 h 1160647"/>
                  <a:gd name="connsiteX413" fmla="*/ 68907 w 3032161"/>
                  <a:gd name="connsiteY413" fmla="*/ 607460 h 1160647"/>
                  <a:gd name="connsiteX414" fmla="*/ 70934 w 3032161"/>
                  <a:gd name="connsiteY414" fmla="*/ 607460 h 1160647"/>
                  <a:gd name="connsiteX415" fmla="*/ 85121 w 3032161"/>
                  <a:gd name="connsiteY415" fmla="*/ 607460 h 1160647"/>
                  <a:gd name="connsiteX416" fmla="*/ 85121 w 3032161"/>
                  <a:gd name="connsiteY416" fmla="*/ 471268 h 1160647"/>
                  <a:gd name="connsiteX417" fmla="*/ 86894 w 3032161"/>
                  <a:gd name="connsiteY417" fmla="*/ 471268 h 1160647"/>
                  <a:gd name="connsiteX418" fmla="*/ 99308 w 3032161"/>
                  <a:gd name="connsiteY418" fmla="*/ 471268 h 1160647"/>
                  <a:gd name="connsiteX419" fmla="*/ 99308 w 3032161"/>
                  <a:gd name="connsiteY419" fmla="*/ 356694 h 1160647"/>
                  <a:gd name="connsiteX420" fmla="*/ 103361 w 3032161"/>
                  <a:gd name="connsiteY420" fmla="*/ 328590 h 1160647"/>
                  <a:gd name="connsiteX421" fmla="*/ 105388 w 3032161"/>
                  <a:gd name="connsiteY421" fmla="*/ 328590 h 1160647"/>
                  <a:gd name="connsiteX422" fmla="*/ 119575 w 3032161"/>
                  <a:gd name="connsiteY422" fmla="*/ 328590 h 1160647"/>
                  <a:gd name="connsiteX423" fmla="*/ 156055 w 3032161"/>
                  <a:gd name="connsiteY423" fmla="*/ 246443 h 1160647"/>
                  <a:gd name="connsiteX424" fmla="*/ 160109 w 3032161"/>
                  <a:gd name="connsiteY424" fmla="*/ 0 h 1160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3032161" h="1160647">
                    <a:moveTo>
                      <a:pt x="160109" y="0"/>
                    </a:moveTo>
                    <a:cubicBezTo>
                      <a:pt x="160109" y="18"/>
                      <a:pt x="160125" y="2040"/>
                      <a:pt x="162135" y="246443"/>
                    </a:cubicBezTo>
                    <a:cubicBezTo>
                      <a:pt x="162147" y="246467"/>
                      <a:pt x="162792" y="247808"/>
                      <a:pt x="200642" y="326429"/>
                    </a:cubicBezTo>
                    <a:lnTo>
                      <a:pt x="202669" y="326429"/>
                    </a:lnTo>
                    <a:lnTo>
                      <a:pt x="216856" y="326429"/>
                    </a:lnTo>
                    <a:lnTo>
                      <a:pt x="216856" y="350208"/>
                    </a:lnTo>
                    <a:cubicBezTo>
                      <a:pt x="216858" y="350214"/>
                      <a:pt x="216896" y="350272"/>
                      <a:pt x="217363" y="351019"/>
                    </a:cubicBezTo>
                    <a:lnTo>
                      <a:pt x="220909" y="356694"/>
                    </a:lnTo>
                    <a:lnTo>
                      <a:pt x="220909" y="471268"/>
                    </a:lnTo>
                    <a:lnTo>
                      <a:pt x="223189" y="471268"/>
                    </a:lnTo>
                    <a:lnTo>
                      <a:pt x="239150" y="471268"/>
                    </a:lnTo>
                    <a:lnTo>
                      <a:pt x="239150" y="611783"/>
                    </a:lnTo>
                    <a:cubicBezTo>
                      <a:pt x="239160" y="611782"/>
                      <a:pt x="239272" y="611761"/>
                      <a:pt x="240670" y="611513"/>
                    </a:cubicBezTo>
                    <a:lnTo>
                      <a:pt x="251310" y="609622"/>
                    </a:lnTo>
                    <a:cubicBezTo>
                      <a:pt x="251310" y="609644"/>
                      <a:pt x="251280" y="610978"/>
                      <a:pt x="249283" y="698254"/>
                    </a:cubicBezTo>
                    <a:cubicBezTo>
                      <a:pt x="249293" y="698256"/>
                      <a:pt x="249404" y="698276"/>
                      <a:pt x="250803" y="698525"/>
                    </a:cubicBezTo>
                    <a:lnTo>
                      <a:pt x="261443" y="700416"/>
                    </a:lnTo>
                    <a:cubicBezTo>
                      <a:pt x="261445" y="700423"/>
                      <a:pt x="261465" y="700487"/>
                      <a:pt x="261696" y="701227"/>
                    </a:cubicBezTo>
                    <a:lnTo>
                      <a:pt x="263470" y="706902"/>
                    </a:lnTo>
                    <a:cubicBezTo>
                      <a:pt x="263472" y="706893"/>
                      <a:pt x="263517" y="706750"/>
                      <a:pt x="264230" y="704470"/>
                    </a:cubicBezTo>
                    <a:lnTo>
                      <a:pt x="269550" y="687446"/>
                    </a:lnTo>
                    <a:lnTo>
                      <a:pt x="271323" y="687446"/>
                    </a:lnTo>
                    <a:lnTo>
                      <a:pt x="283737" y="687446"/>
                    </a:lnTo>
                    <a:lnTo>
                      <a:pt x="283737" y="719872"/>
                    </a:lnTo>
                    <a:cubicBezTo>
                      <a:pt x="283743" y="719877"/>
                      <a:pt x="283820" y="719917"/>
                      <a:pt x="284750" y="720413"/>
                    </a:cubicBezTo>
                    <a:lnTo>
                      <a:pt x="291844" y="724196"/>
                    </a:lnTo>
                    <a:lnTo>
                      <a:pt x="291844" y="725547"/>
                    </a:lnTo>
                    <a:lnTo>
                      <a:pt x="291844" y="735005"/>
                    </a:lnTo>
                    <a:lnTo>
                      <a:pt x="336431" y="735005"/>
                    </a:lnTo>
                    <a:lnTo>
                      <a:pt x="336431" y="736086"/>
                    </a:lnTo>
                    <a:lnTo>
                      <a:pt x="336431" y="743652"/>
                    </a:lnTo>
                    <a:lnTo>
                      <a:pt x="338457" y="743652"/>
                    </a:lnTo>
                    <a:lnTo>
                      <a:pt x="352644" y="743652"/>
                    </a:lnTo>
                    <a:lnTo>
                      <a:pt x="352644" y="713387"/>
                    </a:lnTo>
                    <a:lnTo>
                      <a:pt x="397231" y="713387"/>
                    </a:lnTo>
                    <a:lnTo>
                      <a:pt x="397231" y="712036"/>
                    </a:lnTo>
                    <a:lnTo>
                      <a:pt x="397231" y="702578"/>
                    </a:lnTo>
                    <a:lnTo>
                      <a:pt x="398245" y="702578"/>
                    </a:lnTo>
                    <a:lnTo>
                      <a:pt x="405338" y="702578"/>
                    </a:lnTo>
                    <a:lnTo>
                      <a:pt x="405338" y="700687"/>
                    </a:lnTo>
                    <a:lnTo>
                      <a:pt x="405338" y="687446"/>
                    </a:lnTo>
                    <a:lnTo>
                      <a:pt x="406098" y="687446"/>
                    </a:lnTo>
                    <a:lnTo>
                      <a:pt x="411418" y="687446"/>
                    </a:lnTo>
                    <a:lnTo>
                      <a:pt x="411418" y="686365"/>
                    </a:lnTo>
                    <a:lnTo>
                      <a:pt x="411418" y="678798"/>
                    </a:lnTo>
                    <a:lnTo>
                      <a:pt x="413445" y="678798"/>
                    </a:lnTo>
                    <a:lnTo>
                      <a:pt x="427632" y="678798"/>
                    </a:lnTo>
                    <a:lnTo>
                      <a:pt x="427632" y="679879"/>
                    </a:lnTo>
                    <a:lnTo>
                      <a:pt x="427632" y="687446"/>
                    </a:lnTo>
                    <a:lnTo>
                      <a:pt x="449925" y="687446"/>
                    </a:lnTo>
                    <a:lnTo>
                      <a:pt x="449925" y="685554"/>
                    </a:lnTo>
                    <a:lnTo>
                      <a:pt x="449925" y="672313"/>
                    </a:lnTo>
                    <a:lnTo>
                      <a:pt x="451699" y="672313"/>
                    </a:lnTo>
                    <a:lnTo>
                      <a:pt x="464112" y="672313"/>
                    </a:lnTo>
                    <a:lnTo>
                      <a:pt x="464112" y="696093"/>
                    </a:lnTo>
                    <a:lnTo>
                      <a:pt x="465126" y="696093"/>
                    </a:lnTo>
                    <a:lnTo>
                      <a:pt x="472219" y="696093"/>
                    </a:lnTo>
                    <a:lnTo>
                      <a:pt x="472219" y="695012"/>
                    </a:lnTo>
                    <a:lnTo>
                      <a:pt x="472219" y="687446"/>
                    </a:lnTo>
                    <a:lnTo>
                      <a:pt x="473992" y="687446"/>
                    </a:lnTo>
                    <a:lnTo>
                      <a:pt x="486406" y="687446"/>
                    </a:lnTo>
                    <a:lnTo>
                      <a:pt x="486406" y="713387"/>
                    </a:lnTo>
                    <a:lnTo>
                      <a:pt x="488433" y="713387"/>
                    </a:lnTo>
                    <a:lnTo>
                      <a:pt x="502619" y="713387"/>
                    </a:lnTo>
                    <a:lnTo>
                      <a:pt x="502619" y="715008"/>
                    </a:lnTo>
                    <a:lnTo>
                      <a:pt x="502619" y="726358"/>
                    </a:lnTo>
                    <a:lnTo>
                      <a:pt x="503379" y="726358"/>
                    </a:lnTo>
                    <a:lnTo>
                      <a:pt x="508700" y="726358"/>
                    </a:lnTo>
                    <a:lnTo>
                      <a:pt x="508700" y="725547"/>
                    </a:lnTo>
                    <a:lnTo>
                      <a:pt x="508700" y="719872"/>
                    </a:lnTo>
                    <a:lnTo>
                      <a:pt x="539100" y="719872"/>
                    </a:lnTo>
                    <a:lnTo>
                      <a:pt x="539100" y="743652"/>
                    </a:lnTo>
                    <a:lnTo>
                      <a:pt x="540113" y="743652"/>
                    </a:lnTo>
                    <a:lnTo>
                      <a:pt x="547207" y="743652"/>
                    </a:lnTo>
                    <a:lnTo>
                      <a:pt x="547207" y="744733"/>
                    </a:lnTo>
                    <a:lnTo>
                      <a:pt x="547207" y="752299"/>
                    </a:lnTo>
                    <a:lnTo>
                      <a:pt x="547967" y="752299"/>
                    </a:lnTo>
                    <a:lnTo>
                      <a:pt x="553287" y="752299"/>
                    </a:lnTo>
                    <a:lnTo>
                      <a:pt x="553287" y="750137"/>
                    </a:lnTo>
                    <a:lnTo>
                      <a:pt x="553287" y="735005"/>
                    </a:lnTo>
                    <a:lnTo>
                      <a:pt x="554300" y="735005"/>
                    </a:lnTo>
                    <a:lnTo>
                      <a:pt x="561394" y="735005"/>
                    </a:lnTo>
                    <a:lnTo>
                      <a:pt x="561394" y="736086"/>
                    </a:lnTo>
                    <a:lnTo>
                      <a:pt x="561394" y="743652"/>
                    </a:lnTo>
                    <a:lnTo>
                      <a:pt x="566714" y="741659"/>
                    </a:lnTo>
                    <a:cubicBezTo>
                      <a:pt x="567474" y="741287"/>
                      <a:pt x="567474" y="741085"/>
                      <a:pt x="567474" y="740679"/>
                    </a:cubicBezTo>
                    <a:lnTo>
                      <a:pt x="567474" y="735005"/>
                    </a:lnTo>
                    <a:lnTo>
                      <a:pt x="605981" y="735005"/>
                    </a:lnTo>
                    <a:lnTo>
                      <a:pt x="605981" y="758784"/>
                    </a:lnTo>
                    <a:lnTo>
                      <a:pt x="608007" y="758784"/>
                    </a:lnTo>
                    <a:lnTo>
                      <a:pt x="622194" y="758784"/>
                    </a:lnTo>
                    <a:lnTo>
                      <a:pt x="622194" y="759865"/>
                    </a:lnTo>
                    <a:lnTo>
                      <a:pt x="622194" y="767431"/>
                    </a:lnTo>
                    <a:lnTo>
                      <a:pt x="623968" y="767431"/>
                    </a:lnTo>
                    <a:lnTo>
                      <a:pt x="636381" y="767431"/>
                    </a:lnTo>
                    <a:lnTo>
                      <a:pt x="636381" y="743652"/>
                    </a:lnTo>
                    <a:lnTo>
                      <a:pt x="637394" y="743652"/>
                    </a:lnTo>
                    <a:lnTo>
                      <a:pt x="644488" y="743652"/>
                    </a:lnTo>
                    <a:lnTo>
                      <a:pt x="644488" y="711225"/>
                    </a:lnTo>
                    <a:lnTo>
                      <a:pt x="645501" y="711225"/>
                    </a:lnTo>
                    <a:lnTo>
                      <a:pt x="652595" y="711225"/>
                    </a:lnTo>
                    <a:lnTo>
                      <a:pt x="652595" y="709334"/>
                    </a:lnTo>
                    <a:lnTo>
                      <a:pt x="652595" y="696093"/>
                    </a:lnTo>
                    <a:cubicBezTo>
                      <a:pt x="650568" y="696093"/>
                      <a:pt x="650568" y="696093"/>
                      <a:pt x="651328" y="694471"/>
                    </a:cubicBezTo>
                    <a:lnTo>
                      <a:pt x="656648" y="683122"/>
                    </a:lnTo>
                    <a:cubicBezTo>
                      <a:pt x="656653" y="683139"/>
                      <a:pt x="656848" y="683813"/>
                      <a:pt x="664755" y="711225"/>
                    </a:cubicBezTo>
                    <a:lnTo>
                      <a:pt x="665515" y="711225"/>
                    </a:lnTo>
                    <a:lnTo>
                      <a:pt x="670835" y="711225"/>
                    </a:lnTo>
                    <a:lnTo>
                      <a:pt x="670835" y="605298"/>
                    </a:lnTo>
                    <a:lnTo>
                      <a:pt x="672355" y="605298"/>
                    </a:lnTo>
                    <a:lnTo>
                      <a:pt x="682995" y="605298"/>
                    </a:lnTo>
                    <a:lnTo>
                      <a:pt x="682995" y="557739"/>
                    </a:lnTo>
                    <a:lnTo>
                      <a:pt x="709342" y="557739"/>
                    </a:lnTo>
                    <a:lnTo>
                      <a:pt x="709342" y="536121"/>
                    </a:lnTo>
                    <a:lnTo>
                      <a:pt x="743796" y="536121"/>
                    </a:lnTo>
                    <a:lnTo>
                      <a:pt x="743796" y="538553"/>
                    </a:lnTo>
                    <a:lnTo>
                      <a:pt x="743796" y="555577"/>
                    </a:lnTo>
                    <a:lnTo>
                      <a:pt x="746076" y="555577"/>
                    </a:lnTo>
                    <a:lnTo>
                      <a:pt x="762036" y="555577"/>
                    </a:lnTo>
                    <a:lnTo>
                      <a:pt x="762036" y="603136"/>
                    </a:lnTo>
                    <a:lnTo>
                      <a:pt x="763049" y="603136"/>
                    </a:lnTo>
                    <a:lnTo>
                      <a:pt x="770143" y="603136"/>
                    </a:lnTo>
                    <a:lnTo>
                      <a:pt x="784330" y="607460"/>
                    </a:lnTo>
                    <a:lnTo>
                      <a:pt x="784330" y="646372"/>
                    </a:lnTo>
                    <a:lnTo>
                      <a:pt x="785343" y="646372"/>
                    </a:lnTo>
                    <a:lnTo>
                      <a:pt x="792436" y="646372"/>
                    </a:lnTo>
                    <a:lnTo>
                      <a:pt x="792436" y="647993"/>
                    </a:lnTo>
                    <a:lnTo>
                      <a:pt x="792436" y="659342"/>
                    </a:lnTo>
                    <a:lnTo>
                      <a:pt x="794463" y="659342"/>
                    </a:lnTo>
                    <a:lnTo>
                      <a:pt x="808650" y="659342"/>
                    </a:lnTo>
                    <a:lnTo>
                      <a:pt x="814730" y="665828"/>
                    </a:lnTo>
                    <a:lnTo>
                      <a:pt x="814730" y="687446"/>
                    </a:lnTo>
                    <a:lnTo>
                      <a:pt x="817010" y="687446"/>
                    </a:lnTo>
                    <a:lnTo>
                      <a:pt x="832970" y="687446"/>
                    </a:lnTo>
                    <a:lnTo>
                      <a:pt x="832970" y="688526"/>
                    </a:lnTo>
                    <a:lnTo>
                      <a:pt x="832970" y="696093"/>
                    </a:lnTo>
                    <a:lnTo>
                      <a:pt x="834237" y="696093"/>
                    </a:lnTo>
                    <a:lnTo>
                      <a:pt x="843104" y="696093"/>
                    </a:lnTo>
                    <a:lnTo>
                      <a:pt x="843104" y="698254"/>
                    </a:lnTo>
                    <a:lnTo>
                      <a:pt x="843104" y="713387"/>
                    </a:lnTo>
                    <a:cubicBezTo>
                      <a:pt x="847157" y="713387"/>
                      <a:pt x="847157" y="713387"/>
                      <a:pt x="847157" y="711495"/>
                    </a:cubicBezTo>
                    <a:lnTo>
                      <a:pt x="847157" y="698254"/>
                    </a:lnTo>
                    <a:lnTo>
                      <a:pt x="848170" y="698254"/>
                    </a:lnTo>
                    <a:lnTo>
                      <a:pt x="855264" y="698254"/>
                    </a:lnTo>
                    <a:lnTo>
                      <a:pt x="855264" y="699876"/>
                    </a:lnTo>
                    <a:lnTo>
                      <a:pt x="855264" y="711225"/>
                    </a:lnTo>
                    <a:lnTo>
                      <a:pt x="856024" y="711225"/>
                    </a:lnTo>
                    <a:lnTo>
                      <a:pt x="861344" y="711225"/>
                    </a:lnTo>
                    <a:cubicBezTo>
                      <a:pt x="861344" y="706902"/>
                      <a:pt x="861344" y="706902"/>
                      <a:pt x="909984" y="706902"/>
                    </a:cubicBezTo>
                    <a:lnTo>
                      <a:pt x="909984" y="708253"/>
                    </a:lnTo>
                    <a:lnTo>
                      <a:pt x="909984" y="717710"/>
                    </a:lnTo>
                    <a:lnTo>
                      <a:pt x="910744" y="717710"/>
                    </a:lnTo>
                    <a:lnTo>
                      <a:pt x="916065" y="717710"/>
                    </a:lnTo>
                    <a:lnTo>
                      <a:pt x="916065" y="719872"/>
                    </a:lnTo>
                    <a:lnTo>
                      <a:pt x="916065" y="735005"/>
                    </a:lnTo>
                    <a:cubicBezTo>
                      <a:pt x="916073" y="735001"/>
                      <a:pt x="916189" y="734923"/>
                      <a:pt x="918091" y="733654"/>
                    </a:cubicBezTo>
                    <a:lnTo>
                      <a:pt x="932278" y="724196"/>
                    </a:lnTo>
                    <a:cubicBezTo>
                      <a:pt x="932280" y="724177"/>
                      <a:pt x="932411" y="723302"/>
                      <a:pt x="938358" y="683122"/>
                    </a:cubicBezTo>
                    <a:cubicBezTo>
                      <a:pt x="938367" y="683120"/>
                      <a:pt x="938436" y="683094"/>
                      <a:pt x="939118" y="682852"/>
                    </a:cubicBezTo>
                    <a:lnTo>
                      <a:pt x="944438" y="680960"/>
                    </a:lnTo>
                    <a:cubicBezTo>
                      <a:pt x="944438" y="680944"/>
                      <a:pt x="944471" y="679883"/>
                      <a:pt x="946465" y="611783"/>
                    </a:cubicBezTo>
                    <a:cubicBezTo>
                      <a:pt x="946465" y="611801"/>
                      <a:pt x="946498" y="612892"/>
                      <a:pt x="948492" y="680960"/>
                    </a:cubicBezTo>
                    <a:cubicBezTo>
                      <a:pt x="948501" y="680963"/>
                      <a:pt x="948572" y="680988"/>
                      <a:pt x="949252" y="681230"/>
                    </a:cubicBezTo>
                    <a:lnTo>
                      <a:pt x="954572" y="683122"/>
                    </a:lnTo>
                    <a:lnTo>
                      <a:pt x="954572" y="596651"/>
                    </a:lnTo>
                    <a:cubicBezTo>
                      <a:pt x="958625" y="596651"/>
                      <a:pt x="958625" y="596651"/>
                      <a:pt x="958625" y="564224"/>
                    </a:cubicBezTo>
                    <a:lnTo>
                      <a:pt x="997132" y="564224"/>
                    </a:lnTo>
                    <a:lnTo>
                      <a:pt x="997132" y="596651"/>
                    </a:lnTo>
                    <a:lnTo>
                      <a:pt x="997892" y="596651"/>
                    </a:lnTo>
                    <a:lnTo>
                      <a:pt x="1003212" y="596651"/>
                    </a:lnTo>
                    <a:lnTo>
                      <a:pt x="1003212" y="514503"/>
                    </a:lnTo>
                    <a:lnTo>
                      <a:pt x="1004986" y="514503"/>
                    </a:lnTo>
                    <a:lnTo>
                      <a:pt x="1017399" y="514503"/>
                    </a:lnTo>
                    <a:lnTo>
                      <a:pt x="1017399" y="512612"/>
                    </a:lnTo>
                    <a:lnTo>
                      <a:pt x="1017399" y="499371"/>
                    </a:lnTo>
                    <a:lnTo>
                      <a:pt x="1039693" y="499371"/>
                    </a:lnTo>
                    <a:lnTo>
                      <a:pt x="1039693" y="498290"/>
                    </a:lnTo>
                    <a:lnTo>
                      <a:pt x="1039693" y="490724"/>
                    </a:lnTo>
                    <a:lnTo>
                      <a:pt x="1041466" y="490724"/>
                    </a:lnTo>
                    <a:lnTo>
                      <a:pt x="1053880" y="490724"/>
                    </a:lnTo>
                    <a:lnTo>
                      <a:pt x="1053880" y="491805"/>
                    </a:lnTo>
                    <a:lnTo>
                      <a:pt x="1053880" y="499371"/>
                    </a:lnTo>
                    <a:lnTo>
                      <a:pt x="1054640" y="499371"/>
                    </a:lnTo>
                    <a:lnTo>
                      <a:pt x="1059960" y="499371"/>
                    </a:lnTo>
                    <a:lnTo>
                      <a:pt x="1070093" y="495047"/>
                    </a:lnTo>
                    <a:lnTo>
                      <a:pt x="1074146" y="498290"/>
                    </a:lnTo>
                    <a:lnTo>
                      <a:pt x="1074146" y="490724"/>
                    </a:lnTo>
                    <a:lnTo>
                      <a:pt x="1076426" y="490724"/>
                    </a:lnTo>
                    <a:lnTo>
                      <a:pt x="1092387" y="490724"/>
                    </a:lnTo>
                    <a:lnTo>
                      <a:pt x="1092387" y="491805"/>
                    </a:lnTo>
                    <a:lnTo>
                      <a:pt x="1092387" y="499371"/>
                    </a:lnTo>
                    <a:lnTo>
                      <a:pt x="1122787" y="499371"/>
                    </a:lnTo>
                    <a:lnTo>
                      <a:pt x="1122787" y="500992"/>
                    </a:lnTo>
                    <a:lnTo>
                      <a:pt x="1122787" y="512342"/>
                    </a:lnTo>
                    <a:lnTo>
                      <a:pt x="1149134" y="512342"/>
                    </a:lnTo>
                    <a:lnTo>
                      <a:pt x="1149134" y="542606"/>
                    </a:lnTo>
                    <a:lnTo>
                      <a:pt x="1149894" y="542606"/>
                    </a:lnTo>
                    <a:lnTo>
                      <a:pt x="1155214" y="542606"/>
                    </a:lnTo>
                    <a:lnTo>
                      <a:pt x="1155214" y="543687"/>
                    </a:lnTo>
                    <a:lnTo>
                      <a:pt x="1155214" y="551254"/>
                    </a:lnTo>
                    <a:cubicBezTo>
                      <a:pt x="1159268" y="551254"/>
                      <a:pt x="1159268" y="551254"/>
                      <a:pt x="1159268" y="581518"/>
                    </a:cubicBezTo>
                    <a:lnTo>
                      <a:pt x="1160028" y="581518"/>
                    </a:lnTo>
                    <a:lnTo>
                      <a:pt x="1165348" y="581518"/>
                    </a:lnTo>
                    <a:lnTo>
                      <a:pt x="1165348" y="582329"/>
                    </a:lnTo>
                    <a:lnTo>
                      <a:pt x="1165348" y="588004"/>
                    </a:lnTo>
                    <a:lnTo>
                      <a:pt x="1166361" y="588004"/>
                    </a:lnTo>
                    <a:lnTo>
                      <a:pt x="1173454" y="588004"/>
                    </a:lnTo>
                    <a:lnTo>
                      <a:pt x="1173454" y="618269"/>
                    </a:lnTo>
                    <a:lnTo>
                      <a:pt x="1175481" y="618269"/>
                    </a:lnTo>
                    <a:lnTo>
                      <a:pt x="1189668" y="618269"/>
                    </a:lnTo>
                    <a:lnTo>
                      <a:pt x="1189668" y="642048"/>
                    </a:lnTo>
                    <a:cubicBezTo>
                      <a:pt x="1191695" y="642048"/>
                      <a:pt x="1191695" y="642048"/>
                      <a:pt x="1191695" y="643669"/>
                    </a:cubicBezTo>
                    <a:lnTo>
                      <a:pt x="1191695" y="655019"/>
                    </a:lnTo>
                    <a:lnTo>
                      <a:pt x="1192455" y="655019"/>
                    </a:lnTo>
                    <a:lnTo>
                      <a:pt x="1197775" y="655019"/>
                    </a:lnTo>
                    <a:lnTo>
                      <a:pt x="1197775" y="678798"/>
                    </a:lnTo>
                    <a:lnTo>
                      <a:pt x="1199041" y="678798"/>
                    </a:lnTo>
                    <a:lnTo>
                      <a:pt x="1207908" y="678798"/>
                    </a:lnTo>
                    <a:cubicBezTo>
                      <a:pt x="1209935" y="680960"/>
                      <a:pt x="1209935" y="680960"/>
                      <a:pt x="1209935" y="682852"/>
                    </a:cubicBezTo>
                    <a:lnTo>
                      <a:pt x="1209935" y="696093"/>
                    </a:lnTo>
                    <a:cubicBezTo>
                      <a:pt x="1209940" y="696086"/>
                      <a:pt x="1210027" y="695979"/>
                      <a:pt x="1211455" y="694201"/>
                    </a:cubicBezTo>
                    <a:lnTo>
                      <a:pt x="1222095" y="680960"/>
                    </a:lnTo>
                    <a:lnTo>
                      <a:pt x="1250469" y="680960"/>
                    </a:lnTo>
                    <a:lnTo>
                      <a:pt x="1250469" y="767431"/>
                    </a:lnTo>
                    <a:lnTo>
                      <a:pt x="1251229" y="767431"/>
                    </a:lnTo>
                    <a:lnTo>
                      <a:pt x="1256549" y="767431"/>
                    </a:lnTo>
                    <a:cubicBezTo>
                      <a:pt x="1256553" y="767423"/>
                      <a:pt x="1256612" y="767323"/>
                      <a:pt x="1257309" y="766080"/>
                    </a:cubicBezTo>
                    <a:lnTo>
                      <a:pt x="1262629" y="756622"/>
                    </a:lnTo>
                    <a:lnTo>
                      <a:pt x="1262629" y="758514"/>
                    </a:lnTo>
                    <a:lnTo>
                      <a:pt x="1262629" y="771755"/>
                    </a:lnTo>
                    <a:cubicBezTo>
                      <a:pt x="1266682" y="771755"/>
                      <a:pt x="1266682" y="771755"/>
                      <a:pt x="1266682" y="726358"/>
                    </a:cubicBezTo>
                    <a:lnTo>
                      <a:pt x="1267442" y="726358"/>
                    </a:lnTo>
                    <a:lnTo>
                      <a:pt x="1272762" y="726358"/>
                    </a:lnTo>
                    <a:lnTo>
                      <a:pt x="1272762" y="661504"/>
                    </a:lnTo>
                    <a:lnTo>
                      <a:pt x="1273776" y="661504"/>
                    </a:lnTo>
                    <a:lnTo>
                      <a:pt x="1280869" y="661504"/>
                    </a:lnTo>
                    <a:cubicBezTo>
                      <a:pt x="1280875" y="661483"/>
                      <a:pt x="1281139" y="660543"/>
                      <a:pt x="1293029" y="618269"/>
                    </a:cubicBezTo>
                    <a:lnTo>
                      <a:pt x="1294296" y="618269"/>
                    </a:lnTo>
                    <a:lnTo>
                      <a:pt x="1303163" y="618269"/>
                    </a:lnTo>
                    <a:cubicBezTo>
                      <a:pt x="1303168" y="618292"/>
                      <a:pt x="1303394" y="619258"/>
                      <a:pt x="1313296" y="661504"/>
                    </a:cubicBezTo>
                    <a:lnTo>
                      <a:pt x="1314309" y="661504"/>
                    </a:lnTo>
                    <a:lnTo>
                      <a:pt x="1321403" y="661504"/>
                    </a:lnTo>
                    <a:lnTo>
                      <a:pt x="1321403" y="700416"/>
                    </a:lnTo>
                    <a:lnTo>
                      <a:pt x="1323176" y="700416"/>
                    </a:lnTo>
                    <a:lnTo>
                      <a:pt x="1335590" y="700416"/>
                    </a:lnTo>
                    <a:lnTo>
                      <a:pt x="1335590" y="702578"/>
                    </a:lnTo>
                    <a:lnTo>
                      <a:pt x="1335590" y="717710"/>
                    </a:lnTo>
                    <a:cubicBezTo>
                      <a:pt x="1339643" y="717710"/>
                      <a:pt x="1339643" y="717710"/>
                      <a:pt x="1339643" y="715549"/>
                    </a:cubicBezTo>
                    <a:lnTo>
                      <a:pt x="1339643" y="700416"/>
                    </a:lnTo>
                    <a:lnTo>
                      <a:pt x="1341163" y="700416"/>
                    </a:lnTo>
                    <a:lnTo>
                      <a:pt x="1351803" y="700416"/>
                    </a:lnTo>
                    <a:lnTo>
                      <a:pt x="1351803" y="702037"/>
                    </a:lnTo>
                    <a:lnTo>
                      <a:pt x="1351803" y="713387"/>
                    </a:lnTo>
                    <a:lnTo>
                      <a:pt x="1382204" y="713387"/>
                    </a:lnTo>
                    <a:lnTo>
                      <a:pt x="1382204" y="676637"/>
                    </a:lnTo>
                    <a:lnTo>
                      <a:pt x="1383470" y="676637"/>
                    </a:lnTo>
                    <a:lnTo>
                      <a:pt x="1392337" y="676637"/>
                    </a:lnTo>
                    <a:lnTo>
                      <a:pt x="1392337" y="698254"/>
                    </a:lnTo>
                    <a:cubicBezTo>
                      <a:pt x="1394364" y="698254"/>
                      <a:pt x="1394364" y="698254"/>
                      <a:pt x="1394364" y="665828"/>
                    </a:cubicBezTo>
                    <a:lnTo>
                      <a:pt x="1416657" y="665828"/>
                    </a:lnTo>
                    <a:lnTo>
                      <a:pt x="1416657" y="664206"/>
                    </a:lnTo>
                    <a:lnTo>
                      <a:pt x="1416657" y="652857"/>
                    </a:lnTo>
                    <a:lnTo>
                      <a:pt x="1417417" y="652857"/>
                    </a:lnTo>
                    <a:lnTo>
                      <a:pt x="1422737" y="652857"/>
                    </a:lnTo>
                    <a:lnTo>
                      <a:pt x="1422737" y="650966"/>
                    </a:lnTo>
                    <a:lnTo>
                      <a:pt x="1422737" y="637725"/>
                    </a:lnTo>
                    <a:lnTo>
                      <a:pt x="1426791" y="644210"/>
                    </a:lnTo>
                    <a:lnTo>
                      <a:pt x="1429071" y="644210"/>
                    </a:lnTo>
                    <a:lnTo>
                      <a:pt x="1445031" y="644210"/>
                    </a:lnTo>
                    <a:lnTo>
                      <a:pt x="1445031" y="643399"/>
                    </a:lnTo>
                    <a:lnTo>
                      <a:pt x="1445031" y="637725"/>
                    </a:lnTo>
                    <a:lnTo>
                      <a:pt x="1445791" y="637725"/>
                    </a:lnTo>
                    <a:lnTo>
                      <a:pt x="1451111" y="637725"/>
                    </a:lnTo>
                    <a:lnTo>
                      <a:pt x="1451111" y="639076"/>
                    </a:lnTo>
                    <a:lnTo>
                      <a:pt x="1451111" y="648534"/>
                    </a:lnTo>
                    <a:lnTo>
                      <a:pt x="1489618" y="648534"/>
                    </a:lnTo>
                    <a:lnTo>
                      <a:pt x="1489618" y="786887"/>
                    </a:lnTo>
                    <a:lnTo>
                      <a:pt x="1491138" y="786887"/>
                    </a:lnTo>
                    <a:lnTo>
                      <a:pt x="1501778" y="786887"/>
                    </a:lnTo>
                    <a:lnTo>
                      <a:pt x="1501778" y="773917"/>
                    </a:lnTo>
                    <a:lnTo>
                      <a:pt x="1505832" y="773917"/>
                    </a:lnTo>
                    <a:lnTo>
                      <a:pt x="1505832" y="786887"/>
                    </a:lnTo>
                    <a:lnTo>
                      <a:pt x="1536232" y="786887"/>
                    </a:lnTo>
                    <a:lnTo>
                      <a:pt x="1536232" y="756622"/>
                    </a:lnTo>
                    <a:lnTo>
                      <a:pt x="1548392" y="756622"/>
                    </a:lnTo>
                    <a:lnTo>
                      <a:pt x="1560552" y="754461"/>
                    </a:lnTo>
                    <a:cubicBezTo>
                      <a:pt x="1562579" y="754461"/>
                      <a:pt x="1562579" y="756622"/>
                      <a:pt x="1564606" y="756622"/>
                    </a:cubicBezTo>
                    <a:lnTo>
                      <a:pt x="1574739" y="756622"/>
                    </a:lnTo>
                    <a:lnTo>
                      <a:pt x="1574739" y="786887"/>
                    </a:lnTo>
                    <a:lnTo>
                      <a:pt x="1582846" y="786887"/>
                    </a:lnTo>
                    <a:lnTo>
                      <a:pt x="1582846" y="804182"/>
                    </a:lnTo>
                    <a:lnTo>
                      <a:pt x="1592182" y="805087"/>
                    </a:lnTo>
                    <a:lnTo>
                      <a:pt x="1605140" y="805087"/>
                    </a:lnTo>
                    <a:lnTo>
                      <a:pt x="1605140" y="789049"/>
                    </a:lnTo>
                    <a:lnTo>
                      <a:pt x="1673096" y="789049"/>
                    </a:lnTo>
                    <a:lnTo>
                      <a:pt x="1673096" y="703796"/>
                    </a:lnTo>
                    <a:lnTo>
                      <a:pt x="1745104" y="703796"/>
                    </a:lnTo>
                    <a:lnTo>
                      <a:pt x="1745104" y="782564"/>
                    </a:lnTo>
                    <a:lnTo>
                      <a:pt x="1747008" y="782564"/>
                    </a:lnTo>
                    <a:lnTo>
                      <a:pt x="1748250" y="805087"/>
                    </a:lnTo>
                    <a:lnTo>
                      <a:pt x="1757926" y="805087"/>
                    </a:lnTo>
                    <a:cubicBezTo>
                      <a:pt x="1758462" y="797873"/>
                      <a:pt x="1759168" y="790219"/>
                      <a:pt x="1759168" y="782564"/>
                    </a:cubicBezTo>
                    <a:lnTo>
                      <a:pt x="1765248" y="782564"/>
                    </a:lnTo>
                    <a:lnTo>
                      <a:pt x="1766490" y="805087"/>
                    </a:lnTo>
                    <a:lnTo>
                      <a:pt x="1817112" y="805087"/>
                    </a:lnTo>
                    <a:lnTo>
                      <a:pt x="1817112" y="642059"/>
                    </a:lnTo>
                    <a:lnTo>
                      <a:pt x="2014439" y="642059"/>
                    </a:lnTo>
                    <a:lnTo>
                      <a:pt x="2014439" y="805087"/>
                    </a:lnTo>
                    <a:lnTo>
                      <a:pt x="2033136" y="805087"/>
                    </a:lnTo>
                    <a:lnTo>
                      <a:pt x="2033136" y="722394"/>
                    </a:lnTo>
                    <a:lnTo>
                      <a:pt x="2128256" y="722394"/>
                    </a:lnTo>
                    <a:cubicBezTo>
                      <a:pt x="2132331" y="616373"/>
                      <a:pt x="2135709" y="510899"/>
                      <a:pt x="2140186" y="404253"/>
                    </a:cubicBezTo>
                    <a:cubicBezTo>
                      <a:pt x="2130053" y="404253"/>
                      <a:pt x="2105733" y="391282"/>
                      <a:pt x="2128026" y="382635"/>
                    </a:cubicBezTo>
                    <a:cubicBezTo>
                      <a:pt x="2125999" y="380473"/>
                      <a:pt x="2123973" y="378311"/>
                      <a:pt x="2121946" y="378311"/>
                    </a:cubicBezTo>
                    <a:cubicBezTo>
                      <a:pt x="2121946" y="365341"/>
                      <a:pt x="2119919" y="363179"/>
                      <a:pt x="2130053" y="354532"/>
                    </a:cubicBezTo>
                    <a:lnTo>
                      <a:pt x="2130053" y="337238"/>
                    </a:lnTo>
                    <a:lnTo>
                      <a:pt x="2144240" y="337238"/>
                    </a:lnTo>
                    <a:lnTo>
                      <a:pt x="2144240" y="315620"/>
                    </a:lnTo>
                    <a:cubicBezTo>
                      <a:pt x="2144240" y="313458"/>
                      <a:pt x="2146266" y="313458"/>
                      <a:pt x="2146266" y="311296"/>
                    </a:cubicBezTo>
                    <a:lnTo>
                      <a:pt x="2146266" y="233472"/>
                    </a:lnTo>
                    <a:cubicBezTo>
                      <a:pt x="2146266" y="231310"/>
                      <a:pt x="2144240" y="229149"/>
                      <a:pt x="2144240" y="226987"/>
                    </a:cubicBezTo>
                    <a:lnTo>
                      <a:pt x="2150320" y="220501"/>
                    </a:lnTo>
                    <a:lnTo>
                      <a:pt x="2150320" y="162133"/>
                    </a:lnTo>
                    <a:cubicBezTo>
                      <a:pt x="2150320" y="159972"/>
                      <a:pt x="2150320" y="159972"/>
                      <a:pt x="2152346" y="157810"/>
                    </a:cubicBezTo>
                    <a:lnTo>
                      <a:pt x="2152346" y="101604"/>
                    </a:lnTo>
                    <a:cubicBezTo>
                      <a:pt x="2154373" y="92957"/>
                      <a:pt x="2154373" y="88633"/>
                      <a:pt x="2154373" y="82148"/>
                    </a:cubicBezTo>
                    <a:cubicBezTo>
                      <a:pt x="2158427" y="88633"/>
                      <a:pt x="2158427" y="92957"/>
                      <a:pt x="2158427" y="99442"/>
                    </a:cubicBezTo>
                    <a:cubicBezTo>
                      <a:pt x="2160453" y="121060"/>
                      <a:pt x="2160453" y="140516"/>
                      <a:pt x="2160453" y="157810"/>
                    </a:cubicBezTo>
                    <a:cubicBezTo>
                      <a:pt x="2162480" y="181589"/>
                      <a:pt x="2162480" y="201045"/>
                      <a:pt x="2162480" y="220501"/>
                    </a:cubicBezTo>
                    <a:lnTo>
                      <a:pt x="2168560" y="226987"/>
                    </a:lnTo>
                    <a:cubicBezTo>
                      <a:pt x="2168560" y="229149"/>
                      <a:pt x="2166533" y="231310"/>
                      <a:pt x="2166533" y="233472"/>
                    </a:cubicBezTo>
                    <a:lnTo>
                      <a:pt x="2166533" y="311296"/>
                    </a:lnTo>
                    <a:cubicBezTo>
                      <a:pt x="2166533" y="313458"/>
                      <a:pt x="2168560" y="313458"/>
                      <a:pt x="2168560" y="315620"/>
                    </a:cubicBezTo>
                    <a:lnTo>
                      <a:pt x="2168560" y="337238"/>
                    </a:lnTo>
                    <a:lnTo>
                      <a:pt x="2182747" y="337238"/>
                    </a:lnTo>
                    <a:lnTo>
                      <a:pt x="2182747" y="354532"/>
                    </a:lnTo>
                    <a:cubicBezTo>
                      <a:pt x="2190854" y="363179"/>
                      <a:pt x="2190854" y="363179"/>
                      <a:pt x="2190854" y="378311"/>
                    </a:cubicBezTo>
                    <a:cubicBezTo>
                      <a:pt x="2188827" y="378311"/>
                      <a:pt x="2186800" y="380473"/>
                      <a:pt x="2184774" y="382635"/>
                    </a:cubicBezTo>
                    <a:cubicBezTo>
                      <a:pt x="2205040" y="393444"/>
                      <a:pt x="2180720" y="402091"/>
                      <a:pt x="2172613" y="404253"/>
                    </a:cubicBezTo>
                    <a:cubicBezTo>
                      <a:pt x="2174640" y="488562"/>
                      <a:pt x="2178693" y="572871"/>
                      <a:pt x="2180720" y="657181"/>
                    </a:cubicBezTo>
                    <a:lnTo>
                      <a:pt x="2245574" y="657181"/>
                    </a:lnTo>
                    <a:lnTo>
                      <a:pt x="2245574" y="732843"/>
                    </a:lnTo>
                    <a:lnTo>
                      <a:pt x="2253681" y="732843"/>
                    </a:lnTo>
                    <a:cubicBezTo>
                      <a:pt x="2253681" y="730681"/>
                      <a:pt x="2255708" y="728519"/>
                      <a:pt x="2255708" y="726358"/>
                    </a:cubicBezTo>
                    <a:lnTo>
                      <a:pt x="2261788" y="726358"/>
                    </a:lnTo>
                    <a:cubicBezTo>
                      <a:pt x="2261788" y="728519"/>
                      <a:pt x="2261788" y="730681"/>
                      <a:pt x="2263815" y="735005"/>
                    </a:cubicBezTo>
                    <a:lnTo>
                      <a:pt x="2275975" y="735005"/>
                    </a:lnTo>
                    <a:lnTo>
                      <a:pt x="2275975" y="728519"/>
                    </a:lnTo>
                    <a:lnTo>
                      <a:pt x="2298268" y="728519"/>
                    </a:lnTo>
                    <a:lnTo>
                      <a:pt x="2298268" y="735005"/>
                    </a:lnTo>
                    <a:lnTo>
                      <a:pt x="2318535" y="735005"/>
                    </a:lnTo>
                    <a:lnTo>
                      <a:pt x="2318535" y="780402"/>
                    </a:lnTo>
                    <a:lnTo>
                      <a:pt x="2332722" y="780402"/>
                    </a:lnTo>
                    <a:lnTo>
                      <a:pt x="2332722" y="767431"/>
                    </a:lnTo>
                    <a:lnTo>
                      <a:pt x="2348936" y="767431"/>
                    </a:lnTo>
                    <a:lnTo>
                      <a:pt x="2348936" y="588004"/>
                    </a:lnTo>
                    <a:lnTo>
                      <a:pt x="2355016" y="581518"/>
                    </a:lnTo>
                    <a:lnTo>
                      <a:pt x="2427977" y="581518"/>
                    </a:lnTo>
                    <a:lnTo>
                      <a:pt x="2427977" y="590166"/>
                    </a:lnTo>
                    <a:lnTo>
                      <a:pt x="2438110" y="590166"/>
                    </a:lnTo>
                    <a:lnTo>
                      <a:pt x="2438110" y="704740"/>
                    </a:lnTo>
                    <a:lnTo>
                      <a:pt x="2460404" y="704740"/>
                    </a:lnTo>
                    <a:lnTo>
                      <a:pt x="2460404" y="637725"/>
                    </a:lnTo>
                    <a:lnTo>
                      <a:pt x="2486751" y="637725"/>
                    </a:lnTo>
                    <a:cubicBezTo>
                      <a:pt x="2488777" y="637725"/>
                      <a:pt x="2488777" y="635563"/>
                      <a:pt x="2490804" y="633401"/>
                    </a:cubicBezTo>
                    <a:lnTo>
                      <a:pt x="2498911" y="633401"/>
                    </a:lnTo>
                    <a:cubicBezTo>
                      <a:pt x="2500937" y="635563"/>
                      <a:pt x="2500937" y="637725"/>
                      <a:pt x="2502964" y="637725"/>
                    </a:cubicBezTo>
                    <a:lnTo>
                      <a:pt x="2525258" y="637725"/>
                    </a:lnTo>
                    <a:lnTo>
                      <a:pt x="2525258" y="520989"/>
                    </a:lnTo>
                    <a:cubicBezTo>
                      <a:pt x="2525272" y="520986"/>
                      <a:pt x="2526139" y="520822"/>
                      <a:pt x="2582005" y="510180"/>
                    </a:cubicBezTo>
                    <a:lnTo>
                      <a:pt x="2582005" y="511261"/>
                    </a:lnTo>
                    <a:lnTo>
                      <a:pt x="2582005" y="518827"/>
                    </a:lnTo>
                    <a:lnTo>
                      <a:pt x="2608352" y="518827"/>
                    </a:lnTo>
                    <a:lnTo>
                      <a:pt x="2608352" y="773917"/>
                    </a:lnTo>
                    <a:lnTo>
                      <a:pt x="2630646" y="773917"/>
                    </a:lnTo>
                    <a:lnTo>
                      <a:pt x="2630646" y="769593"/>
                    </a:lnTo>
                    <a:lnTo>
                      <a:pt x="2642806" y="769593"/>
                    </a:lnTo>
                    <a:lnTo>
                      <a:pt x="2642806" y="773917"/>
                    </a:lnTo>
                    <a:lnTo>
                      <a:pt x="2667126" y="773917"/>
                    </a:lnTo>
                    <a:lnTo>
                      <a:pt x="2667126" y="760946"/>
                    </a:lnTo>
                    <a:lnTo>
                      <a:pt x="2695500" y="760946"/>
                    </a:lnTo>
                    <a:cubicBezTo>
                      <a:pt x="2699553" y="756622"/>
                      <a:pt x="2703607" y="756622"/>
                      <a:pt x="2707660" y="756622"/>
                    </a:cubicBezTo>
                    <a:cubicBezTo>
                      <a:pt x="2713740" y="760946"/>
                      <a:pt x="2721847" y="760946"/>
                      <a:pt x="2727927" y="760946"/>
                    </a:cubicBezTo>
                    <a:lnTo>
                      <a:pt x="2727927" y="743652"/>
                    </a:lnTo>
                    <a:lnTo>
                      <a:pt x="2736034" y="743652"/>
                    </a:lnTo>
                    <a:lnTo>
                      <a:pt x="2736034" y="730681"/>
                    </a:lnTo>
                    <a:lnTo>
                      <a:pt x="2792781" y="730681"/>
                    </a:lnTo>
                    <a:lnTo>
                      <a:pt x="2792781" y="700416"/>
                    </a:lnTo>
                    <a:lnTo>
                      <a:pt x="2811021" y="700416"/>
                    </a:lnTo>
                    <a:lnTo>
                      <a:pt x="2811021" y="693931"/>
                    </a:lnTo>
                    <a:lnTo>
                      <a:pt x="2823181" y="693931"/>
                    </a:lnTo>
                    <a:lnTo>
                      <a:pt x="2823181" y="700416"/>
                    </a:lnTo>
                    <a:lnTo>
                      <a:pt x="2839395" y="700416"/>
                    </a:lnTo>
                    <a:lnTo>
                      <a:pt x="2839395" y="750137"/>
                    </a:lnTo>
                    <a:lnTo>
                      <a:pt x="2871822" y="750137"/>
                    </a:lnTo>
                    <a:lnTo>
                      <a:pt x="2871822" y="724196"/>
                    </a:lnTo>
                    <a:lnTo>
                      <a:pt x="2910329" y="724196"/>
                    </a:lnTo>
                    <a:lnTo>
                      <a:pt x="2910329" y="693931"/>
                    </a:lnTo>
                    <a:lnTo>
                      <a:pt x="2958970" y="693931"/>
                    </a:lnTo>
                    <a:lnTo>
                      <a:pt x="2958970" y="805087"/>
                    </a:lnTo>
                    <a:lnTo>
                      <a:pt x="2958970" y="818866"/>
                    </a:lnTo>
                    <a:lnTo>
                      <a:pt x="3031519" y="818866"/>
                    </a:lnTo>
                    <a:cubicBezTo>
                      <a:pt x="3029295" y="939467"/>
                      <a:pt x="3033744" y="999999"/>
                      <a:pt x="3031520" y="1160647"/>
                    </a:cubicBezTo>
                    <a:lnTo>
                      <a:pt x="2054" y="1158314"/>
                    </a:lnTo>
                    <a:cubicBezTo>
                      <a:pt x="1369" y="1010750"/>
                      <a:pt x="685" y="871760"/>
                      <a:pt x="0" y="724196"/>
                    </a:cubicBezTo>
                    <a:lnTo>
                      <a:pt x="20267" y="724196"/>
                    </a:lnTo>
                    <a:cubicBezTo>
                      <a:pt x="20271" y="724190"/>
                      <a:pt x="20308" y="724108"/>
                      <a:pt x="20774" y="723115"/>
                    </a:cubicBezTo>
                    <a:lnTo>
                      <a:pt x="24320" y="715549"/>
                    </a:lnTo>
                    <a:cubicBezTo>
                      <a:pt x="24329" y="715550"/>
                      <a:pt x="24442" y="715568"/>
                      <a:pt x="26094" y="715819"/>
                    </a:cubicBezTo>
                    <a:lnTo>
                      <a:pt x="38507" y="717710"/>
                    </a:lnTo>
                    <a:cubicBezTo>
                      <a:pt x="38510" y="717720"/>
                      <a:pt x="38548" y="717821"/>
                      <a:pt x="39014" y="719062"/>
                    </a:cubicBezTo>
                    <a:lnTo>
                      <a:pt x="42560" y="728519"/>
                    </a:lnTo>
                    <a:cubicBezTo>
                      <a:pt x="42574" y="728520"/>
                      <a:pt x="43170" y="728570"/>
                      <a:pt x="68907" y="730681"/>
                    </a:cubicBezTo>
                    <a:lnTo>
                      <a:pt x="68907" y="607460"/>
                    </a:lnTo>
                    <a:lnTo>
                      <a:pt x="70934" y="607460"/>
                    </a:lnTo>
                    <a:lnTo>
                      <a:pt x="85121" y="607460"/>
                    </a:lnTo>
                    <a:lnTo>
                      <a:pt x="85121" y="471268"/>
                    </a:lnTo>
                    <a:lnTo>
                      <a:pt x="86894" y="471268"/>
                    </a:lnTo>
                    <a:lnTo>
                      <a:pt x="99308" y="471268"/>
                    </a:lnTo>
                    <a:lnTo>
                      <a:pt x="99308" y="356694"/>
                    </a:lnTo>
                    <a:cubicBezTo>
                      <a:pt x="103361" y="354532"/>
                      <a:pt x="103361" y="354532"/>
                      <a:pt x="103361" y="328590"/>
                    </a:cubicBezTo>
                    <a:lnTo>
                      <a:pt x="105388" y="328590"/>
                    </a:lnTo>
                    <a:lnTo>
                      <a:pt x="119575" y="328590"/>
                    </a:lnTo>
                    <a:cubicBezTo>
                      <a:pt x="119586" y="328567"/>
                      <a:pt x="120192" y="327200"/>
                      <a:pt x="156055" y="246443"/>
                    </a:cubicBezTo>
                    <a:cubicBezTo>
                      <a:pt x="156055" y="246429"/>
                      <a:pt x="156089" y="244478"/>
                      <a:pt x="16010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 name="Rectangle 35">
                <a:extLst>
                  <a:ext uri="{FF2B5EF4-FFF2-40B4-BE49-F238E27FC236}">
                    <a16:creationId xmlns:a16="http://schemas.microsoft.com/office/drawing/2014/main" id="{E057580F-6380-491F-B9E1-3A0AEB5BDA87}"/>
                  </a:ext>
                </a:extLst>
              </p:cNvPr>
              <p:cNvSpPr/>
              <p:nvPr/>
            </p:nvSpPr>
            <p:spPr>
              <a:xfrm>
                <a:off x="3024845" y="1883798"/>
                <a:ext cx="3024845" cy="689379"/>
              </a:xfrm>
              <a:custGeom>
                <a:avLst/>
                <a:gdLst>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842946 w 3079941"/>
                  <a:gd name="connsiteY405" fmla="*/ 1160647 h 1160647"/>
                  <a:gd name="connsiteX406" fmla="*/ 200958 w 3079941"/>
                  <a:gd name="connsiteY406" fmla="*/ 1160647 h 1160647"/>
                  <a:gd name="connsiteX407" fmla="*/ 200958 w 3079941"/>
                  <a:gd name="connsiteY407" fmla="*/ 1126882 h 1160647"/>
                  <a:gd name="connsiteX408" fmla="*/ 0 w 3079941"/>
                  <a:gd name="connsiteY408" fmla="*/ 1126882 h 1160647"/>
                  <a:gd name="connsiteX409" fmla="*/ 0 w 3079941"/>
                  <a:gd name="connsiteY409" fmla="*/ 915339 h 1160647"/>
                  <a:gd name="connsiteX410" fmla="*/ 103377 w 3079941"/>
                  <a:gd name="connsiteY410" fmla="*/ 915339 h 1160647"/>
                  <a:gd name="connsiteX411" fmla="*/ 103377 w 3079941"/>
                  <a:gd name="connsiteY411" fmla="*/ 886329 h 1160647"/>
                  <a:gd name="connsiteX412" fmla="*/ 55096 w 3079941"/>
                  <a:gd name="connsiteY412" fmla="*/ 886329 h 1160647"/>
                  <a:gd name="connsiteX413" fmla="*/ 55096 w 3079941"/>
                  <a:gd name="connsiteY413" fmla="*/ 724196 h 1160647"/>
                  <a:gd name="connsiteX414" fmla="*/ 75363 w 3079941"/>
                  <a:gd name="connsiteY414" fmla="*/ 724196 h 1160647"/>
                  <a:gd name="connsiteX415" fmla="*/ 75870 w 3079941"/>
                  <a:gd name="connsiteY415" fmla="*/ 723115 h 1160647"/>
                  <a:gd name="connsiteX416" fmla="*/ 79416 w 3079941"/>
                  <a:gd name="connsiteY416" fmla="*/ 715549 h 1160647"/>
                  <a:gd name="connsiteX417" fmla="*/ 81190 w 3079941"/>
                  <a:gd name="connsiteY417" fmla="*/ 715819 h 1160647"/>
                  <a:gd name="connsiteX418" fmla="*/ 93603 w 3079941"/>
                  <a:gd name="connsiteY418" fmla="*/ 717710 h 1160647"/>
                  <a:gd name="connsiteX419" fmla="*/ 94110 w 3079941"/>
                  <a:gd name="connsiteY419" fmla="*/ 719062 h 1160647"/>
                  <a:gd name="connsiteX420" fmla="*/ 97656 w 3079941"/>
                  <a:gd name="connsiteY420" fmla="*/ 728519 h 1160647"/>
                  <a:gd name="connsiteX421" fmla="*/ 124003 w 3079941"/>
                  <a:gd name="connsiteY421" fmla="*/ 730681 h 1160647"/>
                  <a:gd name="connsiteX422" fmla="*/ 124003 w 3079941"/>
                  <a:gd name="connsiteY422" fmla="*/ 607460 h 1160647"/>
                  <a:gd name="connsiteX423" fmla="*/ 126030 w 3079941"/>
                  <a:gd name="connsiteY423" fmla="*/ 607460 h 1160647"/>
                  <a:gd name="connsiteX424" fmla="*/ 140217 w 3079941"/>
                  <a:gd name="connsiteY424" fmla="*/ 607460 h 1160647"/>
                  <a:gd name="connsiteX425" fmla="*/ 140217 w 3079941"/>
                  <a:gd name="connsiteY425" fmla="*/ 471268 h 1160647"/>
                  <a:gd name="connsiteX426" fmla="*/ 141990 w 3079941"/>
                  <a:gd name="connsiteY426" fmla="*/ 471268 h 1160647"/>
                  <a:gd name="connsiteX427" fmla="*/ 154404 w 3079941"/>
                  <a:gd name="connsiteY427" fmla="*/ 471268 h 1160647"/>
                  <a:gd name="connsiteX428" fmla="*/ 154404 w 3079941"/>
                  <a:gd name="connsiteY428" fmla="*/ 356694 h 1160647"/>
                  <a:gd name="connsiteX429" fmla="*/ 158457 w 3079941"/>
                  <a:gd name="connsiteY429" fmla="*/ 328590 h 1160647"/>
                  <a:gd name="connsiteX430" fmla="*/ 160484 w 3079941"/>
                  <a:gd name="connsiteY430" fmla="*/ 328590 h 1160647"/>
                  <a:gd name="connsiteX431" fmla="*/ 174671 w 3079941"/>
                  <a:gd name="connsiteY431" fmla="*/ 328590 h 1160647"/>
                  <a:gd name="connsiteX432" fmla="*/ 211151 w 3079941"/>
                  <a:gd name="connsiteY432" fmla="*/ 246443 h 1160647"/>
                  <a:gd name="connsiteX433" fmla="*/ 215205 w 3079941"/>
                  <a:gd name="connsiteY433"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00958 w 3079941"/>
                  <a:gd name="connsiteY405" fmla="*/ 1160647 h 1160647"/>
                  <a:gd name="connsiteX406" fmla="*/ 200958 w 3079941"/>
                  <a:gd name="connsiteY406" fmla="*/ 1126882 h 1160647"/>
                  <a:gd name="connsiteX407" fmla="*/ 0 w 3079941"/>
                  <a:gd name="connsiteY407" fmla="*/ 1126882 h 1160647"/>
                  <a:gd name="connsiteX408" fmla="*/ 0 w 3079941"/>
                  <a:gd name="connsiteY408" fmla="*/ 915339 h 1160647"/>
                  <a:gd name="connsiteX409" fmla="*/ 103377 w 3079941"/>
                  <a:gd name="connsiteY409" fmla="*/ 915339 h 1160647"/>
                  <a:gd name="connsiteX410" fmla="*/ 103377 w 3079941"/>
                  <a:gd name="connsiteY410" fmla="*/ 886329 h 1160647"/>
                  <a:gd name="connsiteX411" fmla="*/ 55096 w 3079941"/>
                  <a:gd name="connsiteY411" fmla="*/ 886329 h 1160647"/>
                  <a:gd name="connsiteX412" fmla="*/ 55096 w 3079941"/>
                  <a:gd name="connsiteY412" fmla="*/ 724196 h 1160647"/>
                  <a:gd name="connsiteX413" fmla="*/ 75363 w 3079941"/>
                  <a:gd name="connsiteY413" fmla="*/ 724196 h 1160647"/>
                  <a:gd name="connsiteX414" fmla="*/ 75870 w 3079941"/>
                  <a:gd name="connsiteY414" fmla="*/ 723115 h 1160647"/>
                  <a:gd name="connsiteX415" fmla="*/ 79416 w 3079941"/>
                  <a:gd name="connsiteY415" fmla="*/ 715549 h 1160647"/>
                  <a:gd name="connsiteX416" fmla="*/ 81190 w 3079941"/>
                  <a:gd name="connsiteY416" fmla="*/ 715819 h 1160647"/>
                  <a:gd name="connsiteX417" fmla="*/ 93603 w 3079941"/>
                  <a:gd name="connsiteY417" fmla="*/ 717710 h 1160647"/>
                  <a:gd name="connsiteX418" fmla="*/ 94110 w 3079941"/>
                  <a:gd name="connsiteY418" fmla="*/ 719062 h 1160647"/>
                  <a:gd name="connsiteX419" fmla="*/ 97656 w 3079941"/>
                  <a:gd name="connsiteY419" fmla="*/ 728519 h 1160647"/>
                  <a:gd name="connsiteX420" fmla="*/ 124003 w 3079941"/>
                  <a:gd name="connsiteY420" fmla="*/ 730681 h 1160647"/>
                  <a:gd name="connsiteX421" fmla="*/ 124003 w 3079941"/>
                  <a:gd name="connsiteY421" fmla="*/ 607460 h 1160647"/>
                  <a:gd name="connsiteX422" fmla="*/ 126030 w 3079941"/>
                  <a:gd name="connsiteY422" fmla="*/ 607460 h 1160647"/>
                  <a:gd name="connsiteX423" fmla="*/ 140217 w 3079941"/>
                  <a:gd name="connsiteY423" fmla="*/ 607460 h 1160647"/>
                  <a:gd name="connsiteX424" fmla="*/ 140217 w 3079941"/>
                  <a:gd name="connsiteY424" fmla="*/ 471268 h 1160647"/>
                  <a:gd name="connsiteX425" fmla="*/ 141990 w 3079941"/>
                  <a:gd name="connsiteY425" fmla="*/ 471268 h 1160647"/>
                  <a:gd name="connsiteX426" fmla="*/ 154404 w 3079941"/>
                  <a:gd name="connsiteY426" fmla="*/ 471268 h 1160647"/>
                  <a:gd name="connsiteX427" fmla="*/ 154404 w 3079941"/>
                  <a:gd name="connsiteY427" fmla="*/ 356694 h 1160647"/>
                  <a:gd name="connsiteX428" fmla="*/ 158457 w 3079941"/>
                  <a:gd name="connsiteY428" fmla="*/ 328590 h 1160647"/>
                  <a:gd name="connsiteX429" fmla="*/ 160484 w 3079941"/>
                  <a:gd name="connsiteY429" fmla="*/ 328590 h 1160647"/>
                  <a:gd name="connsiteX430" fmla="*/ 174671 w 3079941"/>
                  <a:gd name="connsiteY430" fmla="*/ 328590 h 1160647"/>
                  <a:gd name="connsiteX431" fmla="*/ 211151 w 3079941"/>
                  <a:gd name="connsiteY431" fmla="*/ 246443 h 1160647"/>
                  <a:gd name="connsiteX432" fmla="*/ 215205 w 3079941"/>
                  <a:gd name="connsiteY432"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030409 h 1160647"/>
                  <a:gd name="connsiteX403" fmla="*/ 3079941 w 3079941"/>
                  <a:gd name="connsiteY403" fmla="*/ 1160647 h 1160647"/>
                  <a:gd name="connsiteX404" fmla="*/ 200958 w 3079941"/>
                  <a:gd name="connsiteY404" fmla="*/ 1160647 h 1160647"/>
                  <a:gd name="connsiteX405" fmla="*/ 200958 w 3079941"/>
                  <a:gd name="connsiteY405" fmla="*/ 1126882 h 1160647"/>
                  <a:gd name="connsiteX406" fmla="*/ 0 w 3079941"/>
                  <a:gd name="connsiteY406" fmla="*/ 1126882 h 1160647"/>
                  <a:gd name="connsiteX407" fmla="*/ 0 w 3079941"/>
                  <a:gd name="connsiteY407" fmla="*/ 915339 h 1160647"/>
                  <a:gd name="connsiteX408" fmla="*/ 103377 w 3079941"/>
                  <a:gd name="connsiteY408" fmla="*/ 915339 h 1160647"/>
                  <a:gd name="connsiteX409" fmla="*/ 103377 w 3079941"/>
                  <a:gd name="connsiteY409" fmla="*/ 886329 h 1160647"/>
                  <a:gd name="connsiteX410" fmla="*/ 55096 w 3079941"/>
                  <a:gd name="connsiteY410" fmla="*/ 886329 h 1160647"/>
                  <a:gd name="connsiteX411" fmla="*/ 55096 w 3079941"/>
                  <a:gd name="connsiteY411" fmla="*/ 724196 h 1160647"/>
                  <a:gd name="connsiteX412" fmla="*/ 75363 w 3079941"/>
                  <a:gd name="connsiteY412" fmla="*/ 724196 h 1160647"/>
                  <a:gd name="connsiteX413" fmla="*/ 75870 w 3079941"/>
                  <a:gd name="connsiteY413" fmla="*/ 723115 h 1160647"/>
                  <a:gd name="connsiteX414" fmla="*/ 79416 w 3079941"/>
                  <a:gd name="connsiteY414" fmla="*/ 715549 h 1160647"/>
                  <a:gd name="connsiteX415" fmla="*/ 81190 w 3079941"/>
                  <a:gd name="connsiteY415" fmla="*/ 715819 h 1160647"/>
                  <a:gd name="connsiteX416" fmla="*/ 93603 w 3079941"/>
                  <a:gd name="connsiteY416" fmla="*/ 717710 h 1160647"/>
                  <a:gd name="connsiteX417" fmla="*/ 94110 w 3079941"/>
                  <a:gd name="connsiteY417" fmla="*/ 719062 h 1160647"/>
                  <a:gd name="connsiteX418" fmla="*/ 97656 w 3079941"/>
                  <a:gd name="connsiteY418" fmla="*/ 728519 h 1160647"/>
                  <a:gd name="connsiteX419" fmla="*/ 124003 w 3079941"/>
                  <a:gd name="connsiteY419" fmla="*/ 730681 h 1160647"/>
                  <a:gd name="connsiteX420" fmla="*/ 124003 w 3079941"/>
                  <a:gd name="connsiteY420" fmla="*/ 607460 h 1160647"/>
                  <a:gd name="connsiteX421" fmla="*/ 126030 w 3079941"/>
                  <a:gd name="connsiteY421" fmla="*/ 607460 h 1160647"/>
                  <a:gd name="connsiteX422" fmla="*/ 140217 w 3079941"/>
                  <a:gd name="connsiteY422" fmla="*/ 607460 h 1160647"/>
                  <a:gd name="connsiteX423" fmla="*/ 140217 w 3079941"/>
                  <a:gd name="connsiteY423" fmla="*/ 471268 h 1160647"/>
                  <a:gd name="connsiteX424" fmla="*/ 141990 w 3079941"/>
                  <a:gd name="connsiteY424" fmla="*/ 471268 h 1160647"/>
                  <a:gd name="connsiteX425" fmla="*/ 154404 w 3079941"/>
                  <a:gd name="connsiteY425" fmla="*/ 471268 h 1160647"/>
                  <a:gd name="connsiteX426" fmla="*/ 154404 w 3079941"/>
                  <a:gd name="connsiteY426" fmla="*/ 356694 h 1160647"/>
                  <a:gd name="connsiteX427" fmla="*/ 158457 w 3079941"/>
                  <a:gd name="connsiteY427" fmla="*/ 328590 h 1160647"/>
                  <a:gd name="connsiteX428" fmla="*/ 160484 w 3079941"/>
                  <a:gd name="connsiteY428" fmla="*/ 328590 h 1160647"/>
                  <a:gd name="connsiteX429" fmla="*/ 174671 w 3079941"/>
                  <a:gd name="connsiteY429" fmla="*/ 328590 h 1160647"/>
                  <a:gd name="connsiteX430" fmla="*/ 211151 w 3079941"/>
                  <a:gd name="connsiteY430" fmla="*/ 246443 h 1160647"/>
                  <a:gd name="connsiteX431" fmla="*/ 215205 w 3079941"/>
                  <a:gd name="connsiteY431"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200958 w 3079941"/>
                  <a:gd name="connsiteY404" fmla="*/ 1126882 h 1160647"/>
                  <a:gd name="connsiteX405" fmla="*/ 0 w 3079941"/>
                  <a:gd name="connsiteY405" fmla="*/ 1126882 h 1160647"/>
                  <a:gd name="connsiteX406" fmla="*/ 0 w 3079941"/>
                  <a:gd name="connsiteY406" fmla="*/ 915339 h 1160647"/>
                  <a:gd name="connsiteX407" fmla="*/ 103377 w 3079941"/>
                  <a:gd name="connsiteY407" fmla="*/ 915339 h 1160647"/>
                  <a:gd name="connsiteX408" fmla="*/ 103377 w 3079941"/>
                  <a:gd name="connsiteY408" fmla="*/ 886329 h 1160647"/>
                  <a:gd name="connsiteX409" fmla="*/ 55096 w 3079941"/>
                  <a:gd name="connsiteY409" fmla="*/ 886329 h 1160647"/>
                  <a:gd name="connsiteX410" fmla="*/ 55096 w 3079941"/>
                  <a:gd name="connsiteY410" fmla="*/ 724196 h 1160647"/>
                  <a:gd name="connsiteX411" fmla="*/ 75363 w 3079941"/>
                  <a:gd name="connsiteY411" fmla="*/ 724196 h 1160647"/>
                  <a:gd name="connsiteX412" fmla="*/ 75870 w 3079941"/>
                  <a:gd name="connsiteY412" fmla="*/ 723115 h 1160647"/>
                  <a:gd name="connsiteX413" fmla="*/ 79416 w 3079941"/>
                  <a:gd name="connsiteY413" fmla="*/ 715549 h 1160647"/>
                  <a:gd name="connsiteX414" fmla="*/ 81190 w 3079941"/>
                  <a:gd name="connsiteY414" fmla="*/ 715819 h 1160647"/>
                  <a:gd name="connsiteX415" fmla="*/ 93603 w 3079941"/>
                  <a:gd name="connsiteY415" fmla="*/ 717710 h 1160647"/>
                  <a:gd name="connsiteX416" fmla="*/ 94110 w 3079941"/>
                  <a:gd name="connsiteY416" fmla="*/ 719062 h 1160647"/>
                  <a:gd name="connsiteX417" fmla="*/ 97656 w 3079941"/>
                  <a:gd name="connsiteY417" fmla="*/ 728519 h 1160647"/>
                  <a:gd name="connsiteX418" fmla="*/ 124003 w 3079941"/>
                  <a:gd name="connsiteY418" fmla="*/ 730681 h 1160647"/>
                  <a:gd name="connsiteX419" fmla="*/ 124003 w 3079941"/>
                  <a:gd name="connsiteY419" fmla="*/ 607460 h 1160647"/>
                  <a:gd name="connsiteX420" fmla="*/ 126030 w 3079941"/>
                  <a:gd name="connsiteY420" fmla="*/ 607460 h 1160647"/>
                  <a:gd name="connsiteX421" fmla="*/ 140217 w 3079941"/>
                  <a:gd name="connsiteY421" fmla="*/ 607460 h 1160647"/>
                  <a:gd name="connsiteX422" fmla="*/ 140217 w 3079941"/>
                  <a:gd name="connsiteY422" fmla="*/ 471268 h 1160647"/>
                  <a:gd name="connsiteX423" fmla="*/ 141990 w 3079941"/>
                  <a:gd name="connsiteY423" fmla="*/ 471268 h 1160647"/>
                  <a:gd name="connsiteX424" fmla="*/ 154404 w 3079941"/>
                  <a:gd name="connsiteY424" fmla="*/ 471268 h 1160647"/>
                  <a:gd name="connsiteX425" fmla="*/ 154404 w 3079941"/>
                  <a:gd name="connsiteY425" fmla="*/ 356694 h 1160647"/>
                  <a:gd name="connsiteX426" fmla="*/ 158457 w 3079941"/>
                  <a:gd name="connsiteY426" fmla="*/ 328590 h 1160647"/>
                  <a:gd name="connsiteX427" fmla="*/ 160484 w 3079941"/>
                  <a:gd name="connsiteY427" fmla="*/ 328590 h 1160647"/>
                  <a:gd name="connsiteX428" fmla="*/ 174671 w 3079941"/>
                  <a:gd name="connsiteY428" fmla="*/ 328590 h 1160647"/>
                  <a:gd name="connsiteX429" fmla="*/ 211151 w 3079941"/>
                  <a:gd name="connsiteY429" fmla="*/ 246443 h 1160647"/>
                  <a:gd name="connsiteX430" fmla="*/ 215205 w 3079941"/>
                  <a:gd name="connsiteY430"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103377 w 3079941"/>
                  <a:gd name="connsiteY407" fmla="*/ 886329 h 1160647"/>
                  <a:gd name="connsiteX408" fmla="*/ 55096 w 3079941"/>
                  <a:gd name="connsiteY408" fmla="*/ 886329 h 1160647"/>
                  <a:gd name="connsiteX409" fmla="*/ 55096 w 3079941"/>
                  <a:gd name="connsiteY409" fmla="*/ 724196 h 1160647"/>
                  <a:gd name="connsiteX410" fmla="*/ 75363 w 3079941"/>
                  <a:gd name="connsiteY410" fmla="*/ 724196 h 1160647"/>
                  <a:gd name="connsiteX411" fmla="*/ 75870 w 3079941"/>
                  <a:gd name="connsiteY411" fmla="*/ 723115 h 1160647"/>
                  <a:gd name="connsiteX412" fmla="*/ 79416 w 3079941"/>
                  <a:gd name="connsiteY412" fmla="*/ 715549 h 1160647"/>
                  <a:gd name="connsiteX413" fmla="*/ 81190 w 3079941"/>
                  <a:gd name="connsiteY413" fmla="*/ 715819 h 1160647"/>
                  <a:gd name="connsiteX414" fmla="*/ 93603 w 3079941"/>
                  <a:gd name="connsiteY414" fmla="*/ 717710 h 1160647"/>
                  <a:gd name="connsiteX415" fmla="*/ 94110 w 3079941"/>
                  <a:gd name="connsiteY415" fmla="*/ 719062 h 1160647"/>
                  <a:gd name="connsiteX416" fmla="*/ 97656 w 3079941"/>
                  <a:gd name="connsiteY416" fmla="*/ 728519 h 1160647"/>
                  <a:gd name="connsiteX417" fmla="*/ 124003 w 3079941"/>
                  <a:gd name="connsiteY417" fmla="*/ 730681 h 1160647"/>
                  <a:gd name="connsiteX418" fmla="*/ 124003 w 3079941"/>
                  <a:gd name="connsiteY418" fmla="*/ 607460 h 1160647"/>
                  <a:gd name="connsiteX419" fmla="*/ 126030 w 3079941"/>
                  <a:gd name="connsiteY419" fmla="*/ 607460 h 1160647"/>
                  <a:gd name="connsiteX420" fmla="*/ 140217 w 3079941"/>
                  <a:gd name="connsiteY420" fmla="*/ 607460 h 1160647"/>
                  <a:gd name="connsiteX421" fmla="*/ 140217 w 3079941"/>
                  <a:gd name="connsiteY421" fmla="*/ 471268 h 1160647"/>
                  <a:gd name="connsiteX422" fmla="*/ 141990 w 3079941"/>
                  <a:gd name="connsiteY422" fmla="*/ 471268 h 1160647"/>
                  <a:gd name="connsiteX423" fmla="*/ 154404 w 3079941"/>
                  <a:gd name="connsiteY423" fmla="*/ 471268 h 1160647"/>
                  <a:gd name="connsiteX424" fmla="*/ 154404 w 3079941"/>
                  <a:gd name="connsiteY424" fmla="*/ 356694 h 1160647"/>
                  <a:gd name="connsiteX425" fmla="*/ 158457 w 3079941"/>
                  <a:gd name="connsiteY425" fmla="*/ 328590 h 1160647"/>
                  <a:gd name="connsiteX426" fmla="*/ 160484 w 3079941"/>
                  <a:gd name="connsiteY426" fmla="*/ 328590 h 1160647"/>
                  <a:gd name="connsiteX427" fmla="*/ 174671 w 3079941"/>
                  <a:gd name="connsiteY427" fmla="*/ 328590 h 1160647"/>
                  <a:gd name="connsiteX428" fmla="*/ 211151 w 3079941"/>
                  <a:gd name="connsiteY428" fmla="*/ 246443 h 1160647"/>
                  <a:gd name="connsiteX429" fmla="*/ 215205 w 3079941"/>
                  <a:gd name="connsiteY429"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55096 w 3079941"/>
                  <a:gd name="connsiteY407" fmla="*/ 886329 h 1160647"/>
                  <a:gd name="connsiteX408" fmla="*/ 55096 w 3079941"/>
                  <a:gd name="connsiteY408" fmla="*/ 724196 h 1160647"/>
                  <a:gd name="connsiteX409" fmla="*/ 75363 w 3079941"/>
                  <a:gd name="connsiteY409" fmla="*/ 724196 h 1160647"/>
                  <a:gd name="connsiteX410" fmla="*/ 75870 w 3079941"/>
                  <a:gd name="connsiteY410" fmla="*/ 723115 h 1160647"/>
                  <a:gd name="connsiteX411" fmla="*/ 79416 w 3079941"/>
                  <a:gd name="connsiteY411" fmla="*/ 715549 h 1160647"/>
                  <a:gd name="connsiteX412" fmla="*/ 81190 w 3079941"/>
                  <a:gd name="connsiteY412" fmla="*/ 715819 h 1160647"/>
                  <a:gd name="connsiteX413" fmla="*/ 93603 w 3079941"/>
                  <a:gd name="connsiteY413" fmla="*/ 717710 h 1160647"/>
                  <a:gd name="connsiteX414" fmla="*/ 94110 w 3079941"/>
                  <a:gd name="connsiteY414" fmla="*/ 719062 h 1160647"/>
                  <a:gd name="connsiteX415" fmla="*/ 97656 w 3079941"/>
                  <a:gd name="connsiteY415" fmla="*/ 728519 h 1160647"/>
                  <a:gd name="connsiteX416" fmla="*/ 124003 w 3079941"/>
                  <a:gd name="connsiteY416" fmla="*/ 730681 h 1160647"/>
                  <a:gd name="connsiteX417" fmla="*/ 124003 w 3079941"/>
                  <a:gd name="connsiteY417" fmla="*/ 607460 h 1160647"/>
                  <a:gd name="connsiteX418" fmla="*/ 126030 w 3079941"/>
                  <a:gd name="connsiteY418" fmla="*/ 607460 h 1160647"/>
                  <a:gd name="connsiteX419" fmla="*/ 140217 w 3079941"/>
                  <a:gd name="connsiteY419" fmla="*/ 607460 h 1160647"/>
                  <a:gd name="connsiteX420" fmla="*/ 140217 w 3079941"/>
                  <a:gd name="connsiteY420" fmla="*/ 471268 h 1160647"/>
                  <a:gd name="connsiteX421" fmla="*/ 141990 w 3079941"/>
                  <a:gd name="connsiteY421" fmla="*/ 471268 h 1160647"/>
                  <a:gd name="connsiteX422" fmla="*/ 154404 w 3079941"/>
                  <a:gd name="connsiteY422" fmla="*/ 471268 h 1160647"/>
                  <a:gd name="connsiteX423" fmla="*/ 154404 w 3079941"/>
                  <a:gd name="connsiteY423" fmla="*/ 356694 h 1160647"/>
                  <a:gd name="connsiteX424" fmla="*/ 158457 w 3079941"/>
                  <a:gd name="connsiteY424" fmla="*/ 328590 h 1160647"/>
                  <a:gd name="connsiteX425" fmla="*/ 160484 w 3079941"/>
                  <a:gd name="connsiteY425" fmla="*/ 328590 h 1160647"/>
                  <a:gd name="connsiteX426" fmla="*/ 174671 w 3079941"/>
                  <a:gd name="connsiteY426" fmla="*/ 328590 h 1160647"/>
                  <a:gd name="connsiteX427" fmla="*/ 211151 w 3079941"/>
                  <a:gd name="connsiteY427" fmla="*/ 246443 h 1160647"/>
                  <a:gd name="connsiteX428" fmla="*/ 215205 w 3079941"/>
                  <a:gd name="connsiteY428"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55096 w 3079941"/>
                  <a:gd name="connsiteY406" fmla="*/ 886329 h 1160647"/>
                  <a:gd name="connsiteX407" fmla="*/ 55096 w 3079941"/>
                  <a:gd name="connsiteY407" fmla="*/ 724196 h 1160647"/>
                  <a:gd name="connsiteX408" fmla="*/ 75363 w 3079941"/>
                  <a:gd name="connsiteY408" fmla="*/ 724196 h 1160647"/>
                  <a:gd name="connsiteX409" fmla="*/ 75870 w 3079941"/>
                  <a:gd name="connsiteY409" fmla="*/ 723115 h 1160647"/>
                  <a:gd name="connsiteX410" fmla="*/ 79416 w 3079941"/>
                  <a:gd name="connsiteY410" fmla="*/ 715549 h 1160647"/>
                  <a:gd name="connsiteX411" fmla="*/ 81190 w 3079941"/>
                  <a:gd name="connsiteY411" fmla="*/ 715819 h 1160647"/>
                  <a:gd name="connsiteX412" fmla="*/ 93603 w 3079941"/>
                  <a:gd name="connsiteY412" fmla="*/ 717710 h 1160647"/>
                  <a:gd name="connsiteX413" fmla="*/ 94110 w 3079941"/>
                  <a:gd name="connsiteY413" fmla="*/ 719062 h 1160647"/>
                  <a:gd name="connsiteX414" fmla="*/ 97656 w 3079941"/>
                  <a:gd name="connsiteY414" fmla="*/ 728519 h 1160647"/>
                  <a:gd name="connsiteX415" fmla="*/ 124003 w 3079941"/>
                  <a:gd name="connsiteY415" fmla="*/ 730681 h 1160647"/>
                  <a:gd name="connsiteX416" fmla="*/ 124003 w 3079941"/>
                  <a:gd name="connsiteY416" fmla="*/ 607460 h 1160647"/>
                  <a:gd name="connsiteX417" fmla="*/ 126030 w 3079941"/>
                  <a:gd name="connsiteY417" fmla="*/ 607460 h 1160647"/>
                  <a:gd name="connsiteX418" fmla="*/ 140217 w 3079941"/>
                  <a:gd name="connsiteY418" fmla="*/ 607460 h 1160647"/>
                  <a:gd name="connsiteX419" fmla="*/ 140217 w 3079941"/>
                  <a:gd name="connsiteY419" fmla="*/ 471268 h 1160647"/>
                  <a:gd name="connsiteX420" fmla="*/ 141990 w 3079941"/>
                  <a:gd name="connsiteY420" fmla="*/ 471268 h 1160647"/>
                  <a:gd name="connsiteX421" fmla="*/ 154404 w 3079941"/>
                  <a:gd name="connsiteY421" fmla="*/ 471268 h 1160647"/>
                  <a:gd name="connsiteX422" fmla="*/ 154404 w 3079941"/>
                  <a:gd name="connsiteY422" fmla="*/ 356694 h 1160647"/>
                  <a:gd name="connsiteX423" fmla="*/ 158457 w 3079941"/>
                  <a:gd name="connsiteY423" fmla="*/ 328590 h 1160647"/>
                  <a:gd name="connsiteX424" fmla="*/ 160484 w 3079941"/>
                  <a:gd name="connsiteY424" fmla="*/ 328590 h 1160647"/>
                  <a:gd name="connsiteX425" fmla="*/ 174671 w 3079941"/>
                  <a:gd name="connsiteY425" fmla="*/ 328590 h 1160647"/>
                  <a:gd name="connsiteX426" fmla="*/ 211151 w 3079941"/>
                  <a:gd name="connsiteY426" fmla="*/ 246443 h 1160647"/>
                  <a:gd name="connsiteX427" fmla="*/ 215205 w 3079941"/>
                  <a:gd name="connsiteY427"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886329 h 1160647"/>
                  <a:gd name="connsiteX406" fmla="*/ 55096 w 3079941"/>
                  <a:gd name="connsiteY406" fmla="*/ 724196 h 1160647"/>
                  <a:gd name="connsiteX407" fmla="*/ 75363 w 3079941"/>
                  <a:gd name="connsiteY407" fmla="*/ 724196 h 1160647"/>
                  <a:gd name="connsiteX408" fmla="*/ 75870 w 3079941"/>
                  <a:gd name="connsiteY408" fmla="*/ 723115 h 1160647"/>
                  <a:gd name="connsiteX409" fmla="*/ 79416 w 3079941"/>
                  <a:gd name="connsiteY409" fmla="*/ 715549 h 1160647"/>
                  <a:gd name="connsiteX410" fmla="*/ 81190 w 3079941"/>
                  <a:gd name="connsiteY410" fmla="*/ 715819 h 1160647"/>
                  <a:gd name="connsiteX411" fmla="*/ 93603 w 3079941"/>
                  <a:gd name="connsiteY411" fmla="*/ 717710 h 1160647"/>
                  <a:gd name="connsiteX412" fmla="*/ 94110 w 3079941"/>
                  <a:gd name="connsiteY412" fmla="*/ 719062 h 1160647"/>
                  <a:gd name="connsiteX413" fmla="*/ 97656 w 3079941"/>
                  <a:gd name="connsiteY413" fmla="*/ 728519 h 1160647"/>
                  <a:gd name="connsiteX414" fmla="*/ 124003 w 3079941"/>
                  <a:gd name="connsiteY414" fmla="*/ 730681 h 1160647"/>
                  <a:gd name="connsiteX415" fmla="*/ 124003 w 3079941"/>
                  <a:gd name="connsiteY415" fmla="*/ 607460 h 1160647"/>
                  <a:gd name="connsiteX416" fmla="*/ 126030 w 3079941"/>
                  <a:gd name="connsiteY416" fmla="*/ 607460 h 1160647"/>
                  <a:gd name="connsiteX417" fmla="*/ 140217 w 3079941"/>
                  <a:gd name="connsiteY417" fmla="*/ 607460 h 1160647"/>
                  <a:gd name="connsiteX418" fmla="*/ 140217 w 3079941"/>
                  <a:gd name="connsiteY418" fmla="*/ 471268 h 1160647"/>
                  <a:gd name="connsiteX419" fmla="*/ 141990 w 3079941"/>
                  <a:gd name="connsiteY419" fmla="*/ 471268 h 1160647"/>
                  <a:gd name="connsiteX420" fmla="*/ 154404 w 3079941"/>
                  <a:gd name="connsiteY420" fmla="*/ 471268 h 1160647"/>
                  <a:gd name="connsiteX421" fmla="*/ 154404 w 3079941"/>
                  <a:gd name="connsiteY421" fmla="*/ 356694 h 1160647"/>
                  <a:gd name="connsiteX422" fmla="*/ 158457 w 3079941"/>
                  <a:gd name="connsiteY422" fmla="*/ 328590 h 1160647"/>
                  <a:gd name="connsiteX423" fmla="*/ 160484 w 3079941"/>
                  <a:gd name="connsiteY423" fmla="*/ 328590 h 1160647"/>
                  <a:gd name="connsiteX424" fmla="*/ 174671 w 3079941"/>
                  <a:gd name="connsiteY424" fmla="*/ 328590 h 1160647"/>
                  <a:gd name="connsiteX425" fmla="*/ 211151 w 3079941"/>
                  <a:gd name="connsiteY425" fmla="*/ 246443 h 1160647"/>
                  <a:gd name="connsiteX426" fmla="*/ 215205 w 3079941"/>
                  <a:gd name="connsiteY426"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724196 h 1160647"/>
                  <a:gd name="connsiteX406" fmla="*/ 75363 w 3079941"/>
                  <a:gd name="connsiteY406" fmla="*/ 724196 h 1160647"/>
                  <a:gd name="connsiteX407" fmla="*/ 75870 w 3079941"/>
                  <a:gd name="connsiteY407" fmla="*/ 723115 h 1160647"/>
                  <a:gd name="connsiteX408" fmla="*/ 79416 w 3079941"/>
                  <a:gd name="connsiteY408" fmla="*/ 715549 h 1160647"/>
                  <a:gd name="connsiteX409" fmla="*/ 81190 w 3079941"/>
                  <a:gd name="connsiteY409" fmla="*/ 715819 h 1160647"/>
                  <a:gd name="connsiteX410" fmla="*/ 93603 w 3079941"/>
                  <a:gd name="connsiteY410" fmla="*/ 717710 h 1160647"/>
                  <a:gd name="connsiteX411" fmla="*/ 94110 w 3079941"/>
                  <a:gd name="connsiteY411" fmla="*/ 719062 h 1160647"/>
                  <a:gd name="connsiteX412" fmla="*/ 97656 w 3079941"/>
                  <a:gd name="connsiteY412" fmla="*/ 728519 h 1160647"/>
                  <a:gd name="connsiteX413" fmla="*/ 124003 w 3079941"/>
                  <a:gd name="connsiteY413" fmla="*/ 730681 h 1160647"/>
                  <a:gd name="connsiteX414" fmla="*/ 124003 w 3079941"/>
                  <a:gd name="connsiteY414" fmla="*/ 607460 h 1160647"/>
                  <a:gd name="connsiteX415" fmla="*/ 126030 w 3079941"/>
                  <a:gd name="connsiteY415" fmla="*/ 607460 h 1160647"/>
                  <a:gd name="connsiteX416" fmla="*/ 140217 w 3079941"/>
                  <a:gd name="connsiteY416" fmla="*/ 607460 h 1160647"/>
                  <a:gd name="connsiteX417" fmla="*/ 140217 w 3079941"/>
                  <a:gd name="connsiteY417" fmla="*/ 471268 h 1160647"/>
                  <a:gd name="connsiteX418" fmla="*/ 141990 w 3079941"/>
                  <a:gd name="connsiteY418" fmla="*/ 471268 h 1160647"/>
                  <a:gd name="connsiteX419" fmla="*/ 154404 w 3079941"/>
                  <a:gd name="connsiteY419" fmla="*/ 471268 h 1160647"/>
                  <a:gd name="connsiteX420" fmla="*/ 154404 w 3079941"/>
                  <a:gd name="connsiteY420" fmla="*/ 356694 h 1160647"/>
                  <a:gd name="connsiteX421" fmla="*/ 158457 w 3079941"/>
                  <a:gd name="connsiteY421" fmla="*/ 328590 h 1160647"/>
                  <a:gd name="connsiteX422" fmla="*/ 160484 w 3079941"/>
                  <a:gd name="connsiteY422" fmla="*/ 328590 h 1160647"/>
                  <a:gd name="connsiteX423" fmla="*/ 174671 w 3079941"/>
                  <a:gd name="connsiteY423" fmla="*/ 328590 h 1160647"/>
                  <a:gd name="connsiteX424" fmla="*/ 211151 w 3079941"/>
                  <a:gd name="connsiteY424" fmla="*/ 246443 h 1160647"/>
                  <a:gd name="connsiteX425" fmla="*/ 215205 w 3079941"/>
                  <a:gd name="connsiteY425" fmla="*/ 0 h 1160647"/>
                  <a:gd name="connsiteX0" fmla="*/ 160109 w 3024845"/>
                  <a:gd name="connsiteY0" fmla="*/ 0 h 1166887"/>
                  <a:gd name="connsiteX1" fmla="*/ 162135 w 3024845"/>
                  <a:gd name="connsiteY1" fmla="*/ 246443 h 1166887"/>
                  <a:gd name="connsiteX2" fmla="*/ 200642 w 3024845"/>
                  <a:gd name="connsiteY2" fmla="*/ 326429 h 1166887"/>
                  <a:gd name="connsiteX3" fmla="*/ 202669 w 3024845"/>
                  <a:gd name="connsiteY3" fmla="*/ 326429 h 1166887"/>
                  <a:gd name="connsiteX4" fmla="*/ 216856 w 3024845"/>
                  <a:gd name="connsiteY4" fmla="*/ 326429 h 1166887"/>
                  <a:gd name="connsiteX5" fmla="*/ 216856 w 3024845"/>
                  <a:gd name="connsiteY5" fmla="*/ 350208 h 1166887"/>
                  <a:gd name="connsiteX6" fmla="*/ 217363 w 3024845"/>
                  <a:gd name="connsiteY6" fmla="*/ 351019 h 1166887"/>
                  <a:gd name="connsiteX7" fmla="*/ 220909 w 3024845"/>
                  <a:gd name="connsiteY7" fmla="*/ 356694 h 1166887"/>
                  <a:gd name="connsiteX8" fmla="*/ 220909 w 3024845"/>
                  <a:gd name="connsiteY8" fmla="*/ 471268 h 1166887"/>
                  <a:gd name="connsiteX9" fmla="*/ 223189 w 3024845"/>
                  <a:gd name="connsiteY9" fmla="*/ 471268 h 1166887"/>
                  <a:gd name="connsiteX10" fmla="*/ 239150 w 3024845"/>
                  <a:gd name="connsiteY10" fmla="*/ 471268 h 1166887"/>
                  <a:gd name="connsiteX11" fmla="*/ 239150 w 3024845"/>
                  <a:gd name="connsiteY11" fmla="*/ 611783 h 1166887"/>
                  <a:gd name="connsiteX12" fmla="*/ 240670 w 3024845"/>
                  <a:gd name="connsiteY12" fmla="*/ 611513 h 1166887"/>
                  <a:gd name="connsiteX13" fmla="*/ 251310 w 3024845"/>
                  <a:gd name="connsiteY13" fmla="*/ 609622 h 1166887"/>
                  <a:gd name="connsiteX14" fmla="*/ 249283 w 3024845"/>
                  <a:gd name="connsiteY14" fmla="*/ 698254 h 1166887"/>
                  <a:gd name="connsiteX15" fmla="*/ 250803 w 3024845"/>
                  <a:gd name="connsiteY15" fmla="*/ 698525 h 1166887"/>
                  <a:gd name="connsiteX16" fmla="*/ 261443 w 3024845"/>
                  <a:gd name="connsiteY16" fmla="*/ 700416 h 1166887"/>
                  <a:gd name="connsiteX17" fmla="*/ 261696 w 3024845"/>
                  <a:gd name="connsiteY17" fmla="*/ 701227 h 1166887"/>
                  <a:gd name="connsiteX18" fmla="*/ 263470 w 3024845"/>
                  <a:gd name="connsiteY18" fmla="*/ 706902 h 1166887"/>
                  <a:gd name="connsiteX19" fmla="*/ 264230 w 3024845"/>
                  <a:gd name="connsiteY19" fmla="*/ 704470 h 1166887"/>
                  <a:gd name="connsiteX20" fmla="*/ 269550 w 3024845"/>
                  <a:gd name="connsiteY20" fmla="*/ 687446 h 1166887"/>
                  <a:gd name="connsiteX21" fmla="*/ 271323 w 3024845"/>
                  <a:gd name="connsiteY21" fmla="*/ 687446 h 1166887"/>
                  <a:gd name="connsiteX22" fmla="*/ 283737 w 3024845"/>
                  <a:gd name="connsiteY22" fmla="*/ 687446 h 1166887"/>
                  <a:gd name="connsiteX23" fmla="*/ 283737 w 3024845"/>
                  <a:gd name="connsiteY23" fmla="*/ 719872 h 1166887"/>
                  <a:gd name="connsiteX24" fmla="*/ 284750 w 3024845"/>
                  <a:gd name="connsiteY24" fmla="*/ 720413 h 1166887"/>
                  <a:gd name="connsiteX25" fmla="*/ 291844 w 3024845"/>
                  <a:gd name="connsiteY25" fmla="*/ 724196 h 1166887"/>
                  <a:gd name="connsiteX26" fmla="*/ 291844 w 3024845"/>
                  <a:gd name="connsiteY26" fmla="*/ 725547 h 1166887"/>
                  <a:gd name="connsiteX27" fmla="*/ 291844 w 3024845"/>
                  <a:gd name="connsiteY27" fmla="*/ 735005 h 1166887"/>
                  <a:gd name="connsiteX28" fmla="*/ 336431 w 3024845"/>
                  <a:gd name="connsiteY28" fmla="*/ 735005 h 1166887"/>
                  <a:gd name="connsiteX29" fmla="*/ 336431 w 3024845"/>
                  <a:gd name="connsiteY29" fmla="*/ 736086 h 1166887"/>
                  <a:gd name="connsiteX30" fmla="*/ 336431 w 3024845"/>
                  <a:gd name="connsiteY30" fmla="*/ 743652 h 1166887"/>
                  <a:gd name="connsiteX31" fmla="*/ 338457 w 3024845"/>
                  <a:gd name="connsiteY31" fmla="*/ 743652 h 1166887"/>
                  <a:gd name="connsiteX32" fmla="*/ 352644 w 3024845"/>
                  <a:gd name="connsiteY32" fmla="*/ 743652 h 1166887"/>
                  <a:gd name="connsiteX33" fmla="*/ 352644 w 3024845"/>
                  <a:gd name="connsiteY33" fmla="*/ 713387 h 1166887"/>
                  <a:gd name="connsiteX34" fmla="*/ 397231 w 3024845"/>
                  <a:gd name="connsiteY34" fmla="*/ 713387 h 1166887"/>
                  <a:gd name="connsiteX35" fmla="*/ 397231 w 3024845"/>
                  <a:gd name="connsiteY35" fmla="*/ 712036 h 1166887"/>
                  <a:gd name="connsiteX36" fmla="*/ 397231 w 3024845"/>
                  <a:gd name="connsiteY36" fmla="*/ 702578 h 1166887"/>
                  <a:gd name="connsiteX37" fmla="*/ 398245 w 3024845"/>
                  <a:gd name="connsiteY37" fmla="*/ 702578 h 1166887"/>
                  <a:gd name="connsiteX38" fmla="*/ 405338 w 3024845"/>
                  <a:gd name="connsiteY38" fmla="*/ 702578 h 1166887"/>
                  <a:gd name="connsiteX39" fmla="*/ 405338 w 3024845"/>
                  <a:gd name="connsiteY39" fmla="*/ 700687 h 1166887"/>
                  <a:gd name="connsiteX40" fmla="*/ 405338 w 3024845"/>
                  <a:gd name="connsiteY40" fmla="*/ 687446 h 1166887"/>
                  <a:gd name="connsiteX41" fmla="*/ 406098 w 3024845"/>
                  <a:gd name="connsiteY41" fmla="*/ 687446 h 1166887"/>
                  <a:gd name="connsiteX42" fmla="*/ 411418 w 3024845"/>
                  <a:gd name="connsiteY42" fmla="*/ 687446 h 1166887"/>
                  <a:gd name="connsiteX43" fmla="*/ 411418 w 3024845"/>
                  <a:gd name="connsiteY43" fmla="*/ 686365 h 1166887"/>
                  <a:gd name="connsiteX44" fmla="*/ 411418 w 3024845"/>
                  <a:gd name="connsiteY44" fmla="*/ 678798 h 1166887"/>
                  <a:gd name="connsiteX45" fmla="*/ 413445 w 3024845"/>
                  <a:gd name="connsiteY45" fmla="*/ 678798 h 1166887"/>
                  <a:gd name="connsiteX46" fmla="*/ 427632 w 3024845"/>
                  <a:gd name="connsiteY46" fmla="*/ 678798 h 1166887"/>
                  <a:gd name="connsiteX47" fmla="*/ 427632 w 3024845"/>
                  <a:gd name="connsiteY47" fmla="*/ 679879 h 1166887"/>
                  <a:gd name="connsiteX48" fmla="*/ 427632 w 3024845"/>
                  <a:gd name="connsiteY48" fmla="*/ 687446 h 1166887"/>
                  <a:gd name="connsiteX49" fmla="*/ 449925 w 3024845"/>
                  <a:gd name="connsiteY49" fmla="*/ 687446 h 1166887"/>
                  <a:gd name="connsiteX50" fmla="*/ 449925 w 3024845"/>
                  <a:gd name="connsiteY50" fmla="*/ 685554 h 1166887"/>
                  <a:gd name="connsiteX51" fmla="*/ 449925 w 3024845"/>
                  <a:gd name="connsiteY51" fmla="*/ 672313 h 1166887"/>
                  <a:gd name="connsiteX52" fmla="*/ 451699 w 3024845"/>
                  <a:gd name="connsiteY52" fmla="*/ 672313 h 1166887"/>
                  <a:gd name="connsiteX53" fmla="*/ 464112 w 3024845"/>
                  <a:gd name="connsiteY53" fmla="*/ 672313 h 1166887"/>
                  <a:gd name="connsiteX54" fmla="*/ 464112 w 3024845"/>
                  <a:gd name="connsiteY54" fmla="*/ 696093 h 1166887"/>
                  <a:gd name="connsiteX55" fmla="*/ 465126 w 3024845"/>
                  <a:gd name="connsiteY55" fmla="*/ 696093 h 1166887"/>
                  <a:gd name="connsiteX56" fmla="*/ 472219 w 3024845"/>
                  <a:gd name="connsiteY56" fmla="*/ 696093 h 1166887"/>
                  <a:gd name="connsiteX57" fmla="*/ 472219 w 3024845"/>
                  <a:gd name="connsiteY57" fmla="*/ 695012 h 1166887"/>
                  <a:gd name="connsiteX58" fmla="*/ 472219 w 3024845"/>
                  <a:gd name="connsiteY58" fmla="*/ 687446 h 1166887"/>
                  <a:gd name="connsiteX59" fmla="*/ 473992 w 3024845"/>
                  <a:gd name="connsiteY59" fmla="*/ 687446 h 1166887"/>
                  <a:gd name="connsiteX60" fmla="*/ 486406 w 3024845"/>
                  <a:gd name="connsiteY60" fmla="*/ 687446 h 1166887"/>
                  <a:gd name="connsiteX61" fmla="*/ 486406 w 3024845"/>
                  <a:gd name="connsiteY61" fmla="*/ 713387 h 1166887"/>
                  <a:gd name="connsiteX62" fmla="*/ 488433 w 3024845"/>
                  <a:gd name="connsiteY62" fmla="*/ 713387 h 1166887"/>
                  <a:gd name="connsiteX63" fmla="*/ 502619 w 3024845"/>
                  <a:gd name="connsiteY63" fmla="*/ 713387 h 1166887"/>
                  <a:gd name="connsiteX64" fmla="*/ 502619 w 3024845"/>
                  <a:gd name="connsiteY64" fmla="*/ 715008 h 1166887"/>
                  <a:gd name="connsiteX65" fmla="*/ 502619 w 3024845"/>
                  <a:gd name="connsiteY65" fmla="*/ 726358 h 1166887"/>
                  <a:gd name="connsiteX66" fmla="*/ 503379 w 3024845"/>
                  <a:gd name="connsiteY66" fmla="*/ 726358 h 1166887"/>
                  <a:gd name="connsiteX67" fmla="*/ 508700 w 3024845"/>
                  <a:gd name="connsiteY67" fmla="*/ 726358 h 1166887"/>
                  <a:gd name="connsiteX68" fmla="*/ 508700 w 3024845"/>
                  <a:gd name="connsiteY68" fmla="*/ 725547 h 1166887"/>
                  <a:gd name="connsiteX69" fmla="*/ 508700 w 3024845"/>
                  <a:gd name="connsiteY69" fmla="*/ 719872 h 1166887"/>
                  <a:gd name="connsiteX70" fmla="*/ 539100 w 3024845"/>
                  <a:gd name="connsiteY70" fmla="*/ 719872 h 1166887"/>
                  <a:gd name="connsiteX71" fmla="*/ 539100 w 3024845"/>
                  <a:gd name="connsiteY71" fmla="*/ 743652 h 1166887"/>
                  <a:gd name="connsiteX72" fmla="*/ 540113 w 3024845"/>
                  <a:gd name="connsiteY72" fmla="*/ 743652 h 1166887"/>
                  <a:gd name="connsiteX73" fmla="*/ 547207 w 3024845"/>
                  <a:gd name="connsiteY73" fmla="*/ 743652 h 1166887"/>
                  <a:gd name="connsiteX74" fmla="*/ 547207 w 3024845"/>
                  <a:gd name="connsiteY74" fmla="*/ 744733 h 1166887"/>
                  <a:gd name="connsiteX75" fmla="*/ 547207 w 3024845"/>
                  <a:gd name="connsiteY75" fmla="*/ 752299 h 1166887"/>
                  <a:gd name="connsiteX76" fmla="*/ 547967 w 3024845"/>
                  <a:gd name="connsiteY76" fmla="*/ 752299 h 1166887"/>
                  <a:gd name="connsiteX77" fmla="*/ 553287 w 3024845"/>
                  <a:gd name="connsiteY77" fmla="*/ 752299 h 1166887"/>
                  <a:gd name="connsiteX78" fmla="*/ 553287 w 3024845"/>
                  <a:gd name="connsiteY78" fmla="*/ 750137 h 1166887"/>
                  <a:gd name="connsiteX79" fmla="*/ 553287 w 3024845"/>
                  <a:gd name="connsiteY79" fmla="*/ 735005 h 1166887"/>
                  <a:gd name="connsiteX80" fmla="*/ 554300 w 3024845"/>
                  <a:gd name="connsiteY80" fmla="*/ 735005 h 1166887"/>
                  <a:gd name="connsiteX81" fmla="*/ 561394 w 3024845"/>
                  <a:gd name="connsiteY81" fmla="*/ 735005 h 1166887"/>
                  <a:gd name="connsiteX82" fmla="*/ 561394 w 3024845"/>
                  <a:gd name="connsiteY82" fmla="*/ 736086 h 1166887"/>
                  <a:gd name="connsiteX83" fmla="*/ 561394 w 3024845"/>
                  <a:gd name="connsiteY83" fmla="*/ 743652 h 1166887"/>
                  <a:gd name="connsiteX84" fmla="*/ 566714 w 3024845"/>
                  <a:gd name="connsiteY84" fmla="*/ 741659 h 1166887"/>
                  <a:gd name="connsiteX85" fmla="*/ 567474 w 3024845"/>
                  <a:gd name="connsiteY85" fmla="*/ 740679 h 1166887"/>
                  <a:gd name="connsiteX86" fmla="*/ 567474 w 3024845"/>
                  <a:gd name="connsiteY86" fmla="*/ 735005 h 1166887"/>
                  <a:gd name="connsiteX87" fmla="*/ 605981 w 3024845"/>
                  <a:gd name="connsiteY87" fmla="*/ 735005 h 1166887"/>
                  <a:gd name="connsiteX88" fmla="*/ 605981 w 3024845"/>
                  <a:gd name="connsiteY88" fmla="*/ 758784 h 1166887"/>
                  <a:gd name="connsiteX89" fmla="*/ 608007 w 3024845"/>
                  <a:gd name="connsiteY89" fmla="*/ 758784 h 1166887"/>
                  <a:gd name="connsiteX90" fmla="*/ 622194 w 3024845"/>
                  <a:gd name="connsiteY90" fmla="*/ 758784 h 1166887"/>
                  <a:gd name="connsiteX91" fmla="*/ 622194 w 3024845"/>
                  <a:gd name="connsiteY91" fmla="*/ 759865 h 1166887"/>
                  <a:gd name="connsiteX92" fmla="*/ 622194 w 3024845"/>
                  <a:gd name="connsiteY92" fmla="*/ 767431 h 1166887"/>
                  <a:gd name="connsiteX93" fmla="*/ 623968 w 3024845"/>
                  <a:gd name="connsiteY93" fmla="*/ 767431 h 1166887"/>
                  <a:gd name="connsiteX94" fmla="*/ 636381 w 3024845"/>
                  <a:gd name="connsiteY94" fmla="*/ 767431 h 1166887"/>
                  <a:gd name="connsiteX95" fmla="*/ 636381 w 3024845"/>
                  <a:gd name="connsiteY95" fmla="*/ 743652 h 1166887"/>
                  <a:gd name="connsiteX96" fmla="*/ 637394 w 3024845"/>
                  <a:gd name="connsiteY96" fmla="*/ 743652 h 1166887"/>
                  <a:gd name="connsiteX97" fmla="*/ 644488 w 3024845"/>
                  <a:gd name="connsiteY97" fmla="*/ 743652 h 1166887"/>
                  <a:gd name="connsiteX98" fmla="*/ 644488 w 3024845"/>
                  <a:gd name="connsiteY98" fmla="*/ 711225 h 1166887"/>
                  <a:gd name="connsiteX99" fmla="*/ 645501 w 3024845"/>
                  <a:gd name="connsiteY99" fmla="*/ 711225 h 1166887"/>
                  <a:gd name="connsiteX100" fmla="*/ 652595 w 3024845"/>
                  <a:gd name="connsiteY100" fmla="*/ 711225 h 1166887"/>
                  <a:gd name="connsiteX101" fmla="*/ 652595 w 3024845"/>
                  <a:gd name="connsiteY101" fmla="*/ 709334 h 1166887"/>
                  <a:gd name="connsiteX102" fmla="*/ 652595 w 3024845"/>
                  <a:gd name="connsiteY102" fmla="*/ 696093 h 1166887"/>
                  <a:gd name="connsiteX103" fmla="*/ 651328 w 3024845"/>
                  <a:gd name="connsiteY103" fmla="*/ 694471 h 1166887"/>
                  <a:gd name="connsiteX104" fmla="*/ 656648 w 3024845"/>
                  <a:gd name="connsiteY104" fmla="*/ 683122 h 1166887"/>
                  <a:gd name="connsiteX105" fmla="*/ 664755 w 3024845"/>
                  <a:gd name="connsiteY105" fmla="*/ 711225 h 1166887"/>
                  <a:gd name="connsiteX106" fmla="*/ 665515 w 3024845"/>
                  <a:gd name="connsiteY106" fmla="*/ 711225 h 1166887"/>
                  <a:gd name="connsiteX107" fmla="*/ 670835 w 3024845"/>
                  <a:gd name="connsiteY107" fmla="*/ 711225 h 1166887"/>
                  <a:gd name="connsiteX108" fmla="*/ 670835 w 3024845"/>
                  <a:gd name="connsiteY108" fmla="*/ 605298 h 1166887"/>
                  <a:gd name="connsiteX109" fmla="*/ 672355 w 3024845"/>
                  <a:gd name="connsiteY109" fmla="*/ 605298 h 1166887"/>
                  <a:gd name="connsiteX110" fmla="*/ 682995 w 3024845"/>
                  <a:gd name="connsiteY110" fmla="*/ 605298 h 1166887"/>
                  <a:gd name="connsiteX111" fmla="*/ 682995 w 3024845"/>
                  <a:gd name="connsiteY111" fmla="*/ 557739 h 1166887"/>
                  <a:gd name="connsiteX112" fmla="*/ 709342 w 3024845"/>
                  <a:gd name="connsiteY112" fmla="*/ 557739 h 1166887"/>
                  <a:gd name="connsiteX113" fmla="*/ 709342 w 3024845"/>
                  <a:gd name="connsiteY113" fmla="*/ 536121 h 1166887"/>
                  <a:gd name="connsiteX114" fmla="*/ 743796 w 3024845"/>
                  <a:gd name="connsiteY114" fmla="*/ 536121 h 1166887"/>
                  <a:gd name="connsiteX115" fmla="*/ 743796 w 3024845"/>
                  <a:gd name="connsiteY115" fmla="*/ 538553 h 1166887"/>
                  <a:gd name="connsiteX116" fmla="*/ 743796 w 3024845"/>
                  <a:gd name="connsiteY116" fmla="*/ 555577 h 1166887"/>
                  <a:gd name="connsiteX117" fmla="*/ 746076 w 3024845"/>
                  <a:gd name="connsiteY117" fmla="*/ 555577 h 1166887"/>
                  <a:gd name="connsiteX118" fmla="*/ 762036 w 3024845"/>
                  <a:gd name="connsiteY118" fmla="*/ 555577 h 1166887"/>
                  <a:gd name="connsiteX119" fmla="*/ 762036 w 3024845"/>
                  <a:gd name="connsiteY119" fmla="*/ 603136 h 1166887"/>
                  <a:gd name="connsiteX120" fmla="*/ 763049 w 3024845"/>
                  <a:gd name="connsiteY120" fmla="*/ 603136 h 1166887"/>
                  <a:gd name="connsiteX121" fmla="*/ 770143 w 3024845"/>
                  <a:gd name="connsiteY121" fmla="*/ 603136 h 1166887"/>
                  <a:gd name="connsiteX122" fmla="*/ 784330 w 3024845"/>
                  <a:gd name="connsiteY122" fmla="*/ 607460 h 1166887"/>
                  <a:gd name="connsiteX123" fmla="*/ 784330 w 3024845"/>
                  <a:gd name="connsiteY123" fmla="*/ 646372 h 1166887"/>
                  <a:gd name="connsiteX124" fmla="*/ 785343 w 3024845"/>
                  <a:gd name="connsiteY124" fmla="*/ 646372 h 1166887"/>
                  <a:gd name="connsiteX125" fmla="*/ 792436 w 3024845"/>
                  <a:gd name="connsiteY125" fmla="*/ 646372 h 1166887"/>
                  <a:gd name="connsiteX126" fmla="*/ 792436 w 3024845"/>
                  <a:gd name="connsiteY126" fmla="*/ 647993 h 1166887"/>
                  <a:gd name="connsiteX127" fmla="*/ 792436 w 3024845"/>
                  <a:gd name="connsiteY127" fmla="*/ 659342 h 1166887"/>
                  <a:gd name="connsiteX128" fmla="*/ 794463 w 3024845"/>
                  <a:gd name="connsiteY128" fmla="*/ 659342 h 1166887"/>
                  <a:gd name="connsiteX129" fmla="*/ 808650 w 3024845"/>
                  <a:gd name="connsiteY129" fmla="*/ 659342 h 1166887"/>
                  <a:gd name="connsiteX130" fmla="*/ 814730 w 3024845"/>
                  <a:gd name="connsiteY130" fmla="*/ 665828 h 1166887"/>
                  <a:gd name="connsiteX131" fmla="*/ 814730 w 3024845"/>
                  <a:gd name="connsiteY131" fmla="*/ 687446 h 1166887"/>
                  <a:gd name="connsiteX132" fmla="*/ 817010 w 3024845"/>
                  <a:gd name="connsiteY132" fmla="*/ 687446 h 1166887"/>
                  <a:gd name="connsiteX133" fmla="*/ 832970 w 3024845"/>
                  <a:gd name="connsiteY133" fmla="*/ 687446 h 1166887"/>
                  <a:gd name="connsiteX134" fmla="*/ 832970 w 3024845"/>
                  <a:gd name="connsiteY134" fmla="*/ 688526 h 1166887"/>
                  <a:gd name="connsiteX135" fmla="*/ 832970 w 3024845"/>
                  <a:gd name="connsiteY135" fmla="*/ 696093 h 1166887"/>
                  <a:gd name="connsiteX136" fmla="*/ 834237 w 3024845"/>
                  <a:gd name="connsiteY136" fmla="*/ 696093 h 1166887"/>
                  <a:gd name="connsiteX137" fmla="*/ 843104 w 3024845"/>
                  <a:gd name="connsiteY137" fmla="*/ 696093 h 1166887"/>
                  <a:gd name="connsiteX138" fmla="*/ 843104 w 3024845"/>
                  <a:gd name="connsiteY138" fmla="*/ 698254 h 1166887"/>
                  <a:gd name="connsiteX139" fmla="*/ 843104 w 3024845"/>
                  <a:gd name="connsiteY139" fmla="*/ 713387 h 1166887"/>
                  <a:gd name="connsiteX140" fmla="*/ 847157 w 3024845"/>
                  <a:gd name="connsiteY140" fmla="*/ 711495 h 1166887"/>
                  <a:gd name="connsiteX141" fmla="*/ 847157 w 3024845"/>
                  <a:gd name="connsiteY141" fmla="*/ 698254 h 1166887"/>
                  <a:gd name="connsiteX142" fmla="*/ 848170 w 3024845"/>
                  <a:gd name="connsiteY142" fmla="*/ 698254 h 1166887"/>
                  <a:gd name="connsiteX143" fmla="*/ 855264 w 3024845"/>
                  <a:gd name="connsiteY143" fmla="*/ 698254 h 1166887"/>
                  <a:gd name="connsiteX144" fmla="*/ 855264 w 3024845"/>
                  <a:gd name="connsiteY144" fmla="*/ 699876 h 1166887"/>
                  <a:gd name="connsiteX145" fmla="*/ 855264 w 3024845"/>
                  <a:gd name="connsiteY145" fmla="*/ 711225 h 1166887"/>
                  <a:gd name="connsiteX146" fmla="*/ 856024 w 3024845"/>
                  <a:gd name="connsiteY146" fmla="*/ 711225 h 1166887"/>
                  <a:gd name="connsiteX147" fmla="*/ 861344 w 3024845"/>
                  <a:gd name="connsiteY147" fmla="*/ 711225 h 1166887"/>
                  <a:gd name="connsiteX148" fmla="*/ 909984 w 3024845"/>
                  <a:gd name="connsiteY148" fmla="*/ 706902 h 1166887"/>
                  <a:gd name="connsiteX149" fmla="*/ 909984 w 3024845"/>
                  <a:gd name="connsiteY149" fmla="*/ 708253 h 1166887"/>
                  <a:gd name="connsiteX150" fmla="*/ 909984 w 3024845"/>
                  <a:gd name="connsiteY150" fmla="*/ 717710 h 1166887"/>
                  <a:gd name="connsiteX151" fmla="*/ 910744 w 3024845"/>
                  <a:gd name="connsiteY151" fmla="*/ 717710 h 1166887"/>
                  <a:gd name="connsiteX152" fmla="*/ 916065 w 3024845"/>
                  <a:gd name="connsiteY152" fmla="*/ 717710 h 1166887"/>
                  <a:gd name="connsiteX153" fmla="*/ 916065 w 3024845"/>
                  <a:gd name="connsiteY153" fmla="*/ 719872 h 1166887"/>
                  <a:gd name="connsiteX154" fmla="*/ 916065 w 3024845"/>
                  <a:gd name="connsiteY154" fmla="*/ 735005 h 1166887"/>
                  <a:gd name="connsiteX155" fmla="*/ 918091 w 3024845"/>
                  <a:gd name="connsiteY155" fmla="*/ 733654 h 1166887"/>
                  <a:gd name="connsiteX156" fmla="*/ 932278 w 3024845"/>
                  <a:gd name="connsiteY156" fmla="*/ 724196 h 1166887"/>
                  <a:gd name="connsiteX157" fmla="*/ 938358 w 3024845"/>
                  <a:gd name="connsiteY157" fmla="*/ 683122 h 1166887"/>
                  <a:gd name="connsiteX158" fmla="*/ 939118 w 3024845"/>
                  <a:gd name="connsiteY158" fmla="*/ 682852 h 1166887"/>
                  <a:gd name="connsiteX159" fmla="*/ 944438 w 3024845"/>
                  <a:gd name="connsiteY159" fmla="*/ 680960 h 1166887"/>
                  <a:gd name="connsiteX160" fmla="*/ 946465 w 3024845"/>
                  <a:gd name="connsiteY160" fmla="*/ 611783 h 1166887"/>
                  <a:gd name="connsiteX161" fmla="*/ 948492 w 3024845"/>
                  <a:gd name="connsiteY161" fmla="*/ 680960 h 1166887"/>
                  <a:gd name="connsiteX162" fmla="*/ 949252 w 3024845"/>
                  <a:gd name="connsiteY162" fmla="*/ 681230 h 1166887"/>
                  <a:gd name="connsiteX163" fmla="*/ 954572 w 3024845"/>
                  <a:gd name="connsiteY163" fmla="*/ 683122 h 1166887"/>
                  <a:gd name="connsiteX164" fmla="*/ 954572 w 3024845"/>
                  <a:gd name="connsiteY164" fmla="*/ 596651 h 1166887"/>
                  <a:gd name="connsiteX165" fmla="*/ 958625 w 3024845"/>
                  <a:gd name="connsiteY165" fmla="*/ 564224 h 1166887"/>
                  <a:gd name="connsiteX166" fmla="*/ 997132 w 3024845"/>
                  <a:gd name="connsiteY166" fmla="*/ 564224 h 1166887"/>
                  <a:gd name="connsiteX167" fmla="*/ 997132 w 3024845"/>
                  <a:gd name="connsiteY167" fmla="*/ 596651 h 1166887"/>
                  <a:gd name="connsiteX168" fmla="*/ 997892 w 3024845"/>
                  <a:gd name="connsiteY168" fmla="*/ 596651 h 1166887"/>
                  <a:gd name="connsiteX169" fmla="*/ 1003212 w 3024845"/>
                  <a:gd name="connsiteY169" fmla="*/ 596651 h 1166887"/>
                  <a:gd name="connsiteX170" fmla="*/ 1003212 w 3024845"/>
                  <a:gd name="connsiteY170" fmla="*/ 514503 h 1166887"/>
                  <a:gd name="connsiteX171" fmla="*/ 1004986 w 3024845"/>
                  <a:gd name="connsiteY171" fmla="*/ 514503 h 1166887"/>
                  <a:gd name="connsiteX172" fmla="*/ 1017399 w 3024845"/>
                  <a:gd name="connsiteY172" fmla="*/ 514503 h 1166887"/>
                  <a:gd name="connsiteX173" fmla="*/ 1017399 w 3024845"/>
                  <a:gd name="connsiteY173" fmla="*/ 512612 h 1166887"/>
                  <a:gd name="connsiteX174" fmla="*/ 1017399 w 3024845"/>
                  <a:gd name="connsiteY174" fmla="*/ 499371 h 1166887"/>
                  <a:gd name="connsiteX175" fmla="*/ 1039693 w 3024845"/>
                  <a:gd name="connsiteY175" fmla="*/ 499371 h 1166887"/>
                  <a:gd name="connsiteX176" fmla="*/ 1039693 w 3024845"/>
                  <a:gd name="connsiteY176" fmla="*/ 498290 h 1166887"/>
                  <a:gd name="connsiteX177" fmla="*/ 1039693 w 3024845"/>
                  <a:gd name="connsiteY177" fmla="*/ 490724 h 1166887"/>
                  <a:gd name="connsiteX178" fmla="*/ 1041466 w 3024845"/>
                  <a:gd name="connsiteY178" fmla="*/ 490724 h 1166887"/>
                  <a:gd name="connsiteX179" fmla="*/ 1053880 w 3024845"/>
                  <a:gd name="connsiteY179" fmla="*/ 490724 h 1166887"/>
                  <a:gd name="connsiteX180" fmla="*/ 1053880 w 3024845"/>
                  <a:gd name="connsiteY180" fmla="*/ 491805 h 1166887"/>
                  <a:gd name="connsiteX181" fmla="*/ 1053880 w 3024845"/>
                  <a:gd name="connsiteY181" fmla="*/ 499371 h 1166887"/>
                  <a:gd name="connsiteX182" fmla="*/ 1054640 w 3024845"/>
                  <a:gd name="connsiteY182" fmla="*/ 499371 h 1166887"/>
                  <a:gd name="connsiteX183" fmla="*/ 1059960 w 3024845"/>
                  <a:gd name="connsiteY183" fmla="*/ 499371 h 1166887"/>
                  <a:gd name="connsiteX184" fmla="*/ 1070093 w 3024845"/>
                  <a:gd name="connsiteY184" fmla="*/ 495047 h 1166887"/>
                  <a:gd name="connsiteX185" fmla="*/ 1074146 w 3024845"/>
                  <a:gd name="connsiteY185" fmla="*/ 498290 h 1166887"/>
                  <a:gd name="connsiteX186" fmla="*/ 1074146 w 3024845"/>
                  <a:gd name="connsiteY186" fmla="*/ 490724 h 1166887"/>
                  <a:gd name="connsiteX187" fmla="*/ 1076426 w 3024845"/>
                  <a:gd name="connsiteY187" fmla="*/ 490724 h 1166887"/>
                  <a:gd name="connsiteX188" fmla="*/ 1092387 w 3024845"/>
                  <a:gd name="connsiteY188" fmla="*/ 490724 h 1166887"/>
                  <a:gd name="connsiteX189" fmla="*/ 1092387 w 3024845"/>
                  <a:gd name="connsiteY189" fmla="*/ 491805 h 1166887"/>
                  <a:gd name="connsiteX190" fmla="*/ 1092387 w 3024845"/>
                  <a:gd name="connsiteY190" fmla="*/ 499371 h 1166887"/>
                  <a:gd name="connsiteX191" fmla="*/ 1122787 w 3024845"/>
                  <a:gd name="connsiteY191" fmla="*/ 499371 h 1166887"/>
                  <a:gd name="connsiteX192" fmla="*/ 1122787 w 3024845"/>
                  <a:gd name="connsiteY192" fmla="*/ 500992 h 1166887"/>
                  <a:gd name="connsiteX193" fmla="*/ 1122787 w 3024845"/>
                  <a:gd name="connsiteY193" fmla="*/ 512342 h 1166887"/>
                  <a:gd name="connsiteX194" fmla="*/ 1149134 w 3024845"/>
                  <a:gd name="connsiteY194" fmla="*/ 512342 h 1166887"/>
                  <a:gd name="connsiteX195" fmla="*/ 1149134 w 3024845"/>
                  <a:gd name="connsiteY195" fmla="*/ 542606 h 1166887"/>
                  <a:gd name="connsiteX196" fmla="*/ 1149894 w 3024845"/>
                  <a:gd name="connsiteY196" fmla="*/ 542606 h 1166887"/>
                  <a:gd name="connsiteX197" fmla="*/ 1155214 w 3024845"/>
                  <a:gd name="connsiteY197" fmla="*/ 542606 h 1166887"/>
                  <a:gd name="connsiteX198" fmla="*/ 1155214 w 3024845"/>
                  <a:gd name="connsiteY198" fmla="*/ 543687 h 1166887"/>
                  <a:gd name="connsiteX199" fmla="*/ 1155214 w 3024845"/>
                  <a:gd name="connsiteY199" fmla="*/ 551254 h 1166887"/>
                  <a:gd name="connsiteX200" fmla="*/ 1159268 w 3024845"/>
                  <a:gd name="connsiteY200" fmla="*/ 581518 h 1166887"/>
                  <a:gd name="connsiteX201" fmla="*/ 1160028 w 3024845"/>
                  <a:gd name="connsiteY201" fmla="*/ 581518 h 1166887"/>
                  <a:gd name="connsiteX202" fmla="*/ 1165348 w 3024845"/>
                  <a:gd name="connsiteY202" fmla="*/ 581518 h 1166887"/>
                  <a:gd name="connsiteX203" fmla="*/ 1165348 w 3024845"/>
                  <a:gd name="connsiteY203" fmla="*/ 582329 h 1166887"/>
                  <a:gd name="connsiteX204" fmla="*/ 1165348 w 3024845"/>
                  <a:gd name="connsiteY204" fmla="*/ 588004 h 1166887"/>
                  <a:gd name="connsiteX205" fmla="*/ 1166361 w 3024845"/>
                  <a:gd name="connsiteY205" fmla="*/ 588004 h 1166887"/>
                  <a:gd name="connsiteX206" fmla="*/ 1173454 w 3024845"/>
                  <a:gd name="connsiteY206" fmla="*/ 588004 h 1166887"/>
                  <a:gd name="connsiteX207" fmla="*/ 1173454 w 3024845"/>
                  <a:gd name="connsiteY207" fmla="*/ 618269 h 1166887"/>
                  <a:gd name="connsiteX208" fmla="*/ 1175481 w 3024845"/>
                  <a:gd name="connsiteY208" fmla="*/ 618269 h 1166887"/>
                  <a:gd name="connsiteX209" fmla="*/ 1189668 w 3024845"/>
                  <a:gd name="connsiteY209" fmla="*/ 618269 h 1166887"/>
                  <a:gd name="connsiteX210" fmla="*/ 1189668 w 3024845"/>
                  <a:gd name="connsiteY210" fmla="*/ 642048 h 1166887"/>
                  <a:gd name="connsiteX211" fmla="*/ 1191695 w 3024845"/>
                  <a:gd name="connsiteY211" fmla="*/ 643669 h 1166887"/>
                  <a:gd name="connsiteX212" fmla="*/ 1191695 w 3024845"/>
                  <a:gd name="connsiteY212" fmla="*/ 655019 h 1166887"/>
                  <a:gd name="connsiteX213" fmla="*/ 1192455 w 3024845"/>
                  <a:gd name="connsiteY213" fmla="*/ 655019 h 1166887"/>
                  <a:gd name="connsiteX214" fmla="*/ 1197775 w 3024845"/>
                  <a:gd name="connsiteY214" fmla="*/ 655019 h 1166887"/>
                  <a:gd name="connsiteX215" fmla="*/ 1197775 w 3024845"/>
                  <a:gd name="connsiteY215" fmla="*/ 678798 h 1166887"/>
                  <a:gd name="connsiteX216" fmla="*/ 1199041 w 3024845"/>
                  <a:gd name="connsiteY216" fmla="*/ 678798 h 1166887"/>
                  <a:gd name="connsiteX217" fmla="*/ 1207908 w 3024845"/>
                  <a:gd name="connsiteY217" fmla="*/ 678798 h 1166887"/>
                  <a:gd name="connsiteX218" fmla="*/ 1209935 w 3024845"/>
                  <a:gd name="connsiteY218" fmla="*/ 682852 h 1166887"/>
                  <a:gd name="connsiteX219" fmla="*/ 1209935 w 3024845"/>
                  <a:gd name="connsiteY219" fmla="*/ 696093 h 1166887"/>
                  <a:gd name="connsiteX220" fmla="*/ 1211455 w 3024845"/>
                  <a:gd name="connsiteY220" fmla="*/ 694201 h 1166887"/>
                  <a:gd name="connsiteX221" fmla="*/ 1222095 w 3024845"/>
                  <a:gd name="connsiteY221" fmla="*/ 680960 h 1166887"/>
                  <a:gd name="connsiteX222" fmla="*/ 1250469 w 3024845"/>
                  <a:gd name="connsiteY222" fmla="*/ 680960 h 1166887"/>
                  <a:gd name="connsiteX223" fmla="*/ 1250469 w 3024845"/>
                  <a:gd name="connsiteY223" fmla="*/ 767431 h 1166887"/>
                  <a:gd name="connsiteX224" fmla="*/ 1251229 w 3024845"/>
                  <a:gd name="connsiteY224" fmla="*/ 767431 h 1166887"/>
                  <a:gd name="connsiteX225" fmla="*/ 1256549 w 3024845"/>
                  <a:gd name="connsiteY225" fmla="*/ 767431 h 1166887"/>
                  <a:gd name="connsiteX226" fmla="*/ 1257309 w 3024845"/>
                  <a:gd name="connsiteY226" fmla="*/ 766080 h 1166887"/>
                  <a:gd name="connsiteX227" fmla="*/ 1262629 w 3024845"/>
                  <a:gd name="connsiteY227" fmla="*/ 756622 h 1166887"/>
                  <a:gd name="connsiteX228" fmla="*/ 1262629 w 3024845"/>
                  <a:gd name="connsiteY228" fmla="*/ 758514 h 1166887"/>
                  <a:gd name="connsiteX229" fmla="*/ 1262629 w 3024845"/>
                  <a:gd name="connsiteY229" fmla="*/ 771755 h 1166887"/>
                  <a:gd name="connsiteX230" fmla="*/ 1266682 w 3024845"/>
                  <a:gd name="connsiteY230" fmla="*/ 726358 h 1166887"/>
                  <a:gd name="connsiteX231" fmla="*/ 1267442 w 3024845"/>
                  <a:gd name="connsiteY231" fmla="*/ 726358 h 1166887"/>
                  <a:gd name="connsiteX232" fmla="*/ 1272762 w 3024845"/>
                  <a:gd name="connsiteY232" fmla="*/ 726358 h 1166887"/>
                  <a:gd name="connsiteX233" fmla="*/ 1272762 w 3024845"/>
                  <a:gd name="connsiteY233" fmla="*/ 661504 h 1166887"/>
                  <a:gd name="connsiteX234" fmla="*/ 1273776 w 3024845"/>
                  <a:gd name="connsiteY234" fmla="*/ 661504 h 1166887"/>
                  <a:gd name="connsiteX235" fmla="*/ 1280869 w 3024845"/>
                  <a:gd name="connsiteY235" fmla="*/ 661504 h 1166887"/>
                  <a:gd name="connsiteX236" fmla="*/ 1293029 w 3024845"/>
                  <a:gd name="connsiteY236" fmla="*/ 618269 h 1166887"/>
                  <a:gd name="connsiteX237" fmla="*/ 1294296 w 3024845"/>
                  <a:gd name="connsiteY237" fmla="*/ 618269 h 1166887"/>
                  <a:gd name="connsiteX238" fmla="*/ 1303163 w 3024845"/>
                  <a:gd name="connsiteY238" fmla="*/ 618269 h 1166887"/>
                  <a:gd name="connsiteX239" fmla="*/ 1313296 w 3024845"/>
                  <a:gd name="connsiteY239" fmla="*/ 661504 h 1166887"/>
                  <a:gd name="connsiteX240" fmla="*/ 1314309 w 3024845"/>
                  <a:gd name="connsiteY240" fmla="*/ 661504 h 1166887"/>
                  <a:gd name="connsiteX241" fmla="*/ 1321403 w 3024845"/>
                  <a:gd name="connsiteY241" fmla="*/ 661504 h 1166887"/>
                  <a:gd name="connsiteX242" fmla="*/ 1321403 w 3024845"/>
                  <a:gd name="connsiteY242" fmla="*/ 700416 h 1166887"/>
                  <a:gd name="connsiteX243" fmla="*/ 1323176 w 3024845"/>
                  <a:gd name="connsiteY243" fmla="*/ 700416 h 1166887"/>
                  <a:gd name="connsiteX244" fmla="*/ 1335590 w 3024845"/>
                  <a:gd name="connsiteY244" fmla="*/ 700416 h 1166887"/>
                  <a:gd name="connsiteX245" fmla="*/ 1335590 w 3024845"/>
                  <a:gd name="connsiteY245" fmla="*/ 702578 h 1166887"/>
                  <a:gd name="connsiteX246" fmla="*/ 1335590 w 3024845"/>
                  <a:gd name="connsiteY246" fmla="*/ 717710 h 1166887"/>
                  <a:gd name="connsiteX247" fmla="*/ 1339643 w 3024845"/>
                  <a:gd name="connsiteY247" fmla="*/ 715549 h 1166887"/>
                  <a:gd name="connsiteX248" fmla="*/ 1339643 w 3024845"/>
                  <a:gd name="connsiteY248" fmla="*/ 700416 h 1166887"/>
                  <a:gd name="connsiteX249" fmla="*/ 1341163 w 3024845"/>
                  <a:gd name="connsiteY249" fmla="*/ 700416 h 1166887"/>
                  <a:gd name="connsiteX250" fmla="*/ 1351803 w 3024845"/>
                  <a:gd name="connsiteY250" fmla="*/ 700416 h 1166887"/>
                  <a:gd name="connsiteX251" fmla="*/ 1351803 w 3024845"/>
                  <a:gd name="connsiteY251" fmla="*/ 702037 h 1166887"/>
                  <a:gd name="connsiteX252" fmla="*/ 1351803 w 3024845"/>
                  <a:gd name="connsiteY252" fmla="*/ 713387 h 1166887"/>
                  <a:gd name="connsiteX253" fmla="*/ 1382204 w 3024845"/>
                  <a:gd name="connsiteY253" fmla="*/ 713387 h 1166887"/>
                  <a:gd name="connsiteX254" fmla="*/ 1382204 w 3024845"/>
                  <a:gd name="connsiteY254" fmla="*/ 676637 h 1166887"/>
                  <a:gd name="connsiteX255" fmla="*/ 1383470 w 3024845"/>
                  <a:gd name="connsiteY255" fmla="*/ 676637 h 1166887"/>
                  <a:gd name="connsiteX256" fmla="*/ 1392337 w 3024845"/>
                  <a:gd name="connsiteY256" fmla="*/ 676637 h 1166887"/>
                  <a:gd name="connsiteX257" fmla="*/ 1392337 w 3024845"/>
                  <a:gd name="connsiteY257" fmla="*/ 698254 h 1166887"/>
                  <a:gd name="connsiteX258" fmla="*/ 1394364 w 3024845"/>
                  <a:gd name="connsiteY258" fmla="*/ 665828 h 1166887"/>
                  <a:gd name="connsiteX259" fmla="*/ 1416657 w 3024845"/>
                  <a:gd name="connsiteY259" fmla="*/ 665828 h 1166887"/>
                  <a:gd name="connsiteX260" fmla="*/ 1416657 w 3024845"/>
                  <a:gd name="connsiteY260" fmla="*/ 664206 h 1166887"/>
                  <a:gd name="connsiteX261" fmla="*/ 1416657 w 3024845"/>
                  <a:gd name="connsiteY261" fmla="*/ 652857 h 1166887"/>
                  <a:gd name="connsiteX262" fmla="*/ 1417417 w 3024845"/>
                  <a:gd name="connsiteY262" fmla="*/ 652857 h 1166887"/>
                  <a:gd name="connsiteX263" fmla="*/ 1422737 w 3024845"/>
                  <a:gd name="connsiteY263" fmla="*/ 652857 h 1166887"/>
                  <a:gd name="connsiteX264" fmla="*/ 1422737 w 3024845"/>
                  <a:gd name="connsiteY264" fmla="*/ 650966 h 1166887"/>
                  <a:gd name="connsiteX265" fmla="*/ 1422737 w 3024845"/>
                  <a:gd name="connsiteY265" fmla="*/ 637725 h 1166887"/>
                  <a:gd name="connsiteX266" fmla="*/ 1426791 w 3024845"/>
                  <a:gd name="connsiteY266" fmla="*/ 644210 h 1166887"/>
                  <a:gd name="connsiteX267" fmla="*/ 1429071 w 3024845"/>
                  <a:gd name="connsiteY267" fmla="*/ 644210 h 1166887"/>
                  <a:gd name="connsiteX268" fmla="*/ 1445031 w 3024845"/>
                  <a:gd name="connsiteY268" fmla="*/ 644210 h 1166887"/>
                  <a:gd name="connsiteX269" fmla="*/ 1445031 w 3024845"/>
                  <a:gd name="connsiteY269" fmla="*/ 643399 h 1166887"/>
                  <a:gd name="connsiteX270" fmla="*/ 1445031 w 3024845"/>
                  <a:gd name="connsiteY270" fmla="*/ 637725 h 1166887"/>
                  <a:gd name="connsiteX271" fmla="*/ 1445791 w 3024845"/>
                  <a:gd name="connsiteY271" fmla="*/ 637725 h 1166887"/>
                  <a:gd name="connsiteX272" fmla="*/ 1451111 w 3024845"/>
                  <a:gd name="connsiteY272" fmla="*/ 637725 h 1166887"/>
                  <a:gd name="connsiteX273" fmla="*/ 1451111 w 3024845"/>
                  <a:gd name="connsiteY273" fmla="*/ 639076 h 1166887"/>
                  <a:gd name="connsiteX274" fmla="*/ 1451111 w 3024845"/>
                  <a:gd name="connsiteY274" fmla="*/ 648534 h 1166887"/>
                  <a:gd name="connsiteX275" fmla="*/ 1489618 w 3024845"/>
                  <a:gd name="connsiteY275" fmla="*/ 648534 h 1166887"/>
                  <a:gd name="connsiteX276" fmla="*/ 1489618 w 3024845"/>
                  <a:gd name="connsiteY276" fmla="*/ 786887 h 1166887"/>
                  <a:gd name="connsiteX277" fmla="*/ 1491138 w 3024845"/>
                  <a:gd name="connsiteY277" fmla="*/ 786887 h 1166887"/>
                  <a:gd name="connsiteX278" fmla="*/ 1501778 w 3024845"/>
                  <a:gd name="connsiteY278" fmla="*/ 786887 h 1166887"/>
                  <a:gd name="connsiteX279" fmla="*/ 1501778 w 3024845"/>
                  <a:gd name="connsiteY279" fmla="*/ 773917 h 1166887"/>
                  <a:gd name="connsiteX280" fmla="*/ 1505832 w 3024845"/>
                  <a:gd name="connsiteY280" fmla="*/ 773917 h 1166887"/>
                  <a:gd name="connsiteX281" fmla="*/ 1505832 w 3024845"/>
                  <a:gd name="connsiteY281" fmla="*/ 786887 h 1166887"/>
                  <a:gd name="connsiteX282" fmla="*/ 1536232 w 3024845"/>
                  <a:gd name="connsiteY282" fmla="*/ 786887 h 1166887"/>
                  <a:gd name="connsiteX283" fmla="*/ 1536232 w 3024845"/>
                  <a:gd name="connsiteY283" fmla="*/ 756622 h 1166887"/>
                  <a:gd name="connsiteX284" fmla="*/ 1548392 w 3024845"/>
                  <a:gd name="connsiteY284" fmla="*/ 756622 h 1166887"/>
                  <a:gd name="connsiteX285" fmla="*/ 1560552 w 3024845"/>
                  <a:gd name="connsiteY285" fmla="*/ 754461 h 1166887"/>
                  <a:gd name="connsiteX286" fmla="*/ 1564606 w 3024845"/>
                  <a:gd name="connsiteY286" fmla="*/ 756622 h 1166887"/>
                  <a:gd name="connsiteX287" fmla="*/ 1574739 w 3024845"/>
                  <a:gd name="connsiteY287" fmla="*/ 756622 h 1166887"/>
                  <a:gd name="connsiteX288" fmla="*/ 1574739 w 3024845"/>
                  <a:gd name="connsiteY288" fmla="*/ 786887 h 1166887"/>
                  <a:gd name="connsiteX289" fmla="*/ 1582846 w 3024845"/>
                  <a:gd name="connsiteY289" fmla="*/ 786887 h 1166887"/>
                  <a:gd name="connsiteX290" fmla="*/ 1582846 w 3024845"/>
                  <a:gd name="connsiteY290" fmla="*/ 804182 h 1166887"/>
                  <a:gd name="connsiteX291" fmla="*/ 1592182 w 3024845"/>
                  <a:gd name="connsiteY291" fmla="*/ 805087 h 1166887"/>
                  <a:gd name="connsiteX292" fmla="*/ 1605140 w 3024845"/>
                  <a:gd name="connsiteY292" fmla="*/ 805087 h 1166887"/>
                  <a:gd name="connsiteX293" fmla="*/ 1605140 w 3024845"/>
                  <a:gd name="connsiteY293" fmla="*/ 789049 h 1166887"/>
                  <a:gd name="connsiteX294" fmla="*/ 1673096 w 3024845"/>
                  <a:gd name="connsiteY294" fmla="*/ 789049 h 1166887"/>
                  <a:gd name="connsiteX295" fmla="*/ 1673096 w 3024845"/>
                  <a:gd name="connsiteY295" fmla="*/ 703796 h 1166887"/>
                  <a:gd name="connsiteX296" fmla="*/ 1745104 w 3024845"/>
                  <a:gd name="connsiteY296" fmla="*/ 703796 h 1166887"/>
                  <a:gd name="connsiteX297" fmla="*/ 1745104 w 3024845"/>
                  <a:gd name="connsiteY297" fmla="*/ 782564 h 1166887"/>
                  <a:gd name="connsiteX298" fmla="*/ 1747008 w 3024845"/>
                  <a:gd name="connsiteY298" fmla="*/ 782564 h 1166887"/>
                  <a:gd name="connsiteX299" fmla="*/ 1748250 w 3024845"/>
                  <a:gd name="connsiteY299" fmla="*/ 805087 h 1166887"/>
                  <a:gd name="connsiteX300" fmla="*/ 1757926 w 3024845"/>
                  <a:gd name="connsiteY300" fmla="*/ 805087 h 1166887"/>
                  <a:gd name="connsiteX301" fmla="*/ 1759168 w 3024845"/>
                  <a:gd name="connsiteY301" fmla="*/ 782564 h 1166887"/>
                  <a:gd name="connsiteX302" fmla="*/ 1765248 w 3024845"/>
                  <a:gd name="connsiteY302" fmla="*/ 782564 h 1166887"/>
                  <a:gd name="connsiteX303" fmla="*/ 1766490 w 3024845"/>
                  <a:gd name="connsiteY303" fmla="*/ 805087 h 1166887"/>
                  <a:gd name="connsiteX304" fmla="*/ 1817112 w 3024845"/>
                  <a:gd name="connsiteY304" fmla="*/ 805087 h 1166887"/>
                  <a:gd name="connsiteX305" fmla="*/ 1817112 w 3024845"/>
                  <a:gd name="connsiteY305" fmla="*/ 642059 h 1166887"/>
                  <a:gd name="connsiteX306" fmla="*/ 2014439 w 3024845"/>
                  <a:gd name="connsiteY306" fmla="*/ 642059 h 1166887"/>
                  <a:gd name="connsiteX307" fmla="*/ 2014439 w 3024845"/>
                  <a:gd name="connsiteY307" fmla="*/ 805087 h 1166887"/>
                  <a:gd name="connsiteX308" fmla="*/ 2033136 w 3024845"/>
                  <a:gd name="connsiteY308" fmla="*/ 805087 h 1166887"/>
                  <a:gd name="connsiteX309" fmla="*/ 2033136 w 3024845"/>
                  <a:gd name="connsiteY309" fmla="*/ 722394 h 1166887"/>
                  <a:gd name="connsiteX310" fmla="*/ 2128256 w 3024845"/>
                  <a:gd name="connsiteY310" fmla="*/ 722394 h 1166887"/>
                  <a:gd name="connsiteX311" fmla="*/ 2140186 w 3024845"/>
                  <a:gd name="connsiteY311" fmla="*/ 404253 h 1166887"/>
                  <a:gd name="connsiteX312" fmla="*/ 2128026 w 3024845"/>
                  <a:gd name="connsiteY312" fmla="*/ 382635 h 1166887"/>
                  <a:gd name="connsiteX313" fmla="*/ 2121946 w 3024845"/>
                  <a:gd name="connsiteY313" fmla="*/ 378311 h 1166887"/>
                  <a:gd name="connsiteX314" fmla="*/ 2130053 w 3024845"/>
                  <a:gd name="connsiteY314" fmla="*/ 354532 h 1166887"/>
                  <a:gd name="connsiteX315" fmla="*/ 2130053 w 3024845"/>
                  <a:gd name="connsiteY315" fmla="*/ 337238 h 1166887"/>
                  <a:gd name="connsiteX316" fmla="*/ 2144240 w 3024845"/>
                  <a:gd name="connsiteY316" fmla="*/ 337238 h 1166887"/>
                  <a:gd name="connsiteX317" fmla="*/ 2144240 w 3024845"/>
                  <a:gd name="connsiteY317" fmla="*/ 315620 h 1166887"/>
                  <a:gd name="connsiteX318" fmla="*/ 2146266 w 3024845"/>
                  <a:gd name="connsiteY318" fmla="*/ 311296 h 1166887"/>
                  <a:gd name="connsiteX319" fmla="*/ 2146266 w 3024845"/>
                  <a:gd name="connsiteY319" fmla="*/ 233472 h 1166887"/>
                  <a:gd name="connsiteX320" fmla="*/ 2144240 w 3024845"/>
                  <a:gd name="connsiteY320" fmla="*/ 226987 h 1166887"/>
                  <a:gd name="connsiteX321" fmla="*/ 2150320 w 3024845"/>
                  <a:gd name="connsiteY321" fmla="*/ 220501 h 1166887"/>
                  <a:gd name="connsiteX322" fmla="*/ 2150320 w 3024845"/>
                  <a:gd name="connsiteY322" fmla="*/ 162133 h 1166887"/>
                  <a:gd name="connsiteX323" fmla="*/ 2152346 w 3024845"/>
                  <a:gd name="connsiteY323" fmla="*/ 157810 h 1166887"/>
                  <a:gd name="connsiteX324" fmla="*/ 2152346 w 3024845"/>
                  <a:gd name="connsiteY324" fmla="*/ 101604 h 1166887"/>
                  <a:gd name="connsiteX325" fmla="*/ 2154373 w 3024845"/>
                  <a:gd name="connsiteY325" fmla="*/ 82148 h 1166887"/>
                  <a:gd name="connsiteX326" fmla="*/ 2158427 w 3024845"/>
                  <a:gd name="connsiteY326" fmla="*/ 99442 h 1166887"/>
                  <a:gd name="connsiteX327" fmla="*/ 2160453 w 3024845"/>
                  <a:gd name="connsiteY327" fmla="*/ 157810 h 1166887"/>
                  <a:gd name="connsiteX328" fmla="*/ 2162480 w 3024845"/>
                  <a:gd name="connsiteY328" fmla="*/ 220501 h 1166887"/>
                  <a:gd name="connsiteX329" fmla="*/ 2168560 w 3024845"/>
                  <a:gd name="connsiteY329" fmla="*/ 226987 h 1166887"/>
                  <a:gd name="connsiteX330" fmla="*/ 2166533 w 3024845"/>
                  <a:gd name="connsiteY330" fmla="*/ 233472 h 1166887"/>
                  <a:gd name="connsiteX331" fmla="*/ 2166533 w 3024845"/>
                  <a:gd name="connsiteY331" fmla="*/ 311296 h 1166887"/>
                  <a:gd name="connsiteX332" fmla="*/ 2168560 w 3024845"/>
                  <a:gd name="connsiteY332" fmla="*/ 315620 h 1166887"/>
                  <a:gd name="connsiteX333" fmla="*/ 2168560 w 3024845"/>
                  <a:gd name="connsiteY333" fmla="*/ 337238 h 1166887"/>
                  <a:gd name="connsiteX334" fmla="*/ 2182747 w 3024845"/>
                  <a:gd name="connsiteY334" fmla="*/ 337238 h 1166887"/>
                  <a:gd name="connsiteX335" fmla="*/ 2182747 w 3024845"/>
                  <a:gd name="connsiteY335" fmla="*/ 354532 h 1166887"/>
                  <a:gd name="connsiteX336" fmla="*/ 2190854 w 3024845"/>
                  <a:gd name="connsiteY336" fmla="*/ 378311 h 1166887"/>
                  <a:gd name="connsiteX337" fmla="*/ 2184774 w 3024845"/>
                  <a:gd name="connsiteY337" fmla="*/ 382635 h 1166887"/>
                  <a:gd name="connsiteX338" fmla="*/ 2172613 w 3024845"/>
                  <a:gd name="connsiteY338" fmla="*/ 404253 h 1166887"/>
                  <a:gd name="connsiteX339" fmla="*/ 2180720 w 3024845"/>
                  <a:gd name="connsiteY339" fmla="*/ 657181 h 1166887"/>
                  <a:gd name="connsiteX340" fmla="*/ 2245574 w 3024845"/>
                  <a:gd name="connsiteY340" fmla="*/ 657181 h 1166887"/>
                  <a:gd name="connsiteX341" fmla="*/ 2245574 w 3024845"/>
                  <a:gd name="connsiteY341" fmla="*/ 732843 h 1166887"/>
                  <a:gd name="connsiteX342" fmla="*/ 2253681 w 3024845"/>
                  <a:gd name="connsiteY342" fmla="*/ 732843 h 1166887"/>
                  <a:gd name="connsiteX343" fmla="*/ 2255708 w 3024845"/>
                  <a:gd name="connsiteY343" fmla="*/ 726358 h 1166887"/>
                  <a:gd name="connsiteX344" fmla="*/ 2261788 w 3024845"/>
                  <a:gd name="connsiteY344" fmla="*/ 726358 h 1166887"/>
                  <a:gd name="connsiteX345" fmla="*/ 2263815 w 3024845"/>
                  <a:gd name="connsiteY345" fmla="*/ 735005 h 1166887"/>
                  <a:gd name="connsiteX346" fmla="*/ 2275975 w 3024845"/>
                  <a:gd name="connsiteY346" fmla="*/ 735005 h 1166887"/>
                  <a:gd name="connsiteX347" fmla="*/ 2275975 w 3024845"/>
                  <a:gd name="connsiteY347" fmla="*/ 728519 h 1166887"/>
                  <a:gd name="connsiteX348" fmla="*/ 2298268 w 3024845"/>
                  <a:gd name="connsiteY348" fmla="*/ 728519 h 1166887"/>
                  <a:gd name="connsiteX349" fmla="*/ 2298268 w 3024845"/>
                  <a:gd name="connsiteY349" fmla="*/ 735005 h 1166887"/>
                  <a:gd name="connsiteX350" fmla="*/ 2318535 w 3024845"/>
                  <a:gd name="connsiteY350" fmla="*/ 735005 h 1166887"/>
                  <a:gd name="connsiteX351" fmla="*/ 2318535 w 3024845"/>
                  <a:gd name="connsiteY351" fmla="*/ 780402 h 1166887"/>
                  <a:gd name="connsiteX352" fmla="*/ 2332722 w 3024845"/>
                  <a:gd name="connsiteY352" fmla="*/ 780402 h 1166887"/>
                  <a:gd name="connsiteX353" fmla="*/ 2332722 w 3024845"/>
                  <a:gd name="connsiteY353" fmla="*/ 767431 h 1166887"/>
                  <a:gd name="connsiteX354" fmla="*/ 2348936 w 3024845"/>
                  <a:gd name="connsiteY354" fmla="*/ 767431 h 1166887"/>
                  <a:gd name="connsiteX355" fmla="*/ 2348936 w 3024845"/>
                  <a:gd name="connsiteY355" fmla="*/ 588004 h 1166887"/>
                  <a:gd name="connsiteX356" fmla="*/ 2355016 w 3024845"/>
                  <a:gd name="connsiteY356" fmla="*/ 581518 h 1166887"/>
                  <a:gd name="connsiteX357" fmla="*/ 2427977 w 3024845"/>
                  <a:gd name="connsiteY357" fmla="*/ 581518 h 1166887"/>
                  <a:gd name="connsiteX358" fmla="*/ 2427977 w 3024845"/>
                  <a:gd name="connsiteY358" fmla="*/ 590166 h 1166887"/>
                  <a:gd name="connsiteX359" fmla="*/ 2438110 w 3024845"/>
                  <a:gd name="connsiteY359" fmla="*/ 590166 h 1166887"/>
                  <a:gd name="connsiteX360" fmla="*/ 2438110 w 3024845"/>
                  <a:gd name="connsiteY360" fmla="*/ 704740 h 1166887"/>
                  <a:gd name="connsiteX361" fmla="*/ 2460404 w 3024845"/>
                  <a:gd name="connsiteY361" fmla="*/ 704740 h 1166887"/>
                  <a:gd name="connsiteX362" fmla="*/ 2460404 w 3024845"/>
                  <a:gd name="connsiteY362" fmla="*/ 637725 h 1166887"/>
                  <a:gd name="connsiteX363" fmla="*/ 2486751 w 3024845"/>
                  <a:gd name="connsiteY363" fmla="*/ 637725 h 1166887"/>
                  <a:gd name="connsiteX364" fmla="*/ 2490804 w 3024845"/>
                  <a:gd name="connsiteY364" fmla="*/ 633401 h 1166887"/>
                  <a:gd name="connsiteX365" fmla="*/ 2498911 w 3024845"/>
                  <a:gd name="connsiteY365" fmla="*/ 633401 h 1166887"/>
                  <a:gd name="connsiteX366" fmla="*/ 2502964 w 3024845"/>
                  <a:gd name="connsiteY366" fmla="*/ 637725 h 1166887"/>
                  <a:gd name="connsiteX367" fmla="*/ 2525258 w 3024845"/>
                  <a:gd name="connsiteY367" fmla="*/ 637725 h 1166887"/>
                  <a:gd name="connsiteX368" fmla="*/ 2525258 w 3024845"/>
                  <a:gd name="connsiteY368" fmla="*/ 520989 h 1166887"/>
                  <a:gd name="connsiteX369" fmla="*/ 2582005 w 3024845"/>
                  <a:gd name="connsiteY369" fmla="*/ 510180 h 1166887"/>
                  <a:gd name="connsiteX370" fmla="*/ 2582005 w 3024845"/>
                  <a:gd name="connsiteY370" fmla="*/ 511261 h 1166887"/>
                  <a:gd name="connsiteX371" fmla="*/ 2582005 w 3024845"/>
                  <a:gd name="connsiteY371" fmla="*/ 518827 h 1166887"/>
                  <a:gd name="connsiteX372" fmla="*/ 2608352 w 3024845"/>
                  <a:gd name="connsiteY372" fmla="*/ 518827 h 1166887"/>
                  <a:gd name="connsiteX373" fmla="*/ 2608352 w 3024845"/>
                  <a:gd name="connsiteY373" fmla="*/ 773917 h 1166887"/>
                  <a:gd name="connsiteX374" fmla="*/ 2630646 w 3024845"/>
                  <a:gd name="connsiteY374" fmla="*/ 773917 h 1166887"/>
                  <a:gd name="connsiteX375" fmla="*/ 2630646 w 3024845"/>
                  <a:gd name="connsiteY375" fmla="*/ 769593 h 1166887"/>
                  <a:gd name="connsiteX376" fmla="*/ 2642806 w 3024845"/>
                  <a:gd name="connsiteY376" fmla="*/ 769593 h 1166887"/>
                  <a:gd name="connsiteX377" fmla="*/ 2642806 w 3024845"/>
                  <a:gd name="connsiteY377" fmla="*/ 773917 h 1166887"/>
                  <a:gd name="connsiteX378" fmla="*/ 2667126 w 3024845"/>
                  <a:gd name="connsiteY378" fmla="*/ 773917 h 1166887"/>
                  <a:gd name="connsiteX379" fmla="*/ 2667126 w 3024845"/>
                  <a:gd name="connsiteY379" fmla="*/ 760946 h 1166887"/>
                  <a:gd name="connsiteX380" fmla="*/ 2695500 w 3024845"/>
                  <a:gd name="connsiteY380" fmla="*/ 760946 h 1166887"/>
                  <a:gd name="connsiteX381" fmla="*/ 2707660 w 3024845"/>
                  <a:gd name="connsiteY381" fmla="*/ 756622 h 1166887"/>
                  <a:gd name="connsiteX382" fmla="*/ 2727927 w 3024845"/>
                  <a:gd name="connsiteY382" fmla="*/ 760946 h 1166887"/>
                  <a:gd name="connsiteX383" fmla="*/ 2727927 w 3024845"/>
                  <a:gd name="connsiteY383" fmla="*/ 743652 h 1166887"/>
                  <a:gd name="connsiteX384" fmla="*/ 2736034 w 3024845"/>
                  <a:gd name="connsiteY384" fmla="*/ 743652 h 1166887"/>
                  <a:gd name="connsiteX385" fmla="*/ 2736034 w 3024845"/>
                  <a:gd name="connsiteY385" fmla="*/ 730681 h 1166887"/>
                  <a:gd name="connsiteX386" fmla="*/ 2792781 w 3024845"/>
                  <a:gd name="connsiteY386" fmla="*/ 730681 h 1166887"/>
                  <a:gd name="connsiteX387" fmla="*/ 2792781 w 3024845"/>
                  <a:gd name="connsiteY387" fmla="*/ 700416 h 1166887"/>
                  <a:gd name="connsiteX388" fmla="*/ 2811021 w 3024845"/>
                  <a:gd name="connsiteY388" fmla="*/ 700416 h 1166887"/>
                  <a:gd name="connsiteX389" fmla="*/ 2811021 w 3024845"/>
                  <a:gd name="connsiteY389" fmla="*/ 693931 h 1166887"/>
                  <a:gd name="connsiteX390" fmla="*/ 2823181 w 3024845"/>
                  <a:gd name="connsiteY390" fmla="*/ 693931 h 1166887"/>
                  <a:gd name="connsiteX391" fmla="*/ 2823181 w 3024845"/>
                  <a:gd name="connsiteY391" fmla="*/ 700416 h 1166887"/>
                  <a:gd name="connsiteX392" fmla="*/ 2839395 w 3024845"/>
                  <a:gd name="connsiteY392" fmla="*/ 700416 h 1166887"/>
                  <a:gd name="connsiteX393" fmla="*/ 2839395 w 3024845"/>
                  <a:gd name="connsiteY393" fmla="*/ 750137 h 1166887"/>
                  <a:gd name="connsiteX394" fmla="*/ 2871822 w 3024845"/>
                  <a:gd name="connsiteY394" fmla="*/ 750137 h 1166887"/>
                  <a:gd name="connsiteX395" fmla="*/ 2871822 w 3024845"/>
                  <a:gd name="connsiteY395" fmla="*/ 724196 h 1166887"/>
                  <a:gd name="connsiteX396" fmla="*/ 2910329 w 3024845"/>
                  <a:gd name="connsiteY396" fmla="*/ 724196 h 1166887"/>
                  <a:gd name="connsiteX397" fmla="*/ 2910329 w 3024845"/>
                  <a:gd name="connsiteY397" fmla="*/ 693931 h 1166887"/>
                  <a:gd name="connsiteX398" fmla="*/ 2958970 w 3024845"/>
                  <a:gd name="connsiteY398" fmla="*/ 693931 h 1166887"/>
                  <a:gd name="connsiteX399" fmla="*/ 2958970 w 3024845"/>
                  <a:gd name="connsiteY399" fmla="*/ 805087 h 1166887"/>
                  <a:gd name="connsiteX400" fmla="*/ 2958970 w 3024845"/>
                  <a:gd name="connsiteY400" fmla="*/ 818866 h 1166887"/>
                  <a:gd name="connsiteX401" fmla="*/ 3024845 w 3024845"/>
                  <a:gd name="connsiteY401" fmla="*/ 818866 h 1166887"/>
                  <a:gd name="connsiteX402" fmla="*/ 3024845 w 3024845"/>
                  <a:gd name="connsiteY402" fmla="*/ 1160647 h 1166887"/>
                  <a:gd name="connsiteX403" fmla="*/ 145862 w 3024845"/>
                  <a:gd name="connsiteY403" fmla="*/ 1160647 h 1166887"/>
                  <a:gd name="connsiteX404" fmla="*/ 2054 w 3024845"/>
                  <a:gd name="connsiteY404" fmla="*/ 1166887 h 1166887"/>
                  <a:gd name="connsiteX405" fmla="*/ 0 w 3024845"/>
                  <a:gd name="connsiteY405" fmla="*/ 724196 h 1166887"/>
                  <a:gd name="connsiteX406" fmla="*/ 20267 w 3024845"/>
                  <a:gd name="connsiteY406" fmla="*/ 724196 h 1166887"/>
                  <a:gd name="connsiteX407" fmla="*/ 20774 w 3024845"/>
                  <a:gd name="connsiteY407" fmla="*/ 723115 h 1166887"/>
                  <a:gd name="connsiteX408" fmla="*/ 24320 w 3024845"/>
                  <a:gd name="connsiteY408" fmla="*/ 715549 h 1166887"/>
                  <a:gd name="connsiteX409" fmla="*/ 26094 w 3024845"/>
                  <a:gd name="connsiteY409" fmla="*/ 715819 h 1166887"/>
                  <a:gd name="connsiteX410" fmla="*/ 38507 w 3024845"/>
                  <a:gd name="connsiteY410" fmla="*/ 717710 h 1166887"/>
                  <a:gd name="connsiteX411" fmla="*/ 39014 w 3024845"/>
                  <a:gd name="connsiteY411" fmla="*/ 719062 h 1166887"/>
                  <a:gd name="connsiteX412" fmla="*/ 42560 w 3024845"/>
                  <a:gd name="connsiteY412" fmla="*/ 728519 h 1166887"/>
                  <a:gd name="connsiteX413" fmla="*/ 68907 w 3024845"/>
                  <a:gd name="connsiteY413" fmla="*/ 730681 h 1166887"/>
                  <a:gd name="connsiteX414" fmla="*/ 68907 w 3024845"/>
                  <a:gd name="connsiteY414" fmla="*/ 607460 h 1166887"/>
                  <a:gd name="connsiteX415" fmla="*/ 70934 w 3024845"/>
                  <a:gd name="connsiteY415" fmla="*/ 607460 h 1166887"/>
                  <a:gd name="connsiteX416" fmla="*/ 85121 w 3024845"/>
                  <a:gd name="connsiteY416" fmla="*/ 607460 h 1166887"/>
                  <a:gd name="connsiteX417" fmla="*/ 85121 w 3024845"/>
                  <a:gd name="connsiteY417" fmla="*/ 471268 h 1166887"/>
                  <a:gd name="connsiteX418" fmla="*/ 86894 w 3024845"/>
                  <a:gd name="connsiteY418" fmla="*/ 471268 h 1166887"/>
                  <a:gd name="connsiteX419" fmla="*/ 99308 w 3024845"/>
                  <a:gd name="connsiteY419" fmla="*/ 471268 h 1166887"/>
                  <a:gd name="connsiteX420" fmla="*/ 99308 w 3024845"/>
                  <a:gd name="connsiteY420" fmla="*/ 356694 h 1166887"/>
                  <a:gd name="connsiteX421" fmla="*/ 103361 w 3024845"/>
                  <a:gd name="connsiteY421" fmla="*/ 328590 h 1166887"/>
                  <a:gd name="connsiteX422" fmla="*/ 105388 w 3024845"/>
                  <a:gd name="connsiteY422" fmla="*/ 328590 h 1166887"/>
                  <a:gd name="connsiteX423" fmla="*/ 119575 w 3024845"/>
                  <a:gd name="connsiteY423" fmla="*/ 328590 h 1166887"/>
                  <a:gd name="connsiteX424" fmla="*/ 156055 w 3024845"/>
                  <a:gd name="connsiteY424" fmla="*/ 246443 h 1166887"/>
                  <a:gd name="connsiteX425" fmla="*/ 160109 w 3024845"/>
                  <a:gd name="connsiteY425" fmla="*/ 0 h 116688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56055 w 3024845"/>
                  <a:gd name="connsiteY0" fmla="*/ 164295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423" fmla="*/ 156055 w 3024845"/>
                  <a:gd name="connsiteY423" fmla="*/ 164295 h 1078499"/>
                  <a:gd name="connsiteX0" fmla="*/ 119575 w 3024845"/>
                  <a:gd name="connsiteY0" fmla="*/ 246442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58427 w 3024845"/>
                  <a:gd name="connsiteY325" fmla="*/ 17294 h 1078499"/>
                  <a:gd name="connsiteX326" fmla="*/ 2160453 w 3024845"/>
                  <a:gd name="connsiteY326" fmla="*/ 75662 h 1078499"/>
                  <a:gd name="connsiteX327" fmla="*/ 2162480 w 3024845"/>
                  <a:gd name="connsiteY327" fmla="*/ 138353 h 1078499"/>
                  <a:gd name="connsiteX328" fmla="*/ 2168560 w 3024845"/>
                  <a:gd name="connsiteY328" fmla="*/ 144839 h 1078499"/>
                  <a:gd name="connsiteX329" fmla="*/ 2166533 w 3024845"/>
                  <a:gd name="connsiteY329" fmla="*/ 151324 h 1078499"/>
                  <a:gd name="connsiteX330" fmla="*/ 2166533 w 3024845"/>
                  <a:gd name="connsiteY330" fmla="*/ 229148 h 1078499"/>
                  <a:gd name="connsiteX331" fmla="*/ 2168560 w 3024845"/>
                  <a:gd name="connsiteY331" fmla="*/ 233472 h 1078499"/>
                  <a:gd name="connsiteX332" fmla="*/ 2168560 w 3024845"/>
                  <a:gd name="connsiteY332" fmla="*/ 255090 h 1078499"/>
                  <a:gd name="connsiteX333" fmla="*/ 2182747 w 3024845"/>
                  <a:gd name="connsiteY333" fmla="*/ 255090 h 1078499"/>
                  <a:gd name="connsiteX334" fmla="*/ 2182747 w 3024845"/>
                  <a:gd name="connsiteY334" fmla="*/ 272384 h 1078499"/>
                  <a:gd name="connsiteX335" fmla="*/ 2190854 w 3024845"/>
                  <a:gd name="connsiteY335" fmla="*/ 296163 h 1078499"/>
                  <a:gd name="connsiteX336" fmla="*/ 2184774 w 3024845"/>
                  <a:gd name="connsiteY336" fmla="*/ 300487 h 1078499"/>
                  <a:gd name="connsiteX337" fmla="*/ 2172613 w 3024845"/>
                  <a:gd name="connsiteY337" fmla="*/ 322105 h 1078499"/>
                  <a:gd name="connsiteX338" fmla="*/ 2180720 w 3024845"/>
                  <a:gd name="connsiteY338" fmla="*/ 575033 h 1078499"/>
                  <a:gd name="connsiteX339" fmla="*/ 2245574 w 3024845"/>
                  <a:gd name="connsiteY339" fmla="*/ 575033 h 1078499"/>
                  <a:gd name="connsiteX340" fmla="*/ 2245574 w 3024845"/>
                  <a:gd name="connsiteY340" fmla="*/ 650695 h 1078499"/>
                  <a:gd name="connsiteX341" fmla="*/ 2253681 w 3024845"/>
                  <a:gd name="connsiteY341" fmla="*/ 650695 h 1078499"/>
                  <a:gd name="connsiteX342" fmla="*/ 2255708 w 3024845"/>
                  <a:gd name="connsiteY342" fmla="*/ 644210 h 1078499"/>
                  <a:gd name="connsiteX343" fmla="*/ 2261788 w 3024845"/>
                  <a:gd name="connsiteY343" fmla="*/ 644210 h 1078499"/>
                  <a:gd name="connsiteX344" fmla="*/ 2263815 w 3024845"/>
                  <a:gd name="connsiteY344" fmla="*/ 652857 h 1078499"/>
                  <a:gd name="connsiteX345" fmla="*/ 2275975 w 3024845"/>
                  <a:gd name="connsiteY345" fmla="*/ 652857 h 1078499"/>
                  <a:gd name="connsiteX346" fmla="*/ 2275975 w 3024845"/>
                  <a:gd name="connsiteY346" fmla="*/ 646371 h 1078499"/>
                  <a:gd name="connsiteX347" fmla="*/ 2298268 w 3024845"/>
                  <a:gd name="connsiteY347" fmla="*/ 646371 h 1078499"/>
                  <a:gd name="connsiteX348" fmla="*/ 2298268 w 3024845"/>
                  <a:gd name="connsiteY348" fmla="*/ 652857 h 1078499"/>
                  <a:gd name="connsiteX349" fmla="*/ 2318535 w 3024845"/>
                  <a:gd name="connsiteY349" fmla="*/ 652857 h 1078499"/>
                  <a:gd name="connsiteX350" fmla="*/ 2318535 w 3024845"/>
                  <a:gd name="connsiteY350" fmla="*/ 698254 h 1078499"/>
                  <a:gd name="connsiteX351" fmla="*/ 2332722 w 3024845"/>
                  <a:gd name="connsiteY351" fmla="*/ 698254 h 1078499"/>
                  <a:gd name="connsiteX352" fmla="*/ 2332722 w 3024845"/>
                  <a:gd name="connsiteY352" fmla="*/ 685283 h 1078499"/>
                  <a:gd name="connsiteX353" fmla="*/ 2348936 w 3024845"/>
                  <a:gd name="connsiteY353" fmla="*/ 685283 h 1078499"/>
                  <a:gd name="connsiteX354" fmla="*/ 2348936 w 3024845"/>
                  <a:gd name="connsiteY354" fmla="*/ 505856 h 1078499"/>
                  <a:gd name="connsiteX355" fmla="*/ 2355016 w 3024845"/>
                  <a:gd name="connsiteY355" fmla="*/ 499370 h 1078499"/>
                  <a:gd name="connsiteX356" fmla="*/ 2427977 w 3024845"/>
                  <a:gd name="connsiteY356" fmla="*/ 499370 h 1078499"/>
                  <a:gd name="connsiteX357" fmla="*/ 2427977 w 3024845"/>
                  <a:gd name="connsiteY357" fmla="*/ 508018 h 1078499"/>
                  <a:gd name="connsiteX358" fmla="*/ 2438110 w 3024845"/>
                  <a:gd name="connsiteY358" fmla="*/ 508018 h 1078499"/>
                  <a:gd name="connsiteX359" fmla="*/ 2438110 w 3024845"/>
                  <a:gd name="connsiteY359" fmla="*/ 622592 h 1078499"/>
                  <a:gd name="connsiteX360" fmla="*/ 2460404 w 3024845"/>
                  <a:gd name="connsiteY360" fmla="*/ 622592 h 1078499"/>
                  <a:gd name="connsiteX361" fmla="*/ 2460404 w 3024845"/>
                  <a:gd name="connsiteY361" fmla="*/ 555577 h 1078499"/>
                  <a:gd name="connsiteX362" fmla="*/ 2486751 w 3024845"/>
                  <a:gd name="connsiteY362" fmla="*/ 555577 h 1078499"/>
                  <a:gd name="connsiteX363" fmla="*/ 2490804 w 3024845"/>
                  <a:gd name="connsiteY363" fmla="*/ 551253 h 1078499"/>
                  <a:gd name="connsiteX364" fmla="*/ 2498911 w 3024845"/>
                  <a:gd name="connsiteY364" fmla="*/ 551253 h 1078499"/>
                  <a:gd name="connsiteX365" fmla="*/ 2502964 w 3024845"/>
                  <a:gd name="connsiteY365" fmla="*/ 555577 h 1078499"/>
                  <a:gd name="connsiteX366" fmla="*/ 2525258 w 3024845"/>
                  <a:gd name="connsiteY366" fmla="*/ 555577 h 1078499"/>
                  <a:gd name="connsiteX367" fmla="*/ 2525258 w 3024845"/>
                  <a:gd name="connsiteY367" fmla="*/ 438841 h 1078499"/>
                  <a:gd name="connsiteX368" fmla="*/ 2582005 w 3024845"/>
                  <a:gd name="connsiteY368" fmla="*/ 428032 h 1078499"/>
                  <a:gd name="connsiteX369" fmla="*/ 2582005 w 3024845"/>
                  <a:gd name="connsiteY369" fmla="*/ 429113 h 1078499"/>
                  <a:gd name="connsiteX370" fmla="*/ 2582005 w 3024845"/>
                  <a:gd name="connsiteY370" fmla="*/ 436679 h 1078499"/>
                  <a:gd name="connsiteX371" fmla="*/ 2608352 w 3024845"/>
                  <a:gd name="connsiteY371" fmla="*/ 436679 h 1078499"/>
                  <a:gd name="connsiteX372" fmla="*/ 2608352 w 3024845"/>
                  <a:gd name="connsiteY372" fmla="*/ 691769 h 1078499"/>
                  <a:gd name="connsiteX373" fmla="*/ 2630646 w 3024845"/>
                  <a:gd name="connsiteY373" fmla="*/ 691769 h 1078499"/>
                  <a:gd name="connsiteX374" fmla="*/ 2630646 w 3024845"/>
                  <a:gd name="connsiteY374" fmla="*/ 687445 h 1078499"/>
                  <a:gd name="connsiteX375" fmla="*/ 2642806 w 3024845"/>
                  <a:gd name="connsiteY375" fmla="*/ 687445 h 1078499"/>
                  <a:gd name="connsiteX376" fmla="*/ 2642806 w 3024845"/>
                  <a:gd name="connsiteY376" fmla="*/ 691769 h 1078499"/>
                  <a:gd name="connsiteX377" fmla="*/ 2667126 w 3024845"/>
                  <a:gd name="connsiteY377" fmla="*/ 691769 h 1078499"/>
                  <a:gd name="connsiteX378" fmla="*/ 2667126 w 3024845"/>
                  <a:gd name="connsiteY378" fmla="*/ 678798 h 1078499"/>
                  <a:gd name="connsiteX379" fmla="*/ 2695500 w 3024845"/>
                  <a:gd name="connsiteY379" fmla="*/ 678798 h 1078499"/>
                  <a:gd name="connsiteX380" fmla="*/ 2707660 w 3024845"/>
                  <a:gd name="connsiteY380" fmla="*/ 674474 h 1078499"/>
                  <a:gd name="connsiteX381" fmla="*/ 2727927 w 3024845"/>
                  <a:gd name="connsiteY381" fmla="*/ 678798 h 1078499"/>
                  <a:gd name="connsiteX382" fmla="*/ 2727927 w 3024845"/>
                  <a:gd name="connsiteY382" fmla="*/ 661504 h 1078499"/>
                  <a:gd name="connsiteX383" fmla="*/ 2736034 w 3024845"/>
                  <a:gd name="connsiteY383" fmla="*/ 661504 h 1078499"/>
                  <a:gd name="connsiteX384" fmla="*/ 2736034 w 3024845"/>
                  <a:gd name="connsiteY384" fmla="*/ 648533 h 1078499"/>
                  <a:gd name="connsiteX385" fmla="*/ 2792781 w 3024845"/>
                  <a:gd name="connsiteY385" fmla="*/ 648533 h 1078499"/>
                  <a:gd name="connsiteX386" fmla="*/ 2792781 w 3024845"/>
                  <a:gd name="connsiteY386" fmla="*/ 618268 h 1078499"/>
                  <a:gd name="connsiteX387" fmla="*/ 2811021 w 3024845"/>
                  <a:gd name="connsiteY387" fmla="*/ 618268 h 1078499"/>
                  <a:gd name="connsiteX388" fmla="*/ 2811021 w 3024845"/>
                  <a:gd name="connsiteY388" fmla="*/ 611783 h 1078499"/>
                  <a:gd name="connsiteX389" fmla="*/ 2823181 w 3024845"/>
                  <a:gd name="connsiteY389" fmla="*/ 611783 h 1078499"/>
                  <a:gd name="connsiteX390" fmla="*/ 2823181 w 3024845"/>
                  <a:gd name="connsiteY390" fmla="*/ 618268 h 1078499"/>
                  <a:gd name="connsiteX391" fmla="*/ 2839395 w 3024845"/>
                  <a:gd name="connsiteY391" fmla="*/ 618268 h 1078499"/>
                  <a:gd name="connsiteX392" fmla="*/ 2839395 w 3024845"/>
                  <a:gd name="connsiteY392" fmla="*/ 667989 h 1078499"/>
                  <a:gd name="connsiteX393" fmla="*/ 2871822 w 3024845"/>
                  <a:gd name="connsiteY393" fmla="*/ 667989 h 1078499"/>
                  <a:gd name="connsiteX394" fmla="*/ 2871822 w 3024845"/>
                  <a:gd name="connsiteY394" fmla="*/ 642048 h 1078499"/>
                  <a:gd name="connsiteX395" fmla="*/ 2910329 w 3024845"/>
                  <a:gd name="connsiteY395" fmla="*/ 642048 h 1078499"/>
                  <a:gd name="connsiteX396" fmla="*/ 2910329 w 3024845"/>
                  <a:gd name="connsiteY396" fmla="*/ 611783 h 1078499"/>
                  <a:gd name="connsiteX397" fmla="*/ 2958970 w 3024845"/>
                  <a:gd name="connsiteY397" fmla="*/ 611783 h 1078499"/>
                  <a:gd name="connsiteX398" fmla="*/ 2958970 w 3024845"/>
                  <a:gd name="connsiteY398" fmla="*/ 722939 h 1078499"/>
                  <a:gd name="connsiteX399" fmla="*/ 2958970 w 3024845"/>
                  <a:gd name="connsiteY399" fmla="*/ 736718 h 1078499"/>
                  <a:gd name="connsiteX400" fmla="*/ 3024845 w 3024845"/>
                  <a:gd name="connsiteY400" fmla="*/ 736718 h 1078499"/>
                  <a:gd name="connsiteX401" fmla="*/ 3024845 w 3024845"/>
                  <a:gd name="connsiteY401" fmla="*/ 1078499 h 1078499"/>
                  <a:gd name="connsiteX402" fmla="*/ 2054 w 3024845"/>
                  <a:gd name="connsiteY402" fmla="*/ 1076166 h 1078499"/>
                  <a:gd name="connsiteX403" fmla="*/ 0 w 3024845"/>
                  <a:gd name="connsiteY403" fmla="*/ 642048 h 1078499"/>
                  <a:gd name="connsiteX404" fmla="*/ 20267 w 3024845"/>
                  <a:gd name="connsiteY404" fmla="*/ 642048 h 1078499"/>
                  <a:gd name="connsiteX405" fmla="*/ 20774 w 3024845"/>
                  <a:gd name="connsiteY405" fmla="*/ 640967 h 1078499"/>
                  <a:gd name="connsiteX406" fmla="*/ 24320 w 3024845"/>
                  <a:gd name="connsiteY406" fmla="*/ 633401 h 1078499"/>
                  <a:gd name="connsiteX407" fmla="*/ 26094 w 3024845"/>
                  <a:gd name="connsiteY407" fmla="*/ 633671 h 1078499"/>
                  <a:gd name="connsiteX408" fmla="*/ 38507 w 3024845"/>
                  <a:gd name="connsiteY408" fmla="*/ 635562 h 1078499"/>
                  <a:gd name="connsiteX409" fmla="*/ 39014 w 3024845"/>
                  <a:gd name="connsiteY409" fmla="*/ 636914 h 1078499"/>
                  <a:gd name="connsiteX410" fmla="*/ 42560 w 3024845"/>
                  <a:gd name="connsiteY410" fmla="*/ 646371 h 1078499"/>
                  <a:gd name="connsiteX411" fmla="*/ 68907 w 3024845"/>
                  <a:gd name="connsiteY411" fmla="*/ 648533 h 1078499"/>
                  <a:gd name="connsiteX412" fmla="*/ 68907 w 3024845"/>
                  <a:gd name="connsiteY412" fmla="*/ 525312 h 1078499"/>
                  <a:gd name="connsiteX413" fmla="*/ 70934 w 3024845"/>
                  <a:gd name="connsiteY413" fmla="*/ 525312 h 1078499"/>
                  <a:gd name="connsiteX414" fmla="*/ 85121 w 3024845"/>
                  <a:gd name="connsiteY414" fmla="*/ 525312 h 1078499"/>
                  <a:gd name="connsiteX415" fmla="*/ 85121 w 3024845"/>
                  <a:gd name="connsiteY415" fmla="*/ 389120 h 1078499"/>
                  <a:gd name="connsiteX416" fmla="*/ 86894 w 3024845"/>
                  <a:gd name="connsiteY416" fmla="*/ 389120 h 1078499"/>
                  <a:gd name="connsiteX417" fmla="*/ 99308 w 3024845"/>
                  <a:gd name="connsiteY417" fmla="*/ 389120 h 1078499"/>
                  <a:gd name="connsiteX418" fmla="*/ 99308 w 3024845"/>
                  <a:gd name="connsiteY418" fmla="*/ 274546 h 1078499"/>
                  <a:gd name="connsiteX419" fmla="*/ 103361 w 3024845"/>
                  <a:gd name="connsiteY419" fmla="*/ 246442 h 1078499"/>
                  <a:gd name="connsiteX420" fmla="*/ 105388 w 3024845"/>
                  <a:gd name="connsiteY420" fmla="*/ 246442 h 1078499"/>
                  <a:gd name="connsiteX421" fmla="*/ 119575 w 3024845"/>
                  <a:gd name="connsiteY421"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0453 w 3024845"/>
                  <a:gd name="connsiteY325" fmla="*/ 75662 h 1078499"/>
                  <a:gd name="connsiteX326" fmla="*/ 2162480 w 3024845"/>
                  <a:gd name="connsiteY326" fmla="*/ 138353 h 1078499"/>
                  <a:gd name="connsiteX327" fmla="*/ 2168560 w 3024845"/>
                  <a:gd name="connsiteY327" fmla="*/ 144839 h 1078499"/>
                  <a:gd name="connsiteX328" fmla="*/ 2166533 w 3024845"/>
                  <a:gd name="connsiteY328" fmla="*/ 151324 h 1078499"/>
                  <a:gd name="connsiteX329" fmla="*/ 2166533 w 3024845"/>
                  <a:gd name="connsiteY329" fmla="*/ 229148 h 1078499"/>
                  <a:gd name="connsiteX330" fmla="*/ 2168560 w 3024845"/>
                  <a:gd name="connsiteY330" fmla="*/ 233472 h 1078499"/>
                  <a:gd name="connsiteX331" fmla="*/ 2168560 w 3024845"/>
                  <a:gd name="connsiteY331" fmla="*/ 255090 h 1078499"/>
                  <a:gd name="connsiteX332" fmla="*/ 2182747 w 3024845"/>
                  <a:gd name="connsiteY332" fmla="*/ 255090 h 1078499"/>
                  <a:gd name="connsiteX333" fmla="*/ 2182747 w 3024845"/>
                  <a:gd name="connsiteY333" fmla="*/ 272384 h 1078499"/>
                  <a:gd name="connsiteX334" fmla="*/ 2190854 w 3024845"/>
                  <a:gd name="connsiteY334" fmla="*/ 296163 h 1078499"/>
                  <a:gd name="connsiteX335" fmla="*/ 2184774 w 3024845"/>
                  <a:gd name="connsiteY335" fmla="*/ 300487 h 1078499"/>
                  <a:gd name="connsiteX336" fmla="*/ 2172613 w 3024845"/>
                  <a:gd name="connsiteY336" fmla="*/ 322105 h 1078499"/>
                  <a:gd name="connsiteX337" fmla="*/ 2180720 w 3024845"/>
                  <a:gd name="connsiteY337" fmla="*/ 575033 h 1078499"/>
                  <a:gd name="connsiteX338" fmla="*/ 2245574 w 3024845"/>
                  <a:gd name="connsiteY338" fmla="*/ 575033 h 1078499"/>
                  <a:gd name="connsiteX339" fmla="*/ 2245574 w 3024845"/>
                  <a:gd name="connsiteY339" fmla="*/ 650695 h 1078499"/>
                  <a:gd name="connsiteX340" fmla="*/ 2253681 w 3024845"/>
                  <a:gd name="connsiteY340" fmla="*/ 650695 h 1078499"/>
                  <a:gd name="connsiteX341" fmla="*/ 2255708 w 3024845"/>
                  <a:gd name="connsiteY341" fmla="*/ 644210 h 1078499"/>
                  <a:gd name="connsiteX342" fmla="*/ 2261788 w 3024845"/>
                  <a:gd name="connsiteY342" fmla="*/ 644210 h 1078499"/>
                  <a:gd name="connsiteX343" fmla="*/ 2263815 w 3024845"/>
                  <a:gd name="connsiteY343" fmla="*/ 652857 h 1078499"/>
                  <a:gd name="connsiteX344" fmla="*/ 2275975 w 3024845"/>
                  <a:gd name="connsiteY344" fmla="*/ 652857 h 1078499"/>
                  <a:gd name="connsiteX345" fmla="*/ 2275975 w 3024845"/>
                  <a:gd name="connsiteY345" fmla="*/ 646371 h 1078499"/>
                  <a:gd name="connsiteX346" fmla="*/ 2298268 w 3024845"/>
                  <a:gd name="connsiteY346" fmla="*/ 646371 h 1078499"/>
                  <a:gd name="connsiteX347" fmla="*/ 2298268 w 3024845"/>
                  <a:gd name="connsiteY347" fmla="*/ 652857 h 1078499"/>
                  <a:gd name="connsiteX348" fmla="*/ 2318535 w 3024845"/>
                  <a:gd name="connsiteY348" fmla="*/ 652857 h 1078499"/>
                  <a:gd name="connsiteX349" fmla="*/ 2318535 w 3024845"/>
                  <a:gd name="connsiteY349" fmla="*/ 698254 h 1078499"/>
                  <a:gd name="connsiteX350" fmla="*/ 2332722 w 3024845"/>
                  <a:gd name="connsiteY350" fmla="*/ 698254 h 1078499"/>
                  <a:gd name="connsiteX351" fmla="*/ 2332722 w 3024845"/>
                  <a:gd name="connsiteY351" fmla="*/ 685283 h 1078499"/>
                  <a:gd name="connsiteX352" fmla="*/ 2348936 w 3024845"/>
                  <a:gd name="connsiteY352" fmla="*/ 685283 h 1078499"/>
                  <a:gd name="connsiteX353" fmla="*/ 2348936 w 3024845"/>
                  <a:gd name="connsiteY353" fmla="*/ 505856 h 1078499"/>
                  <a:gd name="connsiteX354" fmla="*/ 2355016 w 3024845"/>
                  <a:gd name="connsiteY354" fmla="*/ 499370 h 1078499"/>
                  <a:gd name="connsiteX355" fmla="*/ 2427977 w 3024845"/>
                  <a:gd name="connsiteY355" fmla="*/ 499370 h 1078499"/>
                  <a:gd name="connsiteX356" fmla="*/ 2427977 w 3024845"/>
                  <a:gd name="connsiteY356" fmla="*/ 508018 h 1078499"/>
                  <a:gd name="connsiteX357" fmla="*/ 2438110 w 3024845"/>
                  <a:gd name="connsiteY357" fmla="*/ 508018 h 1078499"/>
                  <a:gd name="connsiteX358" fmla="*/ 2438110 w 3024845"/>
                  <a:gd name="connsiteY358" fmla="*/ 622592 h 1078499"/>
                  <a:gd name="connsiteX359" fmla="*/ 2460404 w 3024845"/>
                  <a:gd name="connsiteY359" fmla="*/ 622592 h 1078499"/>
                  <a:gd name="connsiteX360" fmla="*/ 2460404 w 3024845"/>
                  <a:gd name="connsiteY360" fmla="*/ 555577 h 1078499"/>
                  <a:gd name="connsiteX361" fmla="*/ 2486751 w 3024845"/>
                  <a:gd name="connsiteY361" fmla="*/ 555577 h 1078499"/>
                  <a:gd name="connsiteX362" fmla="*/ 2490804 w 3024845"/>
                  <a:gd name="connsiteY362" fmla="*/ 551253 h 1078499"/>
                  <a:gd name="connsiteX363" fmla="*/ 2498911 w 3024845"/>
                  <a:gd name="connsiteY363" fmla="*/ 551253 h 1078499"/>
                  <a:gd name="connsiteX364" fmla="*/ 2502964 w 3024845"/>
                  <a:gd name="connsiteY364" fmla="*/ 555577 h 1078499"/>
                  <a:gd name="connsiteX365" fmla="*/ 2525258 w 3024845"/>
                  <a:gd name="connsiteY365" fmla="*/ 555577 h 1078499"/>
                  <a:gd name="connsiteX366" fmla="*/ 2525258 w 3024845"/>
                  <a:gd name="connsiteY366" fmla="*/ 438841 h 1078499"/>
                  <a:gd name="connsiteX367" fmla="*/ 2582005 w 3024845"/>
                  <a:gd name="connsiteY367" fmla="*/ 428032 h 1078499"/>
                  <a:gd name="connsiteX368" fmla="*/ 2582005 w 3024845"/>
                  <a:gd name="connsiteY368" fmla="*/ 429113 h 1078499"/>
                  <a:gd name="connsiteX369" fmla="*/ 2582005 w 3024845"/>
                  <a:gd name="connsiteY369" fmla="*/ 436679 h 1078499"/>
                  <a:gd name="connsiteX370" fmla="*/ 2608352 w 3024845"/>
                  <a:gd name="connsiteY370" fmla="*/ 436679 h 1078499"/>
                  <a:gd name="connsiteX371" fmla="*/ 2608352 w 3024845"/>
                  <a:gd name="connsiteY371" fmla="*/ 691769 h 1078499"/>
                  <a:gd name="connsiteX372" fmla="*/ 2630646 w 3024845"/>
                  <a:gd name="connsiteY372" fmla="*/ 691769 h 1078499"/>
                  <a:gd name="connsiteX373" fmla="*/ 2630646 w 3024845"/>
                  <a:gd name="connsiteY373" fmla="*/ 687445 h 1078499"/>
                  <a:gd name="connsiteX374" fmla="*/ 2642806 w 3024845"/>
                  <a:gd name="connsiteY374" fmla="*/ 687445 h 1078499"/>
                  <a:gd name="connsiteX375" fmla="*/ 2642806 w 3024845"/>
                  <a:gd name="connsiteY375" fmla="*/ 691769 h 1078499"/>
                  <a:gd name="connsiteX376" fmla="*/ 2667126 w 3024845"/>
                  <a:gd name="connsiteY376" fmla="*/ 691769 h 1078499"/>
                  <a:gd name="connsiteX377" fmla="*/ 2667126 w 3024845"/>
                  <a:gd name="connsiteY377" fmla="*/ 678798 h 1078499"/>
                  <a:gd name="connsiteX378" fmla="*/ 2695500 w 3024845"/>
                  <a:gd name="connsiteY378" fmla="*/ 678798 h 1078499"/>
                  <a:gd name="connsiteX379" fmla="*/ 2707660 w 3024845"/>
                  <a:gd name="connsiteY379" fmla="*/ 674474 h 1078499"/>
                  <a:gd name="connsiteX380" fmla="*/ 2727927 w 3024845"/>
                  <a:gd name="connsiteY380" fmla="*/ 678798 h 1078499"/>
                  <a:gd name="connsiteX381" fmla="*/ 2727927 w 3024845"/>
                  <a:gd name="connsiteY381" fmla="*/ 661504 h 1078499"/>
                  <a:gd name="connsiteX382" fmla="*/ 2736034 w 3024845"/>
                  <a:gd name="connsiteY382" fmla="*/ 661504 h 1078499"/>
                  <a:gd name="connsiteX383" fmla="*/ 2736034 w 3024845"/>
                  <a:gd name="connsiteY383" fmla="*/ 648533 h 1078499"/>
                  <a:gd name="connsiteX384" fmla="*/ 2792781 w 3024845"/>
                  <a:gd name="connsiteY384" fmla="*/ 648533 h 1078499"/>
                  <a:gd name="connsiteX385" fmla="*/ 2792781 w 3024845"/>
                  <a:gd name="connsiteY385" fmla="*/ 618268 h 1078499"/>
                  <a:gd name="connsiteX386" fmla="*/ 2811021 w 3024845"/>
                  <a:gd name="connsiteY386" fmla="*/ 618268 h 1078499"/>
                  <a:gd name="connsiteX387" fmla="*/ 2811021 w 3024845"/>
                  <a:gd name="connsiteY387" fmla="*/ 611783 h 1078499"/>
                  <a:gd name="connsiteX388" fmla="*/ 2823181 w 3024845"/>
                  <a:gd name="connsiteY388" fmla="*/ 611783 h 1078499"/>
                  <a:gd name="connsiteX389" fmla="*/ 2823181 w 3024845"/>
                  <a:gd name="connsiteY389" fmla="*/ 618268 h 1078499"/>
                  <a:gd name="connsiteX390" fmla="*/ 2839395 w 3024845"/>
                  <a:gd name="connsiteY390" fmla="*/ 618268 h 1078499"/>
                  <a:gd name="connsiteX391" fmla="*/ 2839395 w 3024845"/>
                  <a:gd name="connsiteY391" fmla="*/ 667989 h 1078499"/>
                  <a:gd name="connsiteX392" fmla="*/ 2871822 w 3024845"/>
                  <a:gd name="connsiteY392" fmla="*/ 667989 h 1078499"/>
                  <a:gd name="connsiteX393" fmla="*/ 2871822 w 3024845"/>
                  <a:gd name="connsiteY393" fmla="*/ 642048 h 1078499"/>
                  <a:gd name="connsiteX394" fmla="*/ 2910329 w 3024845"/>
                  <a:gd name="connsiteY394" fmla="*/ 642048 h 1078499"/>
                  <a:gd name="connsiteX395" fmla="*/ 2910329 w 3024845"/>
                  <a:gd name="connsiteY395" fmla="*/ 611783 h 1078499"/>
                  <a:gd name="connsiteX396" fmla="*/ 2958970 w 3024845"/>
                  <a:gd name="connsiteY396" fmla="*/ 611783 h 1078499"/>
                  <a:gd name="connsiteX397" fmla="*/ 2958970 w 3024845"/>
                  <a:gd name="connsiteY397" fmla="*/ 722939 h 1078499"/>
                  <a:gd name="connsiteX398" fmla="*/ 2958970 w 3024845"/>
                  <a:gd name="connsiteY398" fmla="*/ 736718 h 1078499"/>
                  <a:gd name="connsiteX399" fmla="*/ 3024845 w 3024845"/>
                  <a:gd name="connsiteY399" fmla="*/ 736718 h 1078499"/>
                  <a:gd name="connsiteX400" fmla="*/ 3024845 w 3024845"/>
                  <a:gd name="connsiteY400" fmla="*/ 1078499 h 1078499"/>
                  <a:gd name="connsiteX401" fmla="*/ 2054 w 3024845"/>
                  <a:gd name="connsiteY401" fmla="*/ 1076166 h 1078499"/>
                  <a:gd name="connsiteX402" fmla="*/ 0 w 3024845"/>
                  <a:gd name="connsiteY402" fmla="*/ 642048 h 1078499"/>
                  <a:gd name="connsiteX403" fmla="*/ 20267 w 3024845"/>
                  <a:gd name="connsiteY403" fmla="*/ 642048 h 1078499"/>
                  <a:gd name="connsiteX404" fmla="*/ 20774 w 3024845"/>
                  <a:gd name="connsiteY404" fmla="*/ 640967 h 1078499"/>
                  <a:gd name="connsiteX405" fmla="*/ 24320 w 3024845"/>
                  <a:gd name="connsiteY405" fmla="*/ 633401 h 1078499"/>
                  <a:gd name="connsiteX406" fmla="*/ 26094 w 3024845"/>
                  <a:gd name="connsiteY406" fmla="*/ 633671 h 1078499"/>
                  <a:gd name="connsiteX407" fmla="*/ 38507 w 3024845"/>
                  <a:gd name="connsiteY407" fmla="*/ 635562 h 1078499"/>
                  <a:gd name="connsiteX408" fmla="*/ 39014 w 3024845"/>
                  <a:gd name="connsiteY408" fmla="*/ 636914 h 1078499"/>
                  <a:gd name="connsiteX409" fmla="*/ 42560 w 3024845"/>
                  <a:gd name="connsiteY409" fmla="*/ 646371 h 1078499"/>
                  <a:gd name="connsiteX410" fmla="*/ 68907 w 3024845"/>
                  <a:gd name="connsiteY410" fmla="*/ 648533 h 1078499"/>
                  <a:gd name="connsiteX411" fmla="*/ 68907 w 3024845"/>
                  <a:gd name="connsiteY411" fmla="*/ 525312 h 1078499"/>
                  <a:gd name="connsiteX412" fmla="*/ 70934 w 3024845"/>
                  <a:gd name="connsiteY412" fmla="*/ 525312 h 1078499"/>
                  <a:gd name="connsiteX413" fmla="*/ 85121 w 3024845"/>
                  <a:gd name="connsiteY413" fmla="*/ 525312 h 1078499"/>
                  <a:gd name="connsiteX414" fmla="*/ 85121 w 3024845"/>
                  <a:gd name="connsiteY414" fmla="*/ 389120 h 1078499"/>
                  <a:gd name="connsiteX415" fmla="*/ 86894 w 3024845"/>
                  <a:gd name="connsiteY415" fmla="*/ 389120 h 1078499"/>
                  <a:gd name="connsiteX416" fmla="*/ 99308 w 3024845"/>
                  <a:gd name="connsiteY416" fmla="*/ 389120 h 1078499"/>
                  <a:gd name="connsiteX417" fmla="*/ 99308 w 3024845"/>
                  <a:gd name="connsiteY417" fmla="*/ 274546 h 1078499"/>
                  <a:gd name="connsiteX418" fmla="*/ 103361 w 3024845"/>
                  <a:gd name="connsiteY418" fmla="*/ 246442 h 1078499"/>
                  <a:gd name="connsiteX419" fmla="*/ 105388 w 3024845"/>
                  <a:gd name="connsiteY419" fmla="*/ 246442 h 1078499"/>
                  <a:gd name="connsiteX420" fmla="*/ 119575 w 3024845"/>
                  <a:gd name="connsiteY420"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2480 w 3024845"/>
                  <a:gd name="connsiteY325" fmla="*/ 138353 h 1078499"/>
                  <a:gd name="connsiteX326" fmla="*/ 2168560 w 3024845"/>
                  <a:gd name="connsiteY326" fmla="*/ 144839 h 1078499"/>
                  <a:gd name="connsiteX327" fmla="*/ 2166533 w 3024845"/>
                  <a:gd name="connsiteY327" fmla="*/ 151324 h 1078499"/>
                  <a:gd name="connsiteX328" fmla="*/ 2166533 w 3024845"/>
                  <a:gd name="connsiteY328" fmla="*/ 229148 h 1078499"/>
                  <a:gd name="connsiteX329" fmla="*/ 2168560 w 3024845"/>
                  <a:gd name="connsiteY329" fmla="*/ 233472 h 1078499"/>
                  <a:gd name="connsiteX330" fmla="*/ 2168560 w 3024845"/>
                  <a:gd name="connsiteY330" fmla="*/ 255090 h 1078499"/>
                  <a:gd name="connsiteX331" fmla="*/ 2182747 w 3024845"/>
                  <a:gd name="connsiteY331" fmla="*/ 255090 h 1078499"/>
                  <a:gd name="connsiteX332" fmla="*/ 2182747 w 3024845"/>
                  <a:gd name="connsiteY332" fmla="*/ 272384 h 1078499"/>
                  <a:gd name="connsiteX333" fmla="*/ 2190854 w 3024845"/>
                  <a:gd name="connsiteY333" fmla="*/ 296163 h 1078499"/>
                  <a:gd name="connsiteX334" fmla="*/ 2184774 w 3024845"/>
                  <a:gd name="connsiteY334" fmla="*/ 300487 h 1078499"/>
                  <a:gd name="connsiteX335" fmla="*/ 2172613 w 3024845"/>
                  <a:gd name="connsiteY335" fmla="*/ 322105 h 1078499"/>
                  <a:gd name="connsiteX336" fmla="*/ 2180720 w 3024845"/>
                  <a:gd name="connsiteY336" fmla="*/ 575033 h 1078499"/>
                  <a:gd name="connsiteX337" fmla="*/ 2245574 w 3024845"/>
                  <a:gd name="connsiteY337" fmla="*/ 575033 h 1078499"/>
                  <a:gd name="connsiteX338" fmla="*/ 2245574 w 3024845"/>
                  <a:gd name="connsiteY338" fmla="*/ 650695 h 1078499"/>
                  <a:gd name="connsiteX339" fmla="*/ 2253681 w 3024845"/>
                  <a:gd name="connsiteY339" fmla="*/ 650695 h 1078499"/>
                  <a:gd name="connsiteX340" fmla="*/ 2255708 w 3024845"/>
                  <a:gd name="connsiteY340" fmla="*/ 644210 h 1078499"/>
                  <a:gd name="connsiteX341" fmla="*/ 2261788 w 3024845"/>
                  <a:gd name="connsiteY341" fmla="*/ 644210 h 1078499"/>
                  <a:gd name="connsiteX342" fmla="*/ 2263815 w 3024845"/>
                  <a:gd name="connsiteY342" fmla="*/ 652857 h 1078499"/>
                  <a:gd name="connsiteX343" fmla="*/ 2275975 w 3024845"/>
                  <a:gd name="connsiteY343" fmla="*/ 652857 h 1078499"/>
                  <a:gd name="connsiteX344" fmla="*/ 2275975 w 3024845"/>
                  <a:gd name="connsiteY344" fmla="*/ 646371 h 1078499"/>
                  <a:gd name="connsiteX345" fmla="*/ 2298268 w 3024845"/>
                  <a:gd name="connsiteY345" fmla="*/ 646371 h 1078499"/>
                  <a:gd name="connsiteX346" fmla="*/ 2298268 w 3024845"/>
                  <a:gd name="connsiteY346" fmla="*/ 652857 h 1078499"/>
                  <a:gd name="connsiteX347" fmla="*/ 2318535 w 3024845"/>
                  <a:gd name="connsiteY347" fmla="*/ 652857 h 1078499"/>
                  <a:gd name="connsiteX348" fmla="*/ 2318535 w 3024845"/>
                  <a:gd name="connsiteY348" fmla="*/ 698254 h 1078499"/>
                  <a:gd name="connsiteX349" fmla="*/ 2332722 w 3024845"/>
                  <a:gd name="connsiteY349" fmla="*/ 698254 h 1078499"/>
                  <a:gd name="connsiteX350" fmla="*/ 2332722 w 3024845"/>
                  <a:gd name="connsiteY350" fmla="*/ 685283 h 1078499"/>
                  <a:gd name="connsiteX351" fmla="*/ 2348936 w 3024845"/>
                  <a:gd name="connsiteY351" fmla="*/ 685283 h 1078499"/>
                  <a:gd name="connsiteX352" fmla="*/ 2348936 w 3024845"/>
                  <a:gd name="connsiteY352" fmla="*/ 505856 h 1078499"/>
                  <a:gd name="connsiteX353" fmla="*/ 2355016 w 3024845"/>
                  <a:gd name="connsiteY353" fmla="*/ 499370 h 1078499"/>
                  <a:gd name="connsiteX354" fmla="*/ 2427977 w 3024845"/>
                  <a:gd name="connsiteY354" fmla="*/ 499370 h 1078499"/>
                  <a:gd name="connsiteX355" fmla="*/ 2427977 w 3024845"/>
                  <a:gd name="connsiteY355" fmla="*/ 508018 h 1078499"/>
                  <a:gd name="connsiteX356" fmla="*/ 2438110 w 3024845"/>
                  <a:gd name="connsiteY356" fmla="*/ 508018 h 1078499"/>
                  <a:gd name="connsiteX357" fmla="*/ 2438110 w 3024845"/>
                  <a:gd name="connsiteY357" fmla="*/ 622592 h 1078499"/>
                  <a:gd name="connsiteX358" fmla="*/ 2460404 w 3024845"/>
                  <a:gd name="connsiteY358" fmla="*/ 622592 h 1078499"/>
                  <a:gd name="connsiteX359" fmla="*/ 2460404 w 3024845"/>
                  <a:gd name="connsiteY359" fmla="*/ 555577 h 1078499"/>
                  <a:gd name="connsiteX360" fmla="*/ 2486751 w 3024845"/>
                  <a:gd name="connsiteY360" fmla="*/ 555577 h 1078499"/>
                  <a:gd name="connsiteX361" fmla="*/ 2490804 w 3024845"/>
                  <a:gd name="connsiteY361" fmla="*/ 551253 h 1078499"/>
                  <a:gd name="connsiteX362" fmla="*/ 2498911 w 3024845"/>
                  <a:gd name="connsiteY362" fmla="*/ 551253 h 1078499"/>
                  <a:gd name="connsiteX363" fmla="*/ 2502964 w 3024845"/>
                  <a:gd name="connsiteY363" fmla="*/ 555577 h 1078499"/>
                  <a:gd name="connsiteX364" fmla="*/ 2525258 w 3024845"/>
                  <a:gd name="connsiteY364" fmla="*/ 555577 h 1078499"/>
                  <a:gd name="connsiteX365" fmla="*/ 2525258 w 3024845"/>
                  <a:gd name="connsiteY365" fmla="*/ 438841 h 1078499"/>
                  <a:gd name="connsiteX366" fmla="*/ 2582005 w 3024845"/>
                  <a:gd name="connsiteY366" fmla="*/ 428032 h 1078499"/>
                  <a:gd name="connsiteX367" fmla="*/ 2582005 w 3024845"/>
                  <a:gd name="connsiteY367" fmla="*/ 429113 h 1078499"/>
                  <a:gd name="connsiteX368" fmla="*/ 2582005 w 3024845"/>
                  <a:gd name="connsiteY368" fmla="*/ 436679 h 1078499"/>
                  <a:gd name="connsiteX369" fmla="*/ 2608352 w 3024845"/>
                  <a:gd name="connsiteY369" fmla="*/ 436679 h 1078499"/>
                  <a:gd name="connsiteX370" fmla="*/ 2608352 w 3024845"/>
                  <a:gd name="connsiteY370" fmla="*/ 691769 h 1078499"/>
                  <a:gd name="connsiteX371" fmla="*/ 2630646 w 3024845"/>
                  <a:gd name="connsiteY371" fmla="*/ 691769 h 1078499"/>
                  <a:gd name="connsiteX372" fmla="*/ 2630646 w 3024845"/>
                  <a:gd name="connsiteY372" fmla="*/ 687445 h 1078499"/>
                  <a:gd name="connsiteX373" fmla="*/ 2642806 w 3024845"/>
                  <a:gd name="connsiteY373" fmla="*/ 687445 h 1078499"/>
                  <a:gd name="connsiteX374" fmla="*/ 2642806 w 3024845"/>
                  <a:gd name="connsiteY374" fmla="*/ 691769 h 1078499"/>
                  <a:gd name="connsiteX375" fmla="*/ 2667126 w 3024845"/>
                  <a:gd name="connsiteY375" fmla="*/ 691769 h 1078499"/>
                  <a:gd name="connsiteX376" fmla="*/ 2667126 w 3024845"/>
                  <a:gd name="connsiteY376" fmla="*/ 678798 h 1078499"/>
                  <a:gd name="connsiteX377" fmla="*/ 2695500 w 3024845"/>
                  <a:gd name="connsiteY377" fmla="*/ 678798 h 1078499"/>
                  <a:gd name="connsiteX378" fmla="*/ 2707660 w 3024845"/>
                  <a:gd name="connsiteY378" fmla="*/ 674474 h 1078499"/>
                  <a:gd name="connsiteX379" fmla="*/ 2727927 w 3024845"/>
                  <a:gd name="connsiteY379" fmla="*/ 678798 h 1078499"/>
                  <a:gd name="connsiteX380" fmla="*/ 2727927 w 3024845"/>
                  <a:gd name="connsiteY380" fmla="*/ 661504 h 1078499"/>
                  <a:gd name="connsiteX381" fmla="*/ 2736034 w 3024845"/>
                  <a:gd name="connsiteY381" fmla="*/ 661504 h 1078499"/>
                  <a:gd name="connsiteX382" fmla="*/ 2736034 w 3024845"/>
                  <a:gd name="connsiteY382" fmla="*/ 648533 h 1078499"/>
                  <a:gd name="connsiteX383" fmla="*/ 2792781 w 3024845"/>
                  <a:gd name="connsiteY383" fmla="*/ 648533 h 1078499"/>
                  <a:gd name="connsiteX384" fmla="*/ 2792781 w 3024845"/>
                  <a:gd name="connsiteY384" fmla="*/ 618268 h 1078499"/>
                  <a:gd name="connsiteX385" fmla="*/ 2811021 w 3024845"/>
                  <a:gd name="connsiteY385" fmla="*/ 618268 h 1078499"/>
                  <a:gd name="connsiteX386" fmla="*/ 2811021 w 3024845"/>
                  <a:gd name="connsiteY386" fmla="*/ 611783 h 1078499"/>
                  <a:gd name="connsiteX387" fmla="*/ 2823181 w 3024845"/>
                  <a:gd name="connsiteY387" fmla="*/ 611783 h 1078499"/>
                  <a:gd name="connsiteX388" fmla="*/ 2823181 w 3024845"/>
                  <a:gd name="connsiteY388" fmla="*/ 618268 h 1078499"/>
                  <a:gd name="connsiteX389" fmla="*/ 2839395 w 3024845"/>
                  <a:gd name="connsiteY389" fmla="*/ 618268 h 1078499"/>
                  <a:gd name="connsiteX390" fmla="*/ 2839395 w 3024845"/>
                  <a:gd name="connsiteY390" fmla="*/ 667989 h 1078499"/>
                  <a:gd name="connsiteX391" fmla="*/ 2871822 w 3024845"/>
                  <a:gd name="connsiteY391" fmla="*/ 667989 h 1078499"/>
                  <a:gd name="connsiteX392" fmla="*/ 2871822 w 3024845"/>
                  <a:gd name="connsiteY392" fmla="*/ 642048 h 1078499"/>
                  <a:gd name="connsiteX393" fmla="*/ 2910329 w 3024845"/>
                  <a:gd name="connsiteY393" fmla="*/ 642048 h 1078499"/>
                  <a:gd name="connsiteX394" fmla="*/ 2910329 w 3024845"/>
                  <a:gd name="connsiteY394" fmla="*/ 611783 h 1078499"/>
                  <a:gd name="connsiteX395" fmla="*/ 2958970 w 3024845"/>
                  <a:gd name="connsiteY395" fmla="*/ 611783 h 1078499"/>
                  <a:gd name="connsiteX396" fmla="*/ 2958970 w 3024845"/>
                  <a:gd name="connsiteY396" fmla="*/ 722939 h 1078499"/>
                  <a:gd name="connsiteX397" fmla="*/ 2958970 w 3024845"/>
                  <a:gd name="connsiteY397" fmla="*/ 736718 h 1078499"/>
                  <a:gd name="connsiteX398" fmla="*/ 3024845 w 3024845"/>
                  <a:gd name="connsiteY398" fmla="*/ 736718 h 1078499"/>
                  <a:gd name="connsiteX399" fmla="*/ 3024845 w 3024845"/>
                  <a:gd name="connsiteY399" fmla="*/ 1078499 h 1078499"/>
                  <a:gd name="connsiteX400" fmla="*/ 2054 w 3024845"/>
                  <a:gd name="connsiteY400" fmla="*/ 1076166 h 1078499"/>
                  <a:gd name="connsiteX401" fmla="*/ 0 w 3024845"/>
                  <a:gd name="connsiteY401" fmla="*/ 642048 h 1078499"/>
                  <a:gd name="connsiteX402" fmla="*/ 20267 w 3024845"/>
                  <a:gd name="connsiteY402" fmla="*/ 642048 h 1078499"/>
                  <a:gd name="connsiteX403" fmla="*/ 20774 w 3024845"/>
                  <a:gd name="connsiteY403" fmla="*/ 640967 h 1078499"/>
                  <a:gd name="connsiteX404" fmla="*/ 24320 w 3024845"/>
                  <a:gd name="connsiteY404" fmla="*/ 633401 h 1078499"/>
                  <a:gd name="connsiteX405" fmla="*/ 26094 w 3024845"/>
                  <a:gd name="connsiteY405" fmla="*/ 633671 h 1078499"/>
                  <a:gd name="connsiteX406" fmla="*/ 38507 w 3024845"/>
                  <a:gd name="connsiteY406" fmla="*/ 635562 h 1078499"/>
                  <a:gd name="connsiteX407" fmla="*/ 39014 w 3024845"/>
                  <a:gd name="connsiteY407" fmla="*/ 636914 h 1078499"/>
                  <a:gd name="connsiteX408" fmla="*/ 42560 w 3024845"/>
                  <a:gd name="connsiteY408" fmla="*/ 646371 h 1078499"/>
                  <a:gd name="connsiteX409" fmla="*/ 68907 w 3024845"/>
                  <a:gd name="connsiteY409" fmla="*/ 648533 h 1078499"/>
                  <a:gd name="connsiteX410" fmla="*/ 68907 w 3024845"/>
                  <a:gd name="connsiteY410" fmla="*/ 525312 h 1078499"/>
                  <a:gd name="connsiteX411" fmla="*/ 70934 w 3024845"/>
                  <a:gd name="connsiteY411" fmla="*/ 525312 h 1078499"/>
                  <a:gd name="connsiteX412" fmla="*/ 85121 w 3024845"/>
                  <a:gd name="connsiteY412" fmla="*/ 525312 h 1078499"/>
                  <a:gd name="connsiteX413" fmla="*/ 85121 w 3024845"/>
                  <a:gd name="connsiteY413" fmla="*/ 389120 h 1078499"/>
                  <a:gd name="connsiteX414" fmla="*/ 86894 w 3024845"/>
                  <a:gd name="connsiteY414" fmla="*/ 389120 h 1078499"/>
                  <a:gd name="connsiteX415" fmla="*/ 99308 w 3024845"/>
                  <a:gd name="connsiteY415" fmla="*/ 389120 h 1078499"/>
                  <a:gd name="connsiteX416" fmla="*/ 99308 w 3024845"/>
                  <a:gd name="connsiteY416" fmla="*/ 274546 h 1078499"/>
                  <a:gd name="connsiteX417" fmla="*/ 103361 w 3024845"/>
                  <a:gd name="connsiteY417" fmla="*/ 246442 h 1078499"/>
                  <a:gd name="connsiteX418" fmla="*/ 105388 w 3024845"/>
                  <a:gd name="connsiteY418" fmla="*/ 246442 h 1078499"/>
                  <a:gd name="connsiteX419" fmla="*/ 119575 w 3024845"/>
                  <a:gd name="connsiteY419" fmla="*/ 246442 h 1078499"/>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72613 w 3024845"/>
                  <a:gd name="connsiteY334" fmla="*/ 302649 h 1059043"/>
                  <a:gd name="connsiteX335" fmla="*/ 2180720 w 3024845"/>
                  <a:gd name="connsiteY335" fmla="*/ 555577 h 1059043"/>
                  <a:gd name="connsiteX336" fmla="*/ 2245574 w 3024845"/>
                  <a:gd name="connsiteY336" fmla="*/ 555577 h 1059043"/>
                  <a:gd name="connsiteX337" fmla="*/ 2245574 w 3024845"/>
                  <a:gd name="connsiteY337" fmla="*/ 631239 h 1059043"/>
                  <a:gd name="connsiteX338" fmla="*/ 2253681 w 3024845"/>
                  <a:gd name="connsiteY338" fmla="*/ 631239 h 1059043"/>
                  <a:gd name="connsiteX339" fmla="*/ 2255708 w 3024845"/>
                  <a:gd name="connsiteY339" fmla="*/ 624754 h 1059043"/>
                  <a:gd name="connsiteX340" fmla="*/ 2261788 w 3024845"/>
                  <a:gd name="connsiteY340" fmla="*/ 624754 h 1059043"/>
                  <a:gd name="connsiteX341" fmla="*/ 2263815 w 3024845"/>
                  <a:gd name="connsiteY341" fmla="*/ 633401 h 1059043"/>
                  <a:gd name="connsiteX342" fmla="*/ 2275975 w 3024845"/>
                  <a:gd name="connsiteY342" fmla="*/ 633401 h 1059043"/>
                  <a:gd name="connsiteX343" fmla="*/ 2275975 w 3024845"/>
                  <a:gd name="connsiteY343" fmla="*/ 626915 h 1059043"/>
                  <a:gd name="connsiteX344" fmla="*/ 2298268 w 3024845"/>
                  <a:gd name="connsiteY344" fmla="*/ 626915 h 1059043"/>
                  <a:gd name="connsiteX345" fmla="*/ 2298268 w 3024845"/>
                  <a:gd name="connsiteY345" fmla="*/ 633401 h 1059043"/>
                  <a:gd name="connsiteX346" fmla="*/ 2318535 w 3024845"/>
                  <a:gd name="connsiteY346" fmla="*/ 633401 h 1059043"/>
                  <a:gd name="connsiteX347" fmla="*/ 2318535 w 3024845"/>
                  <a:gd name="connsiteY347" fmla="*/ 678798 h 1059043"/>
                  <a:gd name="connsiteX348" fmla="*/ 2332722 w 3024845"/>
                  <a:gd name="connsiteY348" fmla="*/ 678798 h 1059043"/>
                  <a:gd name="connsiteX349" fmla="*/ 2332722 w 3024845"/>
                  <a:gd name="connsiteY349" fmla="*/ 665827 h 1059043"/>
                  <a:gd name="connsiteX350" fmla="*/ 2348936 w 3024845"/>
                  <a:gd name="connsiteY350" fmla="*/ 665827 h 1059043"/>
                  <a:gd name="connsiteX351" fmla="*/ 2348936 w 3024845"/>
                  <a:gd name="connsiteY351" fmla="*/ 486400 h 1059043"/>
                  <a:gd name="connsiteX352" fmla="*/ 2355016 w 3024845"/>
                  <a:gd name="connsiteY352" fmla="*/ 479914 h 1059043"/>
                  <a:gd name="connsiteX353" fmla="*/ 2427977 w 3024845"/>
                  <a:gd name="connsiteY353" fmla="*/ 479914 h 1059043"/>
                  <a:gd name="connsiteX354" fmla="*/ 2427977 w 3024845"/>
                  <a:gd name="connsiteY354" fmla="*/ 488562 h 1059043"/>
                  <a:gd name="connsiteX355" fmla="*/ 2438110 w 3024845"/>
                  <a:gd name="connsiteY355" fmla="*/ 488562 h 1059043"/>
                  <a:gd name="connsiteX356" fmla="*/ 2438110 w 3024845"/>
                  <a:gd name="connsiteY356" fmla="*/ 603136 h 1059043"/>
                  <a:gd name="connsiteX357" fmla="*/ 2460404 w 3024845"/>
                  <a:gd name="connsiteY357" fmla="*/ 603136 h 1059043"/>
                  <a:gd name="connsiteX358" fmla="*/ 2460404 w 3024845"/>
                  <a:gd name="connsiteY358" fmla="*/ 536121 h 1059043"/>
                  <a:gd name="connsiteX359" fmla="*/ 2486751 w 3024845"/>
                  <a:gd name="connsiteY359" fmla="*/ 536121 h 1059043"/>
                  <a:gd name="connsiteX360" fmla="*/ 2490804 w 3024845"/>
                  <a:gd name="connsiteY360" fmla="*/ 531797 h 1059043"/>
                  <a:gd name="connsiteX361" fmla="*/ 2498911 w 3024845"/>
                  <a:gd name="connsiteY361" fmla="*/ 531797 h 1059043"/>
                  <a:gd name="connsiteX362" fmla="*/ 2502964 w 3024845"/>
                  <a:gd name="connsiteY362" fmla="*/ 536121 h 1059043"/>
                  <a:gd name="connsiteX363" fmla="*/ 2525258 w 3024845"/>
                  <a:gd name="connsiteY363" fmla="*/ 536121 h 1059043"/>
                  <a:gd name="connsiteX364" fmla="*/ 2525258 w 3024845"/>
                  <a:gd name="connsiteY364" fmla="*/ 419385 h 1059043"/>
                  <a:gd name="connsiteX365" fmla="*/ 2582005 w 3024845"/>
                  <a:gd name="connsiteY365" fmla="*/ 408576 h 1059043"/>
                  <a:gd name="connsiteX366" fmla="*/ 2582005 w 3024845"/>
                  <a:gd name="connsiteY366" fmla="*/ 409657 h 1059043"/>
                  <a:gd name="connsiteX367" fmla="*/ 2582005 w 3024845"/>
                  <a:gd name="connsiteY367" fmla="*/ 417223 h 1059043"/>
                  <a:gd name="connsiteX368" fmla="*/ 2608352 w 3024845"/>
                  <a:gd name="connsiteY368" fmla="*/ 417223 h 1059043"/>
                  <a:gd name="connsiteX369" fmla="*/ 2608352 w 3024845"/>
                  <a:gd name="connsiteY369" fmla="*/ 672313 h 1059043"/>
                  <a:gd name="connsiteX370" fmla="*/ 2630646 w 3024845"/>
                  <a:gd name="connsiteY370" fmla="*/ 672313 h 1059043"/>
                  <a:gd name="connsiteX371" fmla="*/ 2630646 w 3024845"/>
                  <a:gd name="connsiteY371" fmla="*/ 667989 h 1059043"/>
                  <a:gd name="connsiteX372" fmla="*/ 2642806 w 3024845"/>
                  <a:gd name="connsiteY372" fmla="*/ 667989 h 1059043"/>
                  <a:gd name="connsiteX373" fmla="*/ 2642806 w 3024845"/>
                  <a:gd name="connsiteY373" fmla="*/ 672313 h 1059043"/>
                  <a:gd name="connsiteX374" fmla="*/ 2667126 w 3024845"/>
                  <a:gd name="connsiteY374" fmla="*/ 672313 h 1059043"/>
                  <a:gd name="connsiteX375" fmla="*/ 2667126 w 3024845"/>
                  <a:gd name="connsiteY375" fmla="*/ 659342 h 1059043"/>
                  <a:gd name="connsiteX376" fmla="*/ 2695500 w 3024845"/>
                  <a:gd name="connsiteY376" fmla="*/ 659342 h 1059043"/>
                  <a:gd name="connsiteX377" fmla="*/ 2707660 w 3024845"/>
                  <a:gd name="connsiteY377" fmla="*/ 655018 h 1059043"/>
                  <a:gd name="connsiteX378" fmla="*/ 2727927 w 3024845"/>
                  <a:gd name="connsiteY378" fmla="*/ 659342 h 1059043"/>
                  <a:gd name="connsiteX379" fmla="*/ 2727927 w 3024845"/>
                  <a:gd name="connsiteY379" fmla="*/ 642048 h 1059043"/>
                  <a:gd name="connsiteX380" fmla="*/ 2736034 w 3024845"/>
                  <a:gd name="connsiteY380" fmla="*/ 642048 h 1059043"/>
                  <a:gd name="connsiteX381" fmla="*/ 2736034 w 3024845"/>
                  <a:gd name="connsiteY381" fmla="*/ 629077 h 1059043"/>
                  <a:gd name="connsiteX382" fmla="*/ 2792781 w 3024845"/>
                  <a:gd name="connsiteY382" fmla="*/ 629077 h 1059043"/>
                  <a:gd name="connsiteX383" fmla="*/ 2792781 w 3024845"/>
                  <a:gd name="connsiteY383" fmla="*/ 598812 h 1059043"/>
                  <a:gd name="connsiteX384" fmla="*/ 2811021 w 3024845"/>
                  <a:gd name="connsiteY384" fmla="*/ 598812 h 1059043"/>
                  <a:gd name="connsiteX385" fmla="*/ 2811021 w 3024845"/>
                  <a:gd name="connsiteY385" fmla="*/ 592327 h 1059043"/>
                  <a:gd name="connsiteX386" fmla="*/ 2823181 w 3024845"/>
                  <a:gd name="connsiteY386" fmla="*/ 592327 h 1059043"/>
                  <a:gd name="connsiteX387" fmla="*/ 2823181 w 3024845"/>
                  <a:gd name="connsiteY387" fmla="*/ 598812 h 1059043"/>
                  <a:gd name="connsiteX388" fmla="*/ 2839395 w 3024845"/>
                  <a:gd name="connsiteY388" fmla="*/ 598812 h 1059043"/>
                  <a:gd name="connsiteX389" fmla="*/ 2839395 w 3024845"/>
                  <a:gd name="connsiteY389" fmla="*/ 648533 h 1059043"/>
                  <a:gd name="connsiteX390" fmla="*/ 2871822 w 3024845"/>
                  <a:gd name="connsiteY390" fmla="*/ 648533 h 1059043"/>
                  <a:gd name="connsiteX391" fmla="*/ 2871822 w 3024845"/>
                  <a:gd name="connsiteY391" fmla="*/ 622592 h 1059043"/>
                  <a:gd name="connsiteX392" fmla="*/ 2910329 w 3024845"/>
                  <a:gd name="connsiteY392" fmla="*/ 622592 h 1059043"/>
                  <a:gd name="connsiteX393" fmla="*/ 2910329 w 3024845"/>
                  <a:gd name="connsiteY393" fmla="*/ 592327 h 1059043"/>
                  <a:gd name="connsiteX394" fmla="*/ 2958970 w 3024845"/>
                  <a:gd name="connsiteY394" fmla="*/ 592327 h 1059043"/>
                  <a:gd name="connsiteX395" fmla="*/ 2958970 w 3024845"/>
                  <a:gd name="connsiteY395" fmla="*/ 703483 h 1059043"/>
                  <a:gd name="connsiteX396" fmla="*/ 2958970 w 3024845"/>
                  <a:gd name="connsiteY396" fmla="*/ 717262 h 1059043"/>
                  <a:gd name="connsiteX397" fmla="*/ 3024845 w 3024845"/>
                  <a:gd name="connsiteY397" fmla="*/ 717262 h 1059043"/>
                  <a:gd name="connsiteX398" fmla="*/ 3024845 w 3024845"/>
                  <a:gd name="connsiteY398" fmla="*/ 1059043 h 1059043"/>
                  <a:gd name="connsiteX399" fmla="*/ 2054 w 3024845"/>
                  <a:gd name="connsiteY399" fmla="*/ 1056710 h 1059043"/>
                  <a:gd name="connsiteX400" fmla="*/ 0 w 3024845"/>
                  <a:gd name="connsiteY400" fmla="*/ 622592 h 1059043"/>
                  <a:gd name="connsiteX401" fmla="*/ 20267 w 3024845"/>
                  <a:gd name="connsiteY401" fmla="*/ 622592 h 1059043"/>
                  <a:gd name="connsiteX402" fmla="*/ 20774 w 3024845"/>
                  <a:gd name="connsiteY402" fmla="*/ 621511 h 1059043"/>
                  <a:gd name="connsiteX403" fmla="*/ 24320 w 3024845"/>
                  <a:gd name="connsiteY403" fmla="*/ 613945 h 1059043"/>
                  <a:gd name="connsiteX404" fmla="*/ 26094 w 3024845"/>
                  <a:gd name="connsiteY404" fmla="*/ 614215 h 1059043"/>
                  <a:gd name="connsiteX405" fmla="*/ 38507 w 3024845"/>
                  <a:gd name="connsiteY405" fmla="*/ 616106 h 1059043"/>
                  <a:gd name="connsiteX406" fmla="*/ 39014 w 3024845"/>
                  <a:gd name="connsiteY406" fmla="*/ 617458 h 1059043"/>
                  <a:gd name="connsiteX407" fmla="*/ 42560 w 3024845"/>
                  <a:gd name="connsiteY407" fmla="*/ 626915 h 1059043"/>
                  <a:gd name="connsiteX408" fmla="*/ 68907 w 3024845"/>
                  <a:gd name="connsiteY408" fmla="*/ 629077 h 1059043"/>
                  <a:gd name="connsiteX409" fmla="*/ 68907 w 3024845"/>
                  <a:gd name="connsiteY409" fmla="*/ 505856 h 1059043"/>
                  <a:gd name="connsiteX410" fmla="*/ 70934 w 3024845"/>
                  <a:gd name="connsiteY410" fmla="*/ 505856 h 1059043"/>
                  <a:gd name="connsiteX411" fmla="*/ 85121 w 3024845"/>
                  <a:gd name="connsiteY411" fmla="*/ 505856 h 1059043"/>
                  <a:gd name="connsiteX412" fmla="*/ 85121 w 3024845"/>
                  <a:gd name="connsiteY412" fmla="*/ 369664 h 1059043"/>
                  <a:gd name="connsiteX413" fmla="*/ 86894 w 3024845"/>
                  <a:gd name="connsiteY413" fmla="*/ 369664 h 1059043"/>
                  <a:gd name="connsiteX414" fmla="*/ 99308 w 3024845"/>
                  <a:gd name="connsiteY414" fmla="*/ 369664 h 1059043"/>
                  <a:gd name="connsiteX415" fmla="*/ 99308 w 3024845"/>
                  <a:gd name="connsiteY415" fmla="*/ 255090 h 1059043"/>
                  <a:gd name="connsiteX416" fmla="*/ 103361 w 3024845"/>
                  <a:gd name="connsiteY416" fmla="*/ 226986 h 1059043"/>
                  <a:gd name="connsiteX417" fmla="*/ 105388 w 3024845"/>
                  <a:gd name="connsiteY417" fmla="*/ 226986 h 1059043"/>
                  <a:gd name="connsiteX418" fmla="*/ 119575 w 3024845"/>
                  <a:gd name="connsiteY41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80720 w 3024845"/>
                  <a:gd name="connsiteY334" fmla="*/ 555577 h 1059043"/>
                  <a:gd name="connsiteX335" fmla="*/ 2245574 w 3024845"/>
                  <a:gd name="connsiteY335" fmla="*/ 555577 h 1059043"/>
                  <a:gd name="connsiteX336" fmla="*/ 2245574 w 3024845"/>
                  <a:gd name="connsiteY336" fmla="*/ 631239 h 1059043"/>
                  <a:gd name="connsiteX337" fmla="*/ 2253681 w 3024845"/>
                  <a:gd name="connsiteY337" fmla="*/ 631239 h 1059043"/>
                  <a:gd name="connsiteX338" fmla="*/ 2255708 w 3024845"/>
                  <a:gd name="connsiteY338" fmla="*/ 624754 h 1059043"/>
                  <a:gd name="connsiteX339" fmla="*/ 2261788 w 3024845"/>
                  <a:gd name="connsiteY339" fmla="*/ 624754 h 1059043"/>
                  <a:gd name="connsiteX340" fmla="*/ 2263815 w 3024845"/>
                  <a:gd name="connsiteY340" fmla="*/ 633401 h 1059043"/>
                  <a:gd name="connsiteX341" fmla="*/ 2275975 w 3024845"/>
                  <a:gd name="connsiteY341" fmla="*/ 633401 h 1059043"/>
                  <a:gd name="connsiteX342" fmla="*/ 2275975 w 3024845"/>
                  <a:gd name="connsiteY342" fmla="*/ 626915 h 1059043"/>
                  <a:gd name="connsiteX343" fmla="*/ 2298268 w 3024845"/>
                  <a:gd name="connsiteY343" fmla="*/ 626915 h 1059043"/>
                  <a:gd name="connsiteX344" fmla="*/ 2298268 w 3024845"/>
                  <a:gd name="connsiteY344" fmla="*/ 633401 h 1059043"/>
                  <a:gd name="connsiteX345" fmla="*/ 2318535 w 3024845"/>
                  <a:gd name="connsiteY345" fmla="*/ 633401 h 1059043"/>
                  <a:gd name="connsiteX346" fmla="*/ 2318535 w 3024845"/>
                  <a:gd name="connsiteY346" fmla="*/ 678798 h 1059043"/>
                  <a:gd name="connsiteX347" fmla="*/ 2332722 w 3024845"/>
                  <a:gd name="connsiteY347" fmla="*/ 678798 h 1059043"/>
                  <a:gd name="connsiteX348" fmla="*/ 2332722 w 3024845"/>
                  <a:gd name="connsiteY348" fmla="*/ 665827 h 1059043"/>
                  <a:gd name="connsiteX349" fmla="*/ 2348936 w 3024845"/>
                  <a:gd name="connsiteY349" fmla="*/ 665827 h 1059043"/>
                  <a:gd name="connsiteX350" fmla="*/ 2348936 w 3024845"/>
                  <a:gd name="connsiteY350" fmla="*/ 486400 h 1059043"/>
                  <a:gd name="connsiteX351" fmla="*/ 2355016 w 3024845"/>
                  <a:gd name="connsiteY351" fmla="*/ 479914 h 1059043"/>
                  <a:gd name="connsiteX352" fmla="*/ 2427977 w 3024845"/>
                  <a:gd name="connsiteY352" fmla="*/ 479914 h 1059043"/>
                  <a:gd name="connsiteX353" fmla="*/ 2427977 w 3024845"/>
                  <a:gd name="connsiteY353" fmla="*/ 488562 h 1059043"/>
                  <a:gd name="connsiteX354" fmla="*/ 2438110 w 3024845"/>
                  <a:gd name="connsiteY354" fmla="*/ 488562 h 1059043"/>
                  <a:gd name="connsiteX355" fmla="*/ 2438110 w 3024845"/>
                  <a:gd name="connsiteY355" fmla="*/ 603136 h 1059043"/>
                  <a:gd name="connsiteX356" fmla="*/ 2460404 w 3024845"/>
                  <a:gd name="connsiteY356" fmla="*/ 603136 h 1059043"/>
                  <a:gd name="connsiteX357" fmla="*/ 2460404 w 3024845"/>
                  <a:gd name="connsiteY357" fmla="*/ 536121 h 1059043"/>
                  <a:gd name="connsiteX358" fmla="*/ 2486751 w 3024845"/>
                  <a:gd name="connsiteY358" fmla="*/ 536121 h 1059043"/>
                  <a:gd name="connsiteX359" fmla="*/ 2490804 w 3024845"/>
                  <a:gd name="connsiteY359" fmla="*/ 531797 h 1059043"/>
                  <a:gd name="connsiteX360" fmla="*/ 2498911 w 3024845"/>
                  <a:gd name="connsiteY360" fmla="*/ 531797 h 1059043"/>
                  <a:gd name="connsiteX361" fmla="*/ 2502964 w 3024845"/>
                  <a:gd name="connsiteY361" fmla="*/ 536121 h 1059043"/>
                  <a:gd name="connsiteX362" fmla="*/ 2525258 w 3024845"/>
                  <a:gd name="connsiteY362" fmla="*/ 536121 h 1059043"/>
                  <a:gd name="connsiteX363" fmla="*/ 2525258 w 3024845"/>
                  <a:gd name="connsiteY363" fmla="*/ 419385 h 1059043"/>
                  <a:gd name="connsiteX364" fmla="*/ 2582005 w 3024845"/>
                  <a:gd name="connsiteY364" fmla="*/ 408576 h 1059043"/>
                  <a:gd name="connsiteX365" fmla="*/ 2582005 w 3024845"/>
                  <a:gd name="connsiteY365" fmla="*/ 409657 h 1059043"/>
                  <a:gd name="connsiteX366" fmla="*/ 2582005 w 3024845"/>
                  <a:gd name="connsiteY366" fmla="*/ 417223 h 1059043"/>
                  <a:gd name="connsiteX367" fmla="*/ 2608352 w 3024845"/>
                  <a:gd name="connsiteY367" fmla="*/ 417223 h 1059043"/>
                  <a:gd name="connsiteX368" fmla="*/ 2608352 w 3024845"/>
                  <a:gd name="connsiteY368" fmla="*/ 672313 h 1059043"/>
                  <a:gd name="connsiteX369" fmla="*/ 2630646 w 3024845"/>
                  <a:gd name="connsiteY369" fmla="*/ 672313 h 1059043"/>
                  <a:gd name="connsiteX370" fmla="*/ 2630646 w 3024845"/>
                  <a:gd name="connsiteY370" fmla="*/ 667989 h 1059043"/>
                  <a:gd name="connsiteX371" fmla="*/ 2642806 w 3024845"/>
                  <a:gd name="connsiteY371" fmla="*/ 667989 h 1059043"/>
                  <a:gd name="connsiteX372" fmla="*/ 2642806 w 3024845"/>
                  <a:gd name="connsiteY372" fmla="*/ 672313 h 1059043"/>
                  <a:gd name="connsiteX373" fmla="*/ 2667126 w 3024845"/>
                  <a:gd name="connsiteY373" fmla="*/ 672313 h 1059043"/>
                  <a:gd name="connsiteX374" fmla="*/ 2667126 w 3024845"/>
                  <a:gd name="connsiteY374" fmla="*/ 659342 h 1059043"/>
                  <a:gd name="connsiteX375" fmla="*/ 2695500 w 3024845"/>
                  <a:gd name="connsiteY375" fmla="*/ 659342 h 1059043"/>
                  <a:gd name="connsiteX376" fmla="*/ 2707660 w 3024845"/>
                  <a:gd name="connsiteY376" fmla="*/ 655018 h 1059043"/>
                  <a:gd name="connsiteX377" fmla="*/ 2727927 w 3024845"/>
                  <a:gd name="connsiteY377" fmla="*/ 659342 h 1059043"/>
                  <a:gd name="connsiteX378" fmla="*/ 2727927 w 3024845"/>
                  <a:gd name="connsiteY378" fmla="*/ 642048 h 1059043"/>
                  <a:gd name="connsiteX379" fmla="*/ 2736034 w 3024845"/>
                  <a:gd name="connsiteY379" fmla="*/ 642048 h 1059043"/>
                  <a:gd name="connsiteX380" fmla="*/ 2736034 w 3024845"/>
                  <a:gd name="connsiteY380" fmla="*/ 629077 h 1059043"/>
                  <a:gd name="connsiteX381" fmla="*/ 2792781 w 3024845"/>
                  <a:gd name="connsiteY381" fmla="*/ 629077 h 1059043"/>
                  <a:gd name="connsiteX382" fmla="*/ 2792781 w 3024845"/>
                  <a:gd name="connsiteY382" fmla="*/ 598812 h 1059043"/>
                  <a:gd name="connsiteX383" fmla="*/ 2811021 w 3024845"/>
                  <a:gd name="connsiteY383" fmla="*/ 598812 h 1059043"/>
                  <a:gd name="connsiteX384" fmla="*/ 2811021 w 3024845"/>
                  <a:gd name="connsiteY384" fmla="*/ 592327 h 1059043"/>
                  <a:gd name="connsiteX385" fmla="*/ 2823181 w 3024845"/>
                  <a:gd name="connsiteY385" fmla="*/ 592327 h 1059043"/>
                  <a:gd name="connsiteX386" fmla="*/ 2823181 w 3024845"/>
                  <a:gd name="connsiteY386" fmla="*/ 598812 h 1059043"/>
                  <a:gd name="connsiteX387" fmla="*/ 2839395 w 3024845"/>
                  <a:gd name="connsiteY387" fmla="*/ 598812 h 1059043"/>
                  <a:gd name="connsiteX388" fmla="*/ 2839395 w 3024845"/>
                  <a:gd name="connsiteY388" fmla="*/ 648533 h 1059043"/>
                  <a:gd name="connsiteX389" fmla="*/ 2871822 w 3024845"/>
                  <a:gd name="connsiteY389" fmla="*/ 648533 h 1059043"/>
                  <a:gd name="connsiteX390" fmla="*/ 2871822 w 3024845"/>
                  <a:gd name="connsiteY390" fmla="*/ 622592 h 1059043"/>
                  <a:gd name="connsiteX391" fmla="*/ 2910329 w 3024845"/>
                  <a:gd name="connsiteY391" fmla="*/ 622592 h 1059043"/>
                  <a:gd name="connsiteX392" fmla="*/ 2910329 w 3024845"/>
                  <a:gd name="connsiteY392" fmla="*/ 592327 h 1059043"/>
                  <a:gd name="connsiteX393" fmla="*/ 2958970 w 3024845"/>
                  <a:gd name="connsiteY393" fmla="*/ 592327 h 1059043"/>
                  <a:gd name="connsiteX394" fmla="*/ 2958970 w 3024845"/>
                  <a:gd name="connsiteY394" fmla="*/ 703483 h 1059043"/>
                  <a:gd name="connsiteX395" fmla="*/ 2958970 w 3024845"/>
                  <a:gd name="connsiteY395" fmla="*/ 717262 h 1059043"/>
                  <a:gd name="connsiteX396" fmla="*/ 3024845 w 3024845"/>
                  <a:gd name="connsiteY396" fmla="*/ 717262 h 1059043"/>
                  <a:gd name="connsiteX397" fmla="*/ 3024845 w 3024845"/>
                  <a:gd name="connsiteY397" fmla="*/ 1059043 h 1059043"/>
                  <a:gd name="connsiteX398" fmla="*/ 2054 w 3024845"/>
                  <a:gd name="connsiteY398" fmla="*/ 1056710 h 1059043"/>
                  <a:gd name="connsiteX399" fmla="*/ 0 w 3024845"/>
                  <a:gd name="connsiteY399" fmla="*/ 622592 h 1059043"/>
                  <a:gd name="connsiteX400" fmla="*/ 20267 w 3024845"/>
                  <a:gd name="connsiteY400" fmla="*/ 622592 h 1059043"/>
                  <a:gd name="connsiteX401" fmla="*/ 20774 w 3024845"/>
                  <a:gd name="connsiteY401" fmla="*/ 621511 h 1059043"/>
                  <a:gd name="connsiteX402" fmla="*/ 24320 w 3024845"/>
                  <a:gd name="connsiteY402" fmla="*/ 613945 h 1059043"/>
                  <a:gd name="connsiteX403" fmla="*/ 26094 w 3024845"/>
                  <a:gd name="connsiteY403" fmla="*/ 614215 h 1059043"/>
                  <a:gd name="connsiteX404" fmla="*/ 38507 w 3024845"/>
                  <a:gd name="connsiteY404" fmla="*/ 616106 h 1059043"/>
                  <a:gd name="connsiteX405" fmla="*/ 39014 w 3024845"/>
                  <a:gd name="connsiteY405" fmla="*/ 617458 h 1059043"/>
                  <a:gd name="connsiteX406" fmla="*/ 42560 w 3024845"/>
                  <a:gd name="connsiteY406" fmla="*/ 626915 h 1059043"/>
                  <a:gd name="connsiteX407" fmla="*/ 68907 w 3024845"/>
                  <a:gd name="connsiteY407" fmla="*/ 629077 h 1059043"/>
                  <a:gd name="connsiteX408" fmla="*/ 68907 w 3024845"/>
                  <a:gd name="connsiteY408" fmla="*/ 505856 h 1059043"/>
                  <a:gd name="connsiteX409" fmla="*/ 70934 w 3024845"/>
                  <a:gd name="connsiteY409" fmla="*/ 505856 h 1059043"/>
                  <a:gd name="connsiteX410" fmla="*/ 85121 w 3024845"/>
                  <a:gd name="connsiteY410" fmla="*/ 505856 h 1059043"/>
                  <a:gd name="connsiteX411" fmla="*/ 85121 w 3024845"/>
                  <a:gd name="connsiteY411" fmla="*/ 369664 h 1059043"/>
                  <a:gd name="connsiteX412" fmla="*/ 86894 w 3024845"/>
                  <a:gd name="connsiteY412" fmla="*/ 369664 h 1059043"/>
                  <a:gd name="connsiteX413" fmla="*/ 99308 w 3024845"/>
                  <a:gd name="connsiteY413" fmla="*/ 369664 h 1059043"/>
                  <a:gd name="connsiteX414" fmla="*/ 99308 w 3024845"/>
                  <a:gd name="connsiteY414" fmla="*/ 255090 h 1059043"/>
                  <a:gd name="connsiteX415" fmla="*/ 103361 w 3024845"/>
                  <a:gd name="connsiteY415" fmla="*/ 226986 h 1059043"/>
                  <a:gd name="connsiteX416" fmla="*/ 105388 w 3024845"/>
                  <a:gd name="connsiteY416" fmla="*/ 226986 h 1059043"/>
                  <a:gd name="connsiteX417" fmla="*/ 119575 w 3024845"/>
                  <a:gd name="connsiteY41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0720 w 3024845"/>
                  <a:gd name="connsiteY333" fmla="*/ 555577 h 1059043"/>
                  <a:gd name="connsiteX334" fmla="*/ 2245574 w 3024845"/>
                  <a:gd name="connsiteY334" fmla="*/ 555577 h 1059043"/>
                  <a:gd name="connsiteX335" fmla="*/ 2245574 w 3024845"/>
                  <a:gd name="connsiteY335" fmla="*/ 631239 h 1059043"/>
                  <a:gd name="connsiteX336" fmla="*/ 2253681 w 3024845"/>
                  <a:gd name="connsiteY336" fmla="*/ 631239 h 1059043"/>
                  <a:gd name="connsiteX337" fmla="*/ 2255708 w 3024845"/>
                  <a:gd name="connsiteY337" fmla="*/ 624754 h 1059043"/>
                  <a:gd name="connsiteX338" fmla="*/ 2261788 w 3024845"/>
                  <a:gd name="connsiteY338" fmla="*/ 624754 h 1059043"/>
                  <a:gd name="connsiteX339" fmla="*/ 2263815 w 3024845"/>
                  <a:gd name="connsiteY339" fmla="*/ 633401 h 1059043"/>
                  <a:gd name="connsiteX340" fmla="*/ 2275975 w 3024845"/>
                  <a:gd name="connsiteY340" fmla="*/ 633401 h 1059043"/>
                  <a:gd name="connsiteX341" fmla="*/ 2275975 w 3024845"/>
                  <a:gd name="connsiteY341" fmla="*/ 626915 h 1059043"/>
                  <a:gd name="connsiteX342" fmla="*/ 2298268 w 3024845"/>
                  <a:gd name="connsiteY342" fmla="*/ 626915 h 1059043"/>
                  <a:gd name="connsiteX343" fmla="*/ 2298268 w 3024845"/>
                  <a:gd name="connsiteY343" fmla="*/ 633401 h 1059043"/>
                  <a:gd name="connsiteX344" fmla="*/ 2318535 w 3024845"/>
                  <a:gd name="connsiteY344" fmla="*/ 633401 h 1059043"/>
                  <a:gd name="connsiteX345" fmla="*/ 2318535 w 3024845"/>
                  <a:gd name="connsiteY345" fmla="*/ 678798 h 1059043"/>
                  <a:gd name="connsiteX346" fmla="*/ 2332722 w 3024845"/>
                  <a:gd name="connsiteY346" fmla="*/ 678798 h 1059043"/>
                  <a:gd name="connsiteX347" fmla="*/ 2332722 w 3024845"/>
                  <a:gd name="connsiteY347" fmla="*/ 665827 h 1059043"/>
                  <a:gd name="connsiteX348" fmla="*/ 2348936 w 3024845"/>
                  <a:gd name="connsiteY348" fmla="*/ 665827 h 1059043"/>
                  <a:gd name="connsiteX349" fmla="*/ 2348936 w 3024845"/>
                  <a:gd name="connsiteY349" fmla="*/ 486400 h 1059043"/>
                  <a:gd name="connsiteX350" fmla="*/ 2355016 w 3024845"/>
                  <a:gd name="connsiteY350" fmla="*/ 479914 h 1059043"/>
                  <a:gd name="connsiteX351" fmla="*/ 2427977 w 3024845"/>
                  <a:gd name="connsiteY351" fmla="*/ 479914 h 1059043"/>
                  <a:gd name="connsiteX352" fmla="*/ 2427977 w 3024845"/>
                  <a:gd name="connsiteY352" fmla="*/ 488562 h 1059043"/>
                  <a:gd name="connsiteX353" fmla="*/ 2438110 w 3024845"/>
                  <a:gd name="connsiteY353" fmla="*/ 488562 h 1059043"/>
                  <a:gd name="connsiteX354" fmla="*/ 2438110 w 3024845"/>
                  <a:gd name="connsiteY354" fmla="*/ 603136 h 1059043"/>
                  <a:gd name="connsiteX355" fmla="*/ 2460404 w 3024845"/>
                  <a:gd name="connsiteY355" fmla="*/ 603136 h 1059043"/>
                  <a:gd name="connsiteX356" fmla="*/ 2460404 w 3024845"/>
                  <a:gd name="connsiteY356" fmla="*/ 536121 h 1059043"/>
                  <a:gd name="connsiteX357" fmla="*/ 2486751 w 3024845"/>
                  <a:gd name="connsiteY357" fmla="*/ 536121 h 1059043"/>
                  <a:gd name="connsiteX358" fmla="*/ 2490804 w 3024845"/>
                  <a:gd name="connsiteY358" fmla="*/ 531797 h 1059043"/>
                  <a:gd name="connsiteX359" fmla="*/ 2498911 w 3024845"/>
                  <a:gd name="connsiteY359" fmla="*/ 531797 h 1059043"/>
                  <a:gd name="connsiteX360" fmla="*/ 2502964 w 3024845"/>
                  <a:gd name="connsiteY360" fmla="*/ 536121 h 1059043"/>
                  <a:gd name="connsiteX361" fmla="*/ 2525258 w 3024845"/>
                  <a:gd name="connsiteY361" fmla="*/ 536121 h 1059043"/>
                  <a:gd name="connsiteX362" fmla="*/ 2525258 w 3024845"/>
                  <a:gd name="connsiteY362" fmla="*/ 419385 h 1059043"/>
                  <a:gd name="connsiteX363" fmla="*/ 2582005 w 3024845"/>
                  <a:gd name="connsiteY363" fmla="*/ 408576 h 1059043"/>
                  <a:gd name="connsiteX364" fmla="*/ 2582005 w 3024845"/>
                  <a:gd name="connsiteY364" fmla="*/ 409657 h 1059043"/>
                  <a:gd name="connsiteX365" fmla="*/ 2582005 w 3024845"/>
                  <a:gd name="connsiteY365" fmla="*/ 417223 h 1059043"/>
                  <a:gd name="connsiteX366" fmla="*/ 2608352 w 3024845"/>
                  <a:gd name="connsiteY366" fmla="*/ 417223 h 1059043"/>
                  <a:gd name="connsiteX367" fmla="*/ 2608352 w 3024845"/>
                  <a:gd name="connsiteY367" fmla="*/ 672313 h 1059043"/>
                  <a:gd name="connsiteX368" fmla="*/ 2630646 w 3024845"/>
                  <a:gd name="connsiteY368" fmla="*/ 672313 h 1059043"/>
                  <a:gd name="connsiteX369" fmla="*/ 2630646 w 3024845"/>
                  <a:gd name="connsiteY369" fmla="*/ 667989 h 1059043"/>
                  <a:gd name="connsiteX370" fmla="*/ 2642806 w 3024845"/>
                  <a:gd name="connsiteY370" fmla="*/ 667989 h 1059043"/>
                  <a:gd name="connsiteX371" fmla="*/ 2642806 w 3024845"/>
                  <a:gd name="connsiteY371" fmla="*/ 672313 h 1059043"/>
                  <a:gd name="connsiteX372" fmla="*/ 2667126 w 3024845"/>
                  <a:gd name="connsiteY372" fmla="*/ 672313 h 1059043"/>
                  <a:gd name="connsiteX373" fmla="*/ 2667126 w 3024845"/>
                  <a:gd name="connsiteY373" fmla="*/ 659342 h 1059043"/>
                  <a:gd name="connsiteX374" fmla="*/ 2695500 w 3024845"/>
                  <a:gd name="connsiteY374" fmla="*/ 659342 h 1059043"/>
                  <a:gd name="connsiteX375" fmla="*/ 2707660 w 3024845"/>
                  <a:gd name="connsiteY375" fmla="*/ 655018 h 1059043"/>
                  <a:gd name="connsiteX376" fmla="*/ 2727927 w 3024845"/>
                  <a:gd name="connsiteY376" fmla="*/ 659342 h 1059043"/>
                  <a:gd name="connsiteX377" fmla="*/ 2727927 w 3024845"/>
                  <a:gd name="connsiteY377" fmla="*/ 642048 h 1059043"/>
                  <a:gd name="connsiteX378" fmla="*/ 2736034 w 3024845"/>
                  <a:gd name="connsiteY378" fmla="*/ 642048 h 1059043"/>
                  <a:gd name="connsiteX379" fmla="*/ 2736034 w 3024845"/>
                  <a:gd name="connsiteY379" fmla="*/ 629077 h 1059043"/>
                  <a:gd name="connsiteX380" fmla="*/ 2792781 w 3024845"/>
                  <a:gd name="connsiteY380" fmla="*/ 629077 h 1059043"/>
                  <a:gd name="connsiteX381" fmla="*/ 2792781 w 3024845"/>
                  <a:gd name="connsiteY381" fmla="*/ 598812 h 1059043"/>
                  <a:gd name="connsiteX382" fmla="*/ 2811021 w 3024845"/>
                  <a:gd name="connsiteY382" fmla="*/ 598812 h 1059043"/>
                  <a:gd name="connsiteX383" fmla="*/ 2811021 w 3024845"/>
                  <a:gd name="connsiteY383" fmla="*/ 592327 h 1059043"/>
                  <a:gd name="connsiteX384" fmla="*/ 2823181 w 3024845"/>
                  <a:gd name="connsiteY384" fmla="*/ 592327 h 1059043"/>
                  <a:gd name="connsiteX385" fmla="*/ 2823181 w 3024845"/>
                  <a:gd name="connsiteY385" fmla="*/ 598812 h 1059043"/>
                  <a:gd name="connsiteX386" fmla="*/ 2839395 w 3024845"/>
                  <a:gd name="connsiteY386" fmla="*/ 598812 h 1059043"/>
                  <a:gd name="connsiteX387" fmla="*/ 2839395 w 3024845"/>
                  <a:gd name="connsiteY387" fmla="*/ 648533 h 1059043"/>
                  <a:gd name="connsiteX388" fmla="*/ 2871822 w 3024845"/>
                  <a:gd name="connsiteY388" fmla="*/ 648533 h 1059043"/>
                  <a:gd name="connsiteX389" fmla="*/ 2871822 w 3024845"/>
                  <a:gd name="connsiteY389" fmla="*/ 622592 h 1059043"/>
                  <a:gd name="connsiteX390" fmla="*/ 2910329 w 3024845"/>
                  <a:gd name="connsiteY390" fmla="*/ 622592 h 1059043"/>
                  <a:gd name="connsiteX391" fmla="*/ 2910329 w 3024845"/>
                  <a:gd name="connsiteY391" fmla="*/ 592327 h 1059043"/>
                  <a:gd name="connsiteX392" fmla="*/ 2958970 w 3024845"/>
                  <a:gd name="connsiteY392" fmla="*/ 592327 h 1059043"/>
                  <a:gd name="connsiteX393" fmla="*/ 2958970 w 3024845"/>
                  <a:gd name="connsiteY393" fmla="*/ 703483 h 1059043"/>
                  <a:gd name="connsiteX394" fmla="*/ 2958970 w 3024845"/>
                  <a:gd name="connsiteY394" fmla="*/ 717262 h 1059043"/>
                  <a:gd name="connsiteX395" fmla="*/ 3024845 w 3024845"/>
                  <a:gd name="connsiteY395" fmla="*/ 717262 h 1059043"/>
                  <a:gd name="connsiteX396" fmla="*/ 3024845 w 3024845"/>
                  <a:gd name="connsiteY396" fmla="*/ 1059043 h 1059043"/>
                  <a:gd name="connsiteX397" fmla="*/ 2054 w 3024845"/>
                  <a:gd name="connsiteY397" fmla="*/ 1056710 h 1059043"/>
                  <a:gd name="connsiteX398" fmla="*/ 0 w 3024845"/>
                  <a:gd name="connsiteY398" fmla="*/ 622592 h 1059043"/>
                  <a:gd name="connsiteX399" fmla="*/ 20267 w 3024845"/>
                  <a:gd name="connsiteY399" fmla="*/ 622592 h 1059043"/>
                  <a:gd name="connsiteX400" fmla="*/ 20774 w 3024845"/>
                  <a:gd name="connsiteY400" fmla="*/ 621511 h 1059043"/>
                  <a:gd name="connsiteX401" fmla="*/ 24320 w 3024845"/>
                  <a:gd name="connsiteY401" fmla="*/ 613945 h 1059043"/>
                  <a:gd name="connsiteX402" fmla="*/ 26094 w 3024845"/>
                  <a:gd name="connsiteY402" fmla="*/ 614215 h 1059043"/>
                  <a:gd name="connsiteX403" fmla="*/ 38507 w 3024845"/>
                  <a:gd name="connsiteY403" fmla="*/ 616106 h 1059043"/>
                  <a:gd name="connsiteX404" fmla="*/ 39014 w 3024845"/>
                  <a:gd name="connsiteY404" fmla="*/ 617458 h 1059043"/>
                  <a:gd name="connsiteX405" fmla="*/ 42560 w 3024845"/>
                  <a:gd name="connsiteY405" fmla="*/ 626915 h 1059043"/>
                  <a:gd name="connsiteX406" fmla="*/ 68907 w 3024845"/>
                  <a:gd name="connsiteY406" fmla="*/ 629077 h 1059043"/>
                  <a:gd name="connsiteX407" fmla="*/ 68907 w 3024845"/>
                  <a:gd name="connsiteY407" fmla="*/ 505856 h 1059043"/>
                  <a:gd name="connsiteX408" fmla="*/ 70934 w 3024845"/>
                  <a:gd name="connsiteY408" fmla="*/ 505856 h 1059043"/>
                  <a:gd name="connsiteX409" fmla="*/ 85121 w 3024845"/>
                  <a:gd name="connsiteY409" fmla="*/ 505856 h 1059043"/>
                  <a:gd name="connsiteX410" fmla="*/ 85121 w 3024845"/>
                  <a:gd name="connsiteY410" fmla="*/ 369664 h 1059043"/>
                  <a:gd name="connsiteX411" fmla="*/ 86894 w 3024845"/>
                  <a:gd name="connsiteY411" fmla="*/ 369664 h 1059043"/>
                  <a:gd name="connsiteX412" fmla="*/ 99308 w 3024845"/>
                  <a:gd name="connsiteY412" fmla="*/ 369664 h 1059043"/>
                  <a:gd name="connsiteX413" fmla="*/ 99308 w 3024845"/>
                  <a:gd name="connsiteY413" fmla="*/ 255090 h 1059043"/>
                  <a:gd name="connsiteX414" fmla="*/ 103361 w 3024845"/>
                  <a:gd name="connsiteY414" fmla="*/ 226986 h 1059043"/>
                  <a:gd name="connsiteX415" fmla="*/ 105388 w 3024845"/>
                  <a:gd name="connsiteY415" fmla="*/ 226986 h 1059043"/>
                  <a:gd name="connsiteX416" fmla="*/ 119575 w 3024845"/>
                  <a:gd name="connsiteY41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35634 h 1059043"/>
                  <a:gd name="connsiteX330" fmla="*/ 2182747 w 3024845"/>
                  <a:gd name="connsiteY330" fmla="*/ 252928 h 1059043"/>
                  <a:gd name="connsiteX331" fmla="*/ 2190854 w 3024845"/>
                  <a:gd name="connsiteY331" fmla="*/ 276707 h 1059043"/>
                  <a:gd name="connsiteX332" fmla="*/ 2180720 w 3024845"/>
                  <a:gd name="connsiteY332" fmla="*/ 555577 h 1059043"/>
                  <a:gd name="connsiteX333" fmla="*/ 2245574 w 3024845"/>
                  <a:gd name="connsiteY333" fmla="*/ 555577 h 1059043"/>
                  <a:gd name="connsiteX334" fmla="*/ 2245574 w 3024845"/>
                  <a:gd name="connsiteY334" fmla="*/ 631239 h 1059043"/>
                  <a:gd name="connsiteX335" fmla="*/ 2253681 w 3024845"/>
                  <a:gd name="connsiteY335" fmla="*/ 631239 h 1059043"/>
                  <a:gd name="connsiteX336" fmla="*/ 2255708 w 3024845"/>
                  <a:gd name="connsiteY336" fmla="*/ 624754 h 1059043"/>
                  <a:gd name="connsiteX337" fmla="*/ 2261788 w 3024845"/>
                  <a:gd name="connsiteY337" fmla="*/ 624754 h 1059043"/>
                  <a:gd name="connsiteX338" fmla="*/ 2263815 w 3024845"/>
                  <a:gd name="connsiteY338" fmla="*/ 633401 h 1059043"/>
                  <a:gd name="connsiteX339" fmla="*/ 2275975 w 3024845"/>
                  <a:gd name="connsiteY339" fmla="*/ 633401 h 1059043"/>
                  <a:gd name="connsiteX340" fmla="*/ 2275975 w 3024845"/>
                  <a:gd name="connsiteY340" fmla="*/ 626915 h 1059043"/>
                  <a:gd name="connsiteX341" fmla="*/ 2298268 w 3024845"/>
                  <a:gd name="connsiteY341" fmla="*/ 626915 h 1059043"/>
                  <a:gd name="connsiteX342" fmla="*/ 2298268 w 3024845"/>
                  <a:gd name="connsiteY342" fmla="*/ 633401 h 1059043"/>
                  <a:gd name="connsiteX343" fmla="*/ 2318535 w 3024845"/>
                  <a:gd name="connsiteY343" fmla="*/ 633401 h 1059043"/>
                  <a:gd name="connsiteX344" fmla="*/ 2318535 w 3024845"/>
                  <a:gd name="connsiteY344" fmla="*/ 678798 h 1059043"/>
                  <a:gd name="connsiteX345" fmla="*/ 2332722 w 3024845"/>
                  <a:gd name="connsiteY345" fmla="*/ 678798 h 1059043"/>
                  <a:gd name="connsiteX346" fmla="*/ 2332722 w 3024845"/>
                  <a:gd name="connsiteY346" fmla="*/ 665827 h 1059043"/>
                  <a:gd name="connsiteX347" fmla="*/ 2348936 w 3024845"/>
                  <a:gd name="connsiteY347" fmla="*/ 665827 h 1059043"/>
                  <a:gd name="connsiteX348" fmla="*/ 2348936 w 3024845"/>
                  <a:gd name="connsiteY348" fmla="*/ 486400 h 1059043"/>
                  <a:gd name="connsiteX349" fmla="*/ 2355016 w 3024845"/>
                  <a:gd name="connsiteY349" fmla="*/ 479914 h 1059043"/>
                  <a:gd name="connsiteX350" fmla="*/ 2427977 w 3024845"/>
                  <a:gd name="connsiteY350" fmla="*/ 479914 h 1059043"/>
                  <a:gd name="connsiteX351" fmla="*/ 2427977 w 3024845"/>
                  <a:gd name="connsiteY351" fmla="*/ 488562 h 1059043"/>
                  <a:gd name="connsiteX352" fmla="*/ 2438110 w 3024845"/>
                  <a:gd name="connsiteY352" fmla="*/ 488562 h 1059043"/>
                  <a:gd name="connsiteX353" fmla="*/ 2438110 w 3024845"/>
                  <a:gd name="connsiteY353" fmla="*/ 603136 h 1059043"/>
                  <a:gd name="connsiteX354" fmla="*/ 2460404 w 3024845"/>
                  <a:gd name="connsiteY354" fmla="*/ 603136 h 1059043"/>
                  <a:gd name="connsiteX355" fmla="*/ 2460404 w 3024845"/>
                  <a:gd name="connsiteY355" fmla="*/ 536121 h 1059043"/>
                  <a:gd name="connsiteX356" fmla="*/ 2486751 w 3024845"/>
                  <a:gd name="connsiteY356" fmla="*/ 536121 h 1059043"/>
                  <a:gd name="connsiteX357" fmla="*/ 2490804 w 3024845"/>
                  <a:gd name="connsiteY357" fmla="*/ 531797 h 1059043"/>
                  <a:gd name="connsiteX358" fmla="*/ 2498911 w 3024845"/>
                  <a:gd name="connsiteY358" fmla="*/ 531797 h 1059043"/>
                  <a:gd name="connsiteX359" fmla="*/ 2502964 w 3024845"/>
                  <a:gd name="connsiteY359" fmla="*/ 536121 h 1059043"/>
                  <a:gd name="connsiteX360" fmla="*/ 2525258 w 3024845"/>
                  <a:gd name="connsiteY360" fmla="*/ 536121 h 1059043"/>
                  <a:gd name="connsiteX361" fmla="*/ 2525258 w 3024845"/>
                  <a:gd name="connsiteY361" fmla="*/ 419385 h 1059043"/>
                  <a:gd name="connsiteX362" fmla="*/ 2582005 w 3024845"/>
                  <a:gd name="connsiteY362" fmla="*/ 408576 h 1059043"/>
                  <a:gd name="connsiteX363" fmla="*/ 2582005 w 3024845"/>
                  <a:gd name="connsiteY363" fmla="*/ 409657 h 1059043"/>
                  <a:gd name="connsiteX364" fmla="*/ 2582005 w 3024845"/>
                  <a:gd name="connsiteY364" fmla="*/ 417223 h 1059043"/>
                  <a:gd name="connsiteX365" fmla="*/ 2608352 w 3024845"/>
                  <a:gd name="connsiteY365" fmla="*/ 417223 h 1059043"/>
                  <a:gd name="connsiteX366" fmla="*/ 2608352 w 3024845"/>
                  <a:gd name="connsiteY366" fmla="*/ 672313 h 1059043"/>
                  <a:gd name="connsiteX367" fmla="*/ 2630646 w 3024845"/>
                  <a:gd name="connsiteY367" fmla="*/ 672313 h 1059043"/>
                  <a:gd name="connsiteX368" fmla="*/ 2630646 w 3024845"/>
                  <a:gd name="connsiteY368" fmla="*/ 667989 h 1059043"/>
                  <a:gd name="connsiteX369" fmla="*/ 2642806 w 3024845"/>
                  <a:gd name="connsiteY369" fmla="*/ 667989 h 1059043"/>
                  <a:gd name="connsiteX370" fmla="*/ 2642806 w 3024845"/>
                  <a:gd name="connsiteY370" fmla="*/ 672313 h 1059043"/>
                  <a:gd name="connsiteX371" fmla="*/ 2667126 w 3024845"/>
                  <a:gd name="connsiteY371" fmla="*/ 672313 h 1059043"/>
                  <a:gd name="connsiteX372" fmla="*/ 2667126 w 3024845"/>
                  <a:gd name="connsiteY372" fmla="*/ 659342 h 1059043"/>
                  <a:gd name="connsiteX373" fmla="*/ 2695500 w 3024845"/>
                  <a:gd name="connsiteY373" fmla="*/ 659342 h 1059043"/>
                  <a:gd name="connsiteX374" fmla="*/ 2707660 w 3024845"/>
                  <a:gd name="connsiteY374" fmla="*/ 655018 h 1059043"/>
                  <a:gd name="connsiteX375" fmla="*/ 2727927 w 3024845"/>
                  <a:gd name="connsiteY375" fmla="*/ 659342 h 1059043"/>
                  <a:gd name="connsiteX376" fmla="*/ 2727927 w 3024845"/>
                  <a:gd name="connsiteY376" fmla="*/ 642048 h 1059043"/>
                  <a:gd name="connsiteX377" fmla="*/ 2736034 w 3024845"/>
                  <a:gd name="connsiteY377" fmla="*/ 642048 h 1059043"/>
                  <a:gd name="connsiteX378" fmla="*/ 2736034 w 3024845"/>
                  <a:gd name="connsiteY378" fmla="*/ 629077 h 1059043"/>
                  <a:gd name="connsiteX379" fmla="*/ 2792781 w 3024845"/>
                  <a:gd name="connsiteY379" fmla="*/ 629077 h 1059043"/>
                  <a:gd name="connsiteX380" fmla="*/ 2792781 w 3024845"/>
                  <a:gd name="connsiteY380" fmla="*/ 598812 h 1059043"/>
                  <a:gd name="connsiteX381" fmla="*/ 2811021 w 3024845"/>
                  <a:gd name="connsiteY381" fmla="*/ 598812 h 1059043"/>
                  <a:gd name="connsiteX382" fmla="*/ 2811021 w 3024845"/>
                  <a:gd name="connsiteY382" fmla="*/ 592327 h 1059043"/>
                  <a:gd name="connsiteX383" fmla="*/ 2823181 w 3024845"/>
                  <a:gd name="connsiteY383" fmla="*/ 592327 h 1059043"/>
                  <a:gd name="connsiteX384" fmla="*/ 2823181 w 3024845"/>
                  <a:gd name="connsiteY384" fmla="*/ 598812 h 1059043"/>
                  <a:gd name="connsiteX385" fmla="*/ 2839395 w 3024845"/>
                  <a:gd name="connsiteY385" fmla="*/ 598812 h 1059043"/>
                  <a:gd name="connsiteX386" fmla="*/ 2839395 w 3024845"/>
                  <a:gd name="connsiteY386" fmla="*/ 648533 h 1059043"/>
                  <a:gd name="connsiteX387" fmla="*/ 2871822 w 3024845"/>
                  <a:gd name="connsiteY387" fmla="*/ 648533 h 1059043"/>
                  <a:gd name="connsiteX388" fmla="*/ 2871822 w 3024845"/>
                  <a:gd name="connsiteY388" fmla="*/ 622592 h 1059043"/>
                  <a:gd name="connsiteX389" fmla="*/ 2910329 w 3024845"/>
                  <a:gd name="connsiteY389" fmla="*/ 622592 h 1059043"/>
                  <a:gd name="connsiteX390" fmla="*/ 2910329 w 3024845"/>
                  <a:gd name="connsiteY390" fmla="*/ 592327 h 1059043"/>
                  <a:gd name="connsiteX391" fmla="*/ 2958970 w 3024845"/>
                  <a:gd name="connsiteY391" fmla="*/ 592327 h 1059043"/>
                  <a:gd name="connsiteX392" fmla="*/ 2958970 w 3024845"/>
                  <a:gd name="connsiteY392" fmla="*/ 703483 h 1059043"/>
                  <a:gd name="connsiteX393" fmla="*/ 2958970 w 3024845"/>
                  <a:gd name="connsiteY393" fmla="*/ 717262 h 1059043"/>
                  <a:gd name="connsiteX394" fmla="*/ 3024845 w 3024845"/>
                  <a:gd name="connsiteY394" fmla="*/ 717262 h 1059043"/>
                  <a:gd name="connsiteX395" fmla="*/ 3024845 w 3024845"/>
                  <a:gd name="connsiteY395" fmla="*/ 1059043 h 1059043"/>
                  <a:gd name="connsiteX396" fmla="*/ 2054 w 3024845"/>
                  <a:gd name="connsiteY396" fmla="*/ 1056710 h 1059043"/>
                  <a:gd name="connsiteX397" fmla="*/ 0 w 3024845"/>
                  <a:gd name="connsiteY397" fmla="*/ 622592 h 1059043"/>
                  <a:gd name="connsiteX398" fmla="*/ 20267 w 3024845"/>
                  <a:gd name="connsiteY398" fmla="*/ 622592 h 1059043"/>
                  <a:gd name="connsiteX399" fmla="*/ 20774 w 3024845"/>
                  <a:gd name="connsiteY399" fmla="*/ 621511 h 1059043"/>
                  <a:gd name="connsiteX400" fmla="*/ 24320 w 3024845"/>
                  <a:gd name="connsiteY400" fmla="*/ 613945 h 1059043"/>
                  <a:gd name="connsiteX401" fmla="*/ 26094 w 3024845"/>
                  <a:gd name="connsiteY401" fmla="*/ 614215 h 1059043"/>
                  <a:gd name="connsiteX402" fmla="*/ 38507 w 3024845"/>
                  <a:gd name="connsiteY402" fmla="*/ 616106 h 1059043"/>
                  <a:gd name="connsiteX403" fmla="*/ 39014 w 3024845"/>
                  <a:gd name="connsiteY403" fmla="*/ 617458 h 1059043"/>
                  <a:gd name="connsiteX404" fmla="*/ 42560 w 3024845"/>
                  <a:gd name="connsiteY404" fmla="*/ 626915 h 1059043"/>
                  <a:gd name="connsiteX405" fmla="*/ 68907 w 3024845"/>
                  <a:gd name="connsiteY405" fmla="*/ 629077 h 1059043"/>
                  <a:gd name="connsiteX406" fmla="*/ 68907 w 3024845"/>
                  <a:gd name="connsiteY406" fmla="*/ 505856 h 1059043"/>
                  <a:gd name="connsiteX407" fmla="*/ 70934 w 3024845"/>
                  <a:gd name="connsiteY407" fmla="*/ 505856 h 1059043"/>
                  <a:gd name="connsiteX408" fmla="*/ 85121 w 3024845"/>
                  <a:gd name="connsiteY408" fmla="*/ 505856 h 1059043"/>
                  <a:gd name="connsiteX409" fmla="*/ 85121 w 3024845"/>
                  <a:gd name="connsiteY409" fmla="*/ 369664 h 1059043"/>
                  <a:gd name="connsiteX410" fmla="*/ 86894 w 3024845"/>
                  <a:gd name="connsiteY410" fmla="*/ 369664 h 1059043"/>
                  <a:gd name="connsiteX411" fmla="*/ 99308 w 3024845"/>
                  <a:gd name="connsiteY411" fmla="*/ 369664 h 1059043"/>
                  <a:gd name="connsiteX412" fmla="*/ 99308 w 3024845"/>
                  <a:gd name="connsiteY412" fmla="*/ 255090 h 1059043"/>
                  <a:gd name="connsiteX413" fmla="*/ 103361 w 3024845"/>
                  <a:gd name="connsiteY413" fmla="*/ 226986 h 1059043"/>
                  <a:gd name="connsiteX414" fmla="*/ 105388 w 3024845"/>
                  <a:gd name="connsiteY414" fmla="*/ 226986 h 1059043"/>
                  <a:gd name="connsiteX415" fmla="*/ 119575 w 3024845"/>
                  <a:gd name="connsiteY41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90854 w 3024845"/>
                  <a:gd name="connsiteY330" fmla="*/ 276707 h 1059043"/>
                  <a:gd name="connsiteX331" fmla="*/ 2180720 w 3024845"/>
                  <a:gd name="connsiteY331" fmla="*/ 555577 h 1059043"/>
                  <a:gd name="connsiteX332" fmla="*/ 2245574 w 3024845"/>
                  <a:gd name="connsiteY332" fmla="*/ 555577 h 1059043"/>
                  <a:gd name="connsiteX333" fmla="*/ 2245574 w 3024845"/>
                  <a:gd name="connsiteY333" fmla="*/ 631239 h 1059043"/>
                  <a:gd name="connsiteX334" fmla="*/ 2253681 w 3024845"/>
                  <a:gd name="connsiteY334" fmla="*/ 631239 h 1059043"/>
                  <a:gd name="connsiteX335" fmla="*/ 2255708 w 3024845"/>
                  <a:gd name="connsiteY335" fmla="*/ 624754 h 1059043"/>
                  <a:gd name="connsiteX336" fmla="*/ 2261788 w 3024845"/>
                  <a:gd name="connsiteY336" fmla="*/ 624754 h 1059043"/>
                  <a:gd name="connsiteX337" fmla="*/ 2263815 w 3024845"/>
                  <a:gd name="connsiteY337" fmla="*/ 633401 h 1059043"/>
                  <a:gd name="connsiteX338" fmla="*/ 2275975 w 3024845"/>
                  <a:gd name="connsiteY338" fmla="*/ 633401 h 1059043"/>
                  <a:gd name="connsiteX339" fmla="*/ 2275975 w 3024845"/>
                  <a:gd name="connsiteY339" fmla="*/ 626915 h 1059043"/>
                  <a:gd name="connsiteX340" fmla="*/ 2298268 w 3024845"/>
                  <a:gd name="connsiteY340" fmla="*/ 626915 h 1059043"/>
                  <a:gd name="connsiteX341" fmla="*/ 2298268 w 3024845"/>
                  <a:gd name="connsiteY341" fmla="*/ 633401 h 1059043"/>
                  <a:gd name="connsiteX342" fmla="*/ 2318535 w 3024845"/>
                  <a:gd name="connsiteY342" fmla="*/ 633401 h 1059043"/>
                  <a:gd name="connsiteX343" fmla="*/ 2318535 w 3024845"/>
                  <a:gd name="connsiteY343" fmla="*/ 678798 h 1059043"/>
                  <a:gd name="connsiteX344" fmla="*/ 2332722 w 3024845"/>
                  <a:gd name="connsiteY344" fmla="*/ 678798 h 1059043"/>
                  <a:gd name="connsiteX345" fmla="*/ 2332722 w 3024845"/>
                  <a:gd name="connsiteY345" fmla="*/ 665827 h 1059043"/>
                  <a:gd name="connsiteX346" fmla="*/ 2348936 w 3024845"/>
                  <a:gd name="connsiteY346" fmla="*/ 665827 h 1059043"/>
                  <a:gd name="connsiteX347" fmla="*/ 2348936 w 3024845"/>
                  <a:gd name="connsiteY347" fmla="*/ 486400 h 1059043"/>
                  <a:gd name="connsiteX348" fmla="*/ 2355016 w 3024845"/>
                  <a:gd name="connsiteY348" fmla="*/ 479914 h 1059043"/>
                  <a:gd name="connsiteX349" fmla="*/ 2427977 w 3024845"/>
                  <a:gd name="connsiteY349" fmla="*/ 479914 h 1059043"/>
                  <a:gd name="connsiteX350" fmla="*/ 2427977 w 3024845"/>
                  <a:gd name="connsiteY350" fmla="*/ 488562 h 1059043"/>
                  <a:gd name="connsiteX351" fmla="*/ 2438110 w 3024845"/>
                  <a:gd name="connsiteY351" fmla="*/ 488562 h 1059043"/>
                  <a:gd name="connsiteX352" fmla="*/ 2438110 w 3024845"/>
                  <a:gd name="connsiteY352" fmla="*/ 603136 h 1059043"/>
                  <a:gd name="connsiteX353" fmla="*/ 2460404 w 3024845"/>
                  <a:gd name="connsiteY353" fmla="*/ 603136 h 1059043"/>
                  <a:gd name="connsiteX354" fmla="*/ 2460404 w 3024845"/>
                  <a:gd name="connsiteY354" fmla="*/ 536121 h 1059043"/>
                  <a:gd name="connsiteX355" fmla="*/ 2486751 w 3024845"/>
                  <a:gd name="connsiteY355" fmla="*/ 536121 h 1059043"/>
                  <a:gd name="connsiteX356" fmla="*/ 2490804 w 3024845"/>
                  <a:gd name="connsiteY356" fmla="*/ 531797 h 1059043"/>
                  <a:gd name="connsiteX357" fmla="*/ 2498911 w 3024845"/>
                  <a:gd name="connsiteY357" fmla="*/ 531797 h 1059043"/>
                  <a:gd name="connsiteX358" fmla="*/ 2502964 w 3024845"/>
                  <a:gd name="connsiteY358" fmla="*/ 536121 h 1059043"/>
                  <a:gd name="connsiteX359" fmla="*/ 2525258 w 3024845"/>
                  <a:gd name="connsiteY359" fmla="*/ 536121 h 1059043"/>
                  <a:gd name="connsiteX360" fmla="*/ 2525258 w 3024845"/>
                  <a:gd name="connsiteY360" fmla="*/ 419385 h 1059043"/>
                  <a:gd name="connsiteX361" fmla="*/ 2582005 w 3024845"/>
                  <a:gd name="connsiteY361" fmla="*/ 408576 h 1059043"/>
                  <a:gd name="connsiteX362" fmla="*/ 2582005 w 3024845"/>
                  <a:gd name="connsiteY362" fmla="*/ 409657 h 1059043"/>
                  <a:gd name="connsiteX363" fmla="*/ 2582005 w 3024845"/>
                  <a:gd name="connsiteY363" fmla="*/ 417223 h 1059043"/>
                  <a:gd name="connsiteX364" fmla="*/ 2608352 w 3024845"/>
                  <a:gd name="connsiteY364" fmla="*/ 417223 h 1059043"/>
                  <a:gd name="connsiteX365" fmla="*/ 2608352 w 3024845"/>
                  <a:gd name="connsiteY365" fmla="*/ 672313 h 1059043"/>
                  <a:gd name="connsiteX366" fmla="*/ 2630646 w 3024845"/>
                  <a:gd name="connsiteY366" fmla="*/ 672313 h 1059043"/>
                  <a:gd name="connsiteX367" fmla="*/ 2630646 w 3024845"/>
                  <a:gd name="connsiteY367" fmla="*/ 667989 h 1059043"/>
                  <a:gd name="connsiteX368" fmla="*/ 2642806 w 3024845"/>
                  <a:gd name="connsiteY368" fmla="*/ 667989 h 1059043"/>
                  <a:gd name="connsiteX369" fmla="*/ 2642806 w 3024845"/>
                  <a:gd name="connsiteY369" fmla="*/ 672313 h 1059043"/>
                  <a:gd name="connsiteX370" fmla="*/ 2667126 w 3024845"/>
                  <a:gd name="connsiteY370" fmla="*/ 672313 h 1059043"/>
                  <a:gd name="connsiteX371" fmla="*/ 2667126 w 3024845"/>
                  <a:gd name="connsiteY371" fmla="*/ 659342 h 1059043"/>
                  <a:gd name="connsiteX372" fmla="*/ 2695500 w 3024845"/>
                  <a:gd name="connsiteY372" fmla="*/ 659342 h 1059043"/>
                  <a:gd name="connsiteX373" fmla="*/ 2707660 w 3024845"/>
                  <a:gd name="connsiteY373" fmla="*/ 655018 h 1059043"/>
                  <a:gd name="connsiteX374" fmla="*/ 2727927 w 3024845"/>
                  <a:gd name="connsiteY374" fmla="*/ 659342 h 1059043"/>
                  <a:gd name="connsiteX375" fmla="*/ 2727927 w 3024845"/>
                  <a:gd name="connsiteY375" fmla="*/ 642048 h 1059043"/>
                  <a:gd name="connsiteX376" fmla="*/ 2736034 w 3024845"/>
                  <a:gd name="connsiteY376" fmla="*/ 642048 h 1059043"/>
                  <a:gd name="connsiteX377" fmla="*/ 2736034 w 3024845"/>
                  <a:gd name="connsiteY377" fmla="*/ 629077 h 1059043"/>
                  <a:gd name="connsiteX378" fmla="*/ 2792781 w 3024845"/>
                  <a:gd name="connsiteY378" fmla="*/ 629077 h 1059043"/>
                  <a:gd name="connsiteX379" fmla="*/ 2792781 w 3024845"/>
                  <a:gd name="connsiteY379" fmla="*/ 598812 h 1059043"/>
                  <a:gd name="connsiteX380" fmla="*/ 2811021 w 3024845"/>
                  <a:gd name="connsiteY380" fmla="*/ 598812 h 1059043"/>
                  <a:gd name="connsiteX381" fmla="*/ 2811021 w 3024845"/>
                  <a:gd name="connsiteY381" fmla="*/ 592327 h 1059043"/>
                  <a:gd name="connsiteX382" fmla="*/ 2823181 w 3024845"/>
                  <a:gd name="connsiteY382" fmla="*/ 592327 h 1059043"/>
                  <a:gd name="connsiteX383" fmla="*/ 2823181 w 3024845"/>
                  <a:gd name="connsiteY383" fmla="*/ 598812 h 1059043"/>
                  <a:gd name="connsiteX384" fmla="*/ 2839395 w 3024845"/>
                  <a:gd name="connsiteY384" fmla="*/ 598812 h 1059043"/>
                  <a:gd name="connsiteX385" fmla="*/ 2839395 w 3024845"/>
                  <a:gd name="connsiteY385" fmla="*/ 648533 h 1059043"/>
                  <a:gd name="connsiteX386" fmla="*/ 2871822 w 3024845"/>
                  <a:gd name="connsiteY386" fmla="*/ 648533 h 1059043"/>
                  <a:gd name="connsiteX387" fmla="*/ 2871822 w 3024845"/>
                  <a:gd name="connsiteY387" fmla="*/ 622592 h 1059043"/>
                  <a:gd name="connsiteX388" fmla="*/ 2910329 w 3024845"/>
                  <a:gd name="connsiteY388" fmla="*/ 622592 h 1059043"/>
                  <a:gd name="connsiteX389" fmla="*/ 2910329 w 3024845"/>
                  <a:gd name="connsiteY389" fmla="*/ 592327 h 1059043"/>
                  <a:gd name="connsiteX390" fmla="*/ 2958970 w 3024845"/>
                  <a:gd name="connsiteY390" fmla="*/ 592327 h 1059043"/>
                  <a:gd name="connsiteX391" fmla="*/ 2958970 w 3024845"/>
                  <a:gd name="connsiteY391" fmla="*/ 703483 h 1059043"/>
                  <a:gd name="connsiteX392" fmla="*/ 2958970 w 3024845"/>
                  <a:gd name="connsiteY392" fmla="*/ 717262 h 1059043"/>
                  <a:gd name="connsiteX393" fmla="*/ 3024845 w 3024845"/>
                  <a:gd name="connsiteY393" fmla="*/ 717262 h 1059043"/>
                  <a:gd name="connsiteX394" fmla="*/ 3024845 w 3024845"/>
                  <a:gd name="connsiteY394" fmla="*/ 1059043 h 1059043"/>
                  <a:gd name="connsiteX395" fmla="*/ 2054 w 3024845"/>
                  <a:gd name="connsiteY395" fmla="*/ 1056710 h 1059043"/>
                  <a:gd name="connsiteX396" fmla="*/ 0 w 3024845"/>
                  <a:gd name="connsiteY396" fmla="*/ 622592 h 1059043"/>
                  <a:gd name="connsiteX397" fmla="*/ 20267 w 3024845"/>
                  <a:gd name="connsiteY397" fmla="*/ 622592 h 1059043"/>
                  <a:gd name="connsiteX398" fmla="*/ 20774 w 3024845"/>
                  <a:gd name="connsiteY398" fmla="*/ 621511 h 1059043"/>
                  <a:gd name="connsiteX399" fmla="*/ 24320 w 3024845"/>
                  <a:gd name="connsiteY399" fmla="*/ 613945 h 1059043"/>
                  <a:gd name="connsiteX400" fmla="*/ 26094 w 3024845"/>
                  <a:gd name="connsiteY400" fmla="*/ 614215 h 1059043"/>
                  <a:gd name="connsiteX401" fmla="*/ 38507 w 3024845"/>
                  <a:gd name="connsiteY401" fmla="*/ 616106 h 1059043"/>
                  <a:gd name="connsiteX402" fmla="*/ 39014 w 3024845"/>
                  <a:gd name="connsiteY402" fmla="*/ 617458 h 1059043"/>
                  <a:gd name="connsiteX403" fmla="*/ 42560 w 3024845"/>
                  <a:gd name="connsiteY403" fmla="*/ 626915 h 1059043"/>
                  <a:gd name="connsiteX404" fmla="*/ 68907 w 3024845"/>
                  <a:gd name="connsiteY404" fmla="*/ 629077 h 1059043"/>
                  <a:gd name="connsiteX405" fmla="*/ 68907 w 3024845"/>
                  <a:gd name="connsiteY405" fmla="*/ 505856 h 1059043"/>
                  <a:gd name="connsiteX406" fmla="*/ 70934 w 3024845"/>
                  <a:gd name="connsiteY406" fmla="*/ 505856 h 1059043"/>
                  <a:gd name="connsiteX407" fmla="*/ 85121 w 3024845"/>
                  <a:gd name="connsiteY407" fmla="*/ 505856 h 1059043"/>
                  <a:gd name="connsiteX408" fmla="*/ 85121 w 3024845"/>
                  <a:gd name="connsiteY408" fmla="*/ 369664 h 1059043"/>
                  <a:gd name="connsiteX409" fmla="*/ 86894 w 3024845"/>
                  <a:gd name="connsiteY409" fmla="*/ 369664 h 1059043"/>
                  <a:gd name="connsiteX410" fmla="*/ 99308 w 3024845"/>
                  <a:gd name="connsiteY410" fmla="*/ 369664 h 1059043"/>
                  <a:gd name="connsiteX411" fmla="*/ 99308 w 3024845"/>
                  <a:gd name="connsiteY411" fmla="*/ 255090 h 1059043"/>
                  <a:gd name="connsiteX412" fmla="*/ 103361 w 3024845"/>
                  <a:gd name="connsiteY412" fmla="*/ 226986 h 1059043"/>
                  <a:gd name="connsiteX413" fmla="*/ 105388 w 3024845"/>
                  <a:gd name="connsiteY413" fmla="*/ 226986 h 1059043"/>
                  <a:gd name="connsiteX414" fmla="*/ 119575 w 3024845"/>
                  <a:gd name="connsiteY41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80720 w 3024845"/>
                  <a:gd name="connsiteY330" fmla="*/ 555577 h 1059043"/>
                  <a:gd name="connsiteX331" fmla="*/ 2245574 w 3024845"/>
                  <a:gd name="connsiteY331" fmla="*/ 555577 h 1059043"/>
                  <a:gd name="connsiteX332" fmla="*/ 2245574 w 3024845"/>
                  <a:gd name="connsiteY332" fmla="*/ 631239 h 1059043"/>
                  <a:gd name="connsiteX333" fmla="*/ 2253681 w 3024845"/>
                  <a:gd name="connsiteY333" fmla="*/ 631239 h 1059043"/>
                  <a:gd name="connsiteX334" fmla="*/ 2255708 w 3024845"/>
                  <a:gd name="connsiteY334" fmla="*/ 624754 h 1059043"/>
                  <a:gd name="connsiteX335" fmla="*/ 2261788 w 3024845"/>
                  <a:gd name="connsiteY335" fmla="*/ 624754 h 1059043"/>
                  <a:gd name="connsiteX336" fmla="*/ 2263815 w 3024845"/>
                  <a:gd name="connsiteY336" fmla="*/ 633401 h 1059043"/>
                  <a:gd name="connsiteX337" fmla="*/ 2275975 w 3024845"/>
                  <a:gd name="connsiteY337" fmla="*/ 633401 h 1059043"/>
                  <a:gd name="connsiteX338" fmla="*/ 2275975 w 3024845"/>
                  <a:gd name="connsiteY338" fmla="*/ 626915 h 1059043"/>
                  <a:gd name="connsiteX339" fmla="*/ 2298268 w 3024845"/>
                  <a:gd name="connsiteY339" fmla="*/ 626915 h 1059043"/>
                  <a:gd name="connsiteX340" fmla="*/ 2298268 w 3024845"/>
                  <a:gd name="connsiteY340" fmla="*/ 633401 h 1059043"/>
                  <a:gd name="connsiteX341" fmla="*/ 2318535 w 3024845"/>
                  <a:gd name="connsiteY341" fmla="*/ 633401 h 1059043"/>
                  <a:gd name="connsiteX342" fmla="*/ 2318535 w 3024845"/>
                  <a:gd name="connsiteY342" fmla="*/ 678798 h 1059043"/>
                  <a:gd name="connsiteX343" fmla="*/ 2332722 w 3024845"/>
                  <a:gd name="connsiteY343" fmla="*/ 678798 h 1059043"/>
                  <a:gd name="connsiteX344" fmla="*/ 2332722 w 3024845"/>
                  <a:gd name="connsiteY344" fmla="*/ 665827 h 1059043"/>
                  <a:gd name="connsiteX345" fmla="*/ 2348936 w 3024845"/>
                  <a:gd name="connsiteY345" fmla="*/ 665827 h 1059043"/>
                  <a:gd name="connsiteX346" fmla="*/ 2348936 w 3024845"/>
                  <a:gd name="connsiteY346" fmla="*/ 486400 h 1059043"/>
                  <a:gd name="connsiteX347" fmla="*/ 2355016 w 3024845"/>
                  <a:gd name="connsiteY347" fmla="*/ 479914 h 1059043"/>
                  <a:gd name="connsiteX348" fmla="*/ 2427977 w 3024845"/>
                  <a:gd name="connsiteY348" fmla="*/ 479914 h 1059043"/>
                  <a:gd name="connsiteX349" fmla="*/ 2427977 w 3024845"/>
                  <a:gd name="connsiteY349" fmla="*/ 488562 h 1059043"/>
                  <a:gd name="connsiteX350" fmla="*/ 2438110 w 3024845"/>
                  <a:gd name="connsiteY350" fmla="*/ 488562 h 1059043"/>
                  <a:gd name="connsiteX351" fmla="*/ 2438110 w 3024845"/>
                  <a:gd name="connsiteY351" fmla="*/ 603136 h 1059043"/>
                  <a:gd name="connsiteX352" fmla="*/ 2460404 w 3024845"/>
                  <a:gd name="connsiteY352" fmla="*/ 603136 h 1059043"/>
                  <a:gd name="connsiteX353" fmla="*/ 2460404 w 3024845"/>
                  <a:gd name="connsiteY353" fmla="*/ 536121 h 1059043"/>
                  <a:gd name="connsiteX354" fmla="*/ 2486751 w 3024845"/>
                  <a:gd name="connsiteY354" fmla="*/ 536121 h 1059043"/>
                  <a:gd name="connsiteX355" fmla="*/ 2490804 w 3024845"/>
                  <a:gd name="connsiteY355" fmla="*/ 531797 h 1059043"/>
                  <a:gd name="connsiteX356" fmla="*/ 2498911 w 3024845"/>
                  <a:gd name="connsiteY356" fmla="*/ 531797 h 1059043"/>
                  <a:gd name="connsiteX357" fmla="*/ 2502964 w 3024845"/>
                  <a:gd name="connsiteY357" fmla="*/ 536121 h 1059043"/>
                  <a:gd name="connsiteX358" fmla="*/ 2525258 w 3024845"/>
                  <a:gd name="connsiteY358" fmla="*/ 536121 h 1059043"/>
                  <a:gd name="connsiteX359" fmla="*/ 2525258 w 3024845"/>
                  <a:gd name="connsiteY359" fmla="*/ 419385 h 1059043"/>
                  <a:gd name="connsiteX360" fmla="*/ 2582005 w 3024845"/>
                  <a:gd name="connsiteY360" fmla="*/ 408576 h 1059043"/>
                  <a:gd name="connsiteX361" fmla="*/ 2582005 w 3024845"/>
                  <a:gd name="connsiteY361" fmla="*/ 409657 h 1059043"/>
                  <a:gd name="connsiteX362" fmla="*/ 2582005 w 3024845"/>
                  <a:gd name="connsiteY362" fmla="*/ 417223 h 1059043"/>
                  <a:gd name="connsiteX363" fmla="*/ 2608352 w 3024845"/>
                  <a:gd name="connsiteY363" fmla="*/ 417223 h 1059043"/>
                  <a:gd name="connsiteX364" fmla="*/ 2608352 w 3024845"/>
                  <a:gd name="connsiteY364" fmla="*/ 672313 h 1059043"/>
                  <a:gd name="connsiteX365" fmla="*/ 2630646 w 3024845"/>
                  <a:gd name="connsiteY365" fmla="*/ 672313 h 1059043"/>
                  <a:gd name="connsiteX366" fmla="*/ 2630646 w 3024845"/>
                  <a:gd name="connsiteY366" fmla="*/ 667989 h 1059043"/>
                  <a:gd name="connsiteX367" fmla="*/ 2642806 w 3024845"/>
                  <a:gd name="connsiteY367" fmla="*/ 667989 h 1059043"/>
                  <a:gd name="connsiteX368" fmla="*/ 2642806 w 3024845"/>
                  <a:gd name="connsiteY368" fmla="*/ 672313 h 1059043"/>
                  <a:gd name="connsiteX369" fmla="*/ 2667126 w 3024845"/>
                  <a:gd name="connsiteY369" fmla="*/ 672313 h 1059043"/>
                  <a:gd name="connsiteX370" fmla="*/ 2667126 w 3024845"/>
                  <a:gd name="connsiteY370" fmla="*/ 659342 h 1059043"/>
                  <a:gd name="connsiteX371" fmla="*/ 2695500 w 3024845"/>
                  <a:gd name="connsiteY371" fmla="*/ 659342 h 1059043"/>
                  <a:gd name="connsiteX372" fmla="*/ 2707660 w 3024845"/>
                  <a:gd name="connsiteY372" fmla="*/ 655018 h 1059043"/>
                  <a:gd name="connsiteX373" fmla="*/ 2727927 w 3024845"/>
                  <a:gd name="connsiteY373" fmla="*/ 659342 h 1059043"/>
                  <a:gd name="connsiteX374" fmla="*/ 2727927 w 3024845"/>
                  <a:gd name="connsiteY374" fmla="*/ 642048 h 1059043"/>
                  <a:gd name="connsiteX375" fmla="*/ 2736034 w 3024845"/>
                  <a:gd name="connsiteY375" fmla="*/ 642048 h 1059043"/>
                  <a:gd name="connsiteX376" fmla="*/ 2736034 w 3024845"/>
                  <a:gd name="connsiteY376" fmla="*/ 629077 h 1059043"/>
                  <a:gd name="connsiteX377" fmla="*/ 2792781 w 3024845"/>
                  <a:gd name="connsiteY377" fmla="*/ 629077 h 1059043"/>
                  <a:gd name="connsiteX378" fmla="*/ 2792781 w 3024845"/>
                  <a:gd name="connsiteY378" fmla="*/ 598812 h 1059043"/>
                  <a:gd name="connsiteX379" fmla="*/ 2811021 w 3024845"/>
                  <a:gd name="connsiteY379" fmla="*/ 598812 h 1059043"/>
                  <a:gd name="connsiteX380" fmla="*/ 2811021 w 3024845"/>
                  <a:gd name="connsiteY380" fmla="*/ 592327 h 1059043"/>
                  <a:gd name="connsiteX381" fmla="*/ 2823181 w 3024845"/>
                  <a:gd name="connsiteY381" fmla="*/ 592327 h 1059043"/>
                  <a:gd name="connsiteX382" fmla="*/ 2823181 w 3024845"/>
                  <a:gd name="connsiteY382" fmla="*/ 598812 h 1059043"/>
                  <a:gd name="connsiteX383" fmla="*/ 2839395 w 3024845"/>
                  <a:gd name="connsiteY383" fmla="*/ 598812 h 1059043"/>
                  <a:gd name="connsiteX384" fmla="*/ 2839395 w 3024845"/>
                  <a:gd name="connsiteY384" fmla="*/ 648533 h 1059043"/>
                  <a:gd name="connsiteX385" fmla="*/ 2871822 w 3024845"/>
                  <a:gd name="connsiteY385" fmla="*/ 648533 h 1059043"/>
                  <a:gd name="connsiteX386" fmla="*/ 2871822 w 3024845"/>
                  <a:gd name="connsiteY386" fmla="*/ 622592 h 1059043"/>
                  <a:gd name="connsiteX387" fmla="*/ 2910329 w 3024845"/>
                  <a:gd name="connsiteY387" fmla="*/ 622592 h 1059043"/>
                  <a:gd name="connsiteX388" fmla="*/ 2910329 w 3024845"/>
                  <a:gd name="connsiteY388" fmla="*/ 592327 h 1059043"/>
                  <a:gd name="connsiteX389" fmla="*/ 2958970 w 3024845"/>
                  <a:gd name="connsiteY389" fmla="*/ 592327 h 1059043"/>
                  <a:gd name="connsiteX390" fmla="*/ 2958970 w 3024845"/>
                  <a:gd name="connsiteY390" fmla="*/ 703483 h 1059043"/>
                  <a:gd name="connsiteX391" fmla="*/ 2958970 w 3024845"/>
                  <a:gd name="connsiteY391" fmla="*/ 717262 h 1059043"/>
                  <a:gd name="connsiteX392" fmla="*/ 3024845 w 3024845"/>
                  <a:gd name="connsiteY392" fmla="*/ 717262 h 1059043"/>
                  <a:gd name="connsiteX393" fmla="*/ 3024845 w 3024845"/>
                  <a:gd name="connsiteY393" fmla="*/ 1059043 h 1059043"/>
                  <a:gd name="connsiteX394" fmla="*/ 2054 w 3024845"/>
                  <a:gd name="connsiteY394" fmla="*/ 1056710 h 1059043"/>
                  <a:gd name="connsiteX395" fmla="*/ 0 w 3024845"/>
                  <a:gd name="connsiteY395" fmla="*/ 622592 h 1059043"/>
                  <a:gd name="connsiteX396" fmla="*/ 20267 w 3024845"/>
                  <a:gd name="connsiteY396" fmla="*/ 622592 h 1059043"/>
                  <a:gd name="connsiteX397" fmla="*/ 20774 w 3024845"/>
                  <a:gd name="connsiteY397" fmla="*/ 621511 h 1059043"/>
                  <a:gd name="connsiteX398" fmla="*/ 24320 w 3024845"/>
                  <a:gd name="connsiteY398" fmla="*/ 613945 h 1059043"/>
                  <a:gd name="connsiteX399" fmla="*/ 26094 w 3024845"/>
                  <a:gd name="connsiteY399" fmla="*/ 614215 h 1059043"/>
                  <a:gd name="connsiteX400" fmla="*/ 38507 w 3024845"/>
                  <a:gd name="connsiteY400" fmla="*/ 616106 h 1059043"/>
                  <a:gd name="connsiteX401" fmla="*/ 39014 w 3024845"/>
                  <a:gd name="connsiteY401" fmla="*/ 617458 h 1059043"/>
                  <a:gd name="connsiteX402" fmla="*/ 42560 w 3024845"/>
                  <a:gd name="connsiteY402" fmla="*/ 626915 h 1059043"/>
                  <a:gd name="connsiteX403" fmla="*/ 68907 w 3024845"/>
                  <a:gd name="connsiteY403" fmla="*/ 629077 h 1059043"/>
                  <a:gd name="connsiteX404" fmla="*/ 68907 w 3024845"/>
                  <a:gd name="connsiteY404" fmla="*/ 505856 h 1059043"/>
                  <a:gd name="connsiteX405" fmla="*/ 70934 w 3024845"/>
                  <a:gd name="connsiteY405" fmla="*/ 505856 h 1059043"/>
                  <a:gd name="connsiteX406" fmla="*/ 85121 w 3024845"/>
                  <a:gd name="connsiteY406" fmla="*/ 505856 h 1059043"/>
                  <a:gd name="connsiteX407" fmla="*/ 85121 w 3024845"/>
                  <a:gd name="connsiteY407" fmla="*/ 369664 h 1059043"/>
                  <a:gd name="connsiteX408" fmla="*/ 86894 w 3024845"/>
                  <a:gd name="connsiteY408" fmla="*/ 369664 h 1059043"/>
                  <a:gd name="connsiteX409" fmla="*/ 99308 w 3024845"/>
                  <a:gd name="connsiteY409" fmla="*/ 369664 h 1059043"/>
                  <a:gd name="connsiteX410" fmla="*/ 99308 w 3024845"/>
                  <a:gd name="connsiteY410" fmla="*/ 255090 h 1059043"/>
                  <a:gd name="connsiteX411" fmla="*/ 103361 w 3024845"/>
                  <a:gd name="connsiteY411" fmla="*/ 226986 h 1059043"/>
                  <a:gd name="connsiteX412" fmla="*/ 105388 w 3024845"/>
                  <a:gd name="connsiteY412" fmla="*/ 226986 h 1059043"/>
                  <a:gd name="connsiteX413" fmla="*/ 119575 w 3024845"/>
                  <a:gd name="connsiteY41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0720 w 3024845"/>
                  <a:gd name="connsiteY329" fmla="*/ 555577 h 1059043"/>
                  <a:gd name="connsiteX330" fmla="*/ 2245574 w 3024845"/>
                  <a:gd name="connsiteY330" fmla="*/ 555577 h 1059043"/>
                  <a:gd name="connsiteX331" fmla="*/ 2245574 w 3024845"/>
                  <a:gd name="connsiteY331" fmla="*/ 631239 h 1059043"/>
                  <a:gd name="connsiteX332" fmla="*/ 2253681 w 3024845"/>
                  <a:gd name="connsiteY332" fmla="*/ 631239 h 1059043"/>
                  <a:gd name="connsiteX333" fmla="*/ 2255708 w 3024845"/>
                  <a:gd name="connsiteY333" fmla="*/ 624754 h 1059043"/>
                  <a:gd name="connsiteX334" fmla="*/ 2261788 w 3024845"/>
                  <a:gd name="connsiteY334" fmla="*/ 624754 h 1059043"/>
                  <a:gd name="connsiteX335" fmla="*/ 2263815 w 3024845"/>
                  <a:gd name="connsiteY335" fmla="*/ 633401 h 1059043"/>
                  <a:gd name="connsiteX336" fmla="*/ 2275975 w 3024845"/>
                  <a:gd name="connsiteY336" fmla="*/ 633401 h 1059043"/>
                  <a:gd name="connsiteX337" fmla="*/ 2275975 w 3024845"/>
                  <a:gd name="connsiteY337" fmla="*/ 626915 h 1059043"/>
                  <a:gd name="connsiteX338" fmla="*/ 2298268 w 3024845"/>
                  <a:gd name="connsiteY338" fmla="*/ 626915 h 1059043"/>
                  <a:gd name="connsiteX339" fmla="*/ 2298268 w 3024845"/>
                  <a:gd name="connsiteY339" fmla="*/ 633401 h 1059043"/>
                  <a:gd name="connsiteX340" fmla="*/ 2318535 w 3024845"/>
                  <a:gd name="connsiteY340" fmla="*/ 633401 h 1059043"/>
                  <a:gd name="connsiteX341" fmla="*/ 2318535 w 3024845"/>
                  <a:gd name="connsiteY341" fmla="*/ 678798 h 1059043"/>
                  <a:gd name="connsiteX342" fmla="*/ 2332722 w 3024845"/>
                  <a:gd name="connsiteY342" fmla="*/ 678798 h 1059043"/>
                  <a:gd name="connsiteX343" fmla="*/ 2332722 w 3024845"/>
                  <a:gd name="connsiteY343" fmla="*/ 665827 h 1059043"/>
                  <a:gd name="connsiteX344" fmla="*/ 2348936 w 3024845"/>
                  <a:gd name="connsiteY344" fmla="*/ 665827 h 1059043"/>
                  <a:gd name="connsiteX345" fmla="*/ 2348936 w 3024845"/>
                  <a:gd name="connsiteY345" fmla="*/ 486400 h 1059043"/>
                  <a:gd name="connsiteX346" fmla="*/ 2355016 w 3024845"/>
                  <a:gd name="connsiteY346" fmla="*/ 479914 h 1059043"/>
                  <a:gd name="connsiteX347" fmla="*/ 2427977 w 3024845"/>
                  <a:gd name="connsiteY347" fmla="*/ 479914 h 1059043"/>
                  <a:gd name="connsiteX348" fmla="*/ 2427977 w 3024845"/>
                  <a:gd name="connsiteY348" fmla="*/ 488562 h 1059043"/>
                  <a:gd name="connsiteX349" fmla="*/ 2438110 w 3024845"/>
                  <a:gd name="connsiteY349" fmla="*/ 488562 h 1059043"/>
                  <a:gd name="connsiteX350" fmla="*/ 2438110 w 3024845"/>
                  <a:gd name="connsiteY350" fmla="*/ 603136 h 1059043"/>
                  <a:gd name="connsiteX351" fmla="*/ 2460404 w 3024845"/>
                  <a:gd name="connsiteY351" fmla="*/ 603136 h 1059043"/>
                  <a:gd name="connsiteX352" fmla="*/ 2460404 w 3024845"/>
                  <a:gd name="connsiteY352" fmla="*/ 536121 h 1059043"/>
                  <a:gd name="connsiteX353" fmla="*/ 2486751 w 3024845"/>
                  <a:gd name="connsiteY353" fmla="*/ 536121 h 1059043"/>
                  <a:gd name="connsiteX354" fmla="*/ 2490804 w 3024845"/>
                  <a:gd name="connsiteY354" fmla="*/ 531797 h 1059043"/>
                  <a:gd name="connsiteX355" fmla="*/ 2498911 w 3024845"/>
                  <a:gd name="connsiteY355" fmla="*/ 531797 h 1059043"/>
                  <a:gd name="connsiteX356" fmla="*/ 2502964 w 3024845"/>
                  <a:gd name="connsiteY356" fmla="*/ 536121 h 1059043"/>
                  <a:gd name="connsiteX357" fmla="*/ 2525258 w 3024845"/>
                  <a:gd name="connsiteY357" fmla="*/ 536121 h 1059043"/>
                  <a:gd name="connsiteX358" fmla="*/ 2525258 w 3024845"/>
                  <a:gd name="connsiteY358" fmla="*/ 419385 h 1059043"/>
                  <a:gd name="connsiteX359" fmla="*/ 2582005 w 3024845"/>
                  <a:gd name="connsiteY359" fmla="*/ 408576 h 1059043"/>
                  <a:gd name="connsiteX360" fmla="*/ 2582005 w 3024845"/>
                  <a:gd name="connsiteY360" fmla="*/ 409657 h 1059043"/>
                  <a:gd name="connsiteX361" fmla="*/ 2582005 w 3024845"/>
                  <a:gd name="connsiteY361" fmla="*/ 417223 h 1059043"/>
                  <a:gd name="connsiteX362" fmla="*/ 2608352 w 3024845"/>
                  <a:gd name="connsiteY362" fmla="*/ 417223 h 1059043"/>
                  <a:gd name="connsiteX363" fmla="*/ 2608352 w 3024845"/>
                  <a:gd name="connsiteY363" fmla="*/ 672313 h 1059043"/>
                  <a:gd name="connsiteX364" fmla="*/ 2630646 w 3024845"/>
                  <a:gd name="connsiteY364" fmla="*/ 672313 h 1059043"/>
                  <a:gd name="connsiteX365" fmla="*/ 2630646 w 3024845"/>
                  <a:gd name="connsiteY365" fmla="*/ 667989 h 1059043"/>
                  <a:gd name="connsiteX366" fmla="*/ 2642806 w 3024845"/>
                  <a:gd name="connsiteY366" fmla="*/ 667989 h 1059043"/>
                  <a:gd name="connsiteX367" fmla="*/ 2642806 w 3024845"/>
                  <a:gd name="connsiteY367" fmla="*/ 672313 h 1059043"/>
                  <a:gd name="connsiteX368" fmla="*/ 2667126 w 3024845"/>
                  <a:gd name="connsiteY368" fmla="*/ 672313 h 1059043"/>
                  <a:gd name="connsiteX369" fmla="*/ 2667126 w 3024845"/>
                  <a:gd name="connsiteY369" fmla="*/ 659342 h 1059043"/>
                  <a:gd name="connsiteX370" fmla="*/ 2695500 w 3024845"/>
                  <a:gd name="connsiteY370" fmla="*/ 659342 h 1059043"/>
                  <a:gd name="connsiteX371" fmla="*/ 2707660 w 3024845"/>
                  <a:gd name="connsiteY371" fmla="*/ 655018 h 1059043"/>
                  <a:gd name="connsiteX372" fmla="*/ 2727927 w 3024845"/>
                  <a:gd name="connsiteY372" fmla="*/ 659342 h 1059043"/>
                  <a:gd name="connsiteX373" fmla="*/ 2727927 w 3024845"/>
                  <a:gd name="connsiteY373" fmla="*/ 642048 h 1059043"/>
                  <a:gd name="connsiteX374" fmla="*/ 2736034 w 3024845"/>
                  <a:gd name="connsiteY374" fmla="*/ 642048 h 1059043"/>
                  <a:gd name="connsiteX375" fmla="*/ 2736034 w 3024845"/>
                  <a:gd name="connsiteY375" fmla="*/ 629077 h 1059043"/>
                  <a:gd name="connsiteX376" fmla="*/ 2792781 w 3024845"/>
                  <a:gd name="connsiteY376" fmla="*/ 629077 h 1059043"/>
                  <a:gd name="connsiteX377" fmla="*/ 2792781 w 3024845"/>
                  <a:gd name="connsiteY377" fmla="*/ 598812 h 1059043"/>
                  <a:gd name="connsiteX378" fmla="*/ 2811021 w 3024845"/>
                  <a:gd name="connsiteY378" fmla="*/ 598812 h 1059043"/>
                  <a:gd name="connsiteX379" fmla="*/ 2811021 w 3024845"/>
                  <a:gd name="connsiteY379" fmla="*/ 592327 h 1059043"/>
                  <a:gd name="connsiteX380" fmla="*/ 2823181 w 3024845"/>
                  <a:gd name="connsiteY380" fmla="*/ 592327 h 1059043"/>
                  <a:gd name="connsiteX381" fmla="*/ 2823181 w 3024845"/>
                  <a:gd name="connsiteY381" fmla="*/ 598812 h 1059043"/>
                  <a:gd name="connsiteX382" fmla="*/ 2839395 w 3024845"/>
                  <a:gd name="connsiteY382" fmla="*/ 598812 h 1059043"/>
                  <a:gd name="connsiteX383" fmla="*/ 2839395 w 3024845"/>
                  <a:gd name="connsiteY383" fmla="*/ 648533 h 1059043"/>
                  <a:gd name="connsiteX384" fmla="*/ 2871822 w 3024845"/>
                  <a:gd name="connsiteY384" fmla="*/ 648533 h 1059043"/>
                  <a:gd name="connsiteX385" fmla="*/ 2871822 w 3024845"/>
                  <a:gd name="connsiteY385" fmla="*/ 622592 h 1059043"/>
                  <a:gd name="connsiteX386" fmla="*/ 2910329 w 3024845"/>
                  <a:gd name="connsiteY386" fmla="*/ 622592 h 1059043"/>
                  <a:gd name="connsiteX387" fmla="*/ 2910329 w 3024845"/>
                  <a:gd name="connsiteY387" fmla="*/ 592327 h 1059043"/>
                  <a:gd name="connsiteX388" fmla="*/ 2958970 w 3024845"/>
                  <a:gd name="connsiteY388" fmla="*/ 592327 h 1059043"/>
                  <a:gd name="connsiteX389" fmla="*/ 2958970 w 3024845"/>
                  <a:gd name="connsiteY389" fmla="*/ 703483 h 1059043"/>
                  <a:gd name="connsiteX390" fmla="*/ 2958970 w 3024845"/>
                  <a:gd name="connsiteY390" fmla="*/ 717262 h 1059043"/>
                  <a:gd name="connsiteX391" fmla="*/ 3024845 w 3024845"/>
                  <a:gd name="connsiteY391" fmla="*/ 717262 h 1059043"/>
                  <a:gd name="connsiteX392" fmla="*/ 3024845 w 3024845"/>
                  <a:gd name="connsiteY392" fmla="*/ 1059043 h 1059043"/>
                  <a:gd name="connsiteX393" fmla="*/ 2054 w 3024845"/>
                  <a:gd name="connsiteY393" fmla="*/ 1056710 h 1059043"/>
                  <a:gd name="connsiteX394" fmla="*/ 0 w 3024845"/>
                  <a:gd name="connsiteY394" fmla="*/ 622592 h 1059043"/>
                  <a:gd name="connsiteX395" fmla="*/ 20267 w 3024845"/>
                  <a:gd name="connsiteY395" fmla="*/ 622592 h 1059043"/>
                  <a:gd name="connsiteX396" fmla="*/ 20774 w 3024845"/>
                  <a:gd name="connsiteY396" fmla="*/ 621511 h 1059043"/>
                  <a:gd name="connsiteX397" fmla="*/ 24320 w 3024845"/>
                  <a:gd name="connsiteY397" fmla="*/ 613945 h 1059043"/>
                  <a:gd name="connsiteX398" fmla="*/ 26094 w 3024845"/>
                  <a:gd name="connsiteY398" fmla="*/ 614215 h 1059043"/>
                  <a:gd name="connsiteX399" fmla="*/ 38507 w 3024845"/>
                  <a:gd name="connsiteY399" fmla="*/ 616106 h 1059043"/>
                  <a:gd name="connsiteX400" fmla="*/ 39014 w 3024845"/>
                  <a:gd name="connsiteY400" fmla="*/ 617458 h 1059043"/>
                  <a:gd name="connsiteX401" fmla="*/ 42560 w 3024845"/>
                  <a:gd name="connsiteY401" fmla="*/ 626915 h 1059043"/>
                  <a:gd name="connsiteX402" fmla="*/ 68907 w 3024845"/>
                  <a:gd name="connsiteY402" fmla="*/ 629077 h 1059043"/>
                  <a:gd name="connsiteX403" fmla="*/ 68907 w 3024845"/>
                  <a:gd name="connsiteY403" fmla="*/ 505856 h 1059043"/>
                  <a:gd name="connsiteX404" fmla="*/ 70934 w 3024845"/>
                  <a:gd name="connsiteY404" fmla="*/ 505856 h 1059043"/>
                  <a:gd name="connsiteX405" fmla="*/ 85121 w 3024845"/>
                  <a:gd name="connsiteY405" fmla="*/ 505856 h 1059043"/>
                  <a:gd name="connsiteX406" fmla="*/ 85121 w 3024845"/>
                  <a:gd name="connsiteY406" fmla="*/ 369664 h 1059043"/>
                  <a:gd name="connsiteX407" fmla="*/ 86894 w 3024845"/>
                  <a:gd name="connsiteY407" fmla="*/ 369664 h 1059043"/>
                  <a:gd name="connsiteX408" fmla="*/ 99308 w 3024845"/>
                  <a:gd name="connsiteY408" fmla="*/ 369664 h 1059043"/>
                  <a:gd name="connsiteX409" fmla="*/ 99308 w 3024845"/>
                  <a:gd name="connsiteY409" fmla="*/ 255090 h 1059043"/>
                  <a:gd name="connsiteX410" fmla="*/ 103361 w 3024845"/>
                  <a:gd name="connsiteY410" fmla="*/ 226986 h 1059043"/>
                  <a:gd name="connsiteX411" fmla="*/ 105388 w 3024845"/>
                  <a:gd name="connsiteY411" fmla="*/ 226986 h 1059043"/>
                  <a:gd name="connsiteX412" fmla="*/ 119575 w 3024845"/>
                  <a:gd name="connsiteY41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35634 h 1059043"/>
                  <a:gd name="connsiteX328" fmla="*/ 2180720 w 3024845"/>
                  <a:gd name="connsiteY328" fmla="*/ 555577 h 1059043"/>
                  <a:gd name="connsiteX329" fmla="*/ 2245574 w 3024845"/>
                  <a:gd name="connsiteY329" fmla="*/ 555577 h 1059043"/>
                  <a:gd name="connsiteX330" fmla="*/ 2245574 w 3024845"/>
                  <a:gd name="connsiteY330" fmla="*/ 631239 h 1059043"/>
                  <a:gd name="connsiteX331" fmla="*/ 2253681 w 3024845"/>
                  <a:gd name="connsiteY331" fmla="*/ 631239 h 1059043"/>
                  <a:gd name="connsiteX332" fmla="*/ 2255708 w 3024845"/>
                  <a:gd name="connsiteY332" fmla="*/ 624754 h 1059043"/>
                  <a:gd name="connsiteX333" fmla="*/ 2261788 w 3024845"/>
                  <a:gd name="connsiteY333" fmla="*/ 624754 h 1059043"/>
                  <a:gd name="connsiteX334" fmla="*/ 2263815 w 3024845"/>
                  <a:gd name="connsiteY334" fmla="*/ 633401 h 1059043"/>
                  <a:gd name="connsiteX335" fmla="*/ 2275975 w 3024845"/>
                  <a:gd name="connsiteY335" fmla="*/ 633401 h 1059043"/>
                  <a:gd name="connsiteX336" fmla="*/ 2275975 w 3024845"/>
                  <a:gd name="connsiteY336" fmla="*/ 626915 h 1059043"/>
                  <a:gd name="connsiteX337" fmla="*/ 2298268 w 3024845"/>
                  <a:gd name="connsiteY337" fmla="*/ 626915 h 1059043"/>
                  <a:gd name="connsiteX338" fmla="*/ 2298268 w 3024845"/>
                  <a:gd name="connsiteY338" fmla="*/ 633401 h 1059043"/>
                  <a:gd name="connsiteX339" fmla="*/ 2318535 w 3024845"/>
                  <a:gd name="connsiteY339" fmla="*/ 633401 h 1059043"/>
                  <a:gd name="connsiteX340" fmla="*/ 2318535 w 3024845"/>
                  <a:gd name="connsiteY340" fmla="*/ 678798 h 1059043"/>
                  <a:gd name="connsiteX341" fmla="*/ 2332722 w 3024845"/>
                  <a:gd name="connsiteY341" fmla="*/ 678798 h 1059043"/>
                  <a:gd name="connsiteX342" fmla="*/ 2332722 w 3024845"/>
                  <a:gd name="connsiteY342" fmla="*/ 665827 h 1059043"/>
                  <a:gd name="connsiteX343" fmla="*/ 2348936 w 3024845"/>
                  <a:gd name="connsiteY343" fmla="*/ 665827 h 1059043"/>
                  <a:gd name="connsiteX344" fmla="*/ 2348936 w 3024845"/>
                  <a:gd name="connsiteY344" fmla="*/ 486400 h 1059043"/>
                  <a:gd name="connsiteX345" fmla="*/ 2355016 w 3024845"/>
                  <a:gd name="connsiteY345" fmla="*/ 479914 h 1059043"/>
                  <a:gd name="connsiteX346" fmla="*/ 2427977 w 3024845"/>
                  <a:gd name="connsiteY346" fmla="*/ 479914 h 1059043"/>
                  <a:gd name="connsiteX347" fmla="*/ 2427977 w 3024845"/>
                  <a:gd name="connsiteY347" fmla="*/ 488562 h 1059043"/>
                  <a:gd name="connsiteX348" fmla="*/ 2438110 w 3024845"/>
                  <a:gd name="connsiteY348" fmla="*/ 488562 h 1059043"/>
                  <a:gd name="connsiteX349" fmla="*/ 2438110 w 3024845"/>
                  <a:gd name="connsiteY349" fmla="*/ 603136 h 1059043"/>
                  <a:gd name="connsiteX350" fmla="*/ 2460404 w 3024845"/>
                  <a:gd name="connsiteY350" fmla="*/ 603136 h 1059043"/>
                  <a:gd name="connsiteX351" fmla="*/ 2460404 w 3024845"/>
                  <a:gd name="connsiteY351" fmla="*/ 536121 h 1059043"/>
                  <a:gd name="connsiteX352" fmla="*/ 2486751 w 3024845"/>
                  <a:gd name="connsiteY352" fmla="*/ 536121 h 1059043"/>
                  <a:gd name="connsiteX353" fmla="*/ 2490804 w 3024845"/>
                  <a:gd name="connsiteY353" fmla="*/ 531797 h 1059043"/>
                  <a:gd name="connsiteX354" fmla="*/ 2498911 w 3024845"/>
                  <a:gd name="connsiteY354" fmla="*/ 531797 h 1059043"/>
                  <a:gd name="connsiteX355" fmla="*/ 2502964 w 3024845"/>
                  <a:gd name="connsiteY355" fmla="*/ 536121 h 1059043"/>
                  <a:gd name="connsiteX356" fmla="*/ 2525258 w 3024845"/>
                  <a:gd name="connsiteY356" fmla="*/ 536121 h 1059043"/>
                  <a:gd name="connsiteX357" fmla="*/ 2525258 w 3024845"/>
                  <a:gd name="connsiteY357" fmla="*/ 419385 h 1059043"/>
                  <a:gd name="connsiteX358" fmla="*/ 2582005 w 3024845"/>
                  <a:gd name="connsiteY358" fmla="*/ 408576 h 1059043"/>
                  <a:gd name="connsiteX359" fmla="*/ 2582005 w 3024845"/>
                  <a:gd name="connsiteY359" fmla="*/ 409657 h 1059043"/>
                  <a:gd name="connsiteX360" fmla="*/ 2582005 w 3024845"/>
                  <a:gd name="connsiteY360" fmla="*/ 417223 h 1059043"/>
                  <a:gd name="connsiteX361" fmla="*/ 2608352 w 3024845"/>
                  <a:gd name="connsiteY361" fmla="*/ 417223 h 1059043"/>
                  <a:gd name="connsiteX362" fmla="*/ 2608352 w 3024845"/>
                  <a:gd name="connsiteY362" fmla="*/ 672313 h 1059043"/>
                  <a:gd name="connsiteX363" fmla="*/ 2630646 w 3024845"/>
                  <a:gd name="connsiteY363" fmla="*/ 672313 h 1059043"/>
                  <a:gd name="connsiteX364" fmla="*/ 2630646 w 3024845"/>
                  <a:gd name="connsiteY364" fmla="*/ 667989 h 1059043"/>
                  <a:gd name="connsiteX365" fmla="*/ 2642806 w 3024845"/>
                  <a:gd name="connsiteY365" fmla="*/ 667989 h 1059043"/>
                  <a:gd name="connsiteX366" fmla="*/ 2642806 w 3024845"/>
                  <a:gd name="connsiteY366" fmla="*/ 672313 h 1059043"/>
                  <a:gd name="connsiteX367" fmla="*/ 2667126 w 3024845"/>
                  <a:gd name="connsiteY367" fmla="*/ 672313 h 1059043"/>
                  <a:gd name="connsiteX368" fmla="*/ 2667126 w 3024845"/>
                  <a:gd name="connsiteY368" fmla="*/ 659342 h 1059043"/>
                  <a:gd name="connsiteX369" fmla="*/ 2695500 w 3024845"/>
                  <a:gd name="connsiteY369" fmla="*/ 659342 h 1059043"/>
                  <a:gd name="connsiteX370" fmla="*/ 2707660 w 3024845"/>
                  <a:gd name="connsiteY370" fmla="*/ 655018 h 1059043"/>
                  <a:gd name="connsiteX371" fmla="*/ 2727927 w 3024845"/>
                  <a:gd name="connsiteY371" fmla="*/ 659342 h 1059043"/>
                  <a:gd name="connsiteX372" fmla="*/ 2727927 w 3024845"/>
                  <a:gd name="connsiteY372" fmla="*/ 642048 h 1059043"/>
                  <a:gd name="connsiteX373" fmla="*/ 2736034 w 3024845"/>
                  <a:gd name="connsiteY373" fmla="*/ 642048 h 1059043"/>
                  <a:gd name="connsiteX374" fmla="*/ 2736034 w 3024845"/>
                  <a:gd name="connsiteY374" fmla="*/ 629077 h 1059043"/>
                  <a:gd name="connsiteX375" fmla="*/ 2792781 w 3024845"/>
                  <a:gd name="connsiteY375" fmla="*/ 629077 h 1059043"/>
                  <a:gd name="connsiteX376" fmla="*/ 2792781 w 3024845"/>
                  <a:gd name="connsiteY376" fmla="*/ 598812 h 1059043"/>
                  <a:gd name="connsiteX377" fmla="*/ 2811021 w 3024845"/>
                  <a:gd name="connsiteY377" fmla="*/ 598812 h 1059043"/>
                  <a:gd name="connsiteX378" fmla="*/ 2811021 w 3024845"/>
                  <a:gd name="connsiteY378" fmla="*/ 592327 h 1059043"/>
                  <a:gd name="connsiteX379" fmla="*/ 2823181 w 3024845"/>
                  <a:gd name="connsiteY379" fmla="*/ 592327 h 1059043"/>
                  <a:gd name="connsiteX380" fmla="*/ 2823181 w 3024845"/>
                  <a:gd name="connsiteY380" fmla="*/ 598812 h 1059043"/>
                  <a:gd name="connsiteX381" fmla="*/ 2839395 w 3024845"/>
                  <a:gd name="connsiteY381" fmla="*/ 598812 h 1059043"/>
                  <a:gd name="connsiteX382" fmla="*/ 2839395 w 3024845"/>
                  <a:gd name="connsiteY382" fmla="*/ 648533 h 1059043"/>
                  <a:gd name="connsiteX383" fmla="*/ 2871822 w 3024845"/>
                  <a:gd name="connsiteY383" fmla="*/ 648533 h 1059043"/>
                  <a:gd name="connsiteX384" fmla="*/ 2871822 w 3024845"/>
                  <a:gd name="connsiteY384" fmla="*/ 622592 h 1059043"/>
                  <a:gd name="connsiteX385" fmla="*/ 2910329 w 3024845"/>
                  <a:gd name="connsiteY385" fmla="*/ 622592 h 1059043"/>
                  <a:gd name="connsiteX386" fmla="*/ 2910329 w 3024845"/>
                  <a:gd name="connsiteY386" fmla="*/ 592327 h 1059043"/>
                  <a:gd name="connsiteX387" fmla="*/ 2958970 w 3024845"/>
                  <a:gd name="connsiteY387" fmla="*/ 592327 h 1059043"/>
                  <a:gd name="connsiteX388" fmla="*/ 2958970 w 3024845"/>
                  <a:gd name="connsiteY388" fmla="*/ 703483 h 1059043"/>
                  <a:gd name="connsiteX389" fmla="*/ 2958970 w 3024845"/>
                  <a:gd name="connsiteY389" fmla="*/ 717262 h 1059043"/>
                  <a:gd name="connsiteX390" fmla="*/ 3024845 w 3024845"/>
                  <a:gd name="connsiteY390" fmla="*/ 717262 h 1059043"/>
                  <a:gd name="connsiteX391" fmla="*/ 3024845 w 3024845"/>
                  <a:gd name="connsiteY391" fmla="*/ 1059043 h 1059043"/>
                  <a:gd name="connsiteX392" fmla="*/ 2054 w 3024845"/>
                  <a:gd name="connsiteY392" fmla="*/ 1056710 h 1059043"/>
                  <a:gd name="connsiteX393" fmla="*/ 0 w 3024845"/>
                  <a:gd name="connsiteY393" fmla="*/ 622592 h 1059043"/>
                  <a:gd name="connsiteX394" fmla="*/ 20267 w 3024845"/>
                  <a:gd name="connsiteY394" fmla="*/ 622592 h 1059043"/>
                  <a:gd name="connsiteX395" fmla="*/ 20774 w 3024845"/>
                  <a:gd name="connsiteY395" fmla="*/ 621511 h 1059043"/>
                  <a:gd name="connsiteX396" fmla="*/ 24320 w 3024845"/>
                  <a:gd name="connsiteY396" fmla="*/ 613945 h 1059043"/>
                  <a:gd name="connsiteX397" fmla="*/ 26094 w 3024845"/>
                  <a:gd name="connsiteY397" fmla="*/ 614215 h 1059043"/>
                  <a:gd name="connsiteX398" fmla="*/ 38507 w 3024845"/>
                  <a:gd name="connsiteY398" fmla="*/ 616106 h 1059043"/>
                  <a:gd name="connsiteX399" fmla="*/ 39014 w 3024845"/>
                  <a:gd name="connsiteY399" fmla="*/ 617458 h 1059043"/>
                  <a:gd name="connsiteX400" fmla="*/ 42560 w 3024845"/>
                  <a:gd name="connsiteY400" fmla="*/ 626915 h 1059043"/>
                  <a:gd name="connsiteX401" fmla="*/ 68907 w 3024845"/>
                  <a:gd name="connsiteY401" fmla="*/ 629077 h 1059043"/>
                  <a:gd name="connsiteX402" fmla="*/ 68907 w 3024845"/>
                  <a:gd name="connsiteY402" fmla="*/ 505856 h 1059043"/>
                  <a:gd name="connsiteX403" fmla="*/ 70934 w 3024845"/>
                  <a:gd name="connsiteY403" fmla="*/ 505856 h 1059043"/>
                  <a:gd name="connsiteX404" fmla="*/ 85121 w 3024845"/>
                  <a:gd name="connsiteY404" fmla="*/ 505856 h 1059043"/>
                  <a:gd name="connsiteX405" fmla="*/ 85121 w 3024845"/>
                  <a:gd name="connsiteY405" fmla="*/ 369664 h 1059043"/>
                  <a:gd name="connsiteX406" fmla="*/ 86894 w 3024845"/>
                  <a:gd name="connsiteY406" fmla="*/ 369664 h 1059043"/>
                  <a:gd name="connsiteX407" fmla="*/ 99308 w 3024845"/>
                  <a:gd name="connsiteY407" fmla="*/ 369664 h 1059043"/>
                  <a:gd name="connsiteX408" fmla="*/ 99308 w 3024845"/>
                  <a:gd name="connsiteY408" fmla="*/ 255090 h 1059043"/>
                  <a:gd name="connsiteX409" fmla="*/ 103361 w 3024845"/>
                  <a:gd name="connsiteY409" fmla="*/ 226986 h 1059043"/>
                  <a:gd name="connsiteX410" fmla="*/ 105388 w 3024845"/>
                  <a:gd name="connsiteY410" fmla="*/ 226986 h 1059043"/>
                  <a:gd name="connsiteX411" fmla="*/ 119575 w 3024845"/>
                  <a:gd name="connsiteY41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80720 w 3024845"/>
                  <a:gd name="connsiteY327" fmla="*/ 555577 h 1059043"/>
                  <a:gd name="connsiteX328" fmla="*/ 2245574 w 3024845"/>
                  <a:gd name="connsiteY328" fmla="*/ 555577 h 1059043"/>
                  <a:gd name="connsiteX329" fmla="*/ 2245574 w 3024845"/>
                  <a:gd name="connsiteY329" fmla="*/ 631239 h 1059043"/>
                  <a:gd name="connsiteX330" fmla="*/ 2253681 w 3024845"/>
                  <a:gd name="connsiteY330" fmla="*/ 631239 h 1059043"/>
                  <a:gd name="connsiteX331" fmla="*/ 2255708 w 3024845"/>
                  <a:gd name="connsiteY331" fmla="*/ 624754 h 1059043"/>
                  <a:gd name="connsiteX332" fmla="*/ 2261788 w 3024845"/>
                  <a:gd name="connsiteY332" fmla="*/ 624754 h 1059043"/>
                  <a:gd name="connsiteX333" fmla="*/ 2263815 w 3024845"/>
                  <a:gd name="connsiteY333" fmla="*/ 633401 h 1059043"/>
                  <a:gd name="connsiteX334" fmla="*/ 2275975 w 3024845"/>
                  <a:gd name="connsiteY334" fmla="*/ 633401 h 1059043"/>
                  <a:gd name="connsiteX335" fmla="*/ 2275975 w 3024845"/>
                  <a:gd name="connsiteY335" fmla="*/ 626915 h 1059043"/>
                  <a:gd name="connsiteX336" fmla="*/ 2298268 w 3024845"/>
                  <a:gd name="connsiteY336" fmla="*/ 626915 h 1059043"/>
                  <a:gd name="connsiteX337" fmla="*/ 2298268 w 3024845"/>
                  <a:gd name="connsiteY337" fmla="*/ 633401 h 1059043"/>
                  <a:gd name="connsiteX338" fmla="*/ 2318535 w 3024845"/>
                  <a:gd name="connsiteY338" fmla="*/ 633401 h 1059043"/>
                  <a:gd name="connsiteX339" fmla="*/ 2318535 w 3024845"/>
                  <a:gd name="connsiteY339" fmla="*/ 678798 h 1059043"/>
                  <a:gd name="connsiteX340" fmla="*/ 2332722 w 3024845"/>
                  <a:gd name="connsiteY340" fmla="*/ 678798 h 1059043"/>
                  <a:gd name="connsiteX341" fmla="*/ 2332722 w 3024845"/>
                  <a:gd name="connsiteY341" fmla="*/ 665827 h 1059043"/>
                  <a:gd name="connsiteX342" fmla="*/ 2348936 w 3024845"/>
                  <a:gd name="connsiteY342" fmla="*/ 665827 h 1059043"/>
                  <a:gd name="connsiteX343" fmla="*/ 2348936 w 3024845"/>
                  <a:gd name="connsiteY343" fmla="*/ 486400 h 1059043"/>
                  <a:gd name="connsiteX344" fmla="*/ 2355016 w 3024845"/>
                  <a:gd name="connsiteY344" fmla="*/ 479914 h 1059043"/>
                  <a:gd name="connsiteX345" fmla="*/ 2427977 w 3024845"/>
                  <a:gd name="connsiteY345" fmla="*/ 479914 h 1059043"/>
                  <a:gd name="connsiteX346" fmla="*/ 2427977 w 3024845"/>
                  <a:gd name="connsiteY346" fmla="*/ 488562 h 1059043"/>
                  <a:gd name="connsiteX347" fmla="*/ 2438110 w 3024845"/>
                  <a:gd name="connsiteY347" fmla="*/ 488562 h 1059043"/>
                  <a:gd name="connsiteX348" fmla="*/ 2438110 w 3024845"/>
                  <a:gd name="connsiteY348" fmla="*/ 603136 h 1059043"/>
                  <a:gd name="connsiteX349" fmla="*/ 2460404 w 3024845"/>
                  <a:gd name="connsiteY349" fmla="*/ 603136 h 1059043"/>
                  <a:gd name="connsiteX350" fmla="*/ 2460404 w 3024845"/>
                  <a:gd name="connsiteY350" fmla="*/ 536121 h 1059043"/>
                  <a:gd name="connsiteX351" fmla="*/ 2486751 w 3024845"/>
                  <a:gd name="connsiteY351" fmla="*/ 536121 h 1059043"/>
                  <a:gd name="connsiteX352" fmla="*/ 2490804 w 3024845"/>
                  <a:gd name="connsiteY352" fmla="*/ 531797 h 1059043"/>
                  <a:gd name="connsiteX353" fmla="*/ 2498911 w 3024845"/>
                  <a:gd name="connsiteY353" fmla="*/ 531797 h 1059043"/>
                  <a:gd name="connsiteX354" fmla="*/ 2502964 w 3024845"/>
                  <a:gd name="connsiteY354" fmla="*/ 536121 h 1059043"/>
                  <a:gd name="connsiteX355" fmla="*/ 2525258 w 3024845"/>
                  <a:gd name="connsiteY355" fmla="*/ 536121 h 1059043"/>
                  <a:gd name="connsiteX356" fmla="*/ 2525258 w 3024845"/>
                  <a:gd name="connsiteY356" fmla="*/ 419385 h 1059043"/>
                  <a:gd name="connsiteX357" fmla="*/ 2582005 w 3024845"/>
                  <a:gd name="connsiteY357" fmla="*/ 408576 h 1059043"/>
                  <a:gd name="connsiteX358" fmla="*/ 2582005 w 3024845"/>
                  <a:gd name="connsiteY358" fmla="*/ 409657 h 1059043"/>
                  <a:gd name="connsiteX359" fmla="*/ 2582005 w 3024845"/>
                  <a:gd name="connsiteY359" fmla="*/ 417223 h 1059043"/>
                  <a:gd name="connsiteX360" fmla="*/ 2608352 w 3024845"/>
                  <a:gd name="connsiteY360" fmla="*/ 417223 h 1059043"/>
                  <a:gd name="connsiteX361" fmla="*/ 2608352 w 3024845"/>
                  <a:gd name="connsiteY361" fmla="*/ 672313 h 1059043"/>
                  <a:gd name="connsiteX362" fmla="*/ 2630646 w 3024845"/>
                  <a:gd name="connsiteY362" fmla="*/ 672313 h 1059043"/>
                  <a:gd name="connsiteX363" fmla="*/ 2630646 w 3024845"/>
                  <a:gd name="connsiteY363" fmla="*/ 667989 h 1059043"/>
                  <a:gd name="connsiteX364" fmla="*/ 2642806 w 3024845"/>
                  <a:gd name="connsiteY364" fmla="*/ 667989 h 1059043"/>
                  <a:gd name="connsiteX365" fmla="*/ 2642806 w 3024845"/>
                  <a:gd name="connsiteY365" fmla="*/ 672313 h 1059043"/>
                  <a:gd name="connsiteX366" fmla="*/ 2667126 w 3024845"/>
                  <a:gd name="connsiteY366" fmla="*/ 672313 h 1059043"/>
                  <a:gd name="connsiteX367" fmla="*/ 2667126 w 3024845"/>
                  <a:gd name="connsiteY367" fmla="*/ 659342 h 1059043"/>
                  <a:gd name="connsiteX368" fmla="*/ 2695500 w 3024845"/>
                  <a:gd name="connsiteY368" fmla="*/ 659342 h 1059043"/>
                  <a:gd name="connsiteX369" fmla="*/ 2707660 w 3024845"/>
                  <a:gd name="connsiteY369" fmla="*/ 655018 h 1059043"/>
                  <a:gd name="connsiteX370" fmla="*/ 2727927 w 3024845"/>
                  <a:gd name="connsiteY370" fmla="*/ 659342 h 1059043"/>
                  <a:gd name="connsiteX371" fmla="*/ 2727927 w 3024845"/>
                  <a:gd name="connsiteY371" fmla="*/ 642048 h 1059043"/>
                  <a:gd name="connsiteX372" fmla="*/ 2736034 w 3024845"/>
                  <a:gd name="connsiteY372" fmla="*/ 642048 h 1059043"/>
                  <a:gd name="connsiteX373" fmla="*/ 2736034 w 3024845"/>
                  <a:gd name="connsiteY373" fmla="*/ 629077 h 1059043"/>
                  <a:gd name="connsiteX374" fmla="*/ 2792781 w 3024845"/>
                  <a:gd name="connsiteY374" fmla="*/ 629077 h 1059043"/>
                  <a:gd name="connsiteX375" fmla="*/ 2792781 w 3024845"/>
                  <a:gd name="connsiteY375" fmla="*/ 598812 h 1059043"/>
                  <a:gd name="connsiteX376" fmla="*/ 2811021 w 3024845"/>
                  <a:gd name="connsiteY376" fmla="*/ 598812 h 1059043"/>
                  <a:gd name="connsiteX377" fmla="*/ 2811021 w 3024845"/>
                  <a:gd name="connsiteY377" fmla="*/ 592327 h 1059043"/>
                  <a:gd name="connsiteX378" fmla="*/ 2823181 w 3024845"/>
                  <a:gd name="connsiteY378" fmla="*/ 592327 h 1059043"/>
                  <a:gd name="connsiteX379" fmla="*/ 2823181 w 3024845"/>
                  <a:gd name="connsiteY379" fmla="*/ 598812 h 1059043"/>
                  <a:gd name="connsiteX380" fmla="*/ 2839395 w 3024845"/>
                  <a:gd name="connsiteY380" fmla="*/ 598812 h 1059043"/>
                  <a:gd name="connsiteX381" fmla="*/ 2839395 w 3024845"/>
                  <a:gd name="connsiteY381" fmla="*/ 648533 h 1059043"/>
                  <a:gd name="connsiteX382" fmla="*/ 2871822 w 3024845"/>
                  <a:gd name="connsiteY382" fmla="*/ 648533 h 1059043"/>
                  <a:gd name="connsiteX383" fmla="*/ 2871822 w 3024845"/>
                  <a:gd name="connsiteY383" fmla="*/ 622592 h 1059043"/>
                  <a:gd name="connsiteX384" fmla="*/ 2910329 w 3024845"/>
                  <a:gd name="connsiteY384" fmla="*/ 622592 h 1059043"/>
                  <a:gd name="connsiteX385" fmla="*/ 2910329 w 3024845"/>
                  <a:gd name="connsiteY385" fmla="*/ 592327 h 1059043"/>
                  <a:gd name="connsiteX386" fmla="*/ 2958970 w 3024845"/>
                  <a:gd name="connsiteY386" fmla="*/ 592327 h 1059043"/>
                  <a:gd name="connsiteX387" fmla="*/ 2958970 w 3024845"/>
                  <a:gd name="connsiteY387" fmla="*/ 703483 h 1059043"/>
                  <a:gd name="connsiteX388" fmla="*/ 2958970 w 3024845"/>
                  <a:gd name="connsiteY388" fmla="*/ 717262 h 1059043"/>
                  <a:gd name="connsiteX389" fmla="*/ 3024845 w 3024845"/>
                  <a:gd name="connsiteY389" fmla="*/ 717262 h 1059043"/>
                  <a:gd name="connsiteX390" fmla="*/ 3024845 w 3024845"/>
                  <a:gd name="connsiteY390" fmla="*/ 1059043 h 1059043"/>
                  <a:gd name="connsiteX391" fmla="*/ 2054 w 3024845"/>
                  <a:gd name="connsiteY391" fmla="*/ 1056710 h 1059043"/>
                  <a:gd name="connsiteX392" fmla="*/ 0 w 3024845"/>
                  <a:gd name="connsiteY392" fmla="*/ 622592 h 1059043"/>
                  <a:gd name="connsiteX393" fmla="*/ 20267 w 3024845"/>
                  <a:gd name="connsiteY393" fmla="*/ 622592 h 1059043"/>
                  <a:gd name="connsiteX394" fmla="*/ 20774 w 3024845"/>
                  <a:gd name="connsiteY394" fmla="*/ 621511 h 1059043"/>
                  <a:gd name="connsiteX395" fmla="*/ 24320 w 3024845"/>
                  <a:gd name="connsiteY395" fmla="*/ 613945 h 1059043"/>
                  <a:gd name="connsiteX396" fmla="*/ 26094 w 3024845"/>
                  <a:gd name="connsiteY396" fmla="*/ 614215 h 1059043"/>
                  <a:gd name="connsiteX397" fmla="*/ 38507 w 3024845"/>
                  <a:gd name="connsiteY397" fmla="*/ 616106 h 1059043"/>
                  <a:gd name="connsiteX398" fmla="*/ 39014 w 3024845"/>
                  <a:gd name="connsiteY398" fmla="*/ 617458 h 1059043"/>
                  <a:gd name="connsiteX399" fmla="*/ 42560 w 3024845"/>
                  <a:gd name="connsiteY399" fmla="*/ 626915 h 1059043"/>
                  <a:gd name="connsiteX400" fmla="*/ 68907 w 3024845"/>
                  <a:gd name="connsiteY400" fmla="*/ 629077 h 1059043"/>
                  <a:gd name="connsiteX401" fmla="*/ 68907 w 3024845"/>
                  <a:gd name="connsiteY401" fmla="*/ 505856 h 1059043"/>
                  <a:gd name="connsiteX402" fmla="*/ 70934 w 3024845"/>
                  <a:gd name="connsiteY402" fmla="*/ 505856 h 1059043"/>
                  <a:gd name="connsiteX403" fmla="*/ 85121 w 3024845"/>
                  <a:gd name="connsiteY403" fmla="*/ 505856 h 1059043"/>
                  <a:gd name="connsiteX404" fmla="*/ 85121 w 3024845"/>
                  <a:gd name="connsiteY404" fmla="*/ 369664 h 1059043"/>
                  <a:gd name="connsiteX405" fmla="*/ 86894 w 3024845"/>
                  <a:gd name="connsiteY405" fmla="*/ 369664 h 1059043"/>
                  <a:gd name="connsiteX406" fmla="*/ 99308 w 3024845"/>
                  <a:gd name="connsiteY406" fmla="*/ 369664 h 1059043"/>
                  <a:gd name="connsiteX407" fmla="*/ 99308 w 3024845"/>
                  <a:gd name="connsiteY407" fmla="*/ 255090 h 1059043"/>
                  <a:gd name="connsiteX408" fmla="*/ 103361 w 3024845"/>
                  <a:gd name="connsiteY408" fmla="*/ 226986 h 1059043"/>
                  <a:gd name="connsiteX409" fmla="*/ 105388 w 3024845"/>
                  <a:gd name="connsiteY409" fmla="*/ 226986 h 1059043"/>
                  <a:gd name="connsiteX410" fmla="*/ 119575 w 3024845"/>
                  <a:gd name="connsiteY41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80720 w 3024845"/>
                  <a:gd name="connsiteY326" fmla="*/ 555577 h 1059043"/>
                  <a:gd name="connsiteX327" fmla="*/ 2245574 w 3024845"/>
                  <a:gd name="connsiteY327" fmla="*/ 555577 h 1059043"/>
                  <a:gd name="connsiteX328" fmla="*/ 2245574 w 3024845"/>
                  <a:gd name="connsiteY328" fmla="*/ 631239 h 1059043"/>
                  <a:gd name="connsiteX329" fmla="*/ 2253681 w 3024845"/>
                  <a:gd name="connsiteY329" fmla="*/ 631239 h 1059043"/>
                  <a:gd name="connsiteX330" fmla="*/ 2255708 w 3024845"/>
                  <a:gd name="connsiteY330" fmla="*/ 624754 h 1059043"/>
                  <a:gd name="connsiteX331" fmla="*/ 2261788 w 3024845"/>
                  <a:gd name="connsiteY331" fmla="*/ 624754 h 1059043"/>
                  <a:gd name="connsiteX332" fmla="*/ 2263815 w 3024845"/>
                  <a:gd name="connsiteY332" fmla="*/ 633401 h 1059043"/>
                  <a:gd name="connsiteX333" fmla="*/ 2275975 w 3024845"/>
                  <a:gd name="connsiteY333" fmla="*/ 633401 h 1059043"/>
                  <a:gd name="connsiteX334" fmla="*/ 2275975 w 3024845"/>
                  <a:gd name="connsiteY334" fmla="*/ 626915 h 1059043"/>
                  <a:gd name="connsiteX335" fmla="*/ 2298268 w 3024845"/>
                  <a:gd name="connsiteY335" fmla="*/ 626915 h 1059043"/>
                  <a:gd name="connsiteX336" fmla="*/ 2298268 w 3024845"/>
                  <a:gd name="connsiteY336" fmla="*/ 633401 h 1059043"/>
                  <a:gd name="connsiteX337" fmla="*/ 2318535 w 3024845"/>
                  <a:gd name="connsiteY337" fmla="*/ 633401 h 1059043"/>
                  <a:gd name="connsiteX338" fmla="*/ 2318535 w 3024845"/>
                  <a:gd name="connsiteY338" fmla="*/ 678798 h 1059043"/>
                  <a:gd name="connsiteX339" fmla="*/ 2332722 w 3024845"/>
                  <a:gd name="connsiteY339" fmla="*/ 678798 h 1059043"/>
                  <a:gd name="connsiteX340" fmla="*/ 2332722 w 3024845"/>
                  <a:gd name="connsiteY340" fmla="*/ 665827 h 1059043"/>
                  <a:gd name="connsiteX341" fmla="*/ 2348936 w 3024845"/>
                  <a:gd name="connsiteY341" fmla="*/ 665827 h 1059043"/>
                  <a:gd name="connsiteX342" fmla="*/ 2348936 w 3024845"/>
                  <a:gd name="connsiteY342" fmla="*/ 486400 h 1059043"/>
                  <a:gd name="connsiteX343" fmla="*/ 2355016 w 3024845"/>
                  <a:gd name="connsiteY343" fmla="*/ 479914 h 1059043"/>
                  <a:gd name="connsiteX344" fmla="*/ 2427977 w 3024845"/>
                  <a:gd name="connsiteY344" fmla="*/ 479914 h 1059043"/>
                  <a:gd name="connsiteX345" fmla="*/ 2427977 w 3024845"/>
                  <a:gd name="connsiteY345" fmla="*/ 488562 h 1059043"/>
                  <a:gd name="connsiteX346" fmla="*/ 2438110 w 3024845"/>
                  <a:gd name="connsiteY346" fmla="*/ 488562 h 1059043"/>
                  <a:gd name="connsiteX347" fmla="*/ 2438110 w 3024845"/>
                  <a:gd name="connsiteY347" fmla="*/ 603136 h 1059043"/>
                  <a:gd name="connsiteX348" fmla="*/ 2460404 w 3024845"/>
                  <a:gd name="connsiteY348" fmla="*/ 603136 h 1059043"/>
                  <a:gd name="connsiteX349" fmla="*/ 2460404 w 3024845"/>
                  <a:gd name="connsiteY349" fmla="*/ 536121 h 1059043"/>
                  <a:gd name="connsiteX350" fmla="*/ 2486751 w 3024845"/>
                  <a:gd name="connsiteY350" fmla="*/ 536121 h 1059043"/>
                  <a:gd name="connsiteX351" fmla="*/ 2490804 w 3024845"/>
                  <a:gd name="connsiteY351" fmla="*/ 531797 h 1059043"/>
                  <a:gd name="connsiteX352" fmla="*/ 2498911 w 3024845"/>
                  <a:gd name="connsiteY352" fmla="*/ 531797 h 1059043"/>
                  <a:gd name="connsiteX353" fmla="*/ 2502964 w 3024845"/>
                  <a:gd name="connsiteY353" fmla="*/ 536121 h 1059043"/>
                  <a:gd name="connsiteX354" fmla="*/ 2525258 w 3024845"/>
                  <a:gd name="connsiteY354" fmla="*/ 536121 h 1059043"/>
                  <a:gd name="connsiteX355" fmla="*/ 2525258 w 3024845"/>
                  <a:gd name="connsiteY355" fmla="*/ 419385 h 1059043"/>
                  <a:gd name="connsiteX356" fmla="*/ 2582005 w 3024845"/>
                  <a:gd name="connsiteY356" fmla="*/ 408576 h 1059043"/>
                  <a:gd name="connsiteX357" fmla="*/ 2582005 w 3024845"/>
                  <a:gd name="connsiteY357" fmla="*/ 409657 h 1059043"/>
                  <a:gd name="connsiteX358" fmla="*/ 2582005 w 3024845"/>
                  <a:gd name="connsiteY358" fmla="*/ 417223 h 1059043"/>
                  <a:gd name="connsiteX359" fmla="*/ 2608352 w 3024845"/>
                  <a:gd name="connsiteY359" fmla="*/ 417223 h 1059043"/>
                  <a:gd name="connsiteX360" fmla="*/ 2608352 w 3024845"/>
                  <a:gd name="connsiteY360" fmla="*/ 672313 h 1059043"/>
                  <a:gd name="connsiteX361" fmla="*/ 2630646 w 3024845"/>
                  <a:gd name="connsiteY361" fmla="*/ 672313 h 1059043"/>
                  <a:gd name="connsiteX362" fmla="*/ 2630646 w 3024845"/>
                  <a:gd name="connsiteY362" fmla="*/ 667989 h 1059043"/>
                  <a:gd name="connsiteX363" fmla="*/ 2642806 w 3024845"/>
                  <a:gd name="connsiteY363" fmla="*/ 667989 h 1059043"/>
                  <a:gd name="connsiteX364" fmla="*/ 2642806 w 3024845"/>
                  <a:gd name="connsiteY364" fmla="*/ 672313 h 1059043"/>
                  <a:gd name="connsiteX365" fmla="*/ 2667126 w 3024845"/>
                  <a:gd name="connsiteY365" fmla="*/ 672313 h 1059043"/>
                  <a:gd name="connsiteX366" fmla="*/ 2667126 w 3024845"/>
                  <a:gd name="connsiteY366" fmla="*/ 659342 h 1059043"/>
                  <a:gd name="connsiteX367" fmla="*/ 2695500 w 3024845"/>
                  <a:gd name="connsiteY367" fmla="*/ 659342 h 1059043"/>
                  <a:gd name="connsiteX368" fmla="*/ 2707660 w 3024845"/>
                  <a:gd name="connsiteY368" fmla="*/ 655018 h 1059043"/>
                  <a:gd name="connsiteX369" fmla="*/ 2727927 w 3024845"/>
                  <a:gd name="connsiteY369" fmla="*/ 659342 h 1059043"/>
                  <a:gd name="connsiteX370" fmla="*/ 2727927 w 3024845"/>
                  <a:gd name="connsiteY370" fmla="*/ 642048 h 1059043"/>
                  <a:gd name="connsiteX371" fmla="*/ 2736034 w 3024845"/>
                  <a:gd name="connsiteY371" fmla="*/ 642048 h 1059043"/>
                  <a:gd name="connsiteX372" fmla="*/ 2736034 w 3024845"/>
                  <a:gd name="connsiteY372" fmla="*/ 629077 h 1059043"/>
                  <a:gd name="connsiteX373" fmla="*/ 2792781 w 3024845"/>
                  <a:gd name="connsiteY373" fmla="*/ 629077 h 1059043"/>
                  <a:gd name="connsiteX374" fmla="*/ 2792781 w 3024845"/>
                  <a:gd name="connsiteY374" fmla="*/ 598812 h 1059043"/>
                  <a:gd name="connsiteX375" fmla="*/ 2811021 w 3024845"/>
                  <a:gd name="connsiteY375" fmla="*/ 598812 h 1059043"/>
                  <a:gd name="connsiteX376" fmla="*/ 2811021 w 3024845"/>
                  <a:gd name="connsiteY376" fmla="*/ 592327 h 1059043"/>
                  <a:gd name="connsiteX377" fmla="*/ 2823181 w 3024845"/>
                  <a:gd name="connsiteY377" fmla="*/ 592327 h 1059043"/>
                  <a:gd name="connsiteX378" fmla="*/ 2823181 w 3024845"/>
                  <a:gd name="connsiteY378" fmla="*/ 598812 h 1059043"/>
                  <a:gd name="connsiteX379" fmla="*/ 2839395 w 3024845"/>
                  <a:gd name="connsiteY379" fmla="*/ 598812 h 1059043"/>
                  <a:gd name="connsiteX380" fmla="*/ 2839395 w 3024845"/>
                  <a:gd name="connsiteY380" fmla="*/ 648533 h 1059043"/>
                  <a:gd name="connsiteX381" fmla="*/ 2871822 w 3024845"/>
                  <a:gd name="connsiteY381" fmla="*/ 648533 h 1059043"/>
                  <a:gd name="connsiteX382" fmla="*/ 2871822 w 3024845"/>
                  <a:gd name="connsiteY382" fmla="*/ 622592 h 1059043"/>
                  <a:gd name="connsiteX383" fmla="*/ 2910329 w 3024845"/>
                  <a:gd name="connsiteY383" fmla="*/ 622592 h 1059043"/>
                  <a:gd name="connsiteX384" fmla="*/ 2910329 w 3024845"/>
                  <a:gd name="connsiteY384" fmla="*/ 592327 h 1059043"/>
                  <a:gd name="connsiteX385" fmla="*/ 2958970 w 3024845"/>
                  <a:gd name="connsiteY385" fmla="*/ 592327 h 1059043"/>
                  <a:gd name="connsiteX386" fmla="*/ 2958970 w 3024845"/>
                  <a:gd name="connsiteY386" fmla="*/ 703483 h 1059043"/>
                  <a:gd name="connsiteX387" fmla="*/ 2958970 w 3024845"/>
                  <a:gd name="connsiteY387" fmla="*/ 717262 h 1059043"/>
                  <a:gd name="connsiteX388" fmla="*/ 3024845 w 3024845"/>
                  <a:gd name="connsiteY388" fmla="*/ 717262 h 1059043"/>
                  <a:gd name="connsiteX389" fmla="*/ 3024845 w 3024845"/>
                  <a:gd name="connsiteY389" fmla="*/ 1059043 h 1059043"/>
                  <a:gd name="connsiteX390" fmla="*/ 2054 w 3024845"/>
                  <a:gd name="connsiteY390" fmla="*/ 1056710 h 1059043"/>
                  <a:gd name="connsiteX391" fmla="*/ 0 w 3024845"/>
                  <a:gd name="connsiteY391" fmla="*/ 622592 h 1059043"/>
                  <a:gd name="connsiteX392" fmla="*/ 20267 w 3024845"/>
                  <a:gd name="connsiteY392" fmla="*/ 622592 h 1059043"/>
                  <a:gd name="connsiteX393" fmla="*/ 20774 w 3024845"/>
                  <a:gd name="connsiteY393" fmla="*/ 621511 h 1059043"/>
                  <a:gd name="connsiteX394" fmla="*/ 24320 w 3024845"/>
                  <a:gd name="connsiteY394" fmla="*/ 613945 h 1059043"/>
                  <a:gd name="connsiteX395" fmla="*/ 26094 w 3024845"/>
                  <a:gd name="connsiteY395" fmla="*/ 614215 h 1059043"/>
                  <a:gd name="connsiteX396" fmla="*/ 38507 w 3024845"/>
                  <a:gd name="connsiteY396" fmla="*/ 616106 h 1059043"/>
                  <a:gd name="connsiteX397" fmla="*/ 39014 w 3024845"/>
                  <a:gd name="connsiteY397" fmla="*/ 617458 h 1059043"/>
                  <a:gd name="connsiteX398" fmla="*/ 42560 w 3024845"/>
                  <a:gd name="connsiteY398" fmla="*/ 626915 h 1059043"/>
                  <a:gd name="connsiteX399" fmla="*/ 68907 w 3024845"/>
                  <a:gd name="connsiteY399" fmla="*/ 629077 h 1059043"/>
                  <a:gd name="connsiteX400" fmla="*/ 68907 w 3024845"/>
                  <a:gd name="connsiteY400" fmla="*/ 505856 h 1059043"/>
                  <a:gd name="connsiteX401" fmla="*/ 70934 w 3024845"/>
                  <a:gd name="connsiteY401" fmla="*/ 505856 h 1059043"/>
                  <a:gd name="connsiteX402" fmla="*/ 85121 w 3024845"/>
                  <a:gd name="connsiteY402" fmla="*/ 505856 h 1059043"/>
                  <a:gd name="connsiteX403" fmla="*/ 85121 w 3024845"/>
                  <a:gd name="connsiteY403" fmla="*/ 369664 h 1059043"/>
                  <a:gd name="connsiteX404" fmla="*/ 86894 w 3024845"/>
                  <a:gd name="connsiteY404" fmla="*/ 369664 h 1059043"/>
                  <a:gd name="connsiteX405" fmla="*/ 99308 w 3024845"/>
                  <a:gd name="connsiteY405" fmla="*/ 369664 h 1059043"/>
                  <a:gd name="connsiteX406" fmla="*/ 99308 w 3024845"/>
                  <a:gd name="connsiteY406" fmla="*/ 255090 h 1059043"/>
                  <a:gd name="connsiteX407" fmla="*/ 103361 w 3024845"/>
                  <a:gd name="connsiteY407" fmla="*/ 226986 h 1059043"/>
                  <a:gd name="connsiteX408" fmla="*/ 105388 w 3024845"/>
                  <a:gd name="connsiteY408" fmla="*/ 226986 h 1059043"/>
                  <a:gd name="connsiteX409" fmla="*/ 119575 w 3024845"/>
                  <a:gd name="connsiteY40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131868 h 1059043"/>
                  <a:gd name="connsiteX317" fmla="*/ 2144240 w 3024845"/>
                  <a:gd name="connsiteY317" fmla="*/ 125383 h 1059043"/>
                  <a:gd name="connsiteX318" fmla="*/ 2150320 w 3024845"/>
                  <a:gd name="connsiteY318" fmla="*/ 118897 h 1059043"/>
                  <a:gd name="connsiteX319" fmla="*/ 2150320 w 3024845"/>
                  <a:gd name="connsiteY319" fmla="*/ 60529 h 1059043"/>
                  <a:gd name="connsiteX320" fmla="*/ 2152346 w 3024845"/>
                  <a:gd name="connsiteY320" fmla="*/ 56206 h 1059043"/>
                  <a:gd name="connsiteX321" fmla="*/ 2152346 w 3024845"/>
                  <a:gd name="connsiteY321" fmla="*/ 0 h 1059043"/>
                  <a:gd name="connsiteX322" fmla="*/ 2162480 w 3024845"/>
                  <a:gd name="connsiteY322" fmla="*/ 118897 h 1059043"/>
                  <a:gd name="connsiteX323" fmla="*/ 2168560 w 3024845"/>
                  <a:gd name="connsiteY323" fmla="*/ 125383 h 1059043"/>
                  <a:gd name="connsiteX324" fmla="*/ 2166533 w 3024845"/>
                  <a:gd name="connsiteY324" fmla="*/ 131868 h 1059043"/>
                  <a:gd name="connsiteX325" fmla="*/ 2180720 w 3024845"/>
                  <a:gd name="connsiteY325" fmla="*/ 555577 h 1059043"/>
                  <a:gd name="connsiteX326" fmla="*/ 2245574 w 3024845"/>
                  <a:gd name="connsiteY326" fmla="*/ 555577 h 1059043"/>
                  <a:gd name="connsiteX327" fmla="*/ 2245574 w 3024845"/>
                  <a:gd name="connsiteY327" fmla="*/ 631239 h 1059043"/>
                  <a:gd name="connsiteX328" fmla="*/ 2253681 w 3024845"/>
                  <a:gd name="connsiteY328" fmla="*/ 631239 h 1059043"/>
                  <a:gd name="connsiteX329" fmla="*/ 2255708 w 3024845"/>
                  <a:gd name="connsiteY329" fmla="*/ 624754 h 1059043"/>
                  <a:gd name="connsiteX330" fmla="*/ 2261788 w 3024845"/>
                  <a:gd name="connsiteY330" fmla="*/ 624754 h 1059043"/>
                  <a:gd name="connsiteX331" fmla="*/ 2263815 w 3024845"/>
                  <a:gd name="connsiteY331" fmla="*/ 633401 h 1059043"/>
                  <a:gd name="connsiteX332" fmla="*/ 2275975 w 3024845"/>
                  <a:gd name="connsiteY332" fmla="*/ 633401 h 1059043"/>
                  <a:gd name="connsiteX333" fmla="*/ 2275975 w 3024845"/>
                  <a:gd name="connsiteY333" fmla="*/ 626915 h 1059043"/>
                  <a:gd name="connsiteX334" fmla="*/ 2298268 w 3024845"/>
                  <a:gd name="connsiteY334" fmla="*/ 626915 h 1059043"/>
                  <a:gd name="connsiteX335" fmla="*/ 2298268 w 3024845"/>
                  <a:gd name="connsiteY335" fmla="*/ 633401 h 1059043"/>
                  <a:gd name="connsiteX336" fmla="*/ 2318535 w 3024845"/>
                  <a:gd name="connsiteY336" fmla="*/ 633401 h 1059043"/>
                  <a:gd name="connsiteX337" fmla="*/ 2318535 w 3024845"/>
                  <a:gd name="connsiteY337" fmla="*/ 678798 h 1059043"/>
                  <a:gd name="connsiteX338" fmla="*/ 2332722 w 3024845"/>
                  <a:gd name="connsiteY338" fmla="*/ 678798 h 1059043"/>
                  <a:gd name="connsiteX339" fmla="*/ 2332722 w 3024845"/>
                  <a:gd name="connsiteY339" fmla="*/ 665827 h 1059043"/>
                  <a:gd name="connsiteX340" fmla="*/ 2348936 w 3024845"/>
                  <a:gd name="connsiteY340" fmla="*/ 665827 h 1059043"/>
                  <a:gd name="connsiteX341" fmla="*/ 2348936 w 3024845"/>
                  <a:gd name="connsiteY341" fmla="*/ 486400 h 1059043"/>
                  <a:gd name="connsiteX342" fmla="*/ 2355016 w 3024845"/>
                  <a:gd name="connsiteY342" fmla="*/ 479914 h 1059043"/>
                  <a:gd name="connsiteX343" fmla="*/ 2427977 w 3024845"/>
                  <a:gd name="connsiteY343" fmla="*/ 479914 h 1059043"/>
                  <a:gd name="connsiteX344" fmla="*/ 2427977 w 3024845"/>
                  <a:gd name="connsiteY344" fmla="*/ 488562 h 1059043"/>
                  <a:gd name="connsiteX345" fmla="*/ 2438110 w 3024845"/>
                  <a:gd name="connsiteY345" fmla="*/ 488562 h 1059043"/>
                  <a:gd name="connsiteX346" fmla="*/ 2438110 w 3024845"/>
                  <a:gd name="connsiteY346" fmla="*/ 603136 h 1059043"/>
                  <a:gd name="connsiteX347" fmla="*/ 2460404 w 3024845"/>
                  <a:gd name="connsiteY347" fmla="*/ 603136 h 1059043"/>
                  <a:gd name="connsiteX348" fmla="*/ 2460404 w 3024845"/>
                  <a:gd name="connsiteY348" fmla="*/ 536121 h 1059043"/>
                  <a:gd name="connsiteX349" fmla="*/ 2486751 w 3024845"/>
                  <a:gd name="connsiteY349" fmla="*/ 536121 h 1059043"/>
                  <a:gd name="connsiteX350" fmla="*/ 2490804 w 3024845"/>
                  <a:gd name="connsiteY350" fmla="*/ 531797 h 1059043"/>
                  <a:gd name="connsiteX351" fmla="*/ 2498911 w 3024845"/>
                  <a:gd name="connsiteY351" fmla="*/ 531797 h 1059043"/>
                  <a:gd name="connsiteX352" fmla="*/ 2502964 w 3024845"/>
                  <a:gd name="connsiteY352" fmla="*/ 536121 h 1059043"/>
                  <a:gd name="connsiteX353" fmla="*/ 2525258 w 3024845"/>
                  <a:gd name="connsiteY353" fmla="*/ 536121 h 1059043"/>
                  <a:gd name="connsiteX354" fmla="*/ 2525258 w 3024845"/>
                  <a:gd name="connsiteY354" fmla="*/ 419385 h 1059043"/>
                  <a:gd name="connsiteX355" fmla="*/ 2582005 w 3024845"/>
                  <a:gd name="connsiteY355" fmla="*/ 408576 h 1059043"/>
                  <a:gd name="connsiteX356" fmla="*/ 2582005 w 3024845"/>
                  <a:gd name="connsiteY356" fmla="*/ 409657 h 1059043"/>
                  <a:gd name="connsiteX357" fmla="*/ 2582005 w 3024845"/>
                  <a:gd name="connsiteY357" fmla="*/ 417223 h 1059043"/>
                  <a:gd name="connsiteX358" fmla="*/ 2608352 w 3024845"/>
                  <a:gd name="connsiteY358" fmla="*/ 417223 h 1059043"/>
                  <a:gd name="connsiteX359" fmla="*/ 2608352 w 3024845"/>
                  <a:gd name="connsiteY359" fmla="*/ 672313 h 1059043"/>
                  <a:gd name="connsiteX360" fmla="*/ 2630646 w 3024845"/>
                  <a:gd name="connsiteY360" fmla="*/ 672313 h 1059043"/>
                  <a:gd name="connsiteX361" fmla="*/ 2630646 w 3024845"/>
                  <a:gd name="connsiteY361" fmla="*/ 667989 h 1059043"/>
                  <a:gd name="connsiteX362" fmla="*/ 2642806 w 3024845"/>
                  <a:gd name="connsiteY362" fmla="*/ 667989 h 1059043"/>
                  <a:gd name="connsiteX363" fmla="*/ 2642806 w 3024845"/>
                  <a:gd name="connsiteY363" fmla="*/ 672313 h 1059043"/>
                  <a:gd name="connsiteX364" fmla="*/ 2667126 w 3024845"/>
                  <a:gd name="connsiteY364" fmla="*/ 672313 h 1059043"/>
                  <a:gd name="connsiteX365" fmla="*/ 2667126 w 3024845"/>
                  <a:gd name="connsiteY365" fmla="*/ 659342 h 1059043"/>
                  <a:gd name="connsiteX366" fmla="*/ 2695500 w 3024845"/>
                  <a:gd name="connsiteY366" fmla="*/ 659342 h 1059043"/>
                  <a:gd name="connsiteX367" fmla="*/ 2707660 w 3024845"/>
                  <a:gd name="connsiteY367" fmla="*/ 655018 h 1059043"/>
                  <a:gd name="connsiteX368" fmla="*/ 2727927 w 3024845"/>
                  <a:gd name="connsiteY368" fmla="*/ 659342 h 1059043"/>
                  <a:gd name="connsiteX369" fmla="*/ 2727927 w 3024845"/>
                  <a:gd name="connsiteY369" fmla="*/ 642048 h 1059043"/>
                  <a:gd name="connsiteX370" fmla="*/ 2736034 w 3024845"/>
                  <a:gd name="connsiteY370" fmla="*/ 642048 h 1059043"/>
                  <a:gd name="connsiteX371" fmla="*/ 2736034 w 3024845"/>
                  <a:gd name="connsiteY371" fmla="*/ 629077 h 1059043"/>
                  <a:gd name="connsiteX372" fmla="*/ 2792781 w 3024845"/>
                  <a:gd name="connsiteY372" fmla="*/ 629077 h 1059043"/>
                  <a:gd name="connsiteX373" fmla="*/ 2792781 w 3024845"/>
                  <a:gd name="connsiteY373" fmla="*/ 598812 h 1059043"/>
                  <a:gd name="connsiteX374" fmla="*/ 2811021 w 3024845"/>
                  <a:gd name="connsiteY374" fmla="*/ 598812 h 1059043"/>
                  <a:gd name="connsiteX375" fmla="*/ 2811021 w 3024845"/>
                  <a:gd name="connsiteY375" fmla="*/ 592327 h 1059043"/>
                  <a:gd name="connsiteX376" fmla="*/ 2823181 w 3024845"/>
                  <a:gd name="connsiteY376" fmla="*/ 592327 h 1059043"/>
                  <a:gd name="connsiteX377" fmla="*/ 2823181 w 3024845"/>
                  <a:gd name="connsiteY377" fmla="*/ 598812 h 1059043"/>
                  <a:gd name="connsiteX378" fmla="*/ 2839395 w 3024845"/>
                  <a:gd name="connsiteY378" fmla="*/ 598812 h 1059043"/>
                  <a:gd name="connsiteX379" fmla="*/ 2839395 w 3024845"/>
                  <a:gd name="connsiteY379" fmla="*/ 648533 h 1059043"/>
                  <a:gd name="connsiteX380" fmla="*/ 2871822 w 3024845"/>
                  <a:gd name="connsiteY380" fmla="*/ 648533 h 1059043"/>
                  <a:gd name="connsiteX381" fmla="*/ 2871822 w 3024845"/>
                  <a:gd name="connsiteY381" fmla="*/ 622592 h 1059043"/>
                  <a:gd name="connsiteX382" fmla="*/ 2910329 w 3024845"/>
                  <a:gd name="connsiteY382" fmla="*/ 622592 h 1059043"/>
                  <a:gd name="connsiteX383" fmla="*/ 2910329 w 3024845"/>
                  <a:gd name="connsiteY383" fmla="*/ 592327 h 1059043"/>
                  <a:gd name="connsiteX384" fmla="*/ 2958970 w 3024845"/>
                  <a:gd name="connsiteY384" fmla="*/ 592327 h 1059043"/>
                  <a:gd name="connsiteX385" fmla="*/ 2958970 w 3024845"/>
                  <a:gd name="connsiteY385" fmla="*/ 703483 h 1059043"/>
                  <a:gd name="connsiteX386" fmla="*/ 2958970 w 3024845"/>
                  <a:gd name="connsiteY386" fmla="*/ 717262 h 1059043"/>
                  <a:gd name="connsiteX387" fmla="*/ 3024845 w 3024845"/>
                  <a:gd name="connsiteY387" fmla="*/ 717262 h 1059043"/>
                  <a:gd name="connsiteX388" fmla="*/ 3024845 w 3024845"/>
                  <a:gd name="connsiteY388" fmla="*/ 1059043 h 1059043"/>
                  <a:gd name="connsiteX389" fmla="*/ 2054 w 3024845"/>
                  <a:gd name="connsiteY389" fmla="*/ 1056710 h 1059043"/>
                  <a:gd name="connsiteX390" fmla="*/ 0 w 3024845"/>
                  <a:gd name="connsiteY390" fmla="*/ 622592 h 1059043"/>
                  <a:gd name="connsiteX391" fmla="*/ 20267 w 3024845"/>
                  <a:gd name="connsiteY391" fmla="*/ 622592 h 1059043"/>
                  <a:gd name="connsiteX392" fmla="*/ 20774 w 3024845"/>
                  <a:gd name="connsiteY392" fmla="*/ 621511 h 1059043"/>
                  <a:gd name="connsiteX393" fmla="*/ 24320 w 3024845"/>
                  <a:gd name="connsiteY393" fmla="*/ 613945 h 1059043"/>
                  <a:gd name="connsiteX394" fmla="*/ 26094 w 3024845"/>
                  <a:gd name="connsiteY394" fmla="*/ 614215 h 1059043"/>
                  <a:gd name="connsiteX395" fmla="*/ 38507 w 3024845"/>
                  <a:gd name="connsiteY395" fmla="*/ 616106 h 1059043"/>
                  <a:gd name="connsiteX396" fmla="*/ 39014 w 3024845"/>
                  <a:gd name="connsiteY396" fmla="*/ 617458 h 1059043"/>
                  <a:gd name="connsiteX397" fmla="*/ 42560 w 3024845"/>
                  <a:gd name="connsiteY397" fmla="*/ 626915 h 1059043"/>
                  <a:gd name="connsiteX398" fmla="*/ 68907 w 3024845"/>
                  <a:gd name="connsiteY398" fmla="*/ 629077 h 1059043"/>
                  <a:gd name="connsiteX399" fmla="*/ 68907 w 3024845"/>
                  <a:gd name="connsiteY399" fmla="*/ 505856 h 1059043"/>
                  <a:gd name="connsiteX400" fmla="*/ 70934 w 3024845"/>
                  <a:gd name="connsiteY400" fmla="*/ 505856 h 1059043"/>
                  <a:gd name="connsiteX401" fmla="*/ 85121 w 3024845"/>
                  <a:gd name="connsiteY401" fmla="*/ 505856 h 1059043"/>
                  <a:gd name="connsiteX402" fmla="*/ 85121 w 3024845"/>
                  <a:gd name="connsiteY402" fmla="*/ 369664 h 1059043"/>
                  <a:gd name="connsiteX403" fmla="*/ 86894 w 3024845"/>
                  <a:gd name="connsiteY403" fmla="*/ 369664 h 1059043"/>
                  <a:gd name="connsiteX404" fmla="*/ 99308 w 3024845"/>
                  <a:gd name="connsiteY404" fmla="*/ 369664 h 1059043"/>
                  <a:gd name="connsiteX405" fmla="*/ 99308 w 3024845"/>
                  <a:gd name="connsiteY405" fmla="*/ 255090 h 1059043"/>
                  <a:gd name="connsiteX406" fmla="*/ 103361 w 3024845"/>
                  <a:gd name="connsiteY406" fmla="*/ 226986 h 1059043"/>
                  <a:gd name="connsiteX407" fmla="*/ 105388 w 3024845"/>
                  <a:gd name="connsiteY407" fmla="*/ 226986 h 1059043"/>
                  <a:gd name="connsiteX408" fmla="*/ 119575 w 3024845"/>
                  <a:gd name="connsiteY40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14016 h 1059043"/>
                  <a:gd name="connsiteX315" fmla="*/ 2146266 w 3024845"/>
                  <a:gd name="connsiteY315" fmla="*/ 131868 h 1059043"/>
                  <a:gd name="connsiteX316" fmla="*/ 2144240 w 3024845"/>
                  <a:gd name="connsiteY316" fmla="*/ 125383 h 1059043"/>
                  <a:gd name="connsiteX317" fmla="*/ 2150320 w 3024845"/>
                  <a:gd name="connsiteY317" fmla="*/ 118897 h 1059043"/>
                  <a:gd name="connsiteX318" fmla="*/ 2150320 w 3024845"/>
                  <a:gd name="connsiteY318" fmla="*/ 60529 h 1059043"/>
                  <a:gd name="connsiteX319" fmla="*/ 2152346 w 3024845"/>
                  <a:gd name="connsiteY319" fmla="*/ 56206 h 1059043"/>
                  <a:gd name="connsiteX320" fmla="*/ 2152346 w 3024845"/>
                  <a:gd name="connsiteY320" fmla="*/ 0 h 1059043"/>
                  <a:gd name="connsiteX321" fmla="*/ 2162480 w 3024845"/>
                  <a:gd name="connsiteY321" fmla="*/ 118897 h 1059043"/>
                  <a:gd name="connsiteX322" fmla="*/ 2168560 w 3024845"/>
                  <a:gd name="connsiteY322" fmla="*/ 125383 h 1059043"/>
                  <a:gd name="connsiteX323" fmla="*/ 2166533 w 3024845"/>
                  <a:gd name="connsiteY323" fmla="*/ 131868 h 1059043"/>
                  <a:gd name="connsiteX324" fmla="*/ 2180720 w 3024845"/>
                  <a:gd name="connsiteY324" fmla="*/ 555577 h 1059043"/>
                  <a:gd name="connsiteX325" fmla="*/ 2245574 w 3024845"/>
                  <a:gd name="connsiteY325" fmla="*/ 555577 h 1059043"/>
                  <a:gd name="connsiteX326" fmla="*/ 2245574 w 3024845"/>
                  <a:gd name="connsiteY326" fmla="*/ 631239 h 1059043"/>
                  <a:gd name="connsiteX327" fmla="*/ 2253681 w 3024845"/>
                  <a:gd name="connsiteY327" fmla="*/ 631239 h 1059043"/>
                  <a:gd name="connsiteX328" fmla="*/ 2255708 w 3024845"/>
                  <a:gd name="connsiteY328" fmla="*/ 624754 h 1059043"/>
                  <a:gd name="connsiteX329" fmla="*/ 2261788 w 3024845"/>
                  <a:gd name="connsiteY329" fmla="*/ 624754 h 1059043"/>
                  <a:gd name="connsiteX330" fmla="*/ 2263815 w 3024845"/>
                  <a:gd name="connsiteY330" fmla="*/ 633401 h 1059043"/>
                  <a:gd name="connsiteX331" fmla="*/ 2275975 w 3024845"/>
                  <a:gd name="connsiteY331" fmla="*/ 633401 h 1059043"/>
                  <a:gd name="connsiteX332" fmla="*/ 2275975 w 3024845"/>
                  <a:gd name="connsiteY332" fmla="*/ 626915 h 1059043"/>
                  <a:gd name="connsiteX333" fmla="*/ 2298268 w 3024845"/>
                  <a:gd name="connsiteY333" fmla="*/ 626915 h 1059043"/>
                  <a:gd name="connsiteX334" fmla="*/ 2298268 w 3024845"/>
                  <a:gd name="connsiteY334" fmla="*/ 633401 h 1059043"/>
                  <a:gd name="connsiteX335" fmla="*/ 2318535 w 3024845"/>
                  <a:gd name="connsiteY335" fmla="*/ 633401 h 1059043"/>
                  <a:gd name="connsiteX336" fmla="*/ 2318535 w 3024845"/>
                  <a:gd name="connsiteY336" fmla="*/ 678798 h 1059043"/>
                  <a:gd name="connsiteX337" fmla="*/ 2332722 w 3024845"/>
                  <a:gd name="connsiteY337" fmla="*/ 678798 h 1059043"/>
                  <a:gd name="connsiteX338" fmla="*/ 2332722 w 3024845"/>
                  <a:gd name="connsiteY338" fmla="*/ 665827 h 1059043"/>
                  <a:gd name="connsiteX339" fmla="*/ 2348936 w 3024845"/>
                  <a:gd name="connsiteY339" fmla="*/ 665827 h 1059043"/>
                  <a:gd name="connsiteX340" fmla="*/ 2348936 w 3024845"/>
                  <a:gd name="connsiteY340" fmla="*/ 486400 h 1059043"/>
                  <a:gd name="connsiteX341" fmla="*/ 2355016 w 3024845"/>
                  <a:gd name="connsiteY341" fmla="*/ 479914 h 1059043"/>
                  <a:gd name="connsiteX342" fmla="*/ 2427977 w 3024845"/>
                  <a:gd name="connsiteY342" fmla="*/ 479914 h 1059043"/>
                  <a:gd name="connsiteX343" fmla="*/ 2427977 w 3024845"/>
                  <a:gd name="connsiteY343" fmla="*/ 488562 h 1059043"/>
                  <a:gd name="connsiteX344" fmla="*/ 2438110 w 3024845"/>
                  <a:gd name="connsiteY344" fmla="*/ 488562 h 1059043"/>
                  <a:gd name="connsiteX345" fmla="*/ 2438110 w 3024845"/>
                  <a:gd name="connsiteY345" fmla="*/ 603136 h 1059043"/>
                  <a:gd name="connsiteX346" fmla="*/ 2460404 w 3024845"/>
                  <a:gd name="connsiteY346" fmla="*/ 603136 h 1059043"/>
                  <a:gd name="connsiteX347" fmla="*/ 2460404 w 3024845"/>
                  <a:gd name="connsiteY347" fmla="*/ 536121 h 1059043"/>
                  <a:gd name="connsiteX348" fmla="*/ 2486751 w 3024845"/>
                  <a:gd name="connsiteY348" fmla="*/ 536121 h 1059043"/>
                  <a:gd name="connsiteX349" fmla="*/ 2490804 w 3024845"/>
                  <a:gd name="connsiteY349" fmla="*/ 531797 h 1059043"/>
                  <a:gd name="connsiteX350" fmla="*/ 2498911 w 3024845"/>
                  <a:gd name="connsiteY350" fmla="*/ 531797 h 1059043"/>
                  <a:gd name="connsiteX351" fmla="*/ 2502964 w 3024845"/>
                  <a:gd name="connsiteY351" fmla="*/ 536121 h 1059043"/>
                  <a:gd name="connsiteX352" fmla="*/ 2525258 w 3024845"/>
                  <a:gd name="connsiteY352" fmla="*/ 536121 h 1059043"/>
                  <a:gd name="connsiteX353" fmla="*/ 2525258 w 3024845"/>
                  <a:gd name="connsiteY353" fmla="*/ 419385 h 1059043"/>
                  <a:gd name="connsiteX354" fmla="*/ 2582005 w 3024845"/>
                  <a:gd name="connsiteY354" fmla="*/ 408576 h 1059043"/>
                  <a:gd name="connsiteX355" fmla="*/ 2582005 w 3024845"/>
                  <a:gd name="connsiteY355" fmla="*/ 409657 h 1059043"/>
                  <a:gd name="connsiteX356" fmla="*/ 2582005 w 3024845"/>
                  <a:gd name="connsiteY356" fmla="*/ 417223 h 1059043"/>
                  <a:gd name="connsiteX357" fmla="*/ 2608352 w 3024845"/>
                  <a:gd name="connsiteY357" fmla="*/ 417223 h 1059043"/>
                  <a:gd name="connsiteX358" fmla="*/ 2608352 w 3024845"/>
                  <a:gd name="connsiteY358" fmla="*/ 672313 h 1059043"/>
                  <a:gd name="connsiteX359" fmla="*/ 2630646 w 3024845"/>
                  <a:gd name="connsiteY359" fmla="*/ 672313 h 1059043"/>
                  <a:gd name="connsiteX360" fmla="*/ 2630646 w 3024845"/>
                  <a:gd name="connsiteY360" fmla="*/ 667989 h 1059043"/>
                  <a:gd name="connsiteX361" fmla="*/ 2642806 w 3024845"/>
                  <a:gd name="connsiteY361" fmla="*/ 667989 h 1059043"/>
                  <a:gd name="connsiteX362" fmla="*/ 2642806 w 3024845"/>
                  <a:gd name="connsiteY362" fmla="*/ 672313 h 1059043"/>
                  <a:gd name="connsiteX363" fmla="*/ 2667126 w 3024845"/>
                  <a:gd name="connsiteY363" fmla="*/ 672313 h 1059043"/>
                  <a:gd name="connsiteX364" fmla="*/ 2667126 w 3024845"/>
                  <a:gd name="connsiteY364" fmla="*/ 659342 h 1059043"/>
                  <a:gd name="connsiteX365" fmla="*/ 2695500 w 3024845"/>
                  <a:gd name="connsiteY365" fmla="*/ 659342 h 1059043"/>
                  <a:gd name="connsiteX366" fmla="*/ 2707660 w 3024845"/>
                  <a:gd name="connsiteY366" fmla="*/ 655018 h 1059043"/>
                  <a:gd name="connsiteX367" fmla="*/ 2727927 w 3024845"/>
                  <a:gd name="connsiteY367" fmla="*/ 659342 h 1059043"/>
                  <a:gd name="connsiteX368" fmla="*/ 2727927 w 3024845"/>
                  <a:gd name="connsiteY368" fmla="*/ 642048 h 1059043"/>
                  <a:gd name="connsiteX369" fmla="*/ 2736034 w 3024845"/>
                  <a:gd name="connsiteY369" fmla="*/ 642048 h 1059043"/>
                  <a:gd name="connsiteX370" fmla="*/ 2736034 w 3024845"/>
                  <a:gd name="connsiteY370" fmla="*/ 629077 h 1059043"/>
                  <a:gd name="connsiteX371" fmla="*/ 2792781 w 3024845"/>
                  <a:gd name="connsiteY371" fmla="*/ 629077 h 1059043"/>
                  <a:gd name="connsiteX372" fmla="*/ 2792781 w 3024845"/>
                  <a:gd name="connsiteY372" fmla="*/ 598812 h 1059043"/>
                  <a:gd name="connsiteX373" fmla="*/ 2811021 w 3024845"/>
                  <a:gd name="connsiteY373" fmla="*/ 598812 h 1059043"/>
                  <a:gd name="connsiteX374" fmla="*/ 2811021 w 3024845"/>
                  <a:gd name="connsiteY374" fmla="*/ 592327 h 1059043"/>
                  <a:gd name="connsiteX375" fmla="*/ 2823181 w 3024845"/>
                  <a:gd name="connsiteY375" fmla="*/ 592327 h 1059043"/>
                  <a:gd name="connsiteX376" fmla="*/ 2823181 w 3024845"/>
                  <a:gd name="connsiteY376" fmla="*/ 598812 h 1059043"/>
                  <a:gd name="connsiteX377" fmla="*/ 2839395 w 3024845"/>
                  <a:gd name="connsiteY377" fmla="*/ 598812 h 1059043"/>
                  <a:gd name="connsiteX378" fmla="*/ 2839395 w 3024845"/>
                  <a:gd name="connsiteY378" fmla="*/ 648533 h 1059043"/>
                  <a:gd name="connsiteX379" fmla="*/ 2871822 w 3024845"/>
                  <a:gd name="connsiteY379" fmla="*/ 648533 h 1059043"/>
                  <a:gd name="connsiteX380" fmla="*/ 2871822 w 3024845"/>
                  <a:gd name="connsiteY380" fmla="*/ 622592 h 1059043"/>
                  <a:gd name="connsiteX381" fmla="*/ 2910329 w 3024845"/>
                  <a:gd name="connsiteY381" fmla="*/ 622592 h 1059043"/>
                  <a:gd name="connsiteX382" fmla="*/ 2910329 w 3024845"/>
                  <a:gd name="connsiteY382" fmla="*/ 592327 h 1059043"/>
                  <a:gd name="connsiteX383" fmla="*/ 2958970 w 3024845"/>
                  <a:gd name="connsiteY383" fmla="*/ 592327 h 1059043"/>
                  <a:gd name="connsiteX384" fmla="*/ 2958970 w 3024845"/>
                  <a:gd name="connsiteY384" fmla="*/ 703483 h 1059043"/>
                  <a:gd name="connsiteX385" fmla="*/ 2958970 w 3024845"/>
                  <a:gd name="connsiteY385" fmla="*/ 717262 h 1059043"/>
                  <a:gd name="connsiteX386" fmla="*/ 3024845 w 3024845"/>
                  <a:gd name="connsiteY386" fmla="*/ 717262 h 1059043"/>
                  <a:gd name="connsiteX387" fmla="*/ 3024845 w 3024845"/>
                  <a:gd name="connsiteY387" fmla="*/ 1059043 h 1059043"/>
                  <a:gd name="connsiteX388" fmla="*/ 2054 w 3024845"/>
                  <a:gd name="connsiteY388" fmla="*/ 1056710 h 1059043"/>
                  <a:gd name="connsiteX389" fmla="*/ 0 w 3024845"/>
                  <a:gd name="connsiteY389" fmla="*/ 622592 h 1059043"/>
                  <a:gd name="connsiteX390" fmla="*/ 20267 w 3024845"/>
                  <a:gd name="connsiteY390" fmla="*/ 622592 h 1059043"/>
                  <a:gd name="connsiteX391" fmla="*/ 20774 w 3024845"/>
                  <a:gd name="connsiteY391" fmla="*/ 621511 h 1059043"/>
                  <a:gd name="connsiteX392" fmla="*/ 24320 w 3024845"/>
                  <a:gd name="connsiteY392" fmla="*/ 613945 h 1059043"/>
                  <a:gd name="connsiteX393" fmla="*/ 26094 w 3024845"/>
                  <a:gd name="connsiteY393" fmla="*/ 614215 h 1059043"/>
                  <a:gd name="connsiteX394" fmla="*/ 38507 w 3024845"/>
                  <a:gd name="connsiteY394" fmla="*/ 616106 h 1059043"/>
                  <a:gd name="connsiteX395" fmla="*/ 39014 w 3024845"/>
                  <a:gd name="connsiteY395" fmla="*/ 617458 h 1059043"/>
                  <a:gd name="connsiteX396" fmla="*/ 42560 w 3024845"/>
                  <a:gd name="connsiteY396" fmla="*/ 626915 h 1059043"/>
                  <a:gd name="connsiteX397" fmla="*/ 68907 w 3024845"/>
                  <a:gd name="connsiteY397" fmla="*/ 629077 h 1059043"/>
                  <a:gd name="connsiteX398" fmla="*/ 68907 w 3024845"/>
                  <a:gd name="connsiteY398" fmla="*/ 505856 h 1059043"/>
                  <a:gd name="connsiteX399" fmla="*/ 70934 w 3024845"/>
                  <a:gd name="connsiteY399" fmla="*/ 505856 h 1059043"/>
                  <a:gd name="connsiteX400" fmla="*/ 85121 w 3024845"/>
                  <a:gd name="connsiteY400" fmla="*/ 505856 h 1059043"/>
                  <a:gd name="connsiteX401" fmla="*/ 85121 w 3024845"/>
                  <a:gd name="connsiteY401" fmla="*/ 369664 h 1059043"/>
                  <a:gd name="connsiteX402" fmla="*/ 86894 w 3024845"/>
                  <a:gd name="connsiteY402" fmla="*/ 369664 h 1059043"/>
                  <a:gd name="connsiteX403" fmla="*/ 99308 w 3024845"/>
                  <a:gd name="connsiteY403" fmla="*/ 369664 h 1059043"/>
                  <a:gd name="connsiteX404" fmla="*/ 99308 w 3024845"/>
                  <a:gd name="connsiteY404" fmla="*/ 255090 h 1059043"/>
                  <a:gd name="connsiteX405" fmla="*/ 103361 w 3024845"/>
                  <a:gd name="connsiteY405" fmla="*/ 226986 h 1059043"/>
                  <a:gd name="connsiteX406" fmla="*/ 105388 w 3024845"/>
                  <a:gd name="connsiteY406" fmla="*/ 226986 h 1059043"/>
                  <a:gd name="connsiteX407" fmla="*/ 119575 w 3024845"/>
                  <a:gd name="connsiteY40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44240 w 3024845"/>
                  <a:gd name="connsiteY313" fmla="*/ 214016 h 1059043"/>
                  <a:gd name="connsiteX314" fmla="*/ 2146266 w 3024845"/>
                  <a:gd name="connsiteY314" fmla="*/ 131868 h 1059043"/>
                  <a:gd name="connsiteX315" fmla="*/ 2144240 w 3024845"/>
                  <a:gd name="connsiteY315" fmla="*/ 125383 h 1059043"/>
                  <a:gd name="connsiteX316" fmla="*/ 2150320 w 3024845"/>
                  <a:gd name="connsiteY316" fmla="*/ 118897 h 1059043"/>
                  <a:gd name="connsiteX317" fmla="*/ 2150320 w 3024845"/>
                  <a:gd name="connsiteY317" fmla="*/ 60529 h 1059043"/>
                  <a:gd name="connsiteX318" fmla="*/ 2152346 w 3024845"/>
                  <a:gd name="connsiteY318" fmla="*/ 56206 h 1059043"/>
                  <a:gd name="connsiteX319" fmla="*/ 2152346 w 3024845"/>
                  <a:gd name="connsiteY319" fmla="*/ 0 h 1059043"/>
                  <a:gd name="connsiteX320" fmla="*/ 2162480 w 3024845"/>
                  <a:gd name="connsiteY320" fmla="*/ 118897 h 1059043"/>
                  <a:gd name="connsiteX321" fmla="*/ 2168560 w 3024845"/>
                  <a:gd name="connsiteY321" fmla="*/ 125383 h 1059043"/>
                  <a:gd name="connsiteX322" fmla="*/ 2166533 w 3024845"/>
                  <a:gd name="connsiteY322" fmla="*/ 131868 h 1059043"/>
                  <a:gd name="connsiteX323" fmla="*/ 2180720 w 3024845"/>
                  <a:gd name="connsiteY323" fmla="*/ 555577 h 1059043"/>
                  <a:gd name="connsiteX324" fmla="*/ 2245574 w 3024845"/>
                  <a:gd name="connsiteY324" fmla="*/ 555577 h 1059043"/>
                  <a:gd name="connsiteX325" fmla="*/ 2245574 w 3024845"/>
                  <a:gd name="connsiteY325" fmla="*/ 631239 h 1059043"/>
                  <a:gd name="connsiteX326" fmla="*/ 2253681 w 3024845"/>
                  <a:gd name="connsiteY326" fmla="*/ 631239 h 1059043"/>
                  <a:gd name="connsiteX327" fmla="*/ 2255708 w 3024845"/>
                  <a:gd name="connsiteY327" fmla="*/ 624754 h 1059043"/>
                  <a:gd name="connsiteX328" fmla="*/ 2261788 w 3024845"/>
                  <a:gd name="connsiteY328" fmla="*/ 624754 h 1059043"/>
                  <a:gd name="connsiteX329" fmla="*/ 2263815 w 3024845"/>
                  <a:gd name="connsiteY329" fmla="*/ 633401 h 1059043"/>
                  <a:gd name="connsiteX330" fmla="*/ 2275975 w 3024845"/>
                  <a:gd name="connsiteY330" fmla="*/ 633401 h 1059043"/>
                  <a:gd name="connsiteX331" fmla="*/ 2275975 w 3024845"/>
                  <a:gd name="connsiteY331" fmla="*/ 626915 h 1059043"/>
                  <a:gd name="connsiteX332" fmla="*/ 2298268 w 3024845"/>
                  <a:gd name="connsiteY332" fmla="*/ 626915 h 1059043"/>
                  <a:gd name="connsiteX333" fmla="*/ 2298268 w 3024845"/>
                  <a:gd name="connsiteY333" fmla="*/ 633401 h 1059043"/>
                  <a:gd name="connsiteX334" fmla="*/ 2318535 w 3024845"/>
                  <a:gd name="connsiteY334" fmla="*/ 633401 h 1059043"/>
                  <a:gd name="connsiteX335" fmla="*/ 2318535 w 3024845"/>
                  <a:gd name="connsiteY335" fmla="*/ 678798 h 1059043"/>
                  <a:gd name="connsiteX336" fmla="*/ 2332722 w 3024845"/>
                  <a:gd name="connsiteY336" fmla="*/ 678798 h 1059043"/>
                  <a:gd name="connsiteX337" fmla="*/ 2332722 w 3024845"/>
                  <a:gd name="connsiteY337" fmla="*/ 665827 h 1059043"/>
                  <a:gd name="connsiteX338" fmla="*/ 2348936 w 3024845"/>
                  <a:gd name="connsiteY338" fmla="*/ 665827 h 1059043"/>
                  <a:gd name="connsiteX339" fmla="*/ 2348936 w 3024845"/>
                  <a:gd name="connsiteY339" fmla="*/ 486400 h 1059043"/>
                  <a:gd name="connsiteX340" fmla="*/ 2355016 w 3024845"/>
                  <a:gd name="connsiteY340" fmla="*/ 479914 h 1059043"/>
                  <a:gd name="connsiteX341" fmla="*/ 2427977 w 3024845"/>
                  <a:gd name="connsiteY341" fmla="*/ 479914 h 1059043"/>
                  <a:gd name="connsiteX342" fmla="*/ 2427977 w 3024845"/>
                  <a:gd name="connsiteY342" fmla="*/ 488562 h 1059043"/>
                  <a:gd name="connsiteX343" fmla="*/ 2438110 w 3024845"/>
                  <a:gd name="connsiteY343" fmla="*/ 488562 h 1059043"/>
                  <a:gd name="connsiteX344" fmla="*/ 2438110 w 3024845"/>
                  <a:gd name="connsiteY344" fmla="*/ 603136 h 1059043"/>
                  <a:gd name="connsiteX345" fmla="*/ 2460404 w 3024845"/>
                  <a:gd name="connsiteY345" fmla="*/ 603136 h 1059043"/>
                  <a:gd name="connsiteX346" fmla="*/ 2460404 w 3024845"/>
                  <a:gd name="connsiteY346" fmla="*/ 536121 h 1059043"/>
                  <a:gd name="connsiteX347" fmla="*/ 2486751 w 3024845"/>
                  <a:gd name="connsiteY347" fmla="*/ 536121 h 1059043"/>
                  <a:gd name="connsiteX348" fmla="*/ 2490804 w 3024845"/>
                  <a:gd name="connsiteY348" fmla="*/ 531797 h 1059043"/>
                  <a:gd name="connsiteX349" fmla="*/ 2498911 w 3024845"/>
                  <a:gd name="connsiteY349" fmla="*/ 531797 h 1059043"/>
                  <a:gd name="connsiteX350" fmla="*/ 2502964 w 3024845"/>
                  <a:gd name="connsiteY350" fmla="*/ 536121 h 1059043"/>
                  <a:gd name="connsiteX351" fmla="*/ 2525258 w 3024845"/>
                  <a:gd name="connsiteY351" fmla="*/ 536121 h 1059043"/>
                  <a:gd name="connsiteX352" fmla="*/ 2525258 w 3024845"/>
                  <a:gd name="connsiteY352" fmla="*/ 419385 h 1059043"/>
                  <a:gd name="connsiteX353" fmla="*/ 2582005 w 3024845"/>
                  <a:gd name="connsiteY353" fmla="*/ 408576 h 1059043"/>
                  <a:gd name="connsiteX354" fmla="*/ 2582005 w 3024845"/>
                  <a:gd name="connsiteY354" fmla="*/ 409657 h 1059043"/>
                  <a:gd name="connsiteX355" fmla="*/ 2582005 w 3024845"/>
                  <a:gd name="connsiteY355" fmla="*/ 417223 h 1059043"/>
                  <a:gd name="connsiteX356" fmla="*/ 2608352 w 3024845"/>
                  <a:gd name="connsiteY356" fmla="*/ 417223 h 1059043"/>
                  <a:gd name="connsiteX357" fmla="*/ 2608352 w 3024845"/>
                  <a:gd name="connsiteY357" fmla="*/ 672313 h 1059043"/>
                  <a:gd name="connsiteX358" fmla="*/ 2630646 w 3024845"/>
                  <a:gd name="connsiteY358" fmla="*/ 672313 h 1059043"/>
                  <a:gd name="connsiteX359" fmla="*/ 2630646 w 3024845"/>
                  <a:gd name="connsiteY359" fmla="*/ 667989 h 1059043"/>
                  <a:gd name="connsiteX360" fmla="*/ 2642806 w 3024845"/>
                  <a:gd name="connsiteY360" fmla="*/ 667989 h 1059043"/>
                  <a:gd name="connsiteX361" fmla="*/ 2642806 w 3024845"/>
                  <a:gd name="connsiteY361" fmla="*/ 672313 h 1059043"/>
                  <a:gd name="connsiteX362" fmla="*/ 2667126 w 3024845"/>
                  <a:gd name="connsiteY362" fmla="*/ 672313 h 1059043"/>
                  <a:gd name="connsiteX363" fmla="*/ 2667126 w 3024845"/>
                  <a:gd name="connsiteY363" fmla="*/ 659342 h 1059043"/>
                  <a:gd name="connsiteX364" fmla="*/ 2695500 w 3024845"/>
                  <a:gd name="connsiteY364" fmla="*/ 659342 h 1059043"/>
                  <a:gd name="connsiteX365" fmla="*/ 2707660 w 3024845"/>
                  <a:gd name="connsiteY365" fmla="*/ 655018 h 1059043"/>
                  <a:gd name="connsiteX366" fmla="*/ 2727927 w 3024845"/>
                  <a:gd name="connsiteY366" fmla="*/ 659342 h 1059043"/>
                  <a:gd name="connsiteX367" fmla="*/ 2727927 w 3024845"/>
                  <a:gd name="connsiteY367" fmla="*/ 642048 h 1059043"/>
                  <a:gd name="connsiteX368" fmla="*/ 2736034 w 3024845"/>
                  <a:gd name="connsiteY368" fmla="*/ 642048 h 1059043"/>
                  <a:gd name="connsiteX369" fmla="*/ 2736034 w 3024845"/>
                  <a:gd name="connsiteY369" fmla="*/ 629077 h 1059043"/>
                  <a:gd name="connsiteX370" fmla="*/ 2792781 w 3024845"/>
                  <a:gd name="connsiteY370" fmla="*/ 629077 h 1059043"/>
                  <a:gd name="connsiteX371" fmla="*/ 2792781 w 3024845"/>
                  <a:gd name="connsiteY371" fmla="*/ 598812 h 1059043"/>
                  <a:gd name="connsiteX372" fmla="*/ 2811021 w 3024845"/>
                  <a:gd name="connsiteY372" fmla="*/ 598812 h 1059043"/>
                  <a:gd name="connsiteX373" fmla="*/ 2811021 w 3024845"/>
                  <a:gd name="connsiteY373" fmla="*/ 592327 h 1059043"/>
                  <a:gd name="connsiteX374" fmla="*/ 2823181 w 3024845"/>
                  <a:gd name="connsiteY374" fmla="*/ 592327 h 1059043"/>
                  <a:gd name="connsiteX375" fmla="*/ 2823181 w 3024845"/>
                  <a:gd name="connsiteY375" fmla="*/ 598812 h 1059043"/>
                  <a:gd name="connsiteX376" fmla="*/ 2839395 w 3024845"/>
                  <a:gd name="connsiteY376" fmla="*/ 598812 h 1059043"/>
                  <a:gd name="connsiteX377" fmla="*/ 2839395 w 3024845"/>
                  <a:gd name="connsiteY377" fmla="*/ 648533 h 1059043"/>
                  <a:gd name="connsiteX378" fmla="*/ 2871822 w 3024845"/>
                  <a:gd name="connsiteY378" fmla="*/ 648533 h 1059043"/>
                  <a:gd name="connsiteX379" fmla="*/ 2871822 w 3024845"/>
                  <a:gd name="connsiteY379" fmla="*/ 622592 h 1059043"/>
                  <a:gd name="connsiteX380" fmla="*/ 2910329 w 3024845"/>
                  <a:gd name="connsiteY380" fmla="*/ 622592 h 1059043"/>
                  <a:gd name="connsiteX381" fmla="*/ 2910329 w 3024845"/>
                  <a:gd name="connsiteY381" fmla="*/ 592327 h 1059043"/>
                  <a:gd name="connsiteX382" fmla="*/ 2958970 w 3024845"/>
                  <a:gd name="connsiteY382" fmla="*/ 592327 h 1059043"/>
                  <a:gd name="connsiteX383" fmla="*/ 2958970 w 3024845"/>
                  <a:gd name="connsiteY383" fmla="*/ 703483 h 1059043"/>
                  <a:gd name="connsiteX384" fmla="*/ 2958970 w 3024845"/>
                  <a:gd name="connsiteY384" fmla="*/ 717262 h 1059043"/>
                  <a:gd name="connsiteX385" fmla="*/ 3024845 w 3024845"/>
                  <a:gd name="connsiteY385" fmla="*/ 717262 h 1059043"/>
                  <a:gd name="connsiteX386" fmla="*/ 3024845 w 3024845"/>
                  <a:gd name="connsiteY386" fmla="*/ 1059043 h 1059043"/>
                  <a:gd name="connsiteX387" fmla="*/ 2054 w 3024845"/>
                  <a:gd name="connsiteY387" fmla="*/ 1056710 h 1059043"/>
                  <a:gd name="connsiteX388" fmla="*/ 0 w 3024845"/>
                  <a:gd name="connsiteY388" fmla="*/ 622592 h 1059043"/>
                  <a:gd name="connsiteX389" fmla="*/ 20267 w 3024845"/>
                  <a:gd name="connsiteY389" fmla="*/ 622592 h 1059043"/>
                  <a:gd name="connsiteX390" fmla="*/ 20774 w 3024845"/>
                  <a:gd name="connsiteY390" fmla="*/ 621511 h 1059043"/>
                  <a:gd name="connsiteX391" fmla="*/ 24320 w 3024845"/>
                  <a:gd name="connsiteY391" fmla="*/ 613945 h 1059043"/>
                  <a:gd name="connsiteX392" fmla="*/ 26094 w 3024845"/>
                  <a:gd name="connsiteY392" fmla="*/ 614215 h 1059043"/>
                  <a:gd name="connsiteX393" fmla="*/ 38507 w 3024845"/>
                  <a:gd name="connsiteY393" fmla="*/ 616106 h 1059043"/>
                  <a:gd name="connsiteX394" fmla="*/ 39014 w 3024845"/>
                  <a:gd name="connsiteY394" fmla="*/ 617458 h 1059043"/>
                  <a:gd name="connsiteX395" fmla="*/ 42560 w 3024845"/>
                  <a:gd name="connsiteY395" fmla="*/ 626915 h 1059043"/>
                  <a:gd name="connsiteX396" fmla="*/ 68907 w 3024845"/>
                  <a:gd name="connsiteY396" fmla="*/ 629077 h 1059043"/>
                  <a:gd name="connsiteX397" fmla="*/ 68907 w 3024845"/>
                  <a:gd name="connsiteY397" fmla="*/ 505856 h 1059043"/>
                  <a:gd name="connsiteX398" fmla="*/ 70934 w 3024845"/>
                  <a:gd name="connsiteY398" fmla="*/ 505856 h 1059043"/>
                  <a:gd name="connsiteX399" fmla="*/ 85121 w 3024845"/>
                  <a:gd name="connsiteY399" fmla="*/ 505856 h 1059043"/>
                  <a:gd name="connsiteX400" fmla="*/ 85121 w 3024845"/>
                  <a:gd name="connsiteY400" fmla="*/ 369664 h 1059043"/>
                  <a:gd name="connsiteX401" fmla="*/ 86894 w 3024845"/>
                  <a:gd name="connsiteY401" fmla="*/ 369664 h 1059043"/>
                  <a:gd name="connsiteX402" fmla="*/ 99308 w 3024845"/>
                  <a:gd name="connsiteY402" fmla="*/ 369664 h 1059043"/>
                  <a:gd name="connsiteX403" fmla="*/ 99308 w 3024845"/>
                  <a:gd name="connsiteY403" fmla="*/ 255090 h 1059043"/>
                  <a:gd name="connsiteX404" fmla="*/ 103361 w 3024845"/>
                  <a:gd name="connsiteY404" fmla="*/ 226986 h 1059043"/>
                  <a:gd name="connsiteX405" fmla="*/ 105388 w 3024845"/>
                  <a:gd name="connsiteY405" fmla="*/ 226986 h 1059043"/>
                  <a:gd name="connsiteX406" fmla="*/ 119575 w 3024845"/>
                  <a:gd name="connsiteY40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44240 w 3024845"/>
                  <a:gd name="connsiteY312" fmla="*/ 214016 h 1059043"/>
                  <a:gd name="connsiteX313" fmla="*/ 2146266 w 3024845"/>
                  <a:gd name="connsiteY313" fmla="*/ 131868 h 1059043"/>
                  <a:gd name="connsiteX314" fmla="*/ 2144240 w 3024845"/>
                  <a:gd name="connsiteY314" fmla="*/ 125383 h 1059043"/>
                  <a:gd name="connsiteX315" fmla="*/ 2150320 w 3024845"/>
                  <a:gd name="connsiteY315" fmla="*/ 118897 h 1059043"/>
                  <a:gd name="connsiteX316" fmla="*/ 2150320 w 3024845"/>
                  <a:gd name="connsiteY316" fmla="*/ 60529 h 1059043"/>
                  <a:gd name="connsiteX317" fmla="*/ 2152346 w 3024845"/>
                  <a:gd name="connsiteY317" fmla="*/ 56206 h 1059043"/>
                  <a:gd name="connsiteX318" fmla="*/ 2152346 w 3024845"/>
                  <a:gd name="connsiteY318" fmla="*/ 0 h 1059043"/>
                  <a:gd name="connsiteX319" fmla="*/ 2162480 w 3024845"/>
                  <a:gd name="connsiteY319" fmla="*/ 118897 h 1059043"/>
                  <a:gd name="connsiteX320" fmla="*/ 2168560 w 3024845"/>
                  <a:gd name="connsiteY320" fmla="*/ 125383 h 1059043"/>
                  <a:gd name="connsiteX321" fmla="*/ 2166533 w 3024845"/>
                  <a:gd name="connsiteY321" fmla="*/ 131868 h 1059043"/>
                  <a:gd name="connsiteX322" fmla="*/ 2180720 w 3024845"/>
                  <a:gd name="connsiteY322" fmla="*/ 555577 h 1059043"/>
                  <a:gd name="connsiteX323" fmla="*/ 2245574 w 3024845"/>
                  <a:gd name="connsiteY323" fmla="*/ 555577 h 1059043"/>
                  <a:gd name="connsiteX324" fmla="*/ 2245574 w 3024845"/>
                  <a:gd name="connsiteY324" fmla="*/ 631239 h 1059043"/>
                  <a:gd name="connsiteX325" fmla="*/ 2253681 w 3024845"/>
                  <a:gd name="connsiteY325" fmla="*/ 631239 h 1059043"/>
                  <a:gd name="connsiteX326" fmla="*/ 2255708 w 3024845"/>
                  <a:gd name="connsiteY326" fmla="*/ 624754 h 1059043"/>
                  <a:gd name="connsiteX327" fmla="*/ 2261788 w 3024845"/>
                  <a:gd name="connsiteY327" fmla="*/ 624754 h 1059043"/>
                  <a:gd name="connsiteX328" fmla="*/ 2263815 w 3024845"/>
                  <a:gd name="connsiteY328" fmla="*/ 633401 h 1059043"/>
                  <a:gd name="connsiteX329" fmla="*/ 2275975 w 3024845"/>
                  <a:gd name="connsiteY329" fmla="*/ 633401 h 1059043"/>
                  <a:gd name="connsiteX330" fmla="*/ 2275975 w 3024845"/>
                  <a:gd name="connsiteY330" fmla="*/ 626915 h 1059043"/>
                  <a:gd name="connsiteX331" fmla="*/ 2298268 w 3024845"/>
                  <a:gd name="connsiteY331" fmla="*/ 626915 h 1059043"/>
                  <a:gd name="connsiteX332" fmla="*/ 2298268 w 3024845"/>
                  <a:gd name="connsiteY332" fmla="*/ 633401 h 1059043"/>
                  <a:gd name="connsiteX333" fmla="*/ 2318535 w 3024845"/>
                  <a:gd name="connsiteY333" fmla="*/ 633401 h 1059043"/>
                  <a:gd name="connsiteX334" fmla="*/ 2318535 w 3024845"/>
                  <a:gd name="connsiteY334" fmla="*/ 678798 h 1059043"/>
                  <a:gd name="connsiteX335" fmla="*/ 2332722 w 3024845"/>
                  <a:gd name="connsiteY335" fmla="*/ 678798 h 1059043"/>
                  <a:gd name="connsiteX336" fmla="*/ 2332722 w 3024845"/>
                  <a:gd name="connsiteY336" fmla="*/ 665827 h 1059043"/>
                  <a:gd name="connsiteX337" fmla="*/ 2348936 w 3024845"/>
                  <a:gd name="connsiteY337" fmla="*/ 665827 h 1059043"/>
                  <a:gd name="connsiteX338" fmla="*/ 2348936 w 3024845"/>
                  <a:gd name="connsiteY338" fmla="*/ 486400 h 1059043"/>
                  <a:gd name="connsiteX339" fmla="*/ 2355016 w 3024845"/>
                  <a:gd name="connsiteY339" fmla="*/ 479914 h 1059043"/>
                  <a:gd name="connsiteX340" fmla="*/ 2427977 w 3024845"/>
                  <a:gd name="connsiteY340" fmla="*/ 479914 h 1059043"/>
                  <a:gd name="connsiteX341" fmla="*/ 2427977 w 3024845"/>
                  <a:gd name="connsiteY341" fmla="*/ 488562 h 1059043"/>
                  <a:gd name="connsiteX342" fmla="*/ 2438110 w 3024845"/>
                  <a:gd name="connsiteY342" fmla="*/ 488562 h 1059043"/>
                  <a:gd name="connsiteX343" fmla="*/ 2438110 w 3024845"/>
                  <a:gd name="connsiteY343" fmla="*/ 603136 h 1059043"/>
                  <a:gd name="connsiteX344" fmla="*/ 2460404 w 3024845"/>
                  <a:gd name="connsiteY344" fmla="*/ 603136 h 1059043"/>
                  <a:gd name="connsiteX345" fmla="*/ 2460404 w 3024845"/>
                  <a:gd name="connsiteY345" fmla="*/ 536121 h 1059043"/>
                  <a:gd name="connsiteX346" fmla="*/ 2486751 w 3024845"/>
                  <a:gd name="connsiteY346" fmla="*/ 536121 h 1059043"/>
                  <a:gd name="connsiteX347" fmla="*/ 2490804 w 3024845"/>
                  <a:gd name="connsiteY347" fmla="*/ 531797 h 1059043"/>
                  <a:gd name="connsiteX348" fmla="*/ 2498911 w 3024845"/>
                  <a:gd name="connsiteY348" fmla="*/ 531797 h 1059043"/>
                  <a:gd name="connsiteX349" fmla="*/ 2502964 w 3024845"/>
                  <a:gd name="connsiteY349" fmla="*/ 536121 h 1059043"/>
                  <a:gd name="connsiteX350" fmla="*/ 2525258 w 3024845"/>
                  <a:gd name="connsiteY350" fmla="*/ 536121 h 1059043"/>
                  <a:gd name="connsiteX351" fmla="*/ 2525258 w 3024845"/>
                  <a:gd name="connsiteY351" fmla="*/ 419385 h 1059043"/>
                  <a:gd name="connsiteX352" fmla="*/ 2582005 w 3024845"/>
                  <a:gd name="connsiteY352" fmla="*/ 408576 h 1059043"/>
                  <a:gd name="connsiteX353" fmla="*/ 2582005 w 3024845"/>
                  <a:gd name="connsiteY353" fmla="*/ 409657 h 1059043"/>
                  <a:gd name="connsiteX354" fmla="*/ 2582005 w 3024845"/>
                  <a:gd name="connsiteY354" fmla="*/ 417223 h 1059043"/>
                  <a:gd name="connsiteX355" fmla="*/ 2608352 w 3024845"/>
                  <a:gd name="connsiteY355" fmla="*/ 417223 h 1059043"/>
                  <a:gd name="connsiteX356" fmla="*/ 2608352 w 3024845"/>
                  <a:gd name="connsiteY356" fmla="*/ 672313 h 1059043"/>
                  <a:gd name="connsiteX357" fmla="*/ 2630646 w 3024845"/>
                  <a:gd name="connsiteY357" fmla="*/ 672313 h 1059043"/>
                  <a:gd name="connsiteX358" fmla="*/ 2630646 w 3024845"/>
                  <a:gd name="connsiteY358" fmla="*/ 667989 h 1059043"/>
                  <a:gd name="connsiteX359" fmla="*/ 2642806 w 3024845"/>
                  <a:gd name="connsiteY359" fmla="*/ 667989 h 1059043"/>
                  <a:gd name="connsiteX360" fmla="*/ 2642806 w 3024845"/>
                  <a:gd name="connsiteY360" fmla="*/ 672313 h 1059043"/>
                  <a:gd name="connsiteX361" fmla="*/ 2667126 w 3024845"/>
                  <a:gd name="connsiteY361" fmla="*/ 672313 h 1059043"/>
                  <a:gd name="connsiteX362" fmla="*/ 2667126 w 3024845"/>
                  <a:gd name="connsiteY362" fmla="*/ 659342 h 1059043"/>
                  <a:gd name="connsiteX363" fmla="*/ 2695500 w 3024845"/>
                  <a:gd name="connsiteY363" fmla="*/ 659342 h 1059043"/>
                  <a:gd name="connsiteX364" fmla="*/ 2707660 w 3024845"/>
                  <a:gd name="connsiteY364" fmla="*/ 655018 h 1059043"/>
                  <a:gd name="connsiteX365" fmla="*/ 2727927 w 3024845"/>
                  <a:gd name="connsiteY365" fmla="*/ 659342 h 1059043"/>
                  <a:gd name="connsiteX366" fmla="*/ 2727927 w 3024845"/>
                  <a:gd name="connsiteY366" fmla="*/ 642048 h 1059043"/>
                  <a:gd name="connsiteX367" fmla="*/ 2736034 w 3024845"/>
                  <a:gd name="connsiteY367" fmla="*/ 642048 h 1059043"/>
                  <a:gd name="connsiteX368" fmla="*/ 2736034 w 3024845"/>
                  <a:gd name="connsiteY368" fmla="*/ 629077 h 1059043"/>
                  <a:gd name="connsiteX369" fmla="*/ 2792781 w 3024845"/>
                  <a:gd name="connsiteY369" fmla="*/ 629077 h 1059043"/>
                  <a:gd name="connsiteX370" fmla="*/ 2792781 w 3024845"/>
                  <a:gd name="connsiteY370" fmla="*/ 598812 h 1059043"/>
                  <a:gd name="connsiteX371" fmla="*/ 2811021 w 3024845"/>
                  <a:gd name="connsiteY371" fmla="*/ 598812 h 1059043"/>
                  <a:gd name="connsiteX372" fmla="*/ 2811021 w 3024845"/>
                  <a:gd name="connsiteY372" fmla="*/ 592327 h 1059043"/>
                  <a:gd name="connsiteX373" fmla="*/ 2823181 w 3024845"/>
                  <a:gd name="connsiteY373" fmla="*/ 592327 h 1059043"/>
                  <a:gd name="connsiteX374" fmla="*/ 2823181 w 3024845"/>
                  <a:gd name="connsiteY374" fmla="*/ 598812 h 1059043"/>
                  <a:gd name="connsiteX375" fmla="*/ 2839395 w 3024845"/>
                  <a:gd name="connsiteY375" fmla="*/ 598812 h 1059043"/>
                  <a:gd name="connsiteX376" fmla="*/ 2839395 w 3024845"/>
                  <a:gd name="connsiteY376" fmla="*/ 648533 h 1059043"/>
                  <a:gd name="connsiteX377" fmla="*/ 2871822 w 3024845"/>
                  <a:gd name="connsiteY377" fmla="*/ 648533 h 1059043"/>
                  <a:gd name="connsiteX378" fmla="*/ 2871822 w 3024845"/>
                  <a:gd name="connsiteY378" fmla="*/ 622592 h 1059043"/>
                  <a:gd name="connsiteX379" fmla="*/ 2910329 w 3024845"/>
                  <a:gd name="connsiteY379" fmla="*/ 622592 h 1059043"/>
                  <a:gd name="connsiteX380" fmla="*/ 2910329 w 3024845"/>
                  <a:gd name="connsiteY380" fmla="*/ 592327 h 1059043"/>
                  <a:gd name="connsiteX381" fmla="*/ 2958970 w 3024845"/>
                  <a:gd name="connsiteY381" fmla="*/ 592327 h 1059043"/>
                  <a:gd name="connsiteX382" fmla="*/ 2958970 w 3024845"/>
                  <a:gd name="connsiteY382" fmla="*/ 703483 h 1059043"/>
                  <a:gd name="connsiteX383" fmla="*/ 2958970 w 3024845"/>
                  <a:gd name="connsiteY383" fmla="*/ 717262 h 1059043"/>
                  <a:gd name="connsiteX384" fmla="*/ 3024845 w 3024845"/>
                  <a:gd name="connsiteY384" fmla="*/ 717262 h 1059043"/>
                  <a:gd name="connsiteX385" fmla="*/ 3024845 w 3024845"/>
                  <a:gd name="connsiteY385" fmla="*/ 1059043 h 1059043"/>
                  <a:gd name="connsiteX386" fmla="*/ 2054 w 3024845"/>
                  <a:gd name="connsiteY386" fmla="*/ 1056710 h 1059043"/>
                  <a:gd name="connsiteX387" fmla="*/ 0 w 3024845"/>
                  <a:gd name="connsiteY387" fmla="*/ 622592 h 1059043"/>
                  <a:gd name="connsiteX388" fmla="*/ 20267 w 3024845"/>
                  <a:gd name="connsiteY388" fmla="*/ 622592 h 1059043"/>
                  <a:gd name="connsiteX389" fmla="*/ 20774 w 3024845"/>
                  <a:gd name="connsiteY389" fmla="*/ 621511 h 1059043"/>
                  <a:gd name="connsiteX390" fmla="*/ 24320 w 3024845"/>
                  <a:gd name="connsiteY390" fmla="*/ 613945 h 1059043"/>
                  <a:gd name="connsiteX391" fmla="*/ 26094 w 3024845"/>
                  <a:gd name="connsiteY391" fmla="*/ 614215 h 1059043"/>
                  <a:gd name="connsiteX392" fmla="*/ 38507 w 3024845"/>
                  <a:gd name="connsiteY392" fmla="*/ 616106 h 1059043"/>
                  <a:gd name="connsiteX393" fmla="*/ 39014 w 3024845"/>
                  <a:gd name="connsiteY393" fmla="*/ 617458 h 1059043"/>
                  <a:gd name="connsiteX394" fmla="*/ 42560 w 3024845"/>
                  <a:gd name="connsiteY394" fmla="*/ 626915 h 1059043"/>
                  <a:gd name="connsiteX395" fmla="*/ 68907 w 3024845"/>
                  <a:gd name="connsiteY395" fmla="*/ 629077 h 1059043"/>
                  <a:gd name="connsiteX396" fmla="*/ 68907 w 3024845"/>
                  <a:gd name="connsiteY396" fmla="*/ 505856 h 1059043"/>
                  <a:gd name="connsiteX397" fmla="*/ 70934 w 3024845"/>
                  <a:gd name="connsiteY397" fmla="*/ 505856 h 1059043"/>
                  <a:gd name="connsiteX398" fmla="*/ 85121 w 3024845"/>
                  <a:gd name="connsiteY398" fmla="*/ 505856 h 1059043"/>
                  <a:gd name="connsiteX399" fmla="*/ 85121 w 3024845"/>
                  <a:gd name="connsiteY399" fmla="*/ 369664 h 1059043"/>
                  <a:gd name="connsiteX400" fmla="*/ 86894 w 3024845"/>
                  <a:gd name="connsiteY400" fmla="*/ 369664 h 1059043"/>
                  <a:gd name="connsiteX401" fmla="*/ 99308 w 3024845"/>
                  <a:gd name="connsiteY401" fmla="*/ 369664 h 1059043"/>
                  <a:gd name="connsiteX402" fmla="*/ 99308 w 3024845"/>
                  <a:gd name="connsiteY402" fmla="*/ 255090 h 1059043"/>
                  <a:gd name="connsiteX403" fmla="*/ 103361 w 3024845"/>
                  <a:gd name="connsiteY403" fmla="*/ 226986 h 1059043"/>
                  <a:gd name="connsiteX404" fmla="*/ 105388 w 3024845"/>
                  <a:gd name="connsiteY404" fmla="*/ 226986 h 1059043"/>
                  <a:gd name="connsiteX405" fmla="*/ 119575 w 3024845"/>
                  <a:gd name="connsiteY40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44240 w 3024845"/>
                  <a:gd name="connsiteY311" fmla="*/ 214016 h 1059043"/>
                  <a:gd name="connsiteX312" fmla="*/ 2146266 w 3024845"/>
                  <a:gd name="connsiteY312" fmla="*/ 131868 h 1059043"/>
                  <a:gd name="connsiteX313" fmla="*/ 2144240 w 3024845"/>
                  <a:gd name="connsiteY313" fmla="*/ 125383 h 1059043"/>
                  <a:gd name="connsiteX314" fmla="*/ 2150320 w 3024845"/>
                  <a:gd name="connsiteY314" fmla="*/ 118897 h 1059043"/>
                  <a:gd name="connsiteX315" fmla="*/ 2150320 w 3024845"/>
                  <a:gd name="connsiteY315" fmla="*/ 60529 h 1059043"/>
                  <a:gd name="connsiteX316" fmla="*/ 2152346 w 3024845"/>
                  <a:gd name="connsiteY316" fmla="*/ 56206 h 1059043"/>
                  <a:gd name="connsiteX317" fmla="*/ 2152346 w 3024845"/>
                  <a:gd name="connsiteY317" fmla="*/ 0 h 1059043"/>
                  <a:gd name="connsiteX318" fmla="*/ 2162480 w 3024845"/>
                  <a:gd name="connsiteY318" fmla="*/ 118897 h 1059043"/>
                  <a:gd name="connsiteX319" fmla="*/ 2168560 w 3024845"/>
                  <a:gd name="connsiteY319" fmla="*/ 125383 h 1059043"/>
                  <a:gd name="connsiteX320" fmla="*/ 2166533 w 3024845"/>
                  <a:gd name="connsiteY320" fmla="*/ 131868 h 1059043"/>
                  <a:gd name="connsiteX321" fmla="*/ 2180720 w 3024845"/>
                  <a:gd name="connsiteY321" fmla="*/ 555577 h 1059043"/>
                  <a:gd name="connsiteX322" fmla="*/ 2245574 w 3024845"/>
                  <a:gd name="connsiteY322" fmla="*/ 555577 h 1059043"/>
                  <a:gd name="connsiteX323" fmla="*/ 2245574 w 3024845"/>
                  <a:gd name="connsiteY323" fmla="*/ 631239 h 1059043"/>
                  <a:gd name="connsiteX324" fmla="*/ 2253681 w 3024845"/>
                  <a:gd name="connsiteY324" fmla="*/ 631239 h 1059043"/>
                  <a:gd name="connsiteX325" fmla="*/ 2255708 w 3024845"/>
                  <a:gd name="connsiteY325" fmla="*/ 624754 h 1059043"/>
                  <a:gd name="connsiteX326" fmla="*/ 2261788 w 3024845"/>
                  <a:gd name="connsiteY326" fmla="*/ 624754 h 1059043"/>
                  <a:gd name="connsiteX327" fmla="*/ 2263815 w 3024845"/>
                  <a:gd name="connsiteY327" fmla="*/ 633401 h 1059043"/>
                  <a:gd name="connsiteX328" fmla="*/ 2275975 w 3024845"/>
                  <a:gd name="connsiteY328" fmla="*/ 633401 h 1059043"/>
                  <a:gd name="connsiteX329" fmla="*/ 2275975 w 3024845"/>
                  <a:gd name="connsiteY329" fmla="*/ 626915 h 1059043"/>
                  <a:gd name="connsiteX330" fmla="*/ 2298268 w 3024845"/>
                  <a:gd name="connsiteY330" fmla="*/ 626915 h 1059043"/>
                  <a:gd name="connsiteX331" fmla="*/ 2298268 w 3024845"/>
                  <a:gd name="connsiteY331" fmla="*/ 633401 h 1059043"/>
                  <a:gd name="connsiteX332" fmla="*/ 2318535 w 3024845"/>
                  <a:gd name="connsiteY332" fmla="*/ 633401 h 1059043"/>
                  <a:gd name="connsiteX333" fmla="*/ 2318535 w 3024845"/>
                  <a:gd name="connsiteY333" fmla="*/ 678798 h 1059043"/>
                  <a:gd name="connsiteX334" fmla="*/ 2332722 w 3024845"/>
                  <a:gd name="connsiteY334" fmla="*/ 678798 h 1059043"/>
                  <a:gd name="connsiteX335" fmla="*/ 2332722 w 3024845"/>
                  <a:gd name="connsiteY335" fmla="*/ 665827 h 1059043"/>
                  <a:gd name="connsiteX336" fmla="*/ 2348936 w 3024845"/>
                  <a:gd name="connsiteY336" fmla="*/ 665827 h 1059043"/>
                  <a:gd name="connsiteX337" fmla="*/ 2348936 w 3024845"/>
                  <a:gd name="connsiteY337" fmla="*/ 486400 h 1059043"/>
                  <a:gd name="connsiteX338" fmla="*/ 2355016 w 3024845"/>
                  <a:gd name="connsiteY338" fmla="*/ 479914 h 1059043"/>
                  <a:gd name="connsiteX339" fmla="*/ 2427977 w 3024845"/>
                  <a:gd name="connsiteY339" fmla="*/ 479914 h 1059043"/>
                  <a:gd name="connsiteX340" fmla="*/ 2427977 w 3024845"/>
                  <a:gd name="connsiteY340" fmla="*/ 488562 h 1059043"/>
                  <a:gd name="connsiteX341" fmla="*/ 2438110 w 3024845"/>
                  <a:gd name="connsiteY341" fmla="*/ 488562 h 1059043"/>
                  <a:gd name="connsiteX342" fmla="*/ 2438110 w 3024845"/>
                  <a:gd name="connsiteY342" fmla="*/ 603136 h 1059043"/>
                  <a:gd name="connsiteX343" fmla="*/ 2460404 w 3024845"/>
                  <a:gd name="connsiteY343" fmla="*/ 603136 h 1059043"/>
                  <a:gd name="connsiteX344" fmla="*/ 2460404 w 3024845"/>
                  <a:gd name="connsiteY344" fmla="*/ 536121 h 1059043"/>
                  <a:gd name="connsiteX345" fmla="*/ 2486751 w 3024845"/>
                  <a:gd name="connsiteY345" fmla="*/ 536121 h 1059043"/>
                  <a:gd name="connsiteX346" fmla="*/ 2490804 w 3024845"/>
                  <a:gd name="connsiteY346" fmla="*/ 531797 h 1059043"/>
                  <a:gd name="connsiteX347" fmla="*/ 2498911 w 3024845"/>
                  <a:gd name="connsiteY347" fmla="*/ 531797 h 1059043"/>
                  <a:gd name="connsiteX348" fmla="*/ 2502964 w 3024845"/>
                  <a:gd name="connsiteY348" fmla="*/ 536121 h 1059043"/>
                  <a:gd name="connsiteX349" fmla="*/ 2525258 w 3024845"/>
                  <a:gd name="connsiteY349" fmla="*/ 536121 h 1059043"/>
                  <a:gd name="connsiteX350" fmla="*/ 2525258 w 3024845"/>
                  <a:gd name="connsiteY350" fmla="*/ 419385 h 1059043"/>
                  <a:gd name="connsiteX351" fmla="*/ 2582005 w 3024845"/>
                  <a:gd name="connsiteY351" fmla="*/ 408576 h 1059043"/>
                  <a:gd name="connsiteX352" fmla="*/ 2582005 w 3024845"/>
                  <a:gd name="connsiteY352" fmla="*/ 409657 h 1059043"/>
                  <a:gd name="connsiteX353" fmla="*/ 2582005 w 3024845"/>
                  <a:gd name="connsiteY353" fmla="*/ 417223 h 1059043"/>
                  <a:gd name="connsiteX354" fmla="*/ 2608352 w 3024845"/>
                  <a:gd name="connsiteY354" fmla="*/ 417223 h 1059043"/>
                  <a:gd name="connsiteX355" fmla="*/ 2608352 w 3024845"/>
                  <a:gd name="connsiteY355" fmla="*/ 672313 h 1059043"/>
                  <a:gd name="connsiteX356" fmla="*/ 2630646 w 3024845"/>
                  <a:gd name="connsiteY356" fmla="*/ 672313 h 1059043"/>
                  <a:gd name="connsiteX357" fmla="*/ 2630646 w 3024845"/>
                  <a:gd name="connsiteY357" fmla="*/ 667989 h 1059043"/>
                  <a:gd name="connsiteX358" fmla="*/ 2642806 w 3024845"/>
                  <a:gd name="connsiteY358" fmla="*/ 667989 h 1059043"/>
                  <a:gd name="connsiteX359" fmla="*/ 2642806 w 3024845"/>
                  <a:gd name="connsiteY359" fmla="*/ 672313 h 1059043"/>
                  <a:gd name="connsiteX360" fmla="*/ 2667126 w 3024845"/>
                  <a:gd name="connsiteY360" fmla="*/ 672313 h 1059043"/>
                  <a:gd name="connsiteX361" fmla="*/ 2667126 w 3024845"/>
                  <a:gd name="connsiteY361" fmla="*/ 659342 h 1059043"/>
                  <a:gd name="connsiteX362" fmla="*/ 2695500 w 3024845"/>
                  <a:gd name="connsiteY362" fmla="*/ 659342 h 1059043"/>
                  <a:gd name="connsiteX363" fmla="*/ 2707660 w 3024845"/>
                  <a:gd name="connsiteY363" fmla="*/ 655018 h 1059043"/>
                  <a:gd name="connsiteX364" fmla="*/ 2727927 w 3024845"/>
                  <a:gd name="connsiteY364" fmla="*/ 659342 h 1059043"/>
                  <a:gd name="connsiteX365" fmla="*/ 2727927 w 3024845"/>
                  <a:gd name="connsiteY365" fmla="*/ 642048 h 1059043"/>
                  <a:gd name="connsiteX366" fmla="*/ 2736034 w 3024845"/>
                  <a:gd name="connsiteY366" fmla="*/ 642048 h 1059043"/>
                  <a:gd name="connsiteX367" fmla="*/ 2736034 w 3024845"/>
                  <a:gd name="connsiteY367" fmla="*/ 629077 h 1059043"/>
                  <a:gd name="connsiteX368" fmla="*/ 2792781 w 3024845"/>
                  <a:gd name="connsiteY368" fmla="*/ 629077 h 1059043"/>
                  <a:gd name="connsiteX369" fmla="*/ 2792781 w 3024845"/>
                  <a:gd name="connsiteY369" fmla="*/ 598812 h 1059043"/>
                  <a:gd name="connsiteX370" fmla="*/ 2811021 w 3024845"/>
                  <a:gd name="connsiteY370" fmla="*/ 598812 h 1059043"/>
                  <a:gd name="connsiteX371" fmla="*/ 2811021 w 3024845"/>
                  <a:gd name="connsiteY371" fmla="*/ 592327 h 1059043"/>
                  <a:gd name="connsiteX372" fmla="*/ 2823181 w 3024845"/>
                  <a:gd name="connsiteY372" fmla="*/ 592327 h 1059043"/>
                  <a:gd name="connsiteX373" fmla="*/ 2823181 w 3024845"/>
                  <a:gd name="connsiteY373" fmla="*/ 598812 h 1059043"/>
                  <a:gd name="connsiteX374" fmla="*/ 2839395 w 3024845"/>
                  <a:gd name="connsiteY374" fmla="*/ 598812 h 1059043"/>
                  <a:gd name="connsiteX375" fmla="*/ 2839395 w 3024845"/>
                  <a:gd name="connsiteY375" fmla="*/ 648533 h 1059043"/>
                  <a:gd name="connsiteX376" fmla="*/ 2871822 w 3024845"/>
                  <a:gd name="connsiteY376" fmla="*/ 648533 h 1059043"/>
                  <a:gd name="connsiteX377" fmla="*/ 2871822 w 3024845"/>
                  <a:gd name="connsiteY377" fmla="*/ 622592 h 1059043"/>
                  <a:gd name="connsiteX378" fmla="*/ 2910329 w 3024845"/>
                  <a:gd name="connsiteY378" fmla="*/ 622592 h 1059043"/>
                  <a:gd name="connsiteX379" fmla="*/ 2910329 w 3024845"/>
                  <a:gd name="connsiteY379" fmla="*/ 592327 h 1059043"/>
                  <a:gd name="connsiteX380" fmla="*/ 2958970 w 3024845"/>
                  <a:gd name="connsiteY380" fmla="*/ 592327 h 1059043"/>
                  <a:gd name="connsiteX381" fmla="*/ 2958970 w 3024845"/>
                  <a:gd name="connsiteY381" fmla="*/ 703483 h 1059043"/>
                  <a:gd name="connsiteX382" fmla="*/ 2958970 w 3024845"/>
                  <a:gd name="connsiteY382" fmla="*/ 717262 h 1059043"/>
                  <a:gd name="connsiteX383" fmla="*/ 3024845 w 3024845"/>
                  <a:gd name="connsiteY383" fmla="*/ 717262 h 1059043"/>
                  <a:gd name="connsiteX384" fmla="*/ 3024845 w 3024845"/>
                  <a:gd name="connsiteY384" fmla="*/ 1059043 h 1059043"/>
                  <a:gd name="connsiteX385" fmla="*/ 2054 w 3024845"/>
                  <a:gd name="connsiteY385" fmla="*/ 1056710 h 1059043"/>
                  <a:gd name="connsiteX386" fmla="*/ 0 w 3024845"/>
                  <a:gd name="connsiteY386" fmla="*/ 622592 h 1059043"/>
                  <a:gd name="connsiteX387" fmla="*/ 20267 w 3024845"/>
                  <a:gd name="connsiteY387" fmla="*/ 622592 h 1059043"/>
                  <a:gd name="connsiteX388" fmla="*/ 20774 w 3024845"/>
                  <a:gd name="connsiteY388" fmla="*/ 621511 h 1059043"/>
                  <a:gd name="connsiteX389" fmla="*/ 24320 w 3024845"/>
                  <a:gd name="connsiteY389" fmla="*/ 613945 h 1059043"/>
                  <a:gd name="connsiteX390" fmla="*/ 26094 w 3024845"/>
                  <a:gd name="connsiteY390" fmla="*/ 614215 h 1059043"/>
                  <a:gd name="connsiteX391" fmla="*/ 38507 w 3024845"/>
                  <a:gd name="connsiteY391" fmla="*/ 616106 h 1059043"/>
                  <a:gd name="connsiteX392" fmla="*/ 39014 w 3024845"/>
                  <a:gd name="connsiteY392" fmla="*/ 617458 h 1059043"/>
                  <a:gd name="connsiteX393" fmla="*/ 42560 w 3024845"/>
                  <a:gd name="connsiteY393" fmla="*/ 626915 h 1059043"/>
                  <a:gd name="connsiteX394" fmla="*/ 68907 w 3024845"/>
                  <a:gd name="connsiteY394" fmla="*/ 629077 h 1059043"/>
                  <a:gd name="connsiteX395" fmla="*/ 68907 w 3024845"/>
                  <a:gd name="connsiteY395" fmla="*/ 505856 h 1059043"/>
                  <a:gd name="connsiteX396" fmla="*/ 70934 w 3024845"/>
                  <a:gd name="connsiteY396" fmla="*/ 505856 h 1059043"/>
                  <a:gd name="connsiteX397" fmla="*/ 85121 w 3024845"/>
                  <a:gd name="connsiteY397" fmla="*/ 505856 h 1059043"/>
                  <a:gd name="connsiteX398" fmla="*/ 85121 w 3024845"/>
                  <a:gd name="connsiteY398" fmla="*/ 369664 h 1059043"/>
                  <a:gd name="connsiteX399" fmla="*/ 86894 w 3024845"/>
                  <a:gd name="connsiteY399" fmla="*/ 369664 h 1059043"/>
                  <a:gd name="connsiteX400" fmla="*/ 99308 w 3024845"/>
                  <a:gd name="connsiteY400" fmla="*/ 369664 h 1059043"/>
                  <a:gd name="connsiteX401" fmla="*/ 99308 w 3024845"/>
                  <a:gd name="connsiteY401" fmla="*/ 255090 h 1059043"/>
                  <a:gd name="connsiteX402" fmla="*/ 103361 w 3024845"/>
                  <a:gd name="connsiteY402" fmla="*/ 226986 h 1059043"/>
                  <a:gd name="connsiteX403" fmla="*/ 105388 w 3024845"/>
                  <a:gd name="connsiteY403" fmla="*/ 226986 h 1059043"/>
                  <a:gd name="connsiteX404" fmla="*/ 119575 w 3024845"/>
                  <a:gd name="connsiteY40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4240 w 3024845"/>
                  <a:gd name="connsiteY310" fmla="*/ 214016 h 1059043"/>
                  <a:gd name="connsiteX311" fmla="*/ 2146266 w 3024845"/>
                  <a:gd name="connsiteY311" fmla="*/ 131868 h 1059043"/>
                  <a:gd name="connsiteX312" fmla="*/ 2144240 w 3024845"/>
                  <a:gd name="connsiteY312" fmla="*/ 125383 h 1059043"/>
                  <a:gd name="connsiteX313" fmla="*/ 2150320 w 3024845"/>
                  <a:gd name="connsiteY313" fmla="*/ 118897 h 1059043"/>
                  <a:gd name="connsiteX314" fmla="*/ 2150320 w 3024845"/>
                  <a:gd name="connsiteY314" fmla="*/ 60529 h 1059043"/>
                  <a:gd name="connsiteX315" fmla="*/ 2152346 w 3024845"/>
                  <a:gd name="connsiteY315" fmla="*/ 56206 h 1059043"/>
                  <a:gd name="connsiteX316" fmla="*/ 2152346 w 3024845"/>
                  <a:gd name="connsiteY316" fmla="*/ 0 h 1059043"/>
                  <a:gd name="connsiteX317" fmla="*/ 2162480 w 3024845"/>
                  <a:gd name="connsiteY317" fmla="*/ 118897 h 1059043"/>
                  <a:gd name="connsiteX318" fmla="*/ 2168560 w 3024845"/>
                  <a:gd name="connsiteY318" fmla="*/ 125383 h 1059043"/>
                  <a:gd name="connsiteX319" fmla="*/ 2166533 w 3024845"/>
                  <a:gd name="connsiteY319" fmla="*/ 131868 h 1059043"/>
                  <a:gd name="connsiteX320" fmla="*/ 2180720 w 3024845"/>
                  <a:gd name="connsiteY320" fmla="*/ 555577 h 1059043"/>
                  <a:gd name="connsiteX321" fmla="*/ 2245574 w 3024845"/>
                  <a:gd name="connsiteY321" fmla="*/ 555577 h 1059043"/>
                  <a:gd name="connsiteX322" fmla="*/ 2245574 w 3024845"/>
                  <a:gd name="connsiteY322" fmla="*/ 631239 h 1059043"/>
                  <a:gd name="connsiteX323" fmla="*/ 2253681 w 3024845"/>
                  <a:gd name="connsiteY323" fmla="*/ 631239 h 1059043"/>
                  <a:gd name="connsiteX324" fmla="*/ 2255708 w 3024845"/>
                  <a:gd name="connsiteY324" fmla="*/ 624754 h 1059043"/>
                  <a:gd name="connsiteX325" fmla="*/ 2261788 w 3024845"/>
                  <a:gd name="connsiteY325" fmla="*/ 624754 h 1059043"/>
                  <a:gd name="connsiteX326" fmla="*/ 2263815 w 3024845"/>
                  <a:gd name="connsiteY326" fmla="*/ 633401 h 1059043"/>
                  <a:gd name="connsiteX327" fmla="*/ 2275975 w 3024845"/>
                  <a:gd name="connsiteY327" fmla="*/ 633401 h 1059043"/>
                  <a:gd name="connsiteX328" fmla="*/ 2275975 w 3024845"/>
                  <a:gd name="connsiteY328" fmla="*/ 626915 h 1059043"/>
                  <a:gd name="connsiteX329" fmla="*/ 2298268 w 3024845"/>
                  <a:gd name="connsiteY329" fmla="*/ 626915 h 1059043"/>
                  <a:gd name="connsiteX330" fmla="*/ 2298268 w 3024845"/>
                  <a:gd name="connsiteY330" fmla="*/ 633401 h 1059043"/>
                  <a:gd name="connsiteX331" fmla="*/ 2318535 w 3024845"/>
                  <a:gd name="connsiteY331" fmla="*/ 633401 h 1059043"/>
                  <a:gd name="connsiteX332" fmla="*/ 2318535 w 3024845"/>
                  <a:gd name="connsiteY332" fmla="*/ 678798 h 1059043"/>
                  <a:gd name="connsiteX333" fmla="*/ 2332722 w 3024845"/>
                  <a:gd name="connsiteY333" fmla="*/ 678798 h 1059043"/>
                  <a:gd name="connsiteX334" fmla="*/ 2332722 w 3024845"/>
                  <a:gd name="connsiteY334" fmla="*/ 665827 h 1059043"/>
                  <a:gd name="connsiteX335" fmla="*/ 2348936 w 3024845"/>
                  <a:gd name="connsiteY335" fmla="*/ 665827 h 1059043"/>
                  <a:gd name="connsiteX336" fmla="*/ 2348936 w 3024845"/>
                  <a:gd name="connsiteY336" fmla="*/ 486400 h 1059043"/>
                  <a:gd name="connsiteX337" fmla="*/ 2355016 w 3024845"/>
                  <a:gd name="connsiteY337" fmla="*/ 479914 h 1059043"/>
                  <a:gd name="connsiteX338" fmla="*/ 2427977 w 3024845"/>
                  <a:gd name="connsiteY338" fmla="*/ 479914 h 1059043"/>
                  <a:gd name="connsiteX339" fmla="*/ 2427977 w 3024845"/>
                  <a:gd name="connsiteY339" fmla="*/ 488562 h 1059043"/>
                  <a:gd name="connsiteX340" fmla="*/ 2438110 w 3024845"/>
                  <a:gd name="connsiteY340" fmla="*/ 488562 h 1059043"/>
                  <a:gd name="connsiteX341" fmla="*/ 2438110 w 3024845"/>
                  <a:gd name="connsiteY341" fmla="*/ 603136 h 1059043"/>
                  <a:gd name="connsiteX342" fmla="*/ 2460404 w 3024845"/>
                  <a:gd name="connsiteY342" fmla="*/ 603136 h 1059043"/>
                  <a:gd name="connsiteX343" fmla="*/ 2460404 w 3024845"/>
                  <a:gd name="connsiteY343" fmla="*/ 536121 h 1059043"/>
                  <a:gd name="connsiteX344" fmla="*/ 2486751 w 3024845"/>
                  <a:gd name="connsiteY344" fmla="*/ 536121 h 1059043"/>
                  <a:gd name="connsiteX345" fmla="*/ 2490804 w 3024845"/>
                  <a:gd name="connsiteY345" fmla="*/ 531797 h 1059043"/>
                  <a:gd name="connsiteX346" fmla="*/ 2498911 w 3024845"/>
                  <a:gd name="connsiteY346" fmla="*/ 531797 h 1059043"/>
                  <a:gd name="connsiteX347" fmla="*/ 2502964 w 3024845"/>
                  <a:gd name="connsiteY347" fmla="*/ 536121 h 1059043"/>
                  <a:gd name="connsiteX348" fmla="*/ 2525258 w 3024845"/>
                  <a:gd name="connsiteY348" fmla="*/ 536121 h 1059043"/>
                  <a:gd name="connsiteX349" fmla="*/ 2525258 w 3024845"/>
                  <a:gd name="connsiteY349" fmla="*/ 419385 h 1059043"/>
                  <a:gd name="connsiteX350" fmla="*/ 2582005 w 3024845"/>
                  <a:gd name="connsiteY350" fmla="*/ 408576 h 1059043"/>
                  <a:gd name="connsiteX351" fmla="*/ 2582005 w 3024845"/>
                  <a:gd name="connsiteY351" fmla="*/ 409657 h 1059043"/>
                  <a:gd name="connsiteX352" fmla="*/ 2582005 w 3024845"/>
                  <a:gd name="connsiteY352" fmla="*/ 417223 h 1059043"/>
                  <a:gd name="connsiteX353" fmla="*/ 2608352 w 3024845"/>
                  <a:gd name="connsiteY353" fmla="*/ 417223 h 1059043"/>
                  <a:gd name="connsiteX354" fmla="*/ 2608352 w 3024845"/>
                  <a:gd name="connsiteY354" fmla="*/ 672313 h 1059043"/>
                  <a:gd name="connsiteX355" fmla="*/ 2630646 w 3024845"/>
                  <a:gd name="connsiteY355" fmla="*/ 672313 h 1059043"/>
                  <a:gd name="connsiteX356" fmla="*/ 2630646 w 3024845"/>
                  <a:gd name="connsiteY356" fmla="*/ 667989 h 1059043"/>
                  <a:gd name="connsiteX357" fmla="*/ 2642806 w 3024845"/>
                  <a:gd name="connsiteY357" fmla="*/ 667989 h 1059043"/>
                  <a:gd name="connsiteX358" fmla="*/ 2642806 w 3024845"/>
                  <a:gd name="connsiteY358" fmla="*/ 672313 h 1059043"/>
                  <a:gd name="connsiteX359" fmla="*/ 2667126 w 3024845"/>
                  <a:gd name="connsiteY359" fmla="*/ 672313 h 1059043"/>
                  <a:gd name="connsiteX360" fmla="*/ 2667126 w 3024845"/>
                  <a:gd name="connsiteY360" fmla="*/ 659342 h 1059043"/>
                  <a:gd name="connsiteX361" fmla="*/ 2695500 w 3024845"/>
                  <a:gd name="connsiteY361" fmla="*/ 659342 h 1059043"/>
                  <a:gd name="connsiteX362" fmla="*/ 2707660 w 3024845"/>
                  <a:gd name="connsiteY362" fmla="*/ 655018 h 1059043"/>
                  <a:gd name="connsiteX363" fmla="*/ 2727927 w 3024845"/>
                  <a:gd name="connsiteY363" fmla="*/ 659342 h 1059043"/>
                  <a:gd name="connsiteX364" fmla="*/ 2727927 w 3024845"/>
                  <a:gd name="connsiteY364" fmla="*/ 642048 h 1059043"/>
                  <a:gd name="connsiteX365" fmla="*/ 2736034 w 3024845"/>
                  <a:gd name="connsiteY365" fmla="*/ 642048 h 1059043"/>
                  <a:gd name="connsiteX366" fmla="*/ 2736034 w 3024845"/>
                  <a:gd name="connsiteY366" fmla="*/ 629077 h 1059043"/>
                  <a:gd name="connsiteX367" fmla="*/ 2792781 w 3024845"/>
                  <a:gd name="connsiteY367" fmla="*/ 629077 h 1059043"/>
                  <a:gd name="connsiteX368" fmla="*/ 2792781 w 3024845"/>
                  <a:gd name="connsiteY368" fmla="*/ 598812 h 1059043"/>
                  <a:gd name="connsiteX369" fmla="*/ 2811021 w 3024845"/>
                  <a:gd name="connsiteY369" fmla="*/ 598812 h 1059043"/>
                  <a:gd name="connsiteX370" fmla="*/ 2811021 w 3024845"/>
                  <a:gd name="connsiteY370" fmla="*/ 592327 h 1059043"/>
                  <a:gd name="connsiteX371" fmla="*/ 2823181 w 3024845"/>
                  <a:gd name="connsiteY371" fmla="*/ 592327 h 1059043"/>
                  <a:gd name="connsiteX372" fmla="*/ 2823181 w 3024845"/>
                  <a:gd name="connsiteY372" fmla="*/ 598812 h 1059043"/>
                  <a:gd name="connsiteX373" fmla="*/ 2839395 w 3024845"/>
                  <a:gd name="connsiteY373" fmla="*/ 598812 h 1059043"/>
                  <a:gd name="connsiteX374" fmla="*/ 2839395 w 3024845"/>
                  <a:gd name="connsiteY374" fmla="*/ 648533 h 1059043"/>
                  <a:gd name="connsiteX375" fmla="*/ 2871822 w 3024845"/>
                  <a:gd name="connsiteY375" fmla="*/ 648533 h 1059043"/>
                  <a:gd name="connsiteX376" fmla="*/ 2871822 w 3024845"/>
                  <a:gd name="connsiteY376" fmla="*/ 622592 h 1059043"/>
                  <a:gd name="connsiteX377" fmla="*/ 2910329 w 3024845"/>
                  <a:gd name="connsiteY377" fmla="*/ 622592 h 1059043"/>
                  <a:gd name="connsiteX378" fmla="*/ 2910329 w 3024845"/>
                  <a:gd name="connsiteY378" fmla="*/ 592327 h 1059043"/>
                  <a:gd name="connsiteX379" fmla="*/ 2958970 w 3024845"/>
                  <a:gd name="connsiteY379" fmla="*/ 592327 h 1059043"/>
                  <a:gd name="connsiteX380" fmla="*/ 2958970 w 3024845"/>
                  <a:gd name="connsiteY380" fmla="*/ 703483 h 1059043"/>
                  <a:gd name="connsiteX381" fmla="*/ 2958970 w 3024845"/>
                  <a:gd name="connsiteY381" fmla="*/ 717262 h 1059043"/>
                  <a:gd name="connsiteX382" fmla="*/ 3024845 w 3024845"/>
                  <a:gd name="connsiteY382" fmla="*/ 717262 h 1059043"/>
                  <a:gd name="connsiteX383" fmla="*/ 3024845 w 3024845"/>
                  <a:gd name="connsiteY383" fmla="*/ 1059043 h 1059043"/>
                  <a:gd name="connsiteX384" fmla="*/ 2054 w 3024845"/>
                  <a:gd name="connsiteY384" fmla="*/ 1056710 h 1059043"/>
                  <a:gd name="connsiteX385" fmla="*/ 0 w 3024845"/>
                  <a:gd name="connsiteY385" fmla="*/ 622592 h 1059043"/>
                  <a:gd name="connsiteX386" fmla="*/ 20267 w 3024845"/>
                  <a:gd name="connsiteY386" fmla="*/ 622592 h 1059043"/>
                  <a:gd name="connsiteX387" fmla="*/ 20774 w 3024845"/>
                  <a:gd name="connsiteY387" fmla="*/ 621511 h 1059043"/>
                  <a:gd name="connsiteX388" fmla="*/ 24320 w 3024845"/>
                  <a:gd name="connsiteY388" fmla="*/ 613945 h 1059043"/>
                  <a:gd name="connsiteX389" fmla="*/ 26094 w 3024845"/>
                  <a:gd name="connsiteY389" fmla="*/ 614215 h 1059043"/>
                  <a:gd name="connsiteX390" fmla="*/ 38507 w 3024845"/>
                  <a:gd name="connsiteY390" fmla="*/ 616106 h 1059043"/>
                  <a:gd name="connsiteX391" fmla="*/ 39014 w 3024845"/>
                  <a:gd name="connsiteY391" fmla="*/ 617458 h 1059043"/>
                  <a:gd name="connsiteX392" fmla="*/ 42560 w 3024845"/>
                  <a:gd name="connsiteY392" fmla="*/ 626915 h 1059043"/>
                  <a:gd name="connsiteX393" fmla="*/ 68907 w 3024845"/>
                  <a:gd name="connsiteY393" fmla="*/ 629077 h 1059043"/>
                  <a:gd name="connsiteX394" fmla="*/ 68907 w 3024845"/>
                  <a:gd name="connsiteY394" fmla="*/ 505856 h 1059043"/>
                  <a:gd name="connsiteX395" fmla="*/ 70934 w 3024845"/>
                  <a:gd name="connsiteY395" fmla="*/ 505856 h 1059043"/>
                  <a:gd name="connsiteX396" fmla="*/ 85121 w 3024845"/>
                  <a:gd name="connsiteY396" fmla="*/ 505856 h 1059043"/>
                  <a:gd name="connsiteX397" fmla="*/ 85121 w 3024845"/>
                  <a:gd name="connsiteY397" fmla="*/ 369664 h 1059043"/>
                  <a:gd name="connsiteX398" fmla="*/ 86894 w 3024845"/>
                  <a:gd name="connsiteY398" fmla="*/ 369664 h 1059043"/>
                  <a:gd name="connsiteX399" fmla="*/ 99308 w 3024845"/>
                  <a:gd name="connsiteY399" fmla="*/ 369664 h 1059043"/>
                  <a:gd name="connsiteX400" fmla="*/ 99308 w 3024845"/>
                  <a:gd name="connsiteY400" fmla="*/ 255090 h 1059043"/>
                  <a:gd name="connsiteX401" fmla="*/ 103361 w 3024845"/>
                  <a:gd name="connsiteY401" fmla="*/ 226986 h 1059043"/>
                  <a:gd name="connsiteX402" fmla="*/ 105388 w 3024845"/>
                  <a:gd name="connsiteY402" fmla="*/ 226986 h 1059043"/>
                  <a:gd name="connsiteX403" fmla="*/ 119575 w 3024845"/>
                  <a:gd name="connsiteY40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66533 w 3024845"/>
                  <a:gd name="connsiteY318" fmla="*/ 131868 h 1059043"/>
                  <a:gd name="connsiteX319" fmla="*/ 2180720 w 3024845"/>
                  <a:gd name="connsiteY319" fmla="*/ 555577 h 1059043"/>
                  <a:gd name="connsiteX320" fmla="*/ 2245574 w 3024845"/>
                  <a:gd name="connsiteY320" fmla="*/ 555577 h 1059043"/>
                  <a:gd name="connsiteX321" fmla="*/ 2245574 w 3024845"/>
                  <a:gd name="connsiteY321" fmla="*/ 631239 h 1059043"/>
                  <a:gd name="connsiteX322" fmla="*/ 2253681 w 3024845"/>
                  <a:gd name="connsiteY322" fmla="*/ 631239 h 1059043"/>
                  <a:gd name="connsiteX323" fmla="*/ 2255708 w 3024845"/>
                  <a:gd name="connsiteY323" fmla="*/ 624754 h 1059043"/>
                  <a:gd name="connsiteX324" fmla="*/ 2261788 w 3024845"/>
                  <a:gd name="connsiteY324" fmla="*/ 624754 h 1059043"/>
                  <a:gd name="connsiteX325" fmla="*/ 2263815 w 3024845"/>
                  <a:gd name="connsiteY325" fmla="*/ 633401 h 1059043"/>
                  <a:gd name="connsiteX326" fmla="*/ 2275975 w 3024845"/>
                  <a:gd name="connsiteY326" fmla="*/ 633401 h 1059043"/>
                  <a:gd name="connsiteX327" fmla="*/ 2275975 w 3024845"/>
                  <a:gd name="connsiteY327" fmla="*/ 626915 h 1059043"/>
                  <a:gd name="connsiteX328" fmla="*/ 2298268 w 3024845"/>
                  <a:gd name="connsiteY328" fmla="*/ 626915 h 1059043"/>
                  <a:gd name="connsiteX329" fmla="*/ 2298268 w 3024845"/>
                  <a:gd name="connsiteY329" fmla="*/ 633401 h 1059043"/>
                  <a:gd name="connsiteX330" fmla="*/ 2318535 w 3024845"/>
                  <a:gd name="connsiteY330" fmla="*/ 633401 h 1059043"/>
                  <a:gd name="connsiteX331" fmla="*/ 2318535 w 3024845"/>
                  <a:gd name="connsiteY331" fmla="*/ 678798 h 1059043"/>
                  <a:gd name="connsiteX332" fmla="*/ 2332722 w 3024845"/>
                  <a:gd name="connsiteY332" fmla="*/ 678798 h 1059043"/>
                  <a:gd name="connsiteX333" fmla="*/ 2332722 w 3024845"/>
                  <a:gd name="connsiteY333" fmla="*/ 665827 h 1059043"/>
                  <a:gd name="connsiteX334" fmla="*/ 2348936 w 3024845"/>
                  <a:gd name="connsiteY334" fmla="*/ 665827 h 1059043"/>
                  <a:gd name="connsiteX335" fmla="*/ 2348936 w 3024845"/>
                  <a:gd name="connsiteY335" fmla="*/ 486400 h 1059043"/>
                  <a:gd name="connsiteX336" fmla="*/ 2355016 w 3024845"/>
                  <a:gd name="connsiteY336" fmla="*/ 479914 h 1059043"/>
                  <a:gd name="connsiteX337" fmla="*/ 2427977 w 3024845"/>
                  <a:gd name="connsiteY337" fmla="*/ 479914 h 1059043"/>
                  <a:gd name="connsiteX338" fmla="*/ 2427977 w 3024845"/>
                  <a:gd name="connsiteY338" fmla="*/ 488562 h 1059043"/>
                  <a:gd name="connsiteX339" fmla="*/ 2438110 w 3024845"/>
                  <a:gd name="connsiteY339" fmla="*/ 488562 h 1059043"/>
                  <a:gd name="connsiteX340" fmla="*/ 2438110 w 3024845"/>
                  <a:gd name="connsiteY340" fmla="*/ 603136 h 1059043"/>
                  <a:gd name="connsiteX341" fmla="*/ 2460404 w 3024845"/>
                  <a:gd name="connsiteY341" fmla="*/ 603136 h 1059043"/>
                  <a:gd name="connsiteX342" fmla="*/ 2460404 w 3024845"/>
                  <a:gd name="connsiteY342" fmla="*/ 536121 h 1059043"/>
                  <a:gd name="connsiteX343" fmla="*/ 2486751 w 3024845"/>
                  <a:gd name="connsiteY343" fmla="*/ 536121 h 1059043"/>
                  <a:gd name="connsiteX344" fmla="*/ 2490804 w 3024845"/>
                  <a:gd name="connsiteY344" fmla="*/ 531797 h 1059043"/>
                  <a:gd name="connsiteX345" fmla="*/ 2498911 w 3024845"/>
                  <a:gd name="connsiteY345" fmla="*/ 531797 h 1059043"/>
                  <a:gd name="connsiteX346" fmla="*/ 2502964 w 3024845"/>
                  <a:gd name="connsiteY346" fmla="*/ 536121 h 1059043"/>
                  <a:gd name="connsiteX347" fmla="*/ 2525258 w 3024845"/>
                  <a:gd name="connsiteY347" fmla="*/ 536121 h 1059043"/>
                  <a:gd name="connsiteX348" fmla="*/ 2525258 w 3024845"/>
                  <a:gd name="connsiteY348" fmla="*/ 419385 h 1059043"/>
                  <a:gd name="connsiteX349" fmla="*/ 2582005 w 3024845"/>
                  <a:gd name="connsiteY349" fmla="*/ 408576 h 1059043"/>
                  <a:gd name="connsiteX350" fmla="*/ 2582005 w 3024845"/>
                  <a:gd name="connsiteY350" fmla="*/ 409657 h 1059043"/>
                  <a:gd name="connsiteX351" fmla="*/ 2582005 w 3024845"/>
                  <a:gd name="connsiteY351" fmla="*/ 417223 h 1059043"/>
                  <a:gd name="connsiteX352" fmla="*/ 2608352 w 3024845"/>
                  <a:gd name="connsiteY352" fmla="*/ 417223 h 1059043"/>
                  <a:gd name="connsiteX353" fmla="*/ 2608352 w 3024845"/>
                  <a:gd name="connsiteY353" fmla="*/ 672313 h 1059043"/>
                  <a:gd name="connsiteX354" fmla="*/ 2630646 w 3024845"/>
                  <a:gd name="connsiteY354" fmla="*/ 672313 h 1059043"/>
                  <a:gd name="connsiteX355" fmla="*/ 2630646 w 3024845"/>
                  <a:gd name="connsiteY355" fmla="*/ 667989 h 1059043"/>
                  <a:gd name="connsiteX356" fmla="*/ 2642806 w 3024845"/>
                  <a:gd name="connsiteY356" fmla="*/ 667989 h 1059043"/>
                  <a:gd name="connsiteX357" fmla="*/ 2642806 w 3024845"/>
                  <a:gd name="connsiteY357" fmla="*/ 672313 h 1059043"/>
                  <a:gd name="connsiteX358" fmla="*/ 2667126 w 3024845"/>
                  <a:gd name="connsiteY358" fmla="*/ 672313 h 1059043"/>
                  <a:gd name="connsiteX359" fmla="*/ 2667126 w 3024845"/>
                  <a:gd name="connsiteY359" fmla="*/ 659342 h 1059043"/>
                  <a:gd name="connsiteX360" fmla="*/ 2695500 w 3024845"/>
                  <a:gd name="connsiteY360" fmla="*/ 659342 h 1059043"/>
                  <a:gd name="connsiteX361" fmla="*/ 2707660 w 3024845"/>
                  <a:gd name="connsiteY361" fmla="*/ 655018 h 1059043"/>
                  <a:gd name="connsiteX362" fmla="*/ 2727927 w 3024845"/>
                  <a:gd name="connsiteY362" fmla="*/ 659342 h 1059043"/>
                  <a:gd name="connsiteX363" fmla="*/ 2727927 w 3024845"/>
                  <a:gd name="connsiteY363" fmla="*/ 642048 h 1059043"/>
                  <a:gd name="connsiteX364" fmla="*/ 2736034 w 3024845"/>
                  <a:gd name="connsiteY364" fmla="*/ 642048 h 1059043"/>
                  <a:gd name="connsiteX365" fmla="*/ 2736034 w 3024845"/>
                  <a:gd name="connsiteY365" fmla="*/ 629077 h 1059043"/>
                  <a:gd name="connsiteX366" fmla="*/ 2792781 w 3024845"/>
                  <a:gd name="connsiteY366" fmla="*/ 629077 h 1059043"/>
                  <a:gd name="connsiteX367" fmla="*/ 2792781 w 3024845"/>
                  <a:gd name="connsiteY367" fmla="*/ 598812 h 1059043"/>
                  <a:gd name="connsiteX368" fmla="*/ 2811021 w 3024845"/>
                  <a:gd name="connsiteY368" fmla="*/ 598812 h 1059043"/>
                  <a:gd name="connsiteX369" fmla="*/ 2811021 w 3024845"/>
                  <a:gd name="connsiteY369" fmla="*/ 592327 h 1059043"/>
                  <a:gd name="connsiteX370" fmla="*/ 2823181 w 3024845"/>
                  <a:gd name="connsiteY370" fmla="*/ 592327 h 1059043"/>
                  <a:gd name="connsiteX371" fmla="*/ 2823181 w 3024845"/>
                  <a:gd name="connsiteY371" fmla="*/ 598812 h 1059043"/>
                  <a:gd name="connsiteX372" fmla="*/ 2839395 w 3024845"/>
                  <a:gd name="connsiteY372" fmla="*/ 598812 h 1059043"/>
                  <a:gd name="connsiteX373" fmla="*/ 2839395 w 3024845"/>
                  <a:gd name="connsiteY373" fmla="*/ 648533 h 1059043"/>
                  <a:gd name="connsiteX374" fmla="*/ 2871822 w 3024845"/>
                  <a:gd name="connsiteY374" fmla="*/ 648533 h 1059043"/>
                  <a:gd name="connsiteX375" fmla="*/ 2871822 w 3024845"/>
                  <a:gd name="connsiteY375" fmla="*/ 622592 h 1059043"/>
                  <a:gd name="connsiteX376" fmla="*/ 2910329 w 3024845"/>
                  <a:gd name="connsiteY376" fmla="*/ 622592 h 1059043"/>
                  <a:gd name="connsiteX377" fmla="*/ 2910329 w 3024845"/>
                  <a:gd name="connsiteY377" fmla="*/ 592327 h 1059043"/>
                  <a:gd name="connsiteX378" fmla="*/ 2958970 w 3024845"/>
                  <a:gd name="connsiteY378" fmla="*/ 592327 h 1059043"/>
                  <a:gd name="connsiteX379" fmla="*/ 2958970 w 3024845"/>
                  <a:gd name="connsiteY379" fmla="*/ 703483 h 1059043"/>
                  <a:gd name="connsiteX380" fmla="*/ 2958970 w 3024845"/>
                  <a:gd name="connsiteY380" fmla="*/ 717262 h 1059043"/>
                  <a:gd name="connsiteX381" fmla="*/ 3024845 w 3024845"/>
                  <a:gd name="connsiteY381" fmla="*/ 717262 h 1059043"/>
                  <a:gd name="connsiteX382" fmla="*/ 3024845 w 3024845"/>
                  <a:gd name="connsiteY382" fmla="*/ 1059043 h 1059043"/>
                  <a:gd name="connsiteX383" fmla="*/ 2054 w 3024845"/>
                  <a:gd name="connsiteY383" fmla="*/ 1056710 h 1059043"/>
                  <a:gd name="connsiteX384" fmla="*/ 0 w 3024845"/>
                  <a:gd name="connsiteY384" fmla="*/ 622592 h 1059043"/>
                  <a:gd name="connsiteX385" fmla="*/ 20267 w 3024845"/>
                  <a:gd name="connsiteY385" fmla="*/ 622592 h 1059043"/>
                  <a:gd name="connsiteX386" fmla="*/ 20774 w 3024845"/>
                  <a:gd name="connsiteY386" fmla="*/ 621511 h 1059043"/>
                  <a:gd name="connsiteX387" fmla="*/ 24320 w 3024845"/>
                  <a:gd name="connsiteY387" fmla="*/ 613945 h 1059043"/>
                  <a:gd name="connsiteX388" fmla="*/ 26094 w 3024845"/>
                  <a:gd name="connsiteY388" fmla="*/ 614215 h 1059043"/>
                  <a:gd name="connsiteX389" fmla="*/ 38507 w 3024845"/>
                  <a:gd name="connsiteY389" fmla="*/ 616106 h 1059043"/>
                  <a:gd name="connsiteX390" fmla="*/ 39014 w 3024845"/>
                  <a:gd name="connsiteY390" fmla="*/ 617458 h 1059043"/>
                  <a:gd name="connsiteX391" fmla="*/ 42560 w 3024845"/>
                  <a:gd name="connsiteY391" fmla="*/ 626915 h 1059043"/>
                  <a:gd name="connsiteX392" fmla="*/ 68907 w 3024845"/>
                  <a:gd name="connsiteY392" fmla="*/ 629077 h 1059043"/>
                  <a:gd name="connsiteX393" fmla="*/ 68907 w 3024845"/>
                  <a:gd name="connsiteY393" fmla="*/ 505856 h 1059043"/>
                  <a:gd name="connsiteX394" fmla="*/ 70934 w 3024845"/>
                  <a:gd name="connsiteY394" fmla="*/ 505856 h 1059043"/>
                  <a:gd name="connsiteX395" fmla="*/ 85121 w 3024845"/>
                  <a:gd name="connsiteY395" fmla="*/ 505856 h 1059043"/>
                  <a:gd name="connsiteX396" fmla="*/ 85121 w 3024845"/>
                  <a:gd name="connsiteY396" fmla="*/ 369664 h 1059043"/>
                  <a:gd name="connsiteX397" fmla="*/ 86894 w 3024845"/>
                  <a:gd name="connsiteY397" fmla="*/ 369664 h 1059043"/>
                  <a:gd name="connsiteX398" fmla="*/ 99308 w 3024845"/>
                  <a:gd name="connsiteY398" fmla="*/ 369664 h 1059043"/>
                  <a:gd name="connsiteX399" fmla="*/ 99308 w 3024845"/>
                  <a:gd name="connsiteY399" fmla="*/ 255090 h 1059043"/>
                  <a:gd name="connsiteX400" fmla="*/ 103361 w 3024845"/>
                  <a:gd name="connsiteY400" fmla="*/ 226986 h 1059043"/>
                  <a:gd name="connsiteX401" fmla="*/ 105388 w 3024845"/>
                  <a:gd name="connsiteY401" fmla="*/ 226986 h 1059043"/>
                  <a:gd name="connsiteX402" fmla="*/ 119575 w 3024845"/>
                  <a:gd name="connsiteY40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80720 w 3024845"/>
                  <a:gd name="connsiteY318" fmla="*/ 555577 h 1059043"/>
                  <a:gd name="connsiteX319" fmla="*/ 2245574 w 3024845"/>
                  <a:gd name="connsiteY319" fmla="*/ 555577 h 1059043"/>
                  <a:gd name="connsiteX320" fmla="*/ 2245574 w 3024845"/>
                  <a:gd name="connsiteY320" fmla="*/ 631239 h 1059043"/>
                  <a:gd name="connsiteX321" fmla="*/ 2253681 w 3024845"/>
                  <a:gd name="connsiteY321" fmla="*/ 631239 h 1059043"/>
                  <a:gd name="connsiteX322" fmla="*/ 2255708 w 3024845"/>
                  <a:gd name="connsiteY322" fmla="*/ 624754 h 1059043"/>
                  <a:gd name="connsiteX323" fmla="*/ 2261788 w 3024845"/>
                  <a:gd name="connsiteY323" fmla="*/ 624754 h 1059043"/>
                  <a:gd name="connsiteX324" fmla="*/ 2263815 w 3024845"/>
                  <a:gd name="connsiteY324" fmla="*/ 633401 h 1059043"/>
                  <a:gd name="connsiteX325" fmla="*/ 2275975 w 3024845"/>
                  <a:gd name="connsiteY325" fmla="*/ 633401 h 1059043"/>
                  <a:gd name="connsiteX326" fmla="*/ 2275975 w 3024845"/>
                  <a:gd name="connsiteY326" fmla="*/ 626915 h 1059043"/>
                  <a:gd name="connsiteX327" fmla="*/ 2298268 w 3024845"/>
                  <a:gd name="connsiteY327" fmla="*/ 626915 h 1059043"/>
                  <a:gd name="connsiteX328" fmla="*/ 2298268 w 3024845"/>
                  <a:gd name="connsiteY328" fmla="*/ 633401 h 1059043"/>
                  <a:gd name="connsiteX329" fmla="*/ 2318535 w 3024845"/>
                  <a:gd name="connsiteY329" fmla="*/ 633401 h 1059043"/>
                  <a:gd name="connsiteX330" fmla="*/ 2318535 w 3024845"/>
                  <a:gd name="connsiteY330" fmla="*/ 678798 h 1059043"/>
                  <a:gd name="connsiteX331" fmla="*/ 2332722 w 3024845"/>
                  <a:gd name="connsiteY331" fmla="*/ 678798 h 1059043"/>
                  <a:gd name="connsiteX332" fmla="*/ 2332722 w 3024845"/>
                  <a:gd name="connsiteY332" fmla="*/ 665827 h 1059043"/>
                  <a:gd name="connsiteX333" fmla="*/ 2348936 w 3024845"/>
                  <a:gd name="connsiteY333" fmla="*/ 665827 h 1059043"/>
                  <a:gd name="connsiteX334" fmla="*/ 2348936 w 3024845"/>
                  <a:gd name="connsiteY334" fmla="*/ 486400 h 1059043"/>
                  <a:gd name="connsiteX335" fmla="*/ 2355016 w 3024845"/>
                  <a:gd name="connsiteY335" fmla="*/ 479914 h 1059043"/>
                  <a:gd name="connsiteX336" fmla="*/ 2427977 w 3024845"/>
                  <a:gd name="connsiteY336" fmla="*/ 479914 h 1059043"/>
                  <a:gd name="connsiteX337" fmla="*/ 2427977 w 3024845"/>
                  <a:gd name="connsiteY337" fmla="*/ 488562 h 1059043"/>
                  <a:gd name="connsiteX338" fmla="*/ 2438110 w 3024845"/>
                  <a:gd name="connsiteY338" fmla="*/ 488562 h 1059043"/>
                  <a:gd name="connsiteX339" fmla="*/ 2438110 w 3024845"/>
                  <a:gd name="connsiteY339" fmla="*/ 603136 h 1059043"/>
                  <a:gd name="connsiteX340" fmla="*/ 2460404 w 3024845"/>
                  <a:gd name="connsiteY340" fmla="*/ 603136 h 1059043"/>
                  <a:gd name="connsiteX341" fmla="*/ 2460404 w 3024845"/>
                  <a:gd name="connsiteY341" fmla="*/ 536121 h 1059043"/>
                  <a:gd name="connsiteX342" fmla="*/ 2486751 w 3024845"/>
                  <a:gd name="connsiteY342" fmla="*/ 536121 h 1059043"/>
                  <a:gd name="connsiteX343" fmla="*/ 2490804 w 3024845"/>
                  <a:gd name="connsiteY343" fmla="*/ 531797 h 1059043"/>
                  <a:gd name="connsiteX344" fmla="*/ 2498911 w 3024845"/>
                  <a:gd name="connsiteY344" fmla="*/ 531797 h 1059043"/>
                  <a:gd name="connsiteX345" fmla="*/ 2502964 w 3024845"/>
                  <a:gd name="connsiteY345" fmla="*/ 536121 h 1059043"/>
                  <a:gd name="connsiteX346" fmla="*/ 2525258 w 3024845"/>
                  <a:gd name="connsiteY346" fmla="*/ 536121 h 1059043"/>
                  <a:gd name="connsiteX347" fmla="*/ 2525258 w 3024845"/>
                  <a:gd name="connsiteY347" fmla="*/ 419385 h 1059043"/>
                  <a:gd name="connsiteX348" fmla="*/ 2582005 w 3024845"/>
                  <a:gd name="connsiteY348" fmla="*/ 408576 h 1059043"/>
                  <a:gd name="connsiteX349" fmla="*/ 2582005 w 3024845"/>
                  <a:gd name="connsiteY349" fmla="*/ 409657 h 1059043"/>
                  <a:gd name="connsiteX350" fmla="*/ 2582005 w 3024845"/>
                  <a:gd name="connsiteY350" fmla="*/ 417223 h 1059043"/>
                  <a:gd name="connsiteX351" fmla="*/ 2608352 w 3024845"/>
                  <a:gd name="connsiteY351" fmla="*/ 417223 h 1059043"/>
                  <a:gd name="connsiteX352" fmla="*/ 2608352 w 3024845"/>
                  <a:gd name="connsiteY352" fmla="*/ 672313 h 1059043"/>
                  <a:gd name="connsiteX353" fmla="*/ 2630646 w 3024845"/>
                  <a:gd name="connsiteY353" fmla="*/ 672313 h 1059043"/>
                  <a:gd name="connsiteX354" fmla="*/ 2630646 w 3024845"/>
                  <a:gd name="connsiteY354" fmla="*/ 667989 h 1059043"/>
                  <a:gd name="connsiteX355" fmla="*/ 2642806 w 3024845"/>
                  <a:gd name="connsiteY355" fmla="*/ 667989 h 1059043"/>
                  <a:gd name="connsiteX356" fmla="*/ 2642806 w 3024845"/>
                  <a:gd name="connsiteY356" fmla="*/ 672313 h 1059043"/>
                  <a:gd name="connsiteX357" fmla="*/ 2667126 w 3024845"/>
                  <a:gd name="connsiteY357" fmla="*/ 672313 h 1059043"/>
                  <a:gd name="connsiteX358" fmla="*/ 2667126 w 3024845"/>
                  <a:gd name="connsiteY358" fmla="*/ 659342 h 1059043"/>
                  <a:gd name="connsiteX359" fmla="*/ 2695500 w 3024845"/>
                  <a:gd name="connsiteY359" fmla="*/ 659342 h 1059043"/>
                  <a:gd name="connsiteX360" fmla="*/ 2707660 w 3024845"/>
                  <a:gd name="connsiteY360" fmla="*/ 655018 h 1059043"/>
                  <a:gd name="connsiteX361" fmla="*/ 2727927 w 3024845"/>
                  <a:gd name="connsiteY361" fmla="*/ 659342 h 1059043"/>
                  <a:gd name="connsiteX362" fmla="*/ 2727927 w 3024845"/>
                  <a:gd name="connsiteY362" fmla="*/ 642048 h 1059043"/>
                  <a:gd name="connsiteX363" fmla="*/ 2736034 w 3024845"/>
                  <a:gd name="connsiteY363" fmla="*/ 642048 h 1059043"/>
                  <a:gd name="connsiteX364" fmla="*/ 2736034 w 3024845"/>
                  <a:gd name="connsiteY364" fmla="*/ 629077 h 1059043"/>
                  <a:gd name="connsiteX365" fmla="*/ 2792781 w 3024845"/>
                  <a:gd name="connsiteY365" fmla="*/ 629077 h 1059043"/>
                  <a:gd name="connsiteX366" fmla="*/ 2792781 w 3024845"/>
                  <a:gd name="connsiteY366" fmla="*/ 598812 h 1059043"/>
                  <a:gd name="connsiteX367" fmla="*/ 2811021 w 3024845"/>
                  <a:gd name="connsiteY367" fmla="*/ 598812 h 1059043"/>
                  <a:gd name="connsiteX368" fmla="*/ 2811021 w 3024845"/>
                  <a:gd name="connsiteY368" fmla="*/ 592327 h 1059043"/>
                  <a:gd name="connsiteX369" fmla="*/ 2823181 w 3024845"/>
                  <a:gd name="connsiteY369" fmla="*/ 592327 h 1059043"/>
                  <a:gd name="connsiteX370" fmla="*/ 2823181 w 3024845"/>
                  <a:gd name="connsiteY370" fmla="*/ 598812 h 1059043"/>
                  <a:gd name="connsiteX371" fmla="*/ 2839395 w 3024845"/>
                  <a:gd name="connsiteY371" fmla="*/ 598812 h 1059043"/>
                  <a:gd name="connsiteX372" fmla="*/ 2839395 w 3024845"/>
                  <a:gd name="connsiteY372" fmla="*/ 648533 h 1059043"/>
                  <a:gd name="connsiteX373" fmla="*/ 2871822 w 3024845"/>
                  <a:gd name="connsiteY373" fmla="*/ 648533 h 1059043"/>
                  <a:gd name="connsiteX374" fmla="*/ 2871822 w 3024845"/>
                  <a:gd name="connsiteY374" fmla="*/ 622592 h 1059043"/>
                  <a:gd name="connsiteX375" fmla="*/ 2910329 w 3024845"/>
                  <a:gd name="connsiteY375" fmla="*/ 622592 h 1059043"/>
                  <a:gd name="connsiteX376" fmla="*/ 2910329 w 3024845"/>
                  <a:gd name="connsiteY376" fmla="*/ 592327 h 1059043"/>
                  <a:gd name="connsiteX377" fmla="*/ 2958970 w 3024845"/>
                  <a:gd name="connsiteY377" fmla="*/ 592327 h 1059043"/>
                  <a:gd name="connsiteX378" fmla="*/ 2958970 w 3024845"/>
                  <a:gd name="connsiteY378" fmla="*/ 703483 h 1059043"/>
                  <a:gd name="connsiteX379" fmla="*/ 2958970 w 3024845"/>
                  <a:gd name="connsiteY379" fmla="*/ 717262 h 1059043"/>
                  <a:gd name="connsiteX380" fmla="*/ 3024845 w 3024845"/>
                  <a:gd name="connsiteY380" fmla="*/ 717262 h 1059043"/>
                  <a:gd name="connsiteX381" fmla="*/ 3024845 w 3024845"/>
                  <a:gd name="connsiteY381" fmla="*/ 1059043 h 1059043"/>
                  <a:gd name="connsiteX382" fmla="*/ 2054 w 3024845"/>
                  <a:gd name="connsiteY382" fmla="*/ 1056710 h 1059043"/>
                  <a:gd name="connsiteX383" fmla="*/ 0 w 3024845"/>
                  <a:gd name="connsiteY383" fmla="*/ 622592 h 1059043"/>
                  <a:gd name="connsiteX384" fmla="*/ 20267 w 3024845"/>
                  <a:gd name="connsiteY384" fmla="*/ 622592 h 1059043"/>
                  <a:gd name="connsiteX385" fmla="*/ 20774 w 3024845"/>
                  <a:gd name="connsiteY385" fmla="*/ 621511 h 1059043"/>
                  <a:gd name="connsiteX386" fmla="*/ 24320 w 3024845"/>
                  <a:gd name="connsiteY386" fmla="*/ 613945 h 1059043"/>
                  <a:gd name="connsiteX387" fmla="*/ 26094 w 3024845"/>
                  <a:gd name="connsiteY387" fmla="*/ 614215 h 1059043"/>
                  <a:gd name="connsiteX388" fmla="*/ 38507 w 3024845"/>
                  <a:gd name="connsiteY388" fmla="*/ 616106 h 1059043"/>
                  <a:gd name="connsiteX389" fmla="*/ 39014 w 3024845"/>
                  <a:gd name="connsiteY389" fmla="*/ 617458 h 1059043"/>
                  <a:gd name="connsiteX390" fmla="*/ 42560 w 3024845"/>
                  <a:gd name="connsiteY390" fmla="*/ 626915 h 1059043"/>
                  <a:gd name="connsiteX391" fmla="*/ 68907 w 3024845"/>
                  <a:gd name="connsiteY391" fmla="*/ 629077 h 1059043"/>
                  <a:gd name="connsiteX392" fmla="*/ 68907 w 3024845"/>
                  <a:gd name="connsiteY392" fmla="*/ 505856 h 1059043"/>
                  <a:gd name="connsiteX393" fmla="*/ 70934 w 3024845"/>
                  <a:gd name="connsiteY393" fmla="*/ 505856 h 1059043"/>
                  <a:gd name="connsiteX394" fmla="*/ 85121 w 3024845"/>
                  <a:gd name="connsiteY394" fmla="*/ 505856 h 1059043"/>
                  <a:gd name="connsiteX395" fmla="*/ 85121 w 3024845"/>
                  <a:gd name="connsiteY395" fmla="*/ 369664 h 1059043"/>
                  <a:gd name="connsiteX396" fmla="*/ 86894 w 3024845"/>
                  <a:gd name="connsiteY396" fmla="*/ 369664 h 1059043"/>
                  <a:gd name="connsiteX397" fmla="*/ 99308 w 3024845"/>
                  <a:gd name="connsiteY397" fmla="*/ 369664 h 1059043"/>
                  <a:gd name="connsiteX398" fmla="*/ 99308 w 3024845"/>
                  <a:gd name="connsiteY398" fmla="*/ 255090 h 1059043"/>
                  <a:gd name="connsiteX399" fmla="*/ 103361 w 3024845"/>
                  <a:gd name="connsiteY399" fmla="*/ 226986 h 1059043"/>
                  <a:gd name="connsiteX400" fmla="*/ 105388 w 3024845"/>
                  <a:gd name="connsiteY400" fmla="*/ 226986 h 1059043"/>
                  <a:gd name="connsiteX401" fmla="*/ 119575 w 3024845"/>
                  <a:gd name="connsiteY40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8560 w 3024845"/>
                  <a:gd name="connsiteY316" fmla="*/ 125383 h 1059043"/>
                  <a:gd name="connsiteX317" fmla="*/ 2180720 w 3024845"/>
                  <a:gd name="connsiteY317" fmla="*/ 555577 h 1059043"/>
                  <a:gd name="connsiteX318" fmla="*/ 2245574 w 3024845"/>
                  <a:gd name="connsiteY318" fmla="*/ 555577 h 1059043"/>
                  <a:gd name="connsiteX319" fmla="*/ 2245574 w 3024845"/>
                  <a:gd name="connsiteY319" fmla="*/ 631239 h 1059043"/>
                  <a:gd name="connsiteX320" fmla="*/ 2253681 w 3024845"/>
                  <a:gd name="connsiteY320" fmla="*/ 631239 h 1059043"/>
                  <a:gd name="connsiteX321" fmla="*/ 2255708 w 3024845"/>
                  <a:gd name="connsiteY321" fmla="*/ 624754 h 1059043"/>
                  <a:gd name="connsiteX322" fmla="*/ 2261788 w 3024845"/>
                  <a:gd name="connsiteY322" fmla="*/ 624754 h 1059043"/>
                  <a:gd name="connsiteX323" fmla="*/ 2263815 w 3024845"/>
                  <a:gd name="connsiteY323" fmla="*/ 633401 h 1059043"/>
                  <a:gd name="connsiteX324" fmla="*/ 2275975 w 3024845"/>
                  <a:gd name="connsiteY324" fmla="*/ 633401 h 1059043"/>
                  <a:gd name="connsiteX325" fmla="*/ 2275975 w 3024845"/>
                  <a:gd name="connsiteY325" fmla="*/ 626915 h 1059043"/>
                  <a:gd name="connsiteX326" fmla="*/ 2298268 w 3024845"/>
                  <a:gd name="connsiteY326" fmla="*/ 626915 h 1059043"/>
                  <a:gd name="connsiteX327" fmla="*/ 2298268 w 3024845"/>
                  <a:gd name="connsiteY327" fmla="*/ 633401 h 1059043"/>
                  <a:gd name="connsiteX328" fmla="*/ 2318535 w 3024845"/>
                  <a:gd name="connsiteY328" fmla="*/ 633401 h 1059043"/>
                  <a:gd name="connsiteX329" fmla="*/ 2318535 w 3024845"/>
                  <a:gd name="connsiteY329" fmla="*/ 678798 h 1059043"/>
                  <a:gd name="connsiteX330" fmla="*/ 2332722 w 3024845"/>
                  <a:gd name="connsiteY330" fmla="*/ 678798 h 1059043"/>
                  <a:gd name="connsiteX331" fmla="*/ 2332722 w 3024845"/>
                  <a:gd name="connsiteY331" fmla="*/ 665827 h 1059043"/>
                  <a:gd name="connsiteX332" fmla="*/ 2348936 w 3024845"/>
                  <a:gd name="connsiteY332" fmla="*/ 665827 h 1059043"/>
                  <a:gd name="connsiteX333" fmla="*/ 2348936 w 3024845"/>
                  <a:gd name="connsiteY333" fmla="*/ 486400 h 1059043"/>
                  <a:gd name="connsiteX334" fmla="*/ 2355016 w 3024845"/>
                  <a:gd name="connsiteY334" fmla="*/ 479914 h 1059043"/>
                  <a:gd name="connsiteX335" fmla="*/ 2427977 w 3024845"/>
                  <a:gd name="connsiteY335" fmla="*/ 479914 h 1059043"/>
                  <a:gd name="connsiteX336" fmla="*/ 2427977 w 3024845"/>
                  <a:gd name="connsiteY336" fmla="*/ 488562 h 1059043"/>
                  <a:gd name="connsiteX337" fmla="*/ 2438110 w 3024845"/>
                  <a:gd name="connsiteY337" fmla="*/ 488562 h 1059043"/>
                  <a:gd name="connsiteX338" fmla="*/ 2438110 w 3024845"/>
                  <a:gd name="connsiteY338" fmla="*/ 603136 h 1059043"/>
                  <a:gd name="connsiteX339" fmla="*/ 2460404 w 3024845"/>
                  <a:gd name="connsiteY339" fmla="*/ 603136 h 1059043"/>
                  <a:gd name="connsiteX340" fmla="*/ 2460404 w 3024845"/>
                  <a:gd name="connsiteY340" fmla="*/ 536121 h 1059043"/>
                  <a:gd name="connsiteX341" fmla="*/ 2486751 w 3024845"/>
                  <a:gd name="connsiteY341" fmla="*/ 536121 h 1059043"/>
                  <a:gd name="connsiteX342" fmla="*/ 2490804 w 3024845"/>
                  <a:gd name="connsiteY342" fmla="*/ 531797 h 1059043"/>
                  <a:gd name="connsiteX343" fmla="*/ 2498911 w 3024845"/>
                  <a:gd name="connsiteY343" fmla="*/ 531797 h 1059043"/>
                  <a:gd name="connsiteX344" fmla="*/ 2502964 w 3024845"/>
                  <a:gd name="connsiteY344" fmla="*/ 536121 h 1059043"/>
                  <a:gd name="connsiteX345" fmla="*/ 2525258 w 3024845"/>
                  <a:gd name="connsiteY345" fmla="*/ 536121 h 1059043"/>
                  <a:gd name="connsiteX346" fmla="*/ 2525258 w 3024845"/>
                  <a:gd name="connsiteY346" fmla="*/ 419385 h 1059043"/>
                  <a:gd name="connsiteX347" fmla="*/ 2582005 w 3024845"/>
                  <a:gd name="connsiteY347" fmla="*/ 408576 h 1059043"/>
                  <a:gd name="connsiteX348" fmla="*/ 2582005 w 3024845"/>
                  <a:gd name="connsiteY348" fmla="*/ 409657 h 1059043"/>
                  <a:gd name="connsiteX349" fmla="*/ 2582005 w 3024845"/>
                  <a:gd name="connsiteY349" fmla="*/ 417223 h 1059043"/>
                  <a:gd name="connsiteX350" fmla="*/ 2608352 w 3024845"/>
                  <a:gd name="connsiteY350" fmla="*/ 417223 h 1059043"/>
                  <a:gd name="connsiteX351" fmla="*/ 2608352 w 3024845"/>
                  <a:gd name="connsiteY351" fmla="*/ 672313 h 1059043"/>
                  <a:gd name="connsiteX352" fmla="*/ 2630646 w 3024845"/>
                  <a:gd name="connsiteY352" fmla="*/ 672313 h 1059043"/>
                  <a:gd name="connsiteX353" fmla="*/ 2630646 w 3024845"/>
                  <a:gd name="connsiteY353" fmla="*/ 667989 h 1059043"/>
                  <a:gd name="connsiteX354" fmla="*/ 2642806 w 3024845"/>
                  <a:gd name="connsiteY354" fmla="*/ 667989 h 1059043"/>
                  <a:gd name="connsiteX355" fmla="*/ 2642806 w 3024845"/>
                  <a:gd name="connsiteY355" fmla="*/ 672313 h 1059043"/>
                  <a:gd name="connsiteX356" fmla="*/ 2667126 w 3024845"/>
                  <a:gd name="connsiteY356" fmla="*/ 672313 h 1059043"/>
                  <a:gd name="connsiteX357" fmla="*/ 2667126 w 3024845"/>
                  <a:gd name="connsiteY357" fmla="*/ 659342 h 1059043"/>
                  <a:gd name="connsiteX358" fmla="*/ 2695500 w 3024845"/>
                  <a:gd name="connsiteY358" fmla="*/ 659342 h 1059043"/>
                  <a:gd name="connsiteX359" fmla="*/ 2707660 w 3024845"/>
                  <a:gd name="connsiteY359" fmla="*/ 655018 h 1059043"/>
                  <a:gd name="connsiteX360" fmla="*/ 2727927 w 3024845"/>
                  <a:gd name="connsiteY360" fmla="*/ 659342 h 1059043"/>
                  <a:gd name="connsiteX361" fmla="*/ 2727927 w 3024845"/>
                  <a:gd name="connsiteY361" fmla="*/ 642048 h 1059043"/>
                  <a:gd name="connsiteX362" fmla="*/ 2736034 w 3024845"/>
                  <a:gd name="connsiteY362" fmla="*/ 642048 h 1059043"/>
                  <a:gd name="connsiteX363" fmla="*/ 2736034 w 3024845"/>
                  <a:gd name="connsiteY363" fmla="*/ 629077 h 1059043"/>
                  <a:gd name="connsiteX364" fmla="*/ 2792781 w 3024845"/>
                  <a:gd name="connsiteY364" fmla="*/ 629077 h 1059043"/>
                  <a:gd name="connsiteX365" fmla="*/ 2792781 w 3024845"/>
                  <a:gd name="connsiteY365" fmla="*/ 598812 h 1059043"/>
                  <a:gd name="connsiteX366" fmla="*/ 2811021 w 3024845"/>
                  <a:gd name="connsiteY366" fmla="*/ 598812 h 1059043"/>
                  <a:gd name="connsiteX367" fmla="*/ 2811021 w 3024845"/>
                  <a:gd name="connsiteY367" fmla="*/ 592327 h 1059043"/>
                  <a:gd name="connsiteX368" fmla="*/ 2823181 w 3024845"/>
                  <a:gd name="connsiteY368" fmla="*/ 592327 h 1059043"/>
                  <a:gd name="connsiteX369" fmla="*/ 2823181 w 3024845"/>
                  <a:gd name="connsiteY369" fmla="*/ 598812 h 1059043"/>
                  <a:gd name="connsiteX370" fmla="*/ 2839395 w 3024845"/>
                  <a:gd name="connsiteY370" fmla="*/ 598812 h 1059043"/>
                  <a:gd name="connsiteX371" fmla="*/ 2839395 w 3024845"/>
                  <a:gd name="connsiteY371" fmla="*/ 648533 h 1059043"/>
                  <a:gd name="connsiteX372" fmla="*/ 2871822 w 3024845"/>
                  <a:gd name="connsiteY372" fmla="*/ 648533 h 1059043"/>
                  <a:gd name="connsiteX373" fmla="*/ 2871822 w 3024845"/>
                  <a:gd name="connsiteY373" fmla="*/ 622592 h 1059043"/>
                  <a:gd name="connsiteX374" fmla="*/ 2910329 w 3024845"/>
                  <a:gd name="connsiteY374" fmla="*/ 622592 h 1059043"/>
                  <a:gd name="connsiteX375" fmla="*/ 2910329 w 3024845"/>
                  <a:gd name="connsiteY375" fmla="*/ 592327 h 1059043"/>
                  <a:gd name="connsiteX376" fmla="*/ 2958970 w 3024845"/>
                  <a:gd name="connsiteY376" fmla="*/ 592327 h 1059043"/>
                  <a:gd name="connsiteX377" fmla="*/ 2958970 w 3024845"/>
                  <a:gd name="connsiteY377" fmla="*/ 703483 h 1059043"/>
                  <a:gd name="connsiteX378" fmla="*/ 2958970 w 3024845"/>
                  <a:gd name="connsiteY378" fmla="*/ 717262 h 1059043"/>
                  <a:gd name="connsiteX379" fmla="*/ 3024845 w 3024845"/>
                  <a:gd name="connsiteY379" fmla="*/ 717262 h 1059043"/>
                  <a:gd name="connsiteX380" fmla="*/ 3024845 w 3024845"/>
                  <a:gd name="connsiteY380" fmla="*/ 1059043 h 1059043"/>
                  <a:gd name="connsiteX381" fmla="*/ 2054 w 3024845"/>
                  <a:gd name="connsiteY381" fmla="*/ 1056710 h 1059043"/>
                  <a:gd name="connsiteX382" fmla="*/ 0 w 3024845"/>
                  <a:gd name="connsiteY382" fmla="*/ 622592 h 1059043"/>
                  <a:gd name="connsiteX383" fmla="*/ 20267 w 3024845"/>
                  <a:gd name="connsiteY383" fmla="*/ 622592 h 1059043"/>
                  <a:gd name="connsiteX384" fmla="*/ 20774 w 3024845"/>
                  <a:gd name="connsiteY384" fmla="*/ 621511 h 1059043"/>
                  <a:gd name="connsiteX385" fmla="*/ 24320 w 3024845"/>
                  <a:gd name="connsiteY385" fmla="*/ 613945 h 1059043"/>
                  <a:gd name="connsiteX386" fmla="*/ 26094 w 3024845"/>
                  <a:gd name="connsiteY386" fmla="*/ 614215 h 1059043"/>
                  <a:gd name="connsiteX387" fmla="*/ 38507 w 3024845"/>
                  <a:gd name="connsiteY387" fmla="*/ 616106 h 1059043"/>
                  <a:gd name="connsiteX388" fmla="*/ 39014 w 3024845"/>
                  <a:gd name="connsiteY388" fmla="*/ 617458 h 1059043"/>
                  <a:gd name="connsiteX389" fmla="*/ 42560 w 3024845"/>
                  <a:gd name="connsiteY389" fmla="*/ 626915 h 1059043"/>
                  <a:gd name="connsiteX390" fmla="*/ 68907 w 3024845"/>
                  <a:gd name="connsiteY390" fmla="*/ 629077 h 1059043"/>
                  <a:gd name="connsiteX391" fmla="*/ 68907 w 3024845"/>
                  <a:gd name="connsiteY391" fmla="*/ 505856 h 1059043"/>
                  <a:gd name="connsiteX392" fmla="*/ 70934 w 3024845"/>
                  <a:gd name="connsiteY392" fmla="*/ 505856 h 1059043"/>
                  <a:gd name="connsiteX393" fmla="*/ 85121 w 3024845"/>
                  <a:gd name="connsiteY393" fmla="*/ 505856 h 1059043"/>
                  <a:gd name="connsiteX394" fmla="*/ 85121 w 3024845"/>
                  <a:gd name="connsiteY394" fmla="*/ 369664 h 1059043"/>
                  <a:gd name="connsiteX395" fmla="*/ 86894 w 3024845"/>
                  <a:gd name="connsiteY395" fmla="*/ 369664 h 1059043"/>
                  <a:gd name="connsiteX396" fmla="*/ 99308 w 3024845"/>
                  <a:gd name="connsiteY396" fmla="*/ 369664 h 1059043"/>
                  <a:gd name="connsiteX397" fmla="*/ 99308 w 3024845"/>
                  <a:gd name="connsiteY397" fmla="*/ 255090 h 1059043"/>
                  <a:gd name="connsiteX398" fmla="*/ 103361 w 3024845"/>
                  <a:gd name="connsiteY398" fmla="*/ 226986 h 1059043"/>
                  <a:gd name="connsiteX399" fmla="*/ 105388 w 3024845"/>
                  <a:gd name="connsiteY399" fmla="*/ 226986 h 1059043"/>
                  <a:gd name="connsiteX400" fmla="*/ 119575 w 3024845"/>
                  <a:gd name="connsiteY40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80720 w 3024845"/>
                  <a:gd name="connsiteY316" fmla="*/ 555577 h 1059043"/>
                  <a:gd name="connsiteX317" fmla="*/ 2245574 w 3024845"/>
                  <a:gd name="connsiteY317" fmla="*/ 555577 h 1059043"/>
                  <a:gd name="connsiteX318" fmla="*/ 2245574 w 3024845"/>
                  <a:gd name="connsiteY318" fmla="*/ 631239 h 1059043"/>
                  <a:gd name="connsiteX319" fmla="*/ 2253681 w 3024845"/>
                  <a:gd name="connsiteY319" fmla="*/ 631239 h 1059043"/>
                  <a:gd name="connsiteX320" fmla="*/ 2255708 w 3024845"/>
                  <a:gd name="connsiteY320" fmla="*/ 624754 h 1059043"/>
                  <a:gd name="connsiteX321" fmla="*/ 2261788 w 3024845"/>
                  <a:gd name="connsiteY321" fmla="*/ 624754 h 1059043"/>
                  <a:gd name="connsiteX322" fmla="*/ 2263815 w 3024845"/>
                  <a:gd name="connsiteY322" fmla="*/ 633401 h 1059043"/>
                  <a:gd name="connsiteX323" fmla="*/ 2275975 w 3024845"/>
                  <a:gd name="connsiteY323" fmla="*/ 633401 h 1059043"/>
                  <a:gd name="connsiteX324" fmla="*/ 2275975 w 3024845"/>
                  <a:gd name="connsiteY324" fmla="*/ 626915 h 1059043"/>
                  <a:gd name="connsiteX325" fmla="*/ 2298268 w 3024845"/>
                  <a:gd name="connsiteY325" fmla="*/ 626915 h 1059043"/>
                  <a:gd name="connsiteX326" fmla="*/ 2298268 w 3024845"/>
                  <a:gd name="connsiteY326" fmla="*/ 633401 h 1059043"/>
                  <a:gd name="connsiteX327" fmla="*/ 2318535 w 3024845"/>
                  <a:gd name="connsiteY327" fmla="*/ 633401 h 1059043"/>
                  <a:gd name="connsiteX328" fmla="*/ 2318535 w 3024845"/>
                  <a:gd name="connsiteY328" fmla="*/ 678798 h 1059043"/>
                  <a:gd name="connsiteX329" fmla="*/ 2332722 w 3024845"/>
                  <a:gd name="connsiteY329" fmla="*/ 678798 h 1059043"/>
                  <a:gd name="connsiteX330" fmla="*/ 2332722 w 3024845"/>
                  <a:gd name="connsiteY330" fmla="*/ 665827 h 1059043"/>
                  <a:gd name="connsiteX331" fmla="*/ 2348936 w 3024845"/>
                  <a:gd name="connsiteY331" fmla="*/ 665827 h 1059043"/>
                  <a:gd name="connsiteX332" fmla="*/ 2348936 w 3024845"/>
                  <a:gd name="connsiteY332" fmla="*/ 486400 h 1059043"/>
                  <a:gd name="connsiteX333" fmla="*/ 2355016 w 3024845"/>
                  <a:gd name="connsiteY333" fmla="*/ 479914 h 1059043"/>
                  <a:gd name="connsiteX334" fmla="*/ 2427977 w 3024845"/>
                  <a:gd name="connsiteY334" fmla="*/ 479914 h 1059043"/>
                  <a:gd name="connsiteX335" fmla="*/ 2427977 w 3024845"/>
                  <a:gd name="connsiteY335" fmla="*/ 488562 h 1059043"/>
                  <a:gd name="connsiteX336" fmla="*/ 2438110 w 3024845"/>
                  <a:gd name="connsiteY336" fmla="*/ 488562 h 1059043"/>
                  <a:gd name="connsiteX337" fmla="*/ 2438110 w 3024845"/>
                  <a:gd name="connsiteY337" fmla="*/ 603136 h 1059043"/>
                  <a:gd name="connsiteX338" fmla="*/ 2460404 w 3024845"/>
                  <a:gd name="connsiteY338" fmla="*/ 603136 h 1059043"/>
                  <a:gd name="connsiteX339" fmla="*/ 2460404 w 3024845"/>
                  <a:gd name="connsiteY339" fmla="*/ 536121 h 1059043"/>
                  <a:gd name="connsiteX340" fmla="*/ 2486751 w 3024845"/>
                  <a:gd name="connsiteY340" fmla="*/ 536121 h 1059043"/>
                  <a:gd name="connsiteX341" fmla="*/ 2490804 w 3024845"/>
                  <a:gd name="connsiteY341" fmla="*/ 531797 h 1059043"/>
                  <a:gd name="connsiteX342" fmla="*/ 2498911 w 3024845"/>
                  <a:gd name="connsiteY342" fmla="*/ 531797 h 1059043"/>
                  <a:gd name="connsiteX343" fmla="*/ 2502964 w 3024845"/>
                  <a:gd name="connsiteY343" fmla="*/ 536121 h 1059043"/>
                  <a:gd name="connsiteX344" fmla="*/ 2525258 w 3024845"/>
                  <a:gd name="connsiteY344" fmla="*/ 536121 h 1059043"/>
                  <a:gd name="connsiteX345" fmla="*/ 2525258 w 3024845"/>
                  <a:gd name="connsiteY345" fmla="*/ 419385 h 1059043"/>
                  <a:gd name="connsiteX346" fmla="*/ 2582005 w 3024845"/>
                  <a:gd name="connsiteY346" fmla="*/ 408576 h 1059043"/>
                  <a:gd name="connsiteX347" fmla="*/ 2582005 w 3024845"/>
                  <a:gd name="connsiteY347" fmla="*/ 409657 h 1059043"/>
                  <a:gd name="connsiteX348" fmla="*/ 2582005 w 3024845"/>
                  <a:gd name="connsiteY348" fmla="*/ 417223 h 1059043"/>
                  <a:gd name="connsiteX349" fmla="*/ 2608352 w 3024845"/>
                  <a:gd name="connsiteY349" fmla="*/ 417223 h 1059043"/>
                  <a:gd name="connsiteX350" fmla="*/ 2608352 w 3024845"/>
                  <a:gd name="connsiteY350" fmla="*/ 672313 h 1059043"/>
                  <a:gd name="connsiteX351" fmla="*/ 2630646 w 3024845"/>
                  <a:gd name="connsiteY351" fmla="*/ 672313 h 1059043"/>
                  <a:gd name="connsiteX352" fmla="*/ 2630646 w 3024845"/>
                  <a:gd name="connsiteY352" fmla="*/ 667989 h 1059043"/>
                  <a:gd name="connsiteX353" fmla="*/ 2642806 w 3024845"/>
                  <a:gd name="connsiteY353" fmla="*/ 667989 h 1059043"/>
                  <a:gd name="connsiteX354" fmla="*/ 2642806 w 3024845"/>
                  <a:gd name="connsiteY354" fmla="*/ 672313 h 1059043"/>
                  <a:gd name="connsiteX355" fmla="*/ 2667126 w 3024845"/>
                  <a:gd name="connsiteY355" fmla="*/ 672313 h 1059043"/>
                  <a:gd name="connsiteX356" fmla="*/ 2667126 w 3024845"/>
                  <a:gd name="connsiteY356" fmla="*/ 659342 h 1059043"/>
                  <a:gd name="connsiteX357" fmla="*/ 2695500 w 3024845"/>
                  <a:gd name="connsiteY357" fmla="*/ 659342 h 1059043"/>
                  <a:gd name="connsiteX358" fmla="*/ 2707660 w 3024845"/>
                  <a:gd name="connsiteY358" fmla="*/ 655018 h 1059043"/>
                  <a:gd name="connsiteX359" fmla="*/ 2727927 w 3024845"/>
                  <a:gd name="connsiteY359" fmla="*/ 659342 h 1059043"/>
                  <a:gd name="connsiteX360" fmla="*/ 2727927 w 3024845"/>
                  <a:gd name="connsiteY360" fmla="*/ 642048 h 1059043"/>
                  <a:gd name="connsiteX361" fmla="*/ 2736034 w 3024845"/>
                  <a:gd name="connsiteY361" fmla="*/ 642048 h 1059043"/>
                  <a:gd name="connsiteX362" fmla="*/ 2736034 w 3024845"/>
                  <a:gd name="connsiteY362" fmla="*/ 629077 h 1059043"/>
                  <a:gd name="connsiteX363" fmla="*/ 2792781 w 3024845"/>
                  <a:gd name="connsiteY363" fmla="*/ 629077 h 1059043"/>
                  <a:gd name="connsiteX364" fmla="*/ 2792781 w 3024845"/>
                  <a:gd name="connsiteY364" fmla="*/ 598812 h 1059043"/>
                  <a:gd name="connsiteX365" fmla="*/ 2811021 w 3024845"/>
                  <a:gd name="connsiteY365" fmla="*/ 598812 h 1059043"/>
                  <a:gd name="connsiteX366" fmla="*/ 2811021 w 3024845"/>
                  <a:gd name="connsiteY366" fmla="*/ 592327 h 1059043"/>
                  <a:gd name="connsiteX367" fmla="*/ 2823181 w 3024845"/>
                  <a:gd name="connsiteY367" fmla="*/ 592327 h 1059043"/>
                  <a:gd name="connsiteX368" fmla="*/ 2823181 w 3024845"/>
                  <a:gd name="connsiteY368" fmla="*/ 598812 h 1059043"/>
                  <a:gd name="connsiteX369" fmla="*/ 2839395 w 3024845"/>
                  <a:gd name="connsiteY369" fmla="*/ 598812 h 1059043"/>
                  <a:gd name="connsiteX370" fmla="*/ 2839395 w 3024845"/>
                  <a:gd name="connsiteY370" fmla="*/ 648533 h 1059043"/>
                  <a:gd name="connsiteX371" fmla="*/ 2871822 w 3024845"/>
                  <a:gd name="connsiteY371" fmla="*/ 648533 h 1059043"/>
                  <a:gd name="connsiteX372" fmla="*/ 2871822 w 3024845"/>
                  <a:gd name="connsiteY372" fmla="*/ 622592 h 1059043"/>
                  <a:gd name="connsiteX373" fmla="*/ 2910329 w 3024845"/>
                  <a:gd name="connsiteY373" fmla="*/ 622592 h 1059043"/>
                  <a:gd name="connsiteX374" fmla="*/ 2910329 w 3024845"/>
                  <a:gd name="connsiteY374" fmla="*/ 592327 h 1059043"/>
                  <a:gd name="connsiteX375" fmla="*/ 2958970 w 3024845"/>
                  <a:gd name="connsiteY375" fmla="*/ 592327 h 1059043"/>
                  <a:gd name="connsiteX376" fmla="*/ 2958970 w 3024845"/>
                  <a:gd name="connsiteY376" fmla="*/ 703483 h 1059043"/>
                  <a:gd name="connsiteX377" fmla="*/ 2958970 w 3024845"/>
                  <a:gd name="connsiteY377" fmla="*/ 717262 h 1059043"/>
                  <a:gd name="connsiteX378" fmla="*/ 3024845 w 3024845"/>
                  <a:gd name="connsiteY378" fmla="*/ 717262 h 1059043"/>
                  <a:gd name="connsiteX379" fmla="*/ 3024845 w 3024845"/>
                  <a:gd name="connsiteY379" fmla="*/ 1059043 h 1059043"/>
                  <a:gd name="connsiteX380" fmla="*/ 2054 w 3024845"/>
                  <a:gd name="connsiteY380" fmla="*/ 1056710 h 1059043"/>
                  <a:gd name="connsiteX381" fmla="*/ 0 w 3024845"/>
                  <a:gd name="connsiteY381" fmla="*/ 622592 h 1059043"/>
                  <a:gd name="connsiteX382" fmla="*/ 20267 w 3024845"/>
                  <a:gd name="connsiteY382" fmla="*/ 622592 h 1059043"/>
                  <a:gd name="connsiteX383" fmla="*/ 20774 w 3024845"/>
                  <a:gd name="connsiteY383" fmla="*/ 621511 h 1059043"/>
                  <a:gd name="connsiteX384" fmla="*/ 24320 w 3024845"/>
                  <a:gd name="connsiteY384" fmla="*/ 613945 h 1059043"/>
                  <a:gd name="connsiteX385" fmla="*/ 26094 w 3024845"/>
                  <a:gd name="connsiteY385" fmla="*/ 614215 h 1059043"/>
                  <a:gd name="connsiteX386" fmla="*/ 38507 w 3024845"/>
                  <a:gd name="connsiteY386" fmla="*/ 616106 h 1059043"/>
                  <a:gd name="connsiteX387" fmla="*/ 39014 w 3024845"/>
                  <a:gd name="connsiteY387" fmla="*/ 617458 h 1059043"/>
                  <a:gd name="connsiteX388" fmla="*/ 42560 w 3024845"/>
                  <a:gd name="connsiteY388" fmla="*/ 626915 h 1059043"/>
                  <a:gd name="connsiteX389" fmla="*/ 68907 w 3024845"/>
                  <a:gd name="connsiteY389" fmla="*/ 629077 h 1059043"/>
                  <a:gd name="connsiteX390" fmla="*/ 68907 w 3024845"/>
                  <a:gd name="connsiteY390" fmla="*/ 505856 h 1059043"/>
                  <a:gd name="connsiteX391" fmla="*/ 70934 w 3024845"/>
                  <a:gd name="connsiteY391" fmla="*/ 505856 h 1059043"/>
                  <a:gd name="connsiteX392" fmla="*/ 85121 w 3024845"/>
                  <a:gd name="connsiteY392" fmla="*/ 505856 h 1059043"/>
                  <a:gd name="connsiteX393" fmla="*/ 85121 w 3024845"/>
                  <a:gd name="connsiteY393" fmla="*/ 369664 h 1059043"/>
                  <a:gd name="connsiteX394" fmla="*/ 86894 w 3024845"/>
                  <a:gd name="connsiteY394" fmla="*/ 369664 h 1059043"/>
                  <a:gd name="connsiteX395" fmla="*/ 99308 w 3024845"/>
                  <a:gd name="connsiteY395" fmla="*/ 369664 h 1059043"/>
                  <a:gd name="connsiteX396" fmla="*/ 99308 w 3024845"/>
                  <a:gd name="connsiteY396" fmla="*/ 255090 h 1059043"/>
                  <a:gd name="connsiteX397" fmla="*/ 103361 w 3024845"/>
                  <a:gd name="connsiteY397" fmla="*/ 226986 h 1059043"/>
                  <a:gd name="connsiteX398" fmla="*/ 105388 w 3024845"/>
                  <a:gd name="connsiteY398" fmla="*/ 226986 h 1059043"/>
                  <a:gd name="connsiteX399" fmla="*/ 119575 w 3024845"/>
                  <a:gd name="connsiteY39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60529 h 1059043"/>
                  <a:gd name="connsiteX313" fmla="*/ 2152346 w 3024845"/>
                  <a:gd name="connsiteY313" fmla="*/ 56206 h 1059043"/>
                  <a:gd name="connsiteX314" fmla="*/ 2152346 w 3024845"/>
                  <a:gd name="connsiteY314" fmla="*/ 0 h 1059043"/>
                  <a:gd name="connsiteX315" fmla="*/ 2180720 w 3024845"/>
                  <a:gd name="connsiteY315" fmla="*/ 555577 h 1059043"/>
                  <a:gd name="connsiteX316" fmla="*/ 2245574 w 3024845"/>
                  <a:gd name="connsiteY316" fmla="*/ 555577 h 1059043"/>
                  <a:gd name="connsiteX317" fmla="*/ 2245574 w 3024845"/>
                  <a:gd name="connsiteY317" fmla="*/ 631239 h 1059043"/>
                  <a:gd name="connsiteX318" fmla="*/ 2253681 w 3024845"/>
                  <a:gd name="connsiteY318" fmla="*/ 631239 h 1059043"/>
                  <a:gd name="connsiteX319" fmla="*/ 2255708 w 3024845"/>
                  <a:gd name="connsiteY319" fmla="*/ 624754 h 1059043"/>
                  <a:gd name="connsiteX320" fmla="*/ 2261788 w 3024845"/>
                  <a:gd name="connsiteY320" fmla="*/ 624754 h 1059043"/>
                  <a:gd name="connsiteX321" fmla="*/ 2263815 w 3024845"/>
                  <a:gd name="connsiteY321" fmla="*/ 633401 h 1059043"/>
                  <a:gd name="connsiteX322" fmla="*/ 2275975 w 3024845"/>
                  <a:gd name="connsiteY322" fmla="*/ 633401 h 1059043"/>
                  <a:gd name="connsiteX323" fmla="*/ 2275975 w 3024845"/>
                  <a:gd name="connsiteY323" fmla="*/ 626915 h 1059043"/>
                  <a:gd name="connsiteX324" fmla="*/ 2298268 w 3024845"/>
                  <a:gd name="connsiteY324" fmla="*/ 626915 h 1059043"/>
                  <a:gd name="connsiteX325" fmla="*/ 2298268 w 3024845"/>
                  <a:gd name="connsiteY325" fmla="*/ 633401 h 1059043"/>
                  <a:gd name="connsiteX326" fmla="*/ 2318535 w 3024845"/>
                  <a:gd name="connsiteY326" fmla="*/ 633401 h 1059043"/>
                  <a:gd name="connsiteX327" fmla="*/ 2318535 w 3024845"/>
                  <a:gd name="connsiteY327" fmla="*/ 678798 h 1059043"/>
                  <a:gd name="connsiteX328" fmla="*/ 2332722 w 3024845"/>
                  <a:gd name="connsiteY328" fmla="*/ 678798 h 1059043"/>
                  <a:gd name="connsiteX329" fmla="*/ 2332722 w 3024845"/>
                  <a:gd name="connsiteY329" fmla="*/ 665827 h 1059043"/>
                  <a:gd name="connsiteX330" fmla="*/ 2348936 w 3024845"/>
                  <a:gd name="connsiteY330" fmla="*/ 665827 h 1059043"/>
                  <a:gd name="connsiteX331" fmla="*/ 2348936 w 3024845"/>
                  <a:gd name="connsiteY331" fmla="*/ 486400 h 1059043"/>
                  <a:gd name="connsiteX332" fmla="*/ 2355016 w 3024845"/>
                  <a:gd name="connsiteY332" fmla="*/ 479914 h 1059043"/>
                  <a:gd name="connsiteX333" fmla="*/ 2427977 w 3024845"/>
                  <a:gd name="connsiteY333" fmla="*/ 479914 h 1059043"/>
                  <a:gd name="connsiteX334" fmla="*/ 2427977 w 3024845"/>
                  <a:gd name="connsiteY334" fmla="*/ 488562 h 1059043"/>
                  <a:gd name="connsiteX335" fmla="*/ 2438110 w 3024845"/>
                  <a:gd name="connsiteY335" fmla="*/ 488562 h 1059043"/>
                  <a:gd name="connsiteX336" fmla="*/ 2438110 w 3024845"/>
                  <a:gd name="connsiteY336" fmla="*/ 603136 h 1059043"/>
                  <a:gd name="connsiteX337" fmla="*/ 2460404 w 3024845"/>
                  <a:gd name="connsiteY337" fmla="*/ 603136 h 1059043"/>
                  <a:gd name="connsiteX338" fmla="*/ 2460404 w 3024845"/>
                  <a:gd name="connsiteY338" fmla="*/ 536121 h 1059043"/>
                  <a:gd name="connsiteX339" fmla="*/ 2486751 w 3024845"/>
                  <a:gd name="connsiteY339" fmla="*/ 536121 h 1059043"/>
                  <a:gd name="connsiteX340" fmla="*/ 2490804 w 3024845"/>
                  <a:gd name="connsiteY340" fmla="*/ 531797 h 1059043"/>
                  <a:gd name="connsiteX341" fmla="*/ 2498911 w 3024845"/>
                  <a:gd name="connsiteY341" fmla="*/ 531797 h 1059043"/>
                  <a:gd name="connsiteX342" fmla="*/ 2502964 w 3024845"/>
                  <a:gd name="connsiteY342" fmla="*/ 536121 h 1059043"/>
                  <a:gd name="connsiteX343" fmla="*/ 2525258 w 3024845"/>
                  <a:gd name="connsiteY343" fmla="*/ 536121 h 1059043"/>
                  <a:gd name="connsiteX344" fmla="*/ 2525258 w 3024845"/>
                  <a:gd name="connsiteY344" fmla="*/ 419385 h 1059043"/>
                  <a:gd name="connsiteX345" fmla="*/ 2582005 w 3024845"/>
                  <a:gd name="connsiteY345" fmla="*/ 408576 h 1059043"/>
                  <a:gd name="connsiteX346" fmla="*/ 2582005 w 3024845"/>
                  <a:gd name="connsiteY346" fmla="*/ 409657 h 1059043"/>
                  <a:gd name="connsiteX347" fmla="*/ 2582005 w 3024845"/>
                  <a:gd name="connsiteY347" fmla="*/ 417223 h 1059043"/>
                  <a:gd name="connsiteX348" fmla="*/ 2608352 w 3024845"/>
                  <a:gd name="connsiteY348" fmla="*/ 417223 h 1059043"/>
                  <a:gd name="connsiteX349" fmla="*/ 2608352 w 3024845"/>
                  <a:gd name="connsiteY349" fmla="*/ 672313 h 1059043"/>
                  <a:gd name="connsiteX350" fmla="*/ 2630646 w 3024845"/>
                  <a:gd name="connsiteY350" fmla="*/ 672313 h 1059043"/>
                  <a:gd name="connsiteX351" fmla="*/ 2630646 w 3024845"/>
                  <a:gd name="connsiteY351" fmla="*/ 667989 h 1059043"/>
                  <a:gd name="connsiteX352" fmla="*/ 2642806 w 3024845"/>
                  <a:gd name="connsiteY352" fmla="*/ 667989 h 1059043"/>
                  <a:gd name="connsiteX353" fmla="*/ 2642806 w 3024845"/>
                  <a:gd name="connsiteY353" fmla="*/ 672313 h 1059043"/>
                  <a:gd name="connsiteX354" fmla="*/ 2667126 w 3024845"/>
                  <a:gd name="connsiteY354" fmla="*/ 672313 h 1059043"/>
                  <a:gd name="connsiteX355" fmla="*/ 2667126 w 3024845"/>
                  <a:gd name="connsiteY355" fmla="*/ 659342 h 1059043"/>
                  <a:gd name="connsiteX356" fmla="*/ 2695500 w 3024845"/>
                  <a:gd name="connsiteY356" fmla="*/ 659342 h 1059043"/>
                  <a:gd name="connsiteX357" fmla="*/ 2707660 w 3024845"/>
                  <a:gd name="connsiteY357" fmla="*/ 655018 h 1059043"/>
                  <a:gd name="connsiteX358" fmla="*/ 2727927 w 3024845"/>
                  <a:gd name="connsiteY358" fmla="*/ 659342 h 1059043"/>
                  <a:gd name="connsiteX359" fmla="*/ 2727927 w 3024845"/>
                  <a:gd name="connsiteY359" fmla="*/ 642048 h 1059043"/>
                  <a:gd name="connsiteX360" fmla="*/ 2736034 w 3024845"/>
                  <a:gd name="connsiteY360" fmla="*/ 642048 h 1059043"/>
                  <a:gd name="connsiteX361" fmla="*/ 2736034 w 3024845"/>
                  <a:gd name="connsiteY361" fmla="*/ 629077 h 1059043"/>
                  <a:gd name="connsiteX362" fmla="*/ 2792781 w 3024845"/>
                  <a:gd name="connsiteY362" fmla="*/ 629077 h 1059043"/>
                  <a:gd name="connsiteX363" fmla="*/ 2792781 w 3024845"/>
                  <a:gd name="connsiteY363" fmla="*/ 598812 h 1059043"/>
                  <a:gd name="connsiteX364" fmla="*/ 2811021 w 3024845"/>
                  <a:gd name="connsiteY364" fmla="*/ 598812 h 1059043"/>
                  <a:gd name="connsiteX365" fmla="*/ 2811021 w 3024845"/>
                  <a:gd name="connsiteY365" fmla="*/ 592327 h 1059043"/>
                  <a:gd name="connsiteX366" fmla="*/ 2823181 w 3024845"/>
                  <a:gd name="connsiteY366" fmla="*/ 592327 h 1059043"/>
                  <a:gd name="connsiteX367" fmla="*/ 2823181 w 3024845"/>
                  <a:gd name="connsiteY367" fmla="*/ 598812 h 1059043"/>
                  <a:gd name="connsiteX368" fmla="*/ 2839395 w 3024845"/>
                  <a:gd name="connsiteY368" fmla="*/ 598812 h 1059043"/>
                  <a:gd name="connsiteX369" fmla="*/ 2839395 w 3024845"/>
                  <a:gd name="connsiteY369" fmla="*/ 648533 h 1059043"/>
                  <a:gd name="connsiteX370" fmla="*/ 2871822 w 3024845"/>
                  <a:gd name="connsiteY370" fmla="*/ 648533 h 1059043"/>
                  <a:gd name="connsiteX371" fmla="*/ 2871822 w 3024845"/>
                  <a:gd name="connsiteY371" fmla="*/ 622592 h 1059043"/>
                  <a:gd name="connsiteX372" fmla="*/ 2910329 w 3024845"/>
                  <a:gd name="connsiteY372" fmla="*/ 622592 h 1059043"/>
                  <a:gd name="connsiteX373" fmla="*/ 2910329 w 3024845"/>
                  <a:gd name="connsiteY373" fmla="*/ 592327 h 1059043"/>
                  <a:gd name="connsiteX374" fmla="*/ 2958970 w 3024845"/>
                  <a:gd name="connsiteY374" fmla="*/ 592327 h 1059043"/>
                  <a:gd name="connsiteX375" fmla="*/ 2958970 w 3024845"/>
                  <a:gd name="connsiteY375" fmla="*/ 703483 h 1059043"/>
                  <a:gd name="connsiteX376" fmla="*/ 2958970 w 3024845"/>
                  <a:gd name="connsiteY376" fmla="*/ 717262 h 1059043"/>
                  <a:gd name="connsiteX377" fmla="*/ 3024845 w 3024845"/>
                  <a:gd name="connsiteY377" fmla="*/ 717262 h 1059043"/>
                  <a:gd name="connsiteX378" fmla="*/ 3024845 w 3024845"/>
                  <a:gd name="connsiteY378" fmla="*/ 1059043 h 1059043"/>
                  <a:gd name="connsiteX379" fmla="*/ 2054 w 3024845"/>
                  <a:gd name="connsiteY379" fmla="*/ 1056710 h 1059043"/>
                  <a:gd name="connsiteX380" fmla="*/ 0 w 3024845"/>
                  <a:gd name="connsiteY380" fmla="*/ 622592 h 1059043"/>
                  <a:gd name="connsiteX381" fmla="*/ 20267 w 3024845"/>
                  <a:gd name="connsiteY381" fmla="*/ 622592 h 1059043"/>
                  <a:gd name="connsiteX382" fmla="*/ 20774 w 3024845"/>
                  <a:gd name="connsiteY382" fmla="*/ 621511 h 1059043"/>
                  <a:gd name="connsiteX383" fmla="*/ 24320 w 3024845"/>
                  <a:gd name="connsiteY383" fmla="*/ 613945 h 1059043"/>
                  <a:gd name="connsiteX384" fmla="*/ 26094 w 3024845"/>
                  <a:gd name="connsiteY384" fmla="*/ 614215 h 1059043"/>
                  <a:gd name="connsiteX385" fmla="*/ 38507 w 3024845"/>
                  <a:gd name="connsiteY385" fmla="*/ 616106 h 1059043"/>
                  <a:gd name="connsiteX386" fmla="*/ 39014 w 3024845"/>
                  <a:gd name="connsiteY386" fmla="*/ 617458 h 1059043"/>
                  <a:gd name="connsiteX387" fmla="*/ 42560 w 3024845"/>
                  <a:gd name="connsiteY387" fmla="*/ 626915 h 1059043"/>
                  <a:gd name="connsiteX388" fmla="*/ 68907 w 3024845"/>
                  <a:gd name="connsiteY388" fmla="*/ 629077 h 1059043"/>
                  <a:gd name="connsiteX389" fmla="*/ 68907 w 3024845"/>
                  <a:gd name="connsiteY389" fmla="*/ 505856 h 1059043"/>
                  <a:gd name="connsiteX390" fmla="*/ 70934 w 3024845"/>
                  <a:gd name="connsiteY390" fmla="*/ 505856 h 1059043"/>
                  <a:gd name="connsiteX391" fmla="*/ 85121 w 3024845"/>
                  <a:gd name="connsiteY391" fmla="*/ 505856 h 1059043"/>
                  <a:gd name="connsiteX392" fmla="*/ 85121 w 3024845"/>
                  <a:gd name="connsiteY392" fmla="*/ 369664 h 1059043"/>
                  <a:gd name="connsiteX393" fmla="*/ 86894 w 3024845"/>
                  <a:gd name="connsiteY393" fmla="*/ 369664 h 1059043"/>
                  <a:gd name="connsiteX394" fmla="*/ 99308 w 3024845"/>
                  <a:gd name="connsiteY394" fmla="*/ 369664 h 1059043"/>
                  <a:gd name="connsiteX395" fmla="*/ 99308 w 3024845"/>
                  <a:gd name="connsiteY395" fmla="*/ 255090 h 1059043"/>
                  <a:gd name="connsiteX396" fmla="*/ 103361 w 3024845"/>
                  <a:gd name="connsiteY396" fmla="*/ 226986 h 1059043"/>
                  <a:gd name="connsiteX397" fmla="*/ 105388 w 3024845"/>
                  <a:gd name="connsiteY397" fmla="*/ 226986 h 1059043"/>
                  <a:gd name="connsiteX398" fmla="*/ 119575 w 3024845"/>
                  <a:gd name="connsiteY39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50320 w 3024845"/>
                  <a:gd name="connsiteY311" fmla="*/ 60529 h 1059043"/>
                  <a:gd name="connsiteX312" fmla="*/ 2152346 w 3024845"/>
                  <a:gd name="connsiteY312" fmla="*/ 56206 h 1059043"/>
                  <a:gd name="connsiteX313" fmla="*/ 2152346 w 3024845"/>
                  <a:gd name="connsiteY313" fmla="*/ 0 h 1059043"/>
                  <a:gd name="connsiteX314" fmla="*/ 2180720 w 3024845"/>
                  <a:gd name="connsiteY314" fmla="*/ 555577 h 1059043"/>
                  <a:gd name="connsiteX315" fmla="*/ 2245574 w 3024845"/>
                  <a:gd name="connsiteY315" fmla="*/ 555577 h 1059043"/>
                  <a:gd name="connsiteX316" fmla="*/ 2245574 w 3024845"/>
                  <a:gd name="connsiteY316" fmla="*/ 631239 h 1059043"/>
                  <a:gd name="connsiteX317" fmla="*/ 2253681 w 3024845"/>
                  <a:gd name="connsiteY317" fmla="*/ 631239 h 1059043"/>
                  <a:gd name="connsiteX318" fmla="*/ 2255708 w 3024845"/>
                  <a:gd name="connsiteY318" fmla="*/ 624754 h 1059043"/>
                  <a:gd name="connsiteX319" fmla="*/ 2261788 w 3024845"/>
                  <a:gd name="connsiteY319" fmla="*/ 624754 h 1059043"/>
                  <a:gd name="connsiteX320" fmla="*/ 2263815 w 3024845"/>
                  <a:gd name="connsiteY320" fmla="*/ 633401 h 1059043"/>
                  <a:gd name="connsiteX321" fmla="*/ 2275975 w 3024845"/>
                  <a:gd name="connsiteY321" fmla="*/ 633401 h 1059043"/>
                  <a:gd name="connsiteX322" fmla="*/ 2275975 w 3024845"/>
                  <a:gd name="connsiteY322" fmla="*/ 626915 h 1059043"/>
                  <a:gd name="connsiteX323" fmla="*/ 2298268 w 3024845"/>
                  <a:gd name="connsiteY323" fmla="*/ 626915 h 1059043"/>
                  <a:gd name="connsiteX324" fmla="*/ 2298268 w 3024845"/>
                  <a:gd name="connsiteY324" fmla="*/ 633401 h 1059043"/>
                  <a:gd name="connsiteX325" fmla="*/ 2318535 w 3024845"/>
                  <a:gd name="connsiteY325" fmla="*/ 633401 h 1059043"/>
                  <a:gd name="connsiteX326" fmla="*/ 2318535 w 3024845"/>
                  <a:gd name="connsiteY326" fmla="*/ 678798 h 1059043"/>
                  <a:gd name="connsiteX327" fmla="*/ 2332722 w 3024845"/>
                  <a:gd name="connsiteY327" fmla="*/ 678798 h 1059043"/>
                  <a:gd name="connsiteX328" fmla="*/ 2332722 w 3024845"/>
                  <a:gd name="connsiteY328" fmla="*/ 665827 h 1059043"/>
                  <a:gd name="connsiteX329" fmla="*/ 2348936 w 3024845"/>
                  <a:gd name="connsiteY329" fmla="*/ 665827 h 1059043"/>
                  <a:gd name="connsiteX330" fmla="*/ 2348936 w 3024845"/>
                  <a:gd name="connsiteY330" fmla="*/ 486400 h 1059043"/>
                  <a:gd name="connsiteX331" fmla="*/ 2355016 w 3024845"/>
                  <a:gd name="connsiteY331" fmla="*/ 479914 h 1059043"/>
                  <a:gd name="connsiteX332" fmla="*/ 2427977 w 3024845"/>
                  <a:gd name="connsiteY332" fmla="*/ 479914 h 1059043"/>
                  <a:gd name="connsiteX333" fmla="*/ 2427977 w 3024845"/>
                  <a:gd name="connsiteY333" fmla="*/ 488562 h 1059043"/>
                  <a:gd name="connsiteX334" fmla="*/ 2438110 w 3024845"/>
                  <a:gd name="connsiteY334" fmla="*/ 488562 h 1059043"/>
                  <a:gd name="connsiteX335" fmla="*/ 2438110 w 3024845"/>
                  <a:gd name="connsiteY335" fmla="*/ 603136 h 1059043"/>
                  <a:gd name="connsiteX336" fmla="*/ 2460404 w 3024845"/>
                  <a:gd name="connsiteY336" fmla="*/ 603136 h 1059043"/>
                  <a:gd name="connsiteX337" fmla="*/ 2460404 w 3024845"/>
                  <a:gd name="connsiteY337" fmla="*/ 536121 h 1059043"/>
                  <a:gd name="connsiteX338" fmla="*/ 2486751 w 3024845"/>
                  <a:gd name="connsiteY338" fmla="*/ 536121 h 1059043"/>
                  <a:gd name="connsiteX339" fmla="*/ 2490804 w 3024845"/>
                  <a:gd name="connsiteY339" fmla="*/ 531797 h 1059043"/>
                  <a:gd name="connsiteX340" fmla="*/ 2498911 w 3024845"/>
                  <a:gd name="connsiteY340" fmla="*/ 531797 h 1059043"/>
                  <a:gd name="connsiteX341" fmla="*/ 2502964 w 3024845"/>
                  <a:gd name="connsiteY341" fmla="*/ 536121 h 1059043"/>
                  <a:gd name="connsiteX342" fmla="*/ 2525258 w 3024845"/>
                  <a:gd name="connsiteY342" fmla="*/ 536121 h 1059043"/>
                  <a:gd name="connsiteX343" fmla="*/ 2525258 w 3024845"/>
                  <a:gd name="connsiteY343" fmla="*/ 419385 h 1059043"/>
                  <a:gd name="connsiteX344" fmla="*/ 2582005 w 3024845"/>
                  <a:gd name="connsiteY344" fmla="*/ 408576 h 1059043"/>
                  <a:gd name="connsiteX345" fmla="*/ 2582005 w 3024845"/>
                  <a:gd name="connsiteY345" fmla="*/ 409657 h 1059043"/>
                  <a:gd name="connsiteX346" fmla="*/ 2582005 w 3024845"/>
                  <a:gd name="connsiteY346" fmla="*/ 417223 h 1059043"/>
                  <a:gd name="connsiteX347" fmla="*/ 2608352 w 3024845"/>
                  <a:gd name="connsiteY347" fmla="*/ 417223 h 1059043"/>
                  <a:gd name="connsiteX348" fmla="*/ 2608352 w 3024845"/>
                  <a:gd name="connsiteY348" fmla="*/ 672313 h 1059043"/>
                  <a:gd name="connsiteX349" fmla="*/ 2630646 w 3024845"/>
                  <a:gd name="connsiteY349" fmla="*/ 672313 h 1059043"/>
                  <a:gd name="connsiteX350" fmla="*/ 2630646 w 3024845"/>
                  <a:gd name="connsiteY350" fmla="*/ 667989 h 1059043"/>
                  <a:gd name="connsiteX351" fmla="*/ 2642806 w 3024845"/>
                  <a:gd name="connsiteY351" fmla="*/ 667989 h 1059043"/>
                  <a:gd name="connsiteX352" fmla="*/ 2642806 w 3024845"/>
                  <a:gd name="connsiteY352" fmla="*/ 672313 h 1059043"/>
                  <a:gd name="connsiteX353" fmla="*/ 2667126 w 3024845"/>
                  <a:gd name="connsiteY353" fmla="*/ 672313 h 1059043"/>
                  <a:gd name="connsiteX354" fmla="*/ 2667126 w 3024845"/>
                  <a:gd name="connsiteY354" fmla="*/ 659342 h 1059043"/>
                  <a:gd name="connsiteX355" fmla="*/ 2695500 w 3024845"/>
                  <a:gd name="connsiteY355" fmla="*/ 659342 h 1059043"/>
                  <a:gd name="connsiteX356" fmla="*/ 2707660 w 3024845"/>
                  <a:gd name="connsiteY356" fmla="*/ 655018 h 1059043"/>
                  <a:gd name="connsiteX357" fmla="*/ 2727927 w 3024845"/>
                  <a:gd name="connsiteY357" fmla="*/ 659342 h 1059043"/>
                  <a:gd name="connsiteX358" fmla="*/ 2727927 w 3024845"/>
                  <a:gd name="connsiteY358" fmla="*/ 642048 h 1059043"/>
                  <a:gd name="connsiteX359" fmla="*/ 2736034 w 3024845"/>
                  <a:gd name="connsiteY359" fmla="*/ 642048 h 1059043"/>
                  <a:gd name="connsiteX360" fmla="*/ 2736034 w 3024845"/>
                  <a:gd name="connsiteY360" fmla="*/ 629077 h 1059043"/>
                  <a:gd name="connsiteX361" fmla="*/ 2792781 w 3024845"/>
                  <a:gd name="connsiteY361" fmla="*/ 629077 h 1059043"/>
                  <a:gd name="connsiteX362" fmla="*/ 2792781 w 3024845"/>
                  <a:gd name="connsiteY362" fmla="*/ 598812 h 1059043"/>
                  <a:gd name="connsiteX363" fmla="*/ 2811021 w 3024845"/>
                  <a:gd name="connsiteY363" fmla="*/ 598812 h 1059043"/>
                  <a:gd name="connsiteX364" fmla="*/ 2811021 w 3024845"/>
                  <a:gd name="connsiteY364" fmla="*/ 592327 h 1059043"/>
                  <a:gd name="connsiteX365" fmla="*/ 2823181 w 3024845"/>
                  <a:gd name="connsiteY365" fmla="*/ 592327 h 1059043"/>
                  <a:gd name="connsiteX366" fmla="*/ 2823181 w 3024845"/>
                  <a:gd name="connsiteY366" fmla="*/ 598812 h 1059043"/>
                  <a:gd name="connsiteX367" fmla="*/ 2839395 w 3024845"/>
                  <a:gd name="connsiteY367" fmla="*/ 598812 h 1059043"/>
                  <a:gd name="connsiteX368" fmla="*/ 2839395 w 3024845"/>
                  <a:gd name="connsiteY368" fmla="*/ 648533 h 1059043"/>
                  <a:gd name="connsiteX369" fmla="*/ 2871822 w 3024845"/>
                  <a:gd name="connsiteY369" fmla="*/ 648533 h 1059043"/>
                  <a:gd name="connsiteX370" fmla="*/ 2871822 w 3024845"/>
                  <a:gd name="connsiteY370" fmla="*/ 622592 h 1059043"/>
                  <a:gd name="connsiteX371" fmla="*/ 2910329 w 3024845"/>
                  <a:gd name="connsiteY371" fmla="*/ 622592 h 1059043"/>
                  <a:gd name="connsiteX372" fmla="*/ 2910329 w 3024845"/>
                  <a:gd name="connsiteY372" fmla="*/ 592327 h 1059043"/>
                  <a:gd name="connsiteX373" fmla="*/ 2958970 w 3024845"/>
                  <a:gd name="connsiteY373" fmla="*/ 592327 h 1059043"/>
                  <a:gd name="connsiteX374" fmla="*/ 2958970 w 3024845"/>
                  <a:gd name="connsiteY374" fmla="*/ 703483 h 1059043"/>
                  <a:gd name="connsiteX375" fmla="*/ 2958970 w 3024845"/>
                  <a:gd name="connsiteY375" fmla="*/ 717262 h 1059043"/>
                  <a:gd name="connsiteX376" fmla="*/ 3024845 w 3024845"/>
                  <a:gd name="connsiteY376" fmla="*/ 717262 h 1059043"/>
                  <a:gd name="connsiteX377" fmla="*/ 3024845 w 3024845"/>
                  <a:gd name="connsiteY377" fmla="*/ 1059043 h 1059043"/>
                  <a:gd name="connsiteX378" fmla="*/ 2054 w 3024845"/>
                  <a:gd name="connsiteY378" fmla="*/ 1056710 h 1059043"/>
                  <a:gd name="connsiteX379" fmla="*/ 0 w 3024845"/>
                  <a:gd name="connsiteY379" fmla="*/ 622592 h 1059043"/>
                  <a:gd name="connsiteX380" fmla="*/ 20267 w 3024845"/>
                  <a:gd name="connsiteY380" fmla="*/ 622592 h 1059043"/>
                  <a:gd name="connsiteX381" fmla="*/ 20774 w 3024845"/>
                  <a:gd name="connsiteY381" fmla="*/ 621511 h 1059043"/>
                  <a:gd name="connsiteX382" fmla="*/ 24320 w 3024845"/>
                  <a:gd name="connsiteY382" fmla="*/ 613945 h 1059043"/>
                  <a:gd name="connsiteX383" fmla="*/ 26094 w 3024845"/>
                  <a:gd name="connsiteY383" fmla="*/ 614215 h 1059043"/>
                  <a:gd name="connsiteX384" fmla="*/ 38507 w 3024845"/>
                  <a:gd name="connsiteY384" fmla="*/ 616106 h 1059043"/>
                  <a:gd name="connsiteX385" fmla="*/ 39014 w 3024845"/>
                  <a:gd name="connsiteY385" fmla="*/ 617458 h 1059043"/>
                  <a:gd name="connsiteX386" fmla="*/ 42560 w 3024845"/>
                  <a:gd name="connsiteY386" fmla="*/ 626915 h 1059043"/>
                  <a:gd name="connsiteX387" fmla="*/ 68907 w 3024845"/>
                  <a:gd name="connsiteY387" fmla="*/ 629077 h 1059043"/>
                  <a:gd name="connsiteX388" fmla="*/ 68907 w 3024845"/>
                  <a:gd name="connsiteY388" fmla="*/ 505856 h 1059043"/>
                  <a:gd name="connsiteX389" fmla="*/ 70934 w 3024845"/>
                  <a:gd name="connsiteY389" fmla="*/ 505856 h 1059043"/>
                  <a:gd name="connsiteX390" fmla="*/ 85121 w 3024845"/>
                  <a:gd name="connsiteY390" fmla="*/ 505856 h 1059043"/>
                  <a:gd name="connsiteX391" fmla="*/ 85121 w 3024845"/>
                  <a:gd name="connsiteY391" fmla="*/ 369664 h 1059043"/>
                  <a:gd name="connsiteX392" fmla="*/ 86894 w 3024845"/>
                  <a:gd name="connsiteY392" fmla="*/ 369664 h 1059043"/>
                  <a:gd name="connsiteX393" fmla="*/ 99308 w 3024845"/>
                  <a:gd name="connsiteY393" fmla="*/ 369664 h 1059043"/>
                  <a:gd name="connsiteX394" fmla="*/ 99308 w 3024845"/>
                  <a:gd name="connsiteY394" fmla="*/ 255090 h 1059043"/>
                  <a:gd name="connsiteX395" fmla="*/ 103361 w 3024845"/>
                  <a:gd name="connsiteY395" fmla="*/ 226986 h 1059043"/>
                  <a:gd name="connsiteX396" fmla="*/ 105388 w 3024845"/>
                  <a:gd name="connsiteY396" fmla="*/ 226986 h 1059043"/>
                  <a:gd name="connsiteX397" fmla="*/ 119575 w 3024845"/>
                  <a:gd name="connsiteY397" fmla="*/ 226986 h 1059043"/>
                  <a:gd name="connsiteX0" fmla="*/ 119575 w 3024845"/>
                  <a:gd name="connsiteY0" fmla="*/ 255427 h 1087484"/>
                  <a:gd name="connsiteX1" fmla="*/ 200642 w 3024845"/>
                  <a:gd name="connsiteY1" fmla="*/ 253266 h 1087484"/>
                  <a:gd name="connsiteX2" fmla="*/ 202669 w 3024845"/>
                  <a:gd name="connsiteY2" fmla="*/ 253266 h 1087484"/>
                  <a:gd name="connsiteX3" fmla="*/ 216856 w 3024845"/>
                  <a:gd name="connsiteY3" fmla="*/ 253266 h 1087484"/>
                  <a:gd name="connsiteX4" fmla="*/ 216856 w 3024845"/>
                  <a:gd name="connsiteY4" fmla="*/ 277045 h 1087484"/>
                  <a:gd name="connsiteX5" fmla="*/ 217363 w 3024845"/>
                  <a:gd name="connsiteY5" fmla="*/ 277856 h 1087484"/>
                  <a:gd name="connsiteX6" fmla="*/ 220909 w 3024845"/>
                  <a:gd name="connsiteY6" fmla="*/ 283531 h 1087484"/>
                  <a:gd name="connsiteX7" fmla="*/ 220909 w 3024845"/>
                  <a:gd name="connsiteY7" fmla="*/ 398105 h 1087484"/>
                  <a:gd name="connsiteX8" fmla="*/ 223189 w 3024845"/>
                  <a:gd name="connsiteY8" fmla="*/ 398105 h 1087484"/>
                  <a:gd name="connsiteX9" fmla="*/ 239150 w 3024845"/>
                  <a:gd name="connsiteY9" fmla="*/ 398105 h 1087484"/>
                  <a:gd name="connsiteX10" fmla="*/ 239150 w 3024845"/>
                  <a:gd name="connsiteY10" fmla="*/ 538620 h 1087484"/>
                  <a:gd name="connsiteX11" fmla="*/ 240670 w 3024845"/>
                  <a:gd name="connsiteY11" fmla="*/ 538350 h 1087484"/>
                  <a:gd name="connsiteX12" fmla="*/ 251310 w 3024845"/>
                  <a:gd name="connsiteY12" fmla="*/ 536459 h 1087484"/>
                  <a:gd name="connsiteX13" fmla="*/ 249283 w 3024845"/>
                  <a:gd name="connsiteY13" fmla="*/ 625091 h 1087484"/>
                  <a:gd name="connsiteX14" fmla="*/ 250803 w 3024845"/>
                  <a:gd name="connsiteY14" fmla="*/ 625362 h 1087484"/>
                  <a:gd name="connsiteX15" fmla="*/ 261443 w 3024845"/>
                  <a:gd name="connsiteY15" fmla="*/ 627253 h 1087484"/>
                  <a:gd name="connsiteX16" fmla="*/ 261696 w 3024845"/>
                  <a:gd name="connsiteY16" fmla="*/ 628064 h 1087484"/>
                  <a:gd name="connsiteX17" fmla="*/ 263470 w 3024845"/>
                  <a:gd name="connsiteY17" fmla="*/ 633739 h 1087484"/>
                  <a:gd name="connsiteX18" fmla="*/ 264230 w 3024845"/>
                  <a:gd name="connsiteY18" fmla="*/ 631307 h 1087484"/>
                  <a:gd name="connsiteX19" fmla="*/ 269550 w 3024845"/>
                  <a:gd name="connsiteY19" fmla="*/ 614283 h 1087484"/>
                  <a:gd name="connsiteX20" fmla="*/ 271323 w 3024845"/>
                  <a:gd name="connsiteY20" fmla="*/ 614283 h 1087484"/>
                  <a:gd name="connsiteX21" fmla="*/ 283737 w 3024845"/>
                  <a:gd name="connsiteY21" fmla="*/ 614283 h 1087484"/>
                  <a:gd name="connsiteX22" fmla="*/ 283737 w 3024845"/>
                  <a:gd name="connsiteY22" fmla="*/ 646709 h 1087484"/>
                  <a:gd name="connsiteX23" fmla="*/ 284750 w 3024845"/>
                  <a:gd name="connsiteY23" fmla="*/ 647250 h 1087484"/>
                  <a:gd name="connsiteX24" fmla="*/ 291844 w 3024845"/>
                  <a:gd name="connsiteY24" fmla="*/ 651033 h 1087484"/>
                  <a:gd name="connsiteX25" fmla="*/ 291844 w 3024845"/>
                  <a:gd name="connsiteY25" fmla="*/ 652384 h 1087484"/>
                  <a:gd name="connsiteX26" fmla="*/ 291844 w 3024845"/>
                  <a:gd name="connsiteY26" fmla="*/ 661842 h 1087484"/>
                  <a:gd name="connsiteX27" fmla="*/ 336431 w 3024845"/>
                  <a:gd name="connsiteY27" fmla="*/ 661842 h 1087484"/>
                  <a:gd name="connsiteX28" fmla="*/ 336431 w 3024845"/>
                  <a:gd name="connsiteY28" fmla="*/ 662923 h 1087484"/>
                  <a:gd name="connsiteX29" fmla="*/ 336431 w 3024845"/>
                  <a:gd name="connsiteY29" fmla="*/ 670489 h 1087484"/>
                  <a:gd name="connsiteX30" fmla="*/ 338457 w 3024845"/>
                  <a:gd name="connsiteY30" fmla="*/ 670489 h 1087484"/>
                  <a:gd name="connsiteX31" fmla="*/ 352644 w 3024845"/>
                  <a:gd name="connsiteY31" fmla="*/ 670489 h 1087484"/>
                  <a:gd name="connsiteX32" fmla="*/ 352644 w 3024845"/>
                  <a:gd name="connsiteY32" fmla="*/ 640224 h 1087484"/>
                  <a:gd name="connsiteX33" fmla="*/ 397231 w 3024845"/>
                  <a:gd name="connsiteY33" fmla="*/ 640224 h 1087484"/>
                  <a:gd name="connsiteX34" fmla="*/ 397231 w 3024845"/>
                  <a:gd name="connsiteY34" fmla="*/ 638873 h 1087484"/>
                  <a:gd name="connsiteX35" fmla="*/ 397231 w 3024845"/>
                  <a:gd name="connsiteY35" fmla="*/ 629415 h 1087484"/>
                  <a:gd name="connsiteX36" fmla="*/ 398245 w 3024845"/>
                  <a:gd name="connsiteY36" fmla="*/ 629415 h 1087484"/>
                  <a:gd name="connsiteX37" fmla="*/ 405338 w 3024845"/>
                  <a:gd name="connsiteY37" fmla="*/ 629415 h 1087484"/>
                  <a:gd name="connsiteX38" fmla="*/ 405338 w 3024845"/>
                  <a:gd name="connsiteY38" fmla="*/ 627524 h 1087484"/>
                  <a:gd name="connsiteX39" fmla="*/ 405338 w 3024845"/>
                  <a:gd name="connsiteY39" fmla="*/ 614283 h 1087484"/>
                  <a:gd name="connsiteX40" fmla="*/ 406098 w 3024845"/>
                  <a:gd name="connsiteY40" fmla="*/ 614283 h 1087484"/>
                  <a:gd name="connsiteX41" fmla="*/ 411418 w 3024845"/>
                  <a:gd name="connsiteY41" fmla="*/ 614283 h 1087484"/>
                  <a:gd name="connsiteX42" fmla="*/ 411418 w 3024845"/>
                  <a:gd name="connsiteY42" fmla="*/ 613202 h 1087484"/>
                  <a:gd name="connsiteX43" fmla="*/ 411418 w 3024845"/>
                  <a:gd name="connsiteY43" fmla="*/ 605635 h 1087484"/>
                  <a:gd name="connsiteX44" fmla="*/ 413445 w 3024845"/>
                  <a:gd name="connsiteY44" fmla="*/ 605635 h 1087484"/>
                  <a:gd name="connsiteX45" fmla="*/ 427632 w 3024845"/>
                  <a:gd name="connsiteY45" fmla="*/ 605635 h 1087484"/>
                  <a:gd name="connsiteX46" fmla="*/ 427632 w 3024845"/>
                  <a:gd name="connsiteY46" fmla="*/ 606716 h 1087484"/>
                  <a:gd name="connsiteX47" fmla="*/ 427632 w 3024845"/>
                  <a:gd name="connsiteY47" fmla="*/ 614283 h 1087484"/>
                  <a:gd name="connsiteX48" fmla="*/ 449925 w 3024845"/>
                  <a:gd name="connsiteY48" fmla="*/ 614283 h 1087484"/>
                  <a:gd name="connsiteX49" fmla="*/ 449925 w 3024845"/>
                  <a:gd name="connsiteY49" fmla="*/ 612391 h 1087484"/>
                  <a:gd name="connsiteX50" fmla="*/ 449925 w 3024845"/>
                  <a:gd name="connsiteY50" fmla="*/ 599150 h 1087484"/>
                  <a:gd name="connsiteX51" fmla="*/ 451699 w 3024845"/>
                  <a:gd name="connsiteY51" fmla="*/ 599150 h 1087484"/>
                  <a:gd name="connsiteX52" fmla="*/ 464112 w 3024845"/>
                  <a:gd name="connsiteY52" fmla="*/ 599150 h 1087484"/>
                  <a:gd name="connsiteX53" fmla="*/ 464112 w 3024845"/>
                  <a:gd name="connsiteY53" fmla="*/ 622930 h 1087484"/>
                  <a:gd name="connsiteX54" fmla="*/ 465126 w 3024845"/>
                  <a:gd name="connsiteY54" fmla="*/ 622930 h 1087484"/>
                  <a:gd name="connsiteX55" fmla="*/ 472219 w 3024845"/>
                  <a:gd name="connsiteY55" fmla="*/ 622930 h 1087484"/>
                  <a:gd name="connsiteX56" fmla="*/ 472219 w 3024845"/>
                  <a:gd name="connsiteY56" fmla="*/ 621849 h 1087484"/>
                  <a:gd name="connsiteX57" fmla="*/ 472219 w 3024845"/>
                  <a:gd name="connsiteY57" fmla="*/ 614283 h 1087484"/>
                  <a:gd name="connsiteX58" fmla="*/ 473992 w 3024845"/>
                  <a:gd name="connsiteY58" fmla="*/ 614283 h 1087484"/>
                  <a:gd name="connsiteX59" fmla="*/ 486406 w 3024845"/>
                  <a:gd name="connsiteY59" fmla="*/ 614283 h 1087484"/>
                  <a:gd name="connsiteX60" fmla="*/ 486406 w 3024845"/>
                  <a:gd name="connsiteY60" fmla="*/ 640224 h 1087484"/>
                  <a:gd name="connsiteX61" fmla="*/ 488433 w 3024845"/>
                  <a:gd name="connsiteY61" fmla="*/ 640224 h 1087484"/>
                  <a:gd name="connsiteX62" fmla="*/ 502619 w 3024845"/>
                  <a:gd name="connsiteY62" fmla="*/ 640224 h 1087484"/>
                  <a:gd name="connsiteX63" fmla="*/ 502619 w 3024845"/>
                  <a:gd name="connsiteY63" fmla="*/ 641845 h 1087484"/>
                  <a:gd name="connsiteX64" fmla="*/ 502619 w 3024845"/>
                  <a:gd name="connsiteY64" fmla="*/ 653195 h 1087484"/>
                  <a:gd name="connsiteX65" fmla="*/ 503379 w 3024845"/>
                  <a:gd name="connsiteY65" fmla="*/ 653195 h 1087484"/>
                  <a:gd name="connsiteX66" fmla="*/ 508700 w 3024845"/>
                  <a:gd name="connsiteY66" fmla="*/ 653195 h 1087484"/>
                  <a:gd name="connsiteX67" fmla="*/ 508700 w 3024845"/>
                  <a:gd name="connsiteY67" fmla="*/ 652384 h 1087484"/>
                  <a:gd name="connsiteX68" fmla="*/ 508700 w 3024845"/>
                  <a:gd name="connsiteY68" fmla="*/ 646709 h 1087484"/>
                  <a:gd name="connsiteX69" fmla="*/ 539100 w 3024845"/>
                  <a:gd name="connsiteY69" fmla="*/ 646709 h 1087484"/>
                  <a:gd name="connsiteX70" fmla="*/ 539100 w 3024845"/>
                  <a:gd name="connsiteY70" fmla="*/ 670489 h 1087484"/>
                  <a:gd name="connsiteX71" fmla="*/ 540113 w 3024845"/>
                  <a:gd name="connsiteY71" fmla="*/ 670489 h 1087484"/>
                  <a:gd name="connsiteX72" fmla="*/ 547207 w 3024845"/>
                  <a:gd name="connsiteY72" fmla="*/ 670489 h 1087484"/>
                  <a:gd name="connsiteX73" fmla="*/ 547207 w 3024845"/>
                  <a:gd name="connsiteY73" fmla="*/ 671570 h 1087484"/>
                  <a:gd name="connsiteX74" fmla="*/ 547207 w 3024845"/>
                  <a:gd name="connsiteY74" fmla="*/ 679136 h 1087484"/>
                  <a:gd name="connsiteX75" fmla="*/ 547967 w 3024845"/>
                  <a:gd name="connsiteY75" fmla="*/ 679136 h 1087484"/>
                  <a:gd name="connsiteX76" fmla="*/ 553287 w 3024845"/>
                  <a:gd name="connsiteY76" fmla="*/ 679136 h 1087484"/>
                  <a:gd name="connsiteX77" fmla="*/ 553287 w 3024845"/>
                  <a:gd name="connsiteY77" fmla="*/ 676974 h 1087484"/>
                  <a:gd name="connsiteX78" fmla="*/ 553287 w 3024845"/>
                  <a:gd name="connsiteY78" fmla="*/ 661842 h 1087484"/>
                  <a:gd name="connsiteX79" fmla="*/ 554300 w 3024845"/>
                  <a:gd name="connsiteY79" fmla="*/ 661842 h 1087484"/>
                  <a:gd name="connsiteX80" fmla="*/ 561394 w 3024845"/>
                  <a:gd name="connsiteY80" fmla="*/ 661842 h 1087484"/>
                  <a:gd name="connsiteX81" fmla="*/ 561394 w 3024845"/>
                  <a:gd name="connsiteY81" fmla="*/ 662923 h 1087484"/>
                  <a:gd name="connsiteX82" fmla="*/ 561394 w 3024845"/>
                  <a:gd name="connsiteY82" fmla="*/ 670489 h 1087484"/>
                  <a:gd name="connsiteX83" fmla="*/ 566714 w 3024845"/>
                  <a:gd name="connsiteY83" fmla="*/ 668496 h 1087484"/>
                  <a:gd name="connsiteX84" fmla="*/ 567474 w 3024845"/>
                  <a:gd name="connsiteY84" fmla="*/ 667516 h 1087484"/>
                  <a:gd name="connsiteX85" fmla="*/ 567474 w 3024845"/>
                  <a:gd name="connsiteY85" fmla="*/ 661842 h 1087484"/>
                  <a:gd name="connsiteX86" fmla="*/ 605981 w 3024845"/>
                  <a:gd name="connsiteY86" fmla="*/ 661842 h 1087484"/>
                  <a:gd name="connsiteX87" fmla="*/ 605981 w 3024845"/>
                  <a:gd name="connsiteY87" fmla="*/ 685621 h 1087484"/>
                  <a:gd name="connsiteX88" fmla="*/ 608007 w 3024845"/>
                  <a:gd name="connsiteY88" fmla="*/ 685621 h 1087484"/>
                  <a:gd name="connsiteX89" fmla="*/ 622194 w 3024845"/>
                  <a:gd name="connsiteY89" fmla="*/ 685621 h 1087484"/>
                  <a:gd name="connsiteX90" fmla="*/ 622194 w 3024845"/>
                  <a:gd name="connsiteY90" fmla="*/ 686702 h 1087484"/>
                  <a:gd name="connsiteX91" fmla="*/ 622194 w 3024845"/>
                  <a:gd name="connsiteY91" fmla="*/ 694268 h 1087484"/>
                  <a:gd name="connsiteX92" fmla="*/ 623968 w 3024845"/>
                  <a:gd name="connsiteY92" fmla="*/ 694268 h 1087484"/>
                  <a:gd name="connsiteX93" fmla="*/ 636381 w 3024845"/>
                  <a:gd name="connsiteY93" fmla="*/ 694268 h 1087484"/>
                  <a:gd name="connsiteX94" fmla="*/ 636381 w 3024845"/>
                  <a:gd name="connsiteY94" fmla="*/ 670489 h 1087484"/>
                  <a:gd name="connsiteX95" fmla="*/ 637394 w 3024845"/>
                  <a:gd name="connsiteY95" fmla="*/ 670489 h 1087484"/>
                  <a:gd name="connsiteX96" fmla="*/ 644488 w 3024845"/>
                  <a:gd name="connsiteY96" fmla="*/ 670489 h 1087484"/>
                  <a:gd name="connsiteX97" fmla="*/ 644488 w 3024845"/>
                  <a:gd name="connsiteY97" fmla="*/ 638062 h 1087484"/>
                  <a:gd name="connsiteX98" fmla="*/ 645501 w 3024845"/>
                  <a:gd name="connsiteY98" fmla="*/ 638062 h 1087484"/>
                  <a:gd name="connsiteX99" fmla="*/ 652595 w 3024845"/>
                  <a:gd name="connsiteY99" fmla="*/ 638062 h 1087484"/>
                  <a:gd name="connsiteX100" fmla="*/ 652595 w 3024845"/>
                  <a:gd name="connsiteY100" fmla="*/ 636171 h 1087484"/>
                  <a:gd name="connsiteX101" fmla="*/ 652595 w 3024845"/>
                  <a:gd name="connsiteY101" fmla="*/ 622930 h 1087484"/>
                  <a:gd name="connsiteX102" fmla="*/ 651328 w 3024845"/>
                  <a:gd name="connsiteY102" fmla="*/ 621308 h 1087484"/>
                  <a:gd name="connsiteX103" fmla="*/ 656648 w 3024845"/>
                  <a:gd name="connsiteY103" fmla="*/ 609959 h 1087484"/>
                  <a:gd name="connsiteX104" fmla="*/ 664755 w 3024845"/>
                  <a:gd name="connsiteY104" fmla="*/ 638062 h 1087484"/>
                  <a:gd name="connsiteX105" fmla="*/ 665515 w 3024845"/>
                  <a:gd name="connsiteY105" fmla="*/ 638062 h 1087484"/>
                  <a:gd name="connsiteX106" fmla="*/ 670835 w 3024845"/>
                  <a:gd name="connsiteY106" fmla="*/ 638062 h 1087484"/>
                  <a:gd name="connsiteX107" fmla="*/ 670835 w 3024845"/>
                  <a:gd name="connsiteY107" fmla="*/ 532135 h 1087484"/>
                  <a:gd name="connsiteX108" fmla="*/ 672355 w 3024845"/>
                  <a:gd name="connsiteY108" fmla="*/ 532135 h 1087484"/>
                  <a:gd name="connsiteX109" fmla="*/ 682995 w 3024845"/>
                  <a:gd name="connsiteY109" fmla="*/ 532135 h 1087484"/>
                  <a:gd name="connsiteX110" fmla="*/ 682995 w 3024845"/>
                  <a:gd name="connsiteY110" fmla="*/ 484576 h 1087484"/>
                  <a:gd name="connsiteX111" fmla="*/ 709342 w 3024845"/>
                  <a:gd name="connsiteY111" fmla="*/ 484576 h 1087484"/>
                  <a:gd name="connsiteX112" fmla="*/ 709342 w 3024845"/>
                  <a:gd name="connsiteY112" fmla="*/ 462958 h 1087484"/>
                  <a:gd name="connsiteX113" fmla="*/ 743796 w 3024845"/>
                  <a:gd name="connsiteY113" fmla="*/ 462958 h 1087484"/>
                  <a:gd name="connsiteX114" fmla="*/ 743796 w 3024845"/>
                  <a:gd name="connsiteY114" fmla="*/ 465390 h 1087484"/>
                  <a:gd name="connsiteX115" fmla="*/ 743796 w 3024845"/>
                  <a:gd name="connsiteY115" fmla="*/ 482414 h 1087484"/>
                  <a:gd name="connsiteX116" fmla="*/ 746076 w 3024845"/>
                  <a:gd name="connsiteY116" fmla="*/ 482414 h 1087484"/>
                  <a:gd name="connsiteX117" fmla="*/ 762036 w 3024845"/>
                  <a:gd name="connsiteY117" fmla="*/ 482414 h 1087484"/>
                  <a:gd name="connsiteX118" fmla="*/ 762036 w 3024845"/>
                  <a:gd name="connsiteY118" fmla="*/ 529973 h 1087484"/>
                  <a:gd name="connsiteX119" fmla="*/ 763049 w 3024845"/>
                  <a:gd name="connsiteY119" fmla="*/ 529973 h 1087484"/>
                  <a:gd name="connsiteX120" fmla="*/ 770143 w 3024845"/>
                  <a:gd name="connsiteY120" fmla="*/ 529973 h 1087484"/>
                  <a:gd name="connsiteX121" fmla="*/ 784330 w 3024845"/>
                  <a:gd name="connsiteY121" fmla="*/ 534297 h 1087484"/>
                  <a:gd name="connsiteX122" fmla="*/ 784330 w 3024845"/>
                  <a:gd name="connsiteY122" fmla="*/ 573209 h 1087484"/>
                  <a:gd name="connsiteX123" fmla="*/ 785343 w 3024845"/>
                  <a:gd name="connsiteY123" fmla="*/ 573209 h 1087484"/>
                  <a:gd name="connsiteX124" fmla="*/ 792436 w 3024845"/>
                  <a:gd name="connsiteY124" fmla="*/ 573209 h 1087484"/>
                  <a:gd name="connsiteX125" fmla="*/ 792436 w 3024845"/>
                  <a:gd name="connsiteY125" fmla="*/ 574830 h 1087484"/>
                  <a:gd name="connsiteX126" fmla="*/ 792436 w 3024845"/>
                  <a:gd name="connsiteY126" fmla="*/ 586179 h 1087484"/>
                  <a:gd name="connsiteX127" fmla="*/ 794463 w 3024845"/>
                  <a:gd name="connsiteY127" fmla="*/ 586179 h 1087484"/>
                  <a:gd name="connsiteX128" fmla="*/ 808650 w 3024845"/>
                  <a:gd name="connsiteY128" fmla="*/ 586179 h 1087484"/>
                  <a:gd name="connsiteX129" fmla="*/ 814730 w 3024845"/>
                  <a:gd name="connsiteY129" fmla="*/ 592665 h 1087484"/>
                  <a:gd name="connsiteX130" fmla="*/ 814730 w 3024845"/>
                  <a:gd name="connsiteY130" fmla="*/ 614283 h 1087484"/>
                  <a:gd name="connsiteX131" fmla="*/ 817010 w 3024845"/>
                  <a:gd name="connsiteY131" fmla="*/ 614283 h 1087484"/>
                  <a:gd name="connsiteX132" fmla="*/ 832970 w 3024845"/>
                  <a:gd name="connsiteY132" fmla="*/ 614283 h 1087484"/>
                  <a:gd name="connsiteX133" fmla="*/ 832970 w 3024845"/>
                  <a:gd name="connsiteY133" fmla="*/ 615363 h 1087484"/>
                  <a:gd name="connsiteX134" fmla="*/ 832970 w 3024845"/>
                  <a:gd name="connsiteY134" fmla="*/ 622930 h 1087484"/>
                  <a:gd name="connsiteX135" fmla="*/ 834237 w 3024845"/>
                  <a:gd name="connsiteY135" fmla="*/ 622930 h 1087484"/>
                  <a:gd name="connsiteX136" fmla="*/ 843104 w 3024845"/>
                  <a:gd name="connsiteY136" fmla="*/ 622930 h 1087484"/>
                  <a:gd name="connsiteX137" fmla="*/ 843104 w 3024845"/>
                  <a:gd name="connsiteY137" fmla="*/ 625091 h 1087484"/>
                  <a:gd name="connsiteX138" fmla="*/ 843104 w 3024845"/>
                  <a:gd name="connsiteY138" fmla="*/ 640224 h 1087484"/>
                  <a:gd name="connsiteX139" fmla="*/ 847157 w 3024845"/>
                  <a:gd name="connsiteY139" fmla="*/ 638332 h 1087484"/>
                  <a:gd name="connsiteX140" fmla="*/ 847157 w 3024845"/>
                  <a:gd name="connsiteY140" fmla="*/ 625091 h 1087484"/>
                  <a:gd name="connsiteX141" fmla="*/ 848170 w 3024845"/>
                  <a:gd name="connsiteY141" fmla="*/ 625091 h 1087484"/>
                  <a:gd name="connsiteX142" fmla="*/ 855264 w 3024845"/>
                  <a:gd name="connsiteY142" fmla="*/ 625091 h 1087484"/>
                  <a:gd name="connsiteX143" fmla="*/ 855264 w 3024845"/>
                  <a:gd name="connsiteY143" fmla="*/ 626713 h 1087484"/>
                  <a:gd name="connsiteX144" fmla="*/ 855264 w 3024845"/>
                  <a:gd name="connsiteY144" fmla="*/ 638062 h 1087484"/>
                  <a:gd name="connsiteX145" fmla="*/ 856024 w 3024845"/>
                  <a:gd name="connsiteY145" fmla="*/ 638062 h 1087484"/>
                  <a:gd name="connsiteX146" fmla="*/ 861344 w 3024845"/>
                  <a:gd name="connsiteY146" fmla="*/ 638062 h 1087484"/>
                  <a:gd name="connsiteX147" fmla="*/ 909984 w 3024845"/>
                  <a:gd name="connsiteY147" fmla="*/ 633739 h 1087484"/>
                  <a:gd name="connsiteX148" fmla="*/ 909984 w 3024845"/>
                  <a:gd name="connsiteY148" fmla="*/ 635090 h 1087484"/>
                  <a:gd name="connsiteX149" fmla="*/ 909984 w 3024845"/>
                  <a:gd name="connsiteY149" fmla="*/ 644547 h 1087484"/>
                  <a:gd name="connsiteX150" fmla="*/ 910744 w 3024845"/>
                  <a:gd name="connsiteY150" fmla="*/ 644547 h 1087484"/>
                  <a:gd name="connsiteX151" fmla="*/ 916065 w 3024845"/>
                  <a:gd name="connsiteY151" fmla="*/ 644547 h 1087484"/>
                  <a:gd name="connsiteX152" fmla="*/ 916065 w 3024845"/>
                  <a:gd name="connsiteY152" fmla="*/ 646709 h 1087484"/>
                  <a:gd name="connsiteX153" fmla="*/ 916065 w 3024845"/>
                  <a:gd name="connsiteY153" fmla="*/ 661842 h 1087484"/>
                  <a:gd name="connsiteX154" fmla="*/ 918091 w 3024845"/>
                  <a:gd name="connsiteY154" fmla="*/ 660491 h 1087484"/>
                  <a:gd name="connsiteX155" fmla="*/ 932278 w 3024845"/>
                  <a:gd name="connsiteY155" fmla="*/ 651033 h 1087484"/>
                  <a:gd name="connsiteX156" fmla="*/ 938358 w 3024845"/>
                  <a:gd name="connsiteY156" fmla="*/ 609959 h 1087484"/>
                  <a:gd name="connsiteX157" fmla="*/ 939118 w 3024845"/>
                  <a:gd name="connsiteY157" fmla="*/ 609689 h 1087484"/>
                  <a:gd name="connsiteX158" fmla="*/ 944438 w 3024845"/>
                  <a:gd name="connsiteY158" fmla="*/ 607797 h 1087484"/>
                  <a:gd name="connsiteX159" fmla="*/ 946465 w 3024845"/>
                  <a:gd name="connsiteY159" fmla="*/ 538620 h 1087484"/>
                  <a:gd name="connsiteX160" fmla="*/ 948492 w 3024845"/>
                  <a:gd name="connsiteY160" fmla="*/ 607797 h 1087484"/>
                  <a:gd name="connsiteX161" fmla="*/ 949252 w 3024845"/>
                  <a:gd name="connsiteY161" fmla="*/ 608067 h 1087484"/>
                  <a:gd name="connsiteX162" fmla="*/ 954572 w 3024845"/>
                  <a:gd name="connsiteY162" fmla="*/ 609959 h 1087484"/>
                  <a:gd name="connsiteX163" fmla="*/ 954572 w 3024845"/>
                  <a:gd name="connsiteY163" fmla="*/ 523488 h 1087484"/>
                  <a:gd name="connsiteX164" fmla="*/ 958625 w 3024845"/>
                  <a:gd name="connsiteY164" fmla="*/ 491061 h 1087484"/>
                  <a:gd name="connsiteX165" fmla="*/ 997132 w 3024845"/>
                  <a:gd name="connsiteY165" fmla="*/ 491061 h 1087484"/>
                  <a:gd name="connsiteX166" fmla="*/ 997132 w 3024845"/>
                  <a:gd name="connsiteY166" fmla="*/ 523488 h 1087484"/>
                  <a:gd name="connsiteX167" fmla="*/ 997892 w 3024845"/>
                  <a:gd name="connsiteY167" fmla="*/ 523488 h 1087484"/>
                  <a:gd name="connsiteX168" fmla="*/ 1003212 w 3024845"/>
                  <a:gd name="connsiteY168" fmla="*/ 523488 h 1087484"/>
                  <a:gd name="connsiteX169" fmla="*/ 1003212 w 3024845"/>
                  <a:gd name="connsiteY169" fmla="*/ 441340 h 1087484"/>
                  <a:gd name="connsiteX170" fmla="*/ 1004986 w 3024845"/>
                  <a:gd name="connsiteY170" fmla="*/ 441340 h 1087484"/>
                  <a:gd name="connsiteX171" fmla="*/ 1017399 w 3024845"/>
                  <a:gd name="connsiteY171" fmla="*/ 441340 h 1087484"/>
                  <a:gd name="connsiteX172" fmla="*/ 1017399 w 3024845"/>
                  <a:gd name="connsiteY172" fmla="*/ 439449 h 1087484"/>
                  <a:gd name="connsiteX173" fmla="*/ 1017399 w 3024845"/>
                  <a:gd name="connsiteY173" fmla="*/ 426208 h 1087484"/>
                  <a:gd name="connsiteX174" fmla="*/ 1039693 w 3024845"/>
                  <a:gd name="connsiteY174" fmla="*/ 426208 h 1087484"/>
                  <a:gd name="connsiteX175" fmla="*/ 1039693 w 3024845"/>
                  <a:gd name="connsiteY175" fmla="*/ 425127 h 1087484"/>
                  <a:gd name="connsiteX176" fmla="*/ 1039693 w 3024845"/>
                  <a:gd name="connsiteY176" fmla="*/ 417561 h 1087484"/>
                  <a:gd name="connsiteX177" fmla="*/ 1041466 w 3024845"/>
                  <a:gd name="connsiteY177" fmla="*/ 417561 h 1087484"/>
                  <a:gd name="connsiteX178" fmla="*/ 1053880 w 3024845"/>
                  <a:gd name="connsiteY178" fmla="*/ 417561 h 1087484"/>
                  <a:gd name="connsiteX179" fmla="*/ 1053880 w 3024845"/>
                  <a:gd name="connsiteY179" fmla="*/ 418642 h 1087484"/>
                  <a:gd name="connsiteX180" fmla="*/ 1053880 w 3024845"/>
                  <a:gd name="connsiteY180" fmla="*/ 426208 h 1087484"/>
                  <a:gd name="connsiteX181" fmla="*/ 1054640 w 3024845"/>
                  <a:gd name="connsiteY181" fmla="*/ 426208 h 1087484"/>
                  <a:gd name="connsiteX182" fmla="*/ 1059960 w 3024845"/>
                  <a:gd name="connsiteY182" fmla="*/ 426208 h 1087484"/>
                  <a:gd name="connsiteX183" fmla="*/ 1070093 w 3024845"/>
                  <a:gd name="connsiteY183" fmla="*/ 421884 h 1087484"/>
                  <a:gd name="connsiteX184" fmla="*/ 1074146 w 3024845"/>
                  <a:gd name="connsiteY184" fmla="*/ 425127 h 1087484"/>
                  <a:gd name="connsiteX185" fmla="*/ 1074146 w 3024845"/>
                  <a:gd name="connsiteY185" fmla="*/ 417561 h 1087484"/>
                  <a:gd name="connsiteX186" fmla="*/ 1076426 w 3024845"/>
                  <a:gd name="connsiteY186" fmla="*/ 417561 h 1087484"/>
                  <a:gd name="connsiteX187" fmla="*/ 1092387 w 3024845"/>
                  <a:gd name="connsiteY187" fmla="*/ 417561 h 1087484"/>
                  <a:gd name="connsiteX188" fmla="*/ 1092387 w 3024845"/>
                  <a:gd name="connsiteY188" fmla="*/ 418642 h 1087484"/>
                  <a:gd name="connsiteX189" fmla="*/ 1092387 w 3024845"/>
                  <a:gd name="connsiteY189" fmla="*/ 426208 h 1087484"/>
                  <a:gd name="connsiteX190" fmla="*/ 1122787 w 3024845"/>
                  <a:gd name="connsiteY190" fmla="*/ 426208 h 1087484"/>
                  <a:gd name="connsiteX191" fmla="*/ 1122787 w 3024845"/>
                  <a:gd name="connsiteY191" fmla="*/ 427829 h 1087484"/>
                  <a:gd name="connsiteX192" fmla="*/ 1122787 w 3024845"/>
                  <a:gd name="connsiteY192" fmla="*/ 439179 h 1087484"/>
                  <a:gd name="connsiteX193" fmla="*/ 1149134 w 3024845"/>
                  <a:gd name="connsiteY193" fmla="*/ 439179 h 1087484"/>
                  <a:gd name="connsiteX194" fmla="*/ 1149134 w 3024845"/>
                  <a:gd name="connsiteY194" fmla="*/ 469443 h 1087484"/>
                  <a:gd name="connsiteX195" fmla="*/ 1149894 w 3024845"/>
                  <a:gd name="connsiteY195" fmla="*/ 469443 h 1087484"/>
                  <a:gd name="connsiteX196" fmla="*/ 1155214 w 3024845"/>
                  <a:gd name="connsiteY196" fmla="*/ 469443 h 1087484"/>
                  <a:gd name="connsiteX197" fmla="*/ 1155214 w 3024845"/>
                  <a:gd name="connsiteY197" fmla="*/ 470524 h 1087484"/>
                  <a:gd name="connsiteX198" fmla="*/ 1155214 w 3024845"/>
                  <a:gd name="connsiteY198" fmla="*/ 478091 h 1087484"/>
                  <a:gd name="connsiteX199" fmla="*/ 1159268 w 3024845"/>
                  <a:gd name="connsiteY199" fmla="*/ 508355 h 1087484"/>
                  <a:gd name="connsiteX200" fmla="*/ 1160028 w 3024845"/>
                  <a:gd name="connsiteY200" fmla="*/ 508355 h 1087484"/>
                  <a:gd name="connsiteX201" fmla="*/ 1165348 w 3024845"/>
                  <a:gd name="connsiteY201" fmla="*/ 508355 h 1087484"/>
                  <a:gd name="connsiteX202" fmla="*/ 1165348 w 3024845"/>
                  <a:gd name="connsiteY202" fmla="*/ 509166 h 1087484"/>
                  <a:gd name="connsiteX203" fmla="*/ 1165348 w 3024845"/>
                  <a:gd name="connsiteY203" fmla="*/ 514841 h 1087484"/>
                  <a:gd name="connsiteX204" fmla="*/ 1166361 w 3024845"/>
                  <a:gd name="connsiteY204" fmla="*/ 514841 h 1087484"/>
                  <a:gd name="connsiteX205" fmla="*/ 1173454 w 3024845"/>
                  <a:gd name="connsiteY205" fmla="*/ 514841 h 1087484"/>
                  <a:gd name="connsiteX206" fmla="*/ 1173454 w 3024845"/>
                  <a:gd name="connsiteY206" fmla="*/ 545106 h 1087484"/>
                  <a:gd name="connsiteX207" fmla="*/ 1175481 w 3024845"/>
                  <a:gd name="connsiteY207" fmla="*/ 545106 h 1087484"/>
                  <a:gd name="connsiteX208" fmla="*/ 1189668 w 3024845"/>
                  <a:gd name="connsiteY208" fmla="*/ 545106 h 1087484"/>
                  <a:gd name="connsiteX209" fmla="*/ 1189668 w 3024845"/>
                  <a:gd name="connsiteY209" fmla="*/ 568885 h 1087484"/>
                  <a:gd name="connsiteX210" fmla="*/ 1191695 w 3024845"/>
                  <a:gd name="connsiteY210" fmla="*/ 570506 h 1087484"/>
                  <a:gd name="connsiteX211" fmla="*/ 1191695 w 3024845"/>
                  <a:gd name="connsiteY211" fmla="*/ 581856 h 1087484"/>
                  <a:gd name="connsiteX212" fmla="*/ 1192455 w 3024845"/>
                  <a:gd name="connsiteY212" fmla="*/ 581856 h 1087484"/>
                  <a:gd name="connsiteX213" fmla="*/ 1197775 w 3024845"/>
                  <a:gd name="connsiteY213" fmla="*/ 581856 h 1087484"/>
                  <a:gd name="connsiteX214" fmla="*/ 1197775 w 3024845"/>
                  <a:gd name="connsiteY214" fmla="*/ 605635 h 1087484"/>
                  <a:gd name="connsiteX215" fmla="*/ 1199041 w 3024845"/>
                  <a:gd name="connsiteY215" fmla="*/ 605635 h 1087484"/>
                  <a:gd name="connsiteX216" fmla="*/ 1207908 w 3024845"/>
                  <a:gd name="connsiteY216" fmla="*/ 605635 h 1087484"/>
                  <a:gd name="connsiteX217" fmla="*/ 1209935 w 3024845"/>
                  <a:gd name="connsiteY217" fmla="*/ 609689 h 1087484"/>
                  <a:gd name="connsiteX218" fmla="*/ 1209935 w 3024845"/>
                  <a:gd name="connsiteY218" fmla="*/ 622930 h 1087484"/>
                  <a:gd name="connsiteX219" fmla="*/ 1211455 w 3024845"/>
                  <a:gd name="connsiteY219" fmla="*/ 621038 h 1087484"/>
                  <a:gd name="connsiteX220" fmla="*/ 1222095 w 3024845"/>
                  <a:gd name="connsiteY220" fmla="*/ 607797 h 1087484"/>
                  <a:gd name="connsiteX221" fmla="*/ 1250469 w 3024845"/>
                  <a:gd name="connsiteY221" fmla="*/ 607797 h 1087484"/>
                  <a:gd name="connsiteX222" fmla="*/ 1250469 w 3024845"/>
                  <a:gd name="connsiteY222" fmla="*/ 694268 h 1087484"/>
                  <a:gd name="connsiteX223" fmla="*/ 1251229 w 3024845"/>
                  <a:gd name="connsiteY223" fmla="*/ 694268 h 1087484"/>
                  <a:gd name="connsiteX224" fmla="*/ 1256549 w 3024845"/>
                  <a:gd name="connsiteY224" fmla="*/ 694268 h 1087484"/>
                  <a:gd name="connsiteX225" fmla="*/ 1257309 w 3024845"/>
                  <a:gd name="connsiteY225" fmla="*/ 692917 h 1087484"/>
                  <a:gd name="connsiteX226" fmla="*/ 1262629 w 3024845"/>
                  <a:gd name="connsiteY226" fmla="*/ 683459 h 1087484"/>
                  <a:gd name="connsiteX227" fmla="*/ 1262629 w 3024845"/>
                  <a:gd name="connsiteY227" fmla="*/ 685351 h 1087484"/>
                  <a:gd name="connsiteX228" fmla="*/ 1262629 w 3024845"/>
                  <a:gd name="connsiteY228" fmla="*/ 698592 h 1087484"/>
                  <a:gd name="connsiteX229" fmla="*/ 1266682 w 3024845"/>
                  <a:gd name="connsiteY229" fmla="*/ 653195 h 1087484"/>
                  <a:gd name="connsiteX230" fmla="*/ 1267442 w 3024845"/>
                  <a:gd name="connsiteY230" fmla="*/ 653195 h 1087484"/>
                  <a:gd name="connsiteX231" fmla="*/ 1272762 w 3024845"/>
                  <a:gd name="connsiteY231" fmla="*/ 653195 h 1087484"/>
                  <a:gd name="connsiteX232" fmla="*/ 1272762 w 3024845"/>
                  <a:gd name="connsiteY232" fmla="*/ 588341 h 1087484"/>
                  <a:gd name="connsiteX233" fmla="*/ 1273776 w 3024845"/>
                  <a:gd name="connsiteY233" fmla="*/ 588341 h 1087484"/>
                  <a:gd name="connsiteX234" fmla="*/ 1280869 w 3024845"/>
                  <a:gd name="connsiteY234" fmla="*/ 588341 h 1087484"/>
                  <a:gd name="connsiteX235" fmla="*/ 1293029 w 3024845"/>
                  <a:gd name="connsiteY235" fmla="*/ 545106 h 1087484"/>
                  <a:gd name="connsiteX236" fmla="*/ 1294296 w 3024845"/>
                  <a:gd name="connsiteY236" fmla="*/ 545106 h 1087484"/>
                  <a:gd name="connsiteX237" fmla="*/ 1303163 w 3024845"/>
                  <a:gd name="connsiteY237" fmla="*/ 545106 h 1087484"/>
                  <a:gd name="connsiteX238" fmla="*/ 1313296 w 3024845"/>
                  <a:gd name="connsiteY238" fmla="*/ 588341 h 1087484"/>
                  <a:gd name="connsiteX239" fmla="*/ 1314309 w 3024845"/>
                  <a:gd name="connsiteY239" fmla="*/ 588341 h 1087484"/>
                  <a:gd name="connsiteX240" fmla="*/ 1321403 w 3024845"/>
                  <a:gd name="connsiteY240" fmla="*/ 588341 h 1087484"/>
                  <a:gd name="connsiteX241" fmla="*/ 1321403 w 3024845"/>
                  <a:gd name="connsiteY241" fmla="*/ 627253 h 1087484"/>
                  <a:gd name="connsiteX242" fmla="*/ 1323176 w 3024845"/>
                  <a:gd name="connsiteY242" fmla="*/ 627253 h 1087484"/>
                  <a:gd name="connsiteX243" fmla="*/ 1335590 w 3024845"/>
                  <a:gd name="connsiteY243" fmla="*/ 627253 h 1087484"/>
                  <a:gd name="connsiteX244" fmla="*/ 1335590 w 3024845"/>
                  <a:gd name="connsiteY244" fmla="*/ 629415 h 1087484"/>
                  <a:gd name="connsiteX245" fmla="*/ 1335590 w 3024845"/>
                  <a:gd name="connsiteY245" fmla="*/ 644547 h 1087484"/>
                  <a:gd name="connsiteX246" fmla="*/ 1339643 w 3024845"/>
                  <a:gd name="connsiteY246" fmla="*/ 642386 h 1087484"/>
                  <a:gd name="connsiteX247" fmla="*/ 1339643 w 3024845"/>
                  <a:gd name="connsiteY247" fmla="*/ 627253 h 1087484"/>
                  <a:gd name="connsiteX248" fmla="*/ 1341163 w 3024845"/>
                  <a:gd name="connsiteY248" fmla="*/ 627253 h 1087484"/>
                  <a:gd name="connsiteX249" fmla="*/ 1351803 w 3024845"/>
                  <a:gd name="connsiteY249" fmla="*/ 627253 h 1087484"/>
                  <a:gd name="connsiteX250" fmla="*/ 1351803 w 3024845"/>
                  <a:gd name="connsiteY250" fmla="*/ 628874 h 1087484"/>
                  <a:gd name="connsiteX251" fmla="*/ 1351803 w 3024845"/>
                  <a:gd name="connsiteY251" fmla="*/ 640224 h 1087484"/>
                  <a:gd name="connsiteX252" fmla="*/ 1382204 w 3024845"/>
                  <a:gd name="connsiteY252" fmla="*/ 640224 h 1087484"/>
                  <a:gd name="connsiteX253" fmla="*/ 1382204 w 3024845"/>
                  <a:gd name="connsiteY253" fmla="*/ 603474 h 1087484"/>
                  <a:gd name="connsiteX254" fmla="*/ 1383470 w 3024845"/>
                  <a:gd name="connsiteY254" fmla="*/ 603474 h 1087484"/>
                  <a:gd name="connsiteX255" fmla="*/ 1392337 w 3024845"/>
                  <a:gd name="connsiteY255" fmla="*/ 603474 h 1087484"/>
                  <a:gd name="connsiteX256" fmla="*/ 1392337 w 3024845"/>
                  <a:gd name="connsiteY256" fmla="*/ 625091 h 1087484"/>
                  <a:gd name="connsiteX257" fmla="*/ 1394364 w 3024845"/>
                  <a:gd name="connsiteY257" fmla="*/ 592665 h 1087484"/>
                  <a:gd name="connsiteX258" fmla="*/ 1416657 w 3024845"/>
                  <a:gd name="connsiteY258" fmla="*/ 592665 h 1087484"/>
                  <a:gd name="connsiteX259" fmla="*/ 1416657 w 3024845"/>
                  <a:gd name="connsiteY259" fmla="*/ 591043 h 1087484"/>
                  <a:gd name="connsiteX260" fmla="*/ 1416657 w 3024845"/>
                  <a:gd name="connsiteY260" fmla="*/ 579694 h 1087484"/>
                  <a:gd name="connsiteX261" fmla="*/ 1417417 w 3024845"/>
                  <a:gd name="connsiteY261" fmla="*/ 579694 h 1087484"/>
                  <a:gd name="connsiteX262" fmla="*/ 1422737 w 3024845"/>
                  <a:gd name="connsiteY262" fmla="*/ 579694 h 1087484"/>
                  <a:gd name="connsiteX263" fmla="*/ 1422737 w 3024845"/>
                  <a:gd name="connsiteY263" fmla="*/ 577803 h 1087484"/>
                  <a:gd name="connsiteX264" fmla="*/ 1422737 w 3024845"/>
                  <a:gd name="connsiteY264" fmla="*/ 564562 h 1087484"/>
                  <a:gd name="connsiteX265" fmla="*/ 1426791 w 3024845"/>
                  <a:gd name="connsiteY265" fmla="*/ 571047 h 1087484"/>
                  <a:gd name="connsiteX266" fmla="*/ 1429071 w 3024845"/>
                  <a:gd name="connsiteY266" fmla="*/ 571047 h 1087484"/>
                  <a:gd name="connsiteX267" fmla="*/ 1445031 w 3024845"/>
                  <a:gd name="connsiteY267" fmla="*/ 571047 h 1087484"/>
                  <a:gd name="connsiteX268" fmla="*/ 1445031 w 3024845"/>
                  <a:gd name="connsiteY268" fmla="*/ 570236 h 1087484"/>
                  <a:gd name="connsiteX269" fmla="*/ 1445031 w 3024845"/>
                  <a:gd name="connsiteY269" fmla="*/ 564562 h 1087484"/>
                  <a:gd name="connsiteX270" fmla="*/ 1445791 w 3024845"/>
                  <a:gd name="connsiteY270" fmla="*/ 564562 h 1087484"/>
                  <a:gd name="connsiteX271" fmla="*/ 1451111 w 3024845"/>
                  <a:gd name="connsiteY271" fmla="*/ 564562 h 1087484"/>
                  <a:gd name="connsiteX272" fmla="*/ 1451111 w 3024845"/>
                  <a:gd name="connsiteY272" fmla="*/ 565913 h 1087484"/>
                  <a:gd name="connsiteX273" fmla="*/ 1451111 w 3024845"/>
                  <a:gd name="connsiteY273" fmla="*/ 575371 h 1087484"/>
                  <a:gd name="connsiteX274" fmla="*/ 1489618 w 3024845"/>
                  <a:gd name="connsiteY274" fmla="*/ 575371 h 1087484"/>
                  <a:gd name="connsiteX275" fmla="*/ 1489618 w 3024845"/>
                  <a:gd name="connsiteY275" fmla="*/ 713724 h 1087484"/>
                  <a:gd name="connsiteX276" fmla="*/ 1491138 w 3024845"/>
                  <a:gd name="connsiteY276" fmla="*/ 713724 h 1087484"/>
                  <a:gd name="connsiteX277" fmla="*/ 1501778 w 3024845"/>
                  <a:gd name="connsiteY277" fmla="*/ 713724 h 1087484"/>
                  <a:gd name="connsiteX278" fmla="*/ 1501778 w 3024845"/>
                  <a:gd name="connsiteY278" fmla="*/ 700754 h 1087484"/>
                  <a:gd name="connsiteX279" fmla="*/ 1505832 w 3024845"/>
                  <a:gd name="connsiteY279" fmla="*/ 700754 h 1087484"/>
                  <a:gd name="connsiteX280" fmla="*/ 1505832 w 3024845"/>
                  <a:gd name="connsiteY280" fmla="*/ 713724 h 1087484"/>
                  <a:gd name="connsiteX281" fmla="*/ 1536232 w 3024845"/>
                  <a:gd name="connsiteY281" fmla="*/ 713724 h 1087484"/>
                  <a:gd name="connsiteX282" fmla="*/ 1536232 w 3024845"/>
                  <a:gd name="connsiteY282" fmla="*/ 683459 h 1087484"/>
                  <a:gd name="connsiteX283" fmla="*/ 1548392 w 3024845"/>
                  <a:gd name="connsiteY283" fmla="*/ 683459 h 1087484"/>
                  <a:gd name="connsiteX284" fmla="*/ 1560552 w 3024845"/>
                  <a:gd name="connsiteY284" fmla="*/ 681298 h 1087484"/>
                  <a:gd name="connsiteX285" fmla="*/ 1564606 w 3024845"/>
                  <a:gd name="connsiteY285" fmla="*/ 683459 h 1087484"/>
                  <a:gd name="connsiteX286" fmla="*/ 1574739 w 3024845"/>
                  <a:gd name="connsiteY286" fmla="*/ 683459 h 1087484"/>
                  <a:gd name="connsiteX287" fmla="*/ 1574739 w 3024845"/>
                  <a:gd name="connsiteY287" fmla="*/ 713724 h 1087484"/>
                  <a:gd name="connsiteX288" fmla="*/ 1582846 w 3024845"/>
                  <a:gd name="connsiteY288" fmla="*/ 713724 h 1087484"/>
                  <a:gd name="connsiteX289" fmla="*/ 1582846 w 3024845"/>
                  <a:gd name="connsiteY289" fmla="*/ 731019 h 1087484"/>
                  <a:gd name="connsiteX290" fmla="*/ 1592182 w 3024845"/>
                  <a:gd name="connsiteY290" fmla="*/ 731924 h 1087484"/>
                  <a:gd name="connsiteX291" fmla="*/ 1605140 w 3024845"/>
                  <a:gd name="connsiteY291" fmla="*/ 731924 h 1087484"/>
                  <a:gd name="connsiteX292" fmla="*/ 1605140 w 3024845"/>
                  <a:gd name="connsiteY292" fmla="*/ 715886 h 1087484"/>
                  <a:gd name="connsiteX293" fmla="*/ 1673096 w 3024845"/>
                  <a:gd name="connsiteY293" fmla="*/ 715886 h 1087484"/>
                  <a:gd name="connsiteX294" fmla="*/ 1673096 w 3024845"/>
                  <a:gd name="connsiteY294" fmla="*/ 630633 h 1087484"/>
                  <a:gd name="connsiteX295" fmla="*/ 1745104 w 3024845"/>
                  <a:gd name="connsiteY295" fmla="*/ 630633 h 1087484"/>
                  <a:gd name="connsiteX296" fmla="*/ 1745104 w 3024845"/>
                  <a:gd name="connsiteY296" fmla="*/ 709401 h 1087484"/>
                  <a:gd name="connsiteX297" fmla="*/ 1747008 w 3024845"/>
                  <a:gd name="connsiteY297" fmla="*/ 709401 h 1087484"/>
                  <a:gd name="connsiteX298" fmla="*/ 1748250 w 3024845"/>
                  <a:gd name="connsiteY298" fmla="*/ 731924 h 1087484"/>
                  <a:gd name="connsiteX299" fmla="*/ 1757926 w 3024845"/>
                  <a:gd name="connsiteY299" fmla="*/ 731924 h 1087484"/>
                  <a:gd name="connsiteX300" fmla="*/ 1759168 w 3024845"/>
                  <a:gd name="connsiteY300" fmla="*/ 709401 h 1087484"/>
                  <a:gd name="connsiteX301" fmla="*/ 1765248 w 3024845"/>
                  <a:gd name="connsiteY301" fmla="*/ 709401 h 1087484"/>
                  <a:gd name="connsiteX302" fmla="*/ 1766490 w 3024845"/>
                  <a:gd name="connsiteY302" fmla="*/ 731924 h 1087484"/>
                  <a:gd name="connsiteX303" fmla="*/ 1817112 w 3024845"/>
                  <a:gd name="connsiteY303" fmla="*/ 731924 h 1087484"/>
                  <a:gd name="connsiteX304" fmla="*/ 1817112 w 3024845"/>
                  <a:gd name="connsiteY304" fmla="*/ 568896 h 1087484"/>
                  <a:gd name="connsiteX305" fmla="*/ 2014439 w 3024845"/>
                  <a:gd name="connsiteY305" fmla="*/ 568896 h 1087484"/>
                  <a:gd name="connsiteX306" fmla="*/ 2014439 w 3024845"/>
                  <a:gd name="connsiteY306" fmla="*/ 731924 h 1087484"/>
                  <a:gd name="connsiteX307" fmla="*/ 2033136 w 3024845"/>
                  <a:gd name="connsiteY307" fmla="*/ 731924 h 1087484"/>
                  <a:gd name="connsiteX308" fmla="*/ 2033136 w 3024845"/>
                  <a:gd name="connsiteY308" fmla="*/ 649231 h 1087484"/>
                  <a:gd name="connsiteX309" fmla="*/ 2128256 w 3024845"/>
                  <a:gd name="connsiteY309" fmla="*/ 649231 h 1087484"/>
                  <a:gd name="connsiteX310" fmla="*/ 2146266 w 3024845"/>
                  <a:gd name="connsiteY310" fmla="*/ 160309 h 1087484"/>
                  <a:gd name="connsiteX311" fmla="*/ 2150320 w 3024845"/>
                  <a:gd name="connsiteY311" fmla="*/ 88970 h 1087484"/>
                  <a:gd name="connsiteX312" fmla="*/ 2152346 w 3024845"/>
                  <a:gd name="connsiteY312" fmla="*/ 28441 h 1087484"/>
                  <a:gd name="connsiteX313" fmla="*/ 2180720 w 3024845"/>
                  <a:gd name="connsiteY313" fmla="*/ 584018 h 1087484"/>
                  <a:gd name="connsiteX314" fmla="*/ 2245574 w 3024845"/>
                  <a:gd name="connsiteY314" fmla="*/ 584018 h 1087484"/>
                  <a:gd name="connsiteX315" fmla="*/ 2245574 w 3024845"/>
                  <a:gd name="connsiteY315" fmla="*/ 659680 h 1087484"/>
                  <a:gd name="connsiteX316" fmla="*/ 2253681 w 3024845"/>
                  <a:gd name="connsiteY316" fmla="*/ 659680 h 1087484"/>
                  <a:gd name="connsiteX317" fmla="*/ 2255708 w 3024845"/>
                  <a:gd name="connsiteY317" fmla="*/ 653195 h 1087484"/>
                  <a:gd name="connsiteX318" fmla="*/ 2261788 w 3024845"/>
                  <a:gd name="connsiteY318" fmla="*/ 653195 h 1087484"/>
                  <a:gd name="connsiteX319" fmla="*/ 2263815 w 3024845"/>
                  <a:gd name="connsiteY319" fmla="*/ 661842 h 1087484"/>
                  <a:gd name="connsiteX320" fmla="*/ 2275975 w 3024845"/>
                  <a:gd name="connsiteY320" fmla="*/ 661842 h 1087484"/>
                  <a:gd name="connsiteX321" fmla="*/ 2275975 w 3024845"/>
                  <a:gd name="connsiteY321" fmla="*/ 655356 h 1087484"/>
                  <a:gd name="connsiteX322" fmla="*/ 2298268 w 3024845"/>
                  <a:gd name="connsiteY322" fmla="*/ 655356 h 1087484"/>
                  <a:gd name="connsiteX323" fmla="*/ 2298268 w 3024845"/>
                  <a:gd name="connsiteY323" fmla="*/ 661842 h 1087484"/>
                  <a:gd name="connsiteX324" fmla="*/ 2318535 w 3024845"/>
                  <a:gd name="connsiteY324" fmla="*/ 661842 h 1087484"/>
                  <a:gd name="connsiteX325" fmla="*/ 2318535 w 3024845"/>
                  <a:gd name="connsiteY325" fmla="*/ 707239 h 1087484"/>
                  <a:gd name="connsiteX326" fmla="*/ 2332722 w 3024845"/>
                  <a:gd name="connsiteY326" fmla="*/ 707239 h 1087484"/>
                  <a:gd name="connsiteX327" fmla="*/ 2332722 w 3024845"/>
                  <a:gd name="connsiteY327" fmla="*/ 694268 h 1087484"/>
                  <a:gd name="connsiteX328" fmla="*/ 2348936 w 3024845"/>
                  <a:gd name="connsiteY328" fmla="*/ 694268 h 1087484"/>
                  <a:gd name="connsiteX329" fmla="*/ 2348936 w 3024845"/>
                  <a:gd name="connsiteY329" fmla="*/ 514841 h 1087484"/>
                  <a:gd name="connsiteX330" fmla="*/ 2355016 w 3024845"/>
                  <a:gd name="connsiteY330" fmla="*/ 508355 h 1087484"/>
                  <a:gd name="connsiteX331" fmla="*/ 2427977 w 3024845"/>
                  <a:gd name="connsiteY331" fmla="*/ 508355 h 1087484"/>
                  <a:gd name="connsiteX332" fmla="*/ 2427977 w 3024845"/>
                  <a:gd name="connsiteY332" fmla="*/ 517003 h 1087484"/>
                  <a:gd name="connsiteX333" fmla="*/ 2438110 w 3024845"/>
                  <a:gd name="connsiteY333" fmla="*/ 517003 h 1087484"/>
                  <a:gd name="connsiteX334" fmla="*/ 2438110 w 3024845"/>
                  <a:gd name="connsiteY334" fmla="*/ 631577 h 1087484"/>
                  <a:gd name="connsiteX335" fmla="*/ 2460404 w 3024845"/>
                  <a:gd name="connsiteY335" fmla="*/ 631577 h 1087484"/>
                  <a:gd name="connsiteX336" fmla="*/ 2460404 w 3024845"/>
                  <a:gd name="connsiteY336" fmla="*/ 564562 h 1087484"/>
                  <a:gd name="connsiteX337" fmla="*/ 2486751 w 3024845"/>
                  <a:gd name="connsiteY337" fmla="*/ 564562 h 1087484"/>
                  <a:gd name="connsiteX338" fmla="*/ 2490804 w 3024845"/>
                  <a:gd name="connsiteY338" fmla="*/ 560238 h 1087484"/>
                  <a:gd name="connsiteX339" fmla="*/ 2498911 w 3024845"/>
                  <a:gd name="connsiteY339" fmla="*/ 560238 h 1087484"/>
                  <a:gd name="connsiteX340" fmla="*/ 2502964 w 3024845"/>
                  <a:gd name="connsiteY340" fmla="*/ 564562 h 1087484"/>
                  <a:gd name="connsiteX341" fmla="*/ 2525258 w 3024845"/>
                  <a:gd name="connsiteY341" fmla="*/ 564562 h 1087484"/>
                  <a:gd name="connsiteX342" fmla="*/ 2525258 w 3024845"/>
                  <a:gd name="connsiteY342" fmla="*/ 447826 h 1087484"/>
                  <a:gd name="connsiteX343" fmla="*/ 2582005 w 3024845"/>
                  <a:gd name="connsiteY343" fmla="*/ 437017 h 1087484"/>
                  <a:gd name="connsiteX344" fmla="*/ 2582005 w 3024845"/>
                  <a:gd name="connsiteY344" fmla="*/ 438098 h 1087484"/>
                  <a:gd name="connsiteX345" fmla="*/ 2582005 w 3024845"/>
                  <a:gd name="connsiteY345" fmla="*/ 445664 h 1087484"/>
                  <a:gd name="connsiteX346" fmla="*/ 2608352 w 3024845"/>
                  <a:gd name="connsiteY346" fmla="*/ 445664 h 1087484"/>
                  <a:gd name="connsiteX347" fmla="*/ 2608352 w 3024845"/>
                  <a:gd name="connsiteY347" fmla="*/ 700754 h 1087484"/>
                  <a:gd name="connsiteX348" fmla="*/ 2630646 w 3024845"/>
                  <a:gd name="connsiteY348" fmla="*/ 700754 h 1087484"/>
                  <a:gd name="connsiteX349" fmla="*/ 2630646 w 3024845"/>
                  <a:gd name="connsiteY349" fmla="*/ 696430 h 1087484"/>
                  <a:gd name="connsiteX350" fmla="*/ 2642806 w 3024845"/>
                  <a:gd name="connsiteY350" fmla="*/ 696430 h 1087484"/>
                  <a:gd name="connsiteX351" fmla="*/ 2642806 w 3024845"/>
                  <a:gd name="connsiteY351" fmla="*/ 700754 h 1087484"/>
                  <a:gd name="connsiteX352" fmla="*/ 2667126 w 3024845"/>
                  <a:gd name="connsiteY352" fmla="*/ 700754 h 1087484"/>
                  <a:gd name="connsiteX353" fmla="*/ 2667126 w 3024845"/>
                  <a:gd name="connsiteY353" fmla="*/ 687783 h 1087484"/>
                  <a:gd name="connsiteX354" fmla="*/ 2695500 w 3024845"/>
                  <a:gd name="connsiteY354" fmla="*/ 687783 h 1087484"/>
                  <a:gd name="connsiteX355" fmla="*/ 2707660 w 3024845"/>
                  <a:gd name="connsiteY355" fmla="*/ 683459 h 1087484"/>
                  <a:gd name="connsiteX356" fmla="*/ 2727927 w 3024845"/>
                  <a:gd name="connsiteY356" fmla="*/ 687783 h 1087484"/>
                  <a:gd name="connsiteX357" fmla="*/ 2727927 w 3024845"/>
                  <a:gd name="connsiteY357" fmla="*/ 670489 h 1087484"/>
                  <a:gd name="connsiteX358" fmla="*/ 2736034 w 3024845"/>
                  <a:gd name="connsiteY358" fmla="*/ 670489 h 1087484"/>
                  <a:gd name="connsiteX359" fmla="*/ 2736034 w 3024845"/>
                  <a:gd name="connsiteY359" fmla="*/ 657518 h 1087484"/>
                  <a:gd name="connsiteX360" fmla="*/ 2792781 w 3024845"/>
                  <a:gd name="connsiteY360" fmla="*/ 657518 h 1087484"/>
                  <a:gd name="connsiteX361" fmla="*/ 2792781 w 3024845"/>
                  <a:gd name="connsiteY361" fmla="*/ 627253 h 1087484"/>
                  <a:gd name="connsiteX362" fmla="*/ 2811021 w 3024845"/>
                  <a:gd name="connsiteY362" fmla="*/ 627253 h 1087484"/>
                  <a:gd name="connsiteX363" fmla="*/ 2811021 w 3024845"/>
                  <a:gd name="connsiteY363" fmla="*/ 620768 h 1087484"/>
                  <a:gd name="connsiteX364" fmla="*/ 2823181 w 3024845"/>
                  <a:gd name="connsiteY364" fmla="*/ 620768 h 1087484"/>
                  <a:gd name="connsiteX365" fmla="*/ 2823181 w 3024845"/>
                  <a:gd name="connsiteY365" fmla="*/ 627253 h 1087484"/>
                  <a:gd name="connsiteX366" fmla="*/ 2839395 w 3024845"/>
                  <a:gd name="connsiteY366" fmla="*/ 627253 h 1087484"/>
                  <a:gd name="connsiteX367" fmla="*/ 2839395 w 3024845"/>
                  <a:gd name="connsiteY367" fmla="*/ 676974 h 1087484"/>
                  <a:gd name="connsiteX368" fmla="*/ 2871822 w 3024845"/>
                  <a:gd name="connsiteY368" fmla="*/ 676974 h 1087484"/>
                  <a:gd name="connsiteX369" fmla="*/ 2871822 w 3024845"/>
                  <a:gd name="connsiteY369" fmla="*/ 651033 h 1087484"/>
                  <a:gd name="connsiteX370" fmla="*/ 2910329 w 3024845"/>
                  <a:gd name="connsiteY370" fmla="*/ 651033 h 1087484"/>
                  <a:gd name="connsiteX371" fmla="*/ 2910329 w 3024845"/>
                  <a:gd name="connsiteY371" fmla="*/ 620768 h 1087484"/>
                  <a:gd name="connsiteX372" fmla="*/ 2958970 w 3024845"/>
                  <a:gd name="connsiteY372" fmla="*/ 620768 h 1087484"/>
                  <a:gd name="connsiteX373" fmla="*/ 2958970 w 3024845"/>
                  <a:gd name="connsiteY373" fmla="*/ 731924 h 1087484"/>
                  <a:gd name="connsiteX374" fmla="*/ 2958970 w 3024845"/>
                  <a:gd name="connsiteY374" fmla="*/ 745703 h 1087484"/>
                  <a:gd name="connsiteX375" fmla="*/ 3024845 w 3024845"/>
                  <a:gd name="connsiteY375" fmla="*/ 745703 h 1087484"/>
                  <a:gd name="connsiteX376" fmla="*/ 3024845 w 3024845"/>
                  <a:gd name="connsiteY376" fmla="*/ 1087484 h 1087484"/>
                  <a:gd name="connsiteX377" fmla="*/ 2054 w 3024845"/>
                  <a:gd name="connsiteY377" fmla="*/ 1085151 h 1087484"/>
                  <a:gd name="connsiteX378" fmla="*/ 0 w 3024845"/>
                  <a:gd name="connsiteY378" fmla="*/ 651033 h 1087484"/>
                  <a:gd name="connsiteX379" fmla="*/ 20267 w 3024845"/>
                  <a:gd name="connsiteY379" fmla="*/ 651033 h 1087484"/>
                  <a:gd name="connsiteX380" fmla="*/ 20774 w 3024845"/>
                  <a:gd name="connsiteY380" fmla="*/ 649952 h 1087484"/>
                  <a:gd name="connsiteX381" fmla="*/ 24320 w 3024845"/>
                  <a:gd name="connsiteY381" fmla="*/ 642386 h 1087484"/>
                  <a:gd name="connsiteX382" fmla="*/ 26094 w 3024845"/>
                  <a:gd name="connsiteY382" fmla="*/ 642656 h 1087484"/>
                  <a:gd name="connsiteX383" fmla="*/ 38507 w 3024845"/>
                  <a:gd name="connsiteY383" fmla="*/ 644547 h 1087484"/>
                  <a:gd name="connsiteX384" fmla="*/ 39014 w 3024845"/>
                  <a:gd name="connsiteY384" fmla="*/ 645899 h 1087484"/>
                  <a:gd name="connsiteX385" fmla="*/ 42560 w 3024845"/>
                  <a:gd name="connsiteY385" fmla="*/ 655356 h 1087484"/>
                  <a:gd name="connsiteX386" fmla="*/ 68907 w 3024845"/>
                  <a:gd name="connsiteY386" fmla="*/ 657518 h 1087484"/>
                  <a:gd name="connsiteX387" fmla="*/ 68907 w 3024845"/>
                  <a:gd name="connsiteY387" fmla="*/ 534297 h 1087484"/>
                  <a:gd name="connsiteX388" fmla="*/ 70934 w 3024845"/>
                  <a:gd name="connsiteY388" fmla="*/ 534297 h 1087484"/>
                  <a:gd name="connsiteX389" fmla="*/ 85121 w 3024845"/>
                  <a:gd name="connsiteY389" fmla="*/ 534297 h 1087484"/>
                  <a:gd name="connsiteX390" fmla="*/ 85121 w 3024845"/>
                  <a:gd name="connsiteY390" fmla="*/ 398105 h 1087484"/>
                  <a:gd name="connsiteX391" fmla="*/ 86894 w 3024845"/>
                  <a:gd name="connsiteY391" fmla="*/ 398105 h 1087484"/>
                  <a:gd name="connsiteX392" fmla="*/ 99308 w 3024845"/>
                  <a:gd name="connsiteY392" fmla="*/ 398105 h 1087484"/>
                  <a:gd name="connsiteX393" fmla="*/ 99308 w 3024845"/>
                  <a:gd name="connsiteY393" fmla="*/ 283531 h 1087484"/>
                  <a:gd name="connsiteX394" fmla="*/ 103361 w 3024845"/>
                  <a:gd name="connsiteY394" fmla="*/ 255427 h 1087484"/>
                  <a:gd name="connsiteX395" fmla="*/ 105388 w 3024845"/>
                  <a:gd name="connsiteY395" fmla="*/ 255427 h 1087484"/>
                  <a:gd name="connsiteX396" fmla="*/ 119575 w 3024845"/>
                  <a:gd name="connsiteY396" fmla="*/ 255427 h 1087484"/>
                  <a:gd name="connsiteX0" fmla="*/ 119575 w 3024845"/>
                  <a:gd name="connsiteY0" fmla="*/ 200101 h 1032158"/>
                  <a:gd name="connsiteX1" fmla="*/ 200642 w 3024845"/>
                  <a:gd name="connsiteY1" fmla="*/ 197940 h 1032158"/>
                  <a:gd name="connsiteX2" fmla="*/ 202669 w 3024845"/>
                  <a:gd name="connsiteY2" fmla="*/ 197940 h 1032158"/>
                  <a:gd name="connsiteX3" fmla="*/ 216856 w 3024845"/>
                  <a:gd name="connsiteY3" fmla="*/ 197940 h 1032158"/>
                  <a:gd name="connsiteX4" fmla="*/ 216856 w 3024845"/>
                  <a:gd name="connsiteY4" fmla="*/ 221719 h 1032158"/>
                  <a:gd name="connsiteX5" fmla="*/ 217363 w 3024845"/>
                  <a:gd name="connsiteY5" fmla="*/ 222530 h 1032158"/>
                  <a:gd name="connsiteX6" fmla="*/ 220909 w 3024845"/>
                  <a:gd name="connsiteY6" fmla="*/ 228205 h 1032158"/>
                  <a:gd name="connsiteX7" fmla="*/ 220909 w 3024845"/>
                  <a:gd name="connsiteY7" fmla="*/ 342779 h 1032158"/>
                  <a:gd name="connsiteX8" fmla="*/ 223189 w 3024845"/>
                  <a:gd name="connsiteY8" fmla="*/ 342779 h 1032158"/>
                  <a:gd name="connsiteX9" fmla="*/ 239150 w 3024845"/>
                  <a:gd name="connsiteY9" fmla="*/ 342779 h 1032158"/>
                  <a:gd name="connsiteX10" fmla="*/ 239150 w 3024845"/>
                  <a:gd name="connsiteY10" fmla="*/ 483294 h 1032158"/>
                  <a:gd name="connsiteX11" fmla="*/ 240670 w 3024845"/>
                  <a:gd name="connsiteY11" fmla="*/ 483024 h 1032158"/>
                  <a:gd name="connsiteX12" fmla="*/ 251310 w 3024845"/>
                  <a:gd name="connsiteY12" fmla="*/ 481133 h 1032158"/>
                  <a:gd name="connsiteX13" fmla="*/ 249283 w 3024845"/>
                  <a:gd name="connsiteY13" fmla="*/ 569765 h 1032158"/>
                  <a:gd name="connsiteX14" fmla="*/ 250803 w 3024845"/>
                  <a:gd name="connsiteY14" fmla="*/ 570036 h 1032158"/>
                  <a:gd name="connsiteX15" fmla="*/ 261443 w 3024845"/>
                  <a:gd name="connsiteY15" fmla="*/ 571927 h 1032158"/>
                  <a:gd name="connsiteX16" fmla="*/ 261696 w 3024845"/>
                  <a:gd name="connsiteY16" fmla="*/ 572738 h 1032158"/>
                  <a:gd name="connsiteX17" fmla="*/ 263470 w 3024845"/>
                  <a:gd name="connsiteY17" fmla="*/ 578413 h 1032158"/>
                  <a:gd name="connsiteX18" fmla="*/ 264230 w 3024845"/>
                  <a:gd name="connsiteY18" fmla="*/ 575981 h 1032158"/>
                  <a:gd name="connsiteX19" fmla="*/ 269550 w 3024845"/>
                  <a:gd name="connsiteY19" fmla="*/ 558957 h 1032158"/>
                  <a:gd name="connsiteX20" fmla="*/ 271323 w 3024845"/>
                  <a:gd name="connsiteY20" fmla="*/ 558957 h 1032158"/>
                  <a:gd name="connsiteX21" fmla="*/ 283737 w 3024845"/>
                  <a:gd name="connsiteY21" fmla="*/ 558957 h 1032158"/>
                  <a:gd name="connsiteX22" fmla="*/ 283737 w 3024845"/>
                  <a:gd name="connsiteY22" fmla="*/ 591383 h 1032158"/>
                  <a:gd name="connsiteX23" fmla="*/ 284750 w 3024845"/>
                  <a:gd name="connsiteY23" fmla="*/ 591924 h 1032158"/>
                  <a:gd name="connsiteX24" fmla="*/ 291844 w 3024845"/>
                  <a:gd name="connsiteY24" fmla="*/ 595707 h 1032158"/>
                  <a:gd name="connsiteX25" fmla="*/ 291844 w 3024845"/>
                  <a:gd name="connsiteY25" fmla="*/ 597058 h 1032158"/>
                  <a:gd name="connsiteX26" fmla="*/ 291844 w 3024845"/>
                  <a:gd name="connsiteY26" fmla="*/ 606516 h 1032158"/>
                  <a:gd name="connsiteX27" fmla="*/ 336431 w 3024845"/>
                  <a:gd name="connsiteY27" fmla="*/ 606516 h 1032158"/>
                  <a:gd name="connsiteX28" fmla="*/ 336431 w 3024845"/>
                  <a:gd name="connsiteY28" fmla="*/ 607597 h 1032158"/>
                  <a:gd name="connsiteX29" fmla="*/ 336431 w 3024845"/>
                  <a:gd name="connsiteY29" fmla="*/ 615163 h 1032158"/>
                  <a:gd name="connsiteX30" fmla="*/ 338457 w 3024845"/>
                  <a:gd name="connsiteY30" fmla="*/ 615163 h 1032158"/>
                  <a:gd name="connsiteX31" fmla="*/ 352644 w 3024845"/>
                  <a:gd name="connsiteY31" fmla="*/ 615163 h 1032158"/>
                  <a:gd name="connsiteX32" fmla="*/ 352644 w 3024845"/>
                  <a:gd name="connsiteY32" fmla="*/ 584898 h 1032158"/>
                  <a:gd name="connsiteX33" fmla="*/ 397231 w 3024845"/>
                  <a:gd name="connsiteY33" fmla="*/ 584898 h 1032158"/>
                  <a:gd name="connsiteX34" fmla="*/ 397231 w 3024845"/>
                  <a:gd name="connsiteY34" fmla="*/ 583547 h 1032158"/>
                  <a:gd name="connsiteX35" fmla="*/ 397231 w 3024845"/>
                  <a:gd name="connsiteY35" fmla="*/ 574089 h 1032158"/>
                  <a:gd name="connsiteX36" fmla="*/ 398245 w 3024845"/>
                  <a:gd name="connsiteY36" fmla="*/ 574089 h 1032158"/>
                  <a:gd name="connsiteX37" fmla="*/ 405338 w 3024845"/>
                  <a:gd name="connsiteY37" fmla="*/ 574089 h 1032158"/>
                  <a:gd name="connsiteX38" fmla="*/ 405338 w 3024845"/>
                  <a:gd name="connsiteY38" fmla="*/ 572198 h 1032158"/>
                  <a:gd name="connsiteX39" fmla="*/ 405338 w 3024845"/>
                  <a:gd name="connsiteY39" fmla="*/ 558957 h 1032158"/>
                  <a:gd name="connsiteX40" fmla="*/ 406098 w 3024845"/>
                  <a:gd name="connsiteY40" fmla="*/ 558957 h 1032158"/>
                  <a:gd name="connsiteX41" fmla="*/ 411418 w 3024845"/>
                  <a:gd name="connsiteY41" fmla="*/ 558957 h 1032158"/>
                  <a:gd name="connsiteX42" fmla="*/ 411418 w 3024845"/>
                  <a:gd name="connsiteY42" fmla="*/ 557876 h 1032158"/>
                  <a:gd name="connsiteX43" fmla="*/ 411418 w 3024845"/>
                  <a:gd name="connsiteY43" fmla="*/ 550309 h 1032158"/>
                  <a:gd name="connsiteX44" fmla="*/ 413445 w 3024845"/>
                  <a:gd name="connsiteY44" fmla="*/ 550309 h 1032158"/>
                  <a:gd name="connsiteX45" fmla="*/ 427632 w 3024845"/>
                  <a:gd name="connsiteY45" fmla="*/ 550309 h 1032158"/>
                  <a:gd name="connsiteX46" fmla="*/ 427632 w 3024845"/>
                  <a:gd name="connsiteY46" fmla="*/ 551390 h 1032158"/>
                  <a:gd name="connsiteX47" fmla="*/ 427632 w 3024845"/>
                  <a:gd name="connsiteY47" fmla="*/ 558957 h 1032158"/>
                  <a:gd name="connsiteX48" fmla="*/ 449925 w 3024845"/>
                  <a:gd name="connsiteY48" fmla="*/ 558957 h 1032158"/>
                  <a:gd name="connsiteX49" fmla="*/ 449925 w 3024845"/>
                  <a:gd name="connsiteY49" fmla="*/ 557065 h 1032158"/>
                  <a:gd name="connsiteX50" fmla="*/ 449925 w 3024845"/>
                  <a:gd name="connsiteY50" fmla="*/ 543824 h 1032158"/>
                  <a:gd name="connsiteX51" fmla="*/ 451699 w 3024845"/>
                  <a:gd name="connsiteY51" fmla="*/ 543824 h 1032158"/>
                  <a:gd name="connsiteX52" fmla="*/ 464112 w 3024845"/>
                  <a:gd name="connsiteY52" fmla="*/ 543824 h 1032158"/>
                  <a:gd name="connsiteX53" fmla="*/ 464112 w 3024845"/>
                  <a:gd name="connsiteY53" fmla="*/ 567604 h 1032158"/>
                  <a:gd name="connsiteX54" fmla="*/ 465126 w 3024845"/>
                  <a:gd name="connsiteY54" fmla="*/ 567604 h 1032158"/>
                  <a:gd name="connsiteX55" fmla="*/ 472219 w 3024845"/>
                  <a:gd name="connsiteY55" fmla="*/ 567604 h 1032158"/>
                  <a:gd name="connsiteX56" fmla="*/ 472219 w 3024845"/>
                  <a:gd name="connsiteY56" fmla="*/ 566523 h 1032158"/>
                  <a:gd name="connsiteX57" fmla="*/ 472219 w 3024845"/>
                  <a:gd name="connsiteY57" fmla="*/ 558957 h 1032158"/>
                  <a:gd name="connsiteX58" fmla="*/ 473992 w 3024845"/>
                  <a:gd name="connsiteY58" fmla="*/ 558957 h 1032158"/>
                  <a:gd name="connsiteX59" fmla="*/ 486406 w 3024845"/>
                  <a:gd name="connsiteY59" fmla="*/ 558957 h 1032158"/>
                  <a:gd name="connsiteX60" fmla="*/ 486406 w 3024845"/>
                  <a:gd name="connsiteY60" fmla="*/ 584898 h 1032158"/>
                  <a:gd name="connsiteX61" fmla="*/ 488433 w 3024845"/>
                  <a:gd name="connsiteY61" fmla="*/ 584898 h 1032158"/>
                  <a:gd name="connsiteX62" fmla="*/ 502619 w 3024845"/>
                  <a:gd name="connsiteY62" fmla="*/ 584898 h 1032158"/>
                  <a:gd name="connsiteX63" fmla="*/ 502619 w 3024845"/>
                  <a:gd name="connsiteY63" fmla="*/ 586519 h 1032158"/>
                  <a:gd name="connsiteX64" fmla="*/ 502619 w 3024845"/>
                  <a:gd name="connsiteY64" fmla="*/ 597869 h 1032158"/>
                  <a:gd name="connsiteX65" fmla="*/ 503379 w 3024845"/>
                  <a:gd name="connsiteY65" fmla="*/ 597869 h 1032158"/>
                  <a:gd name="connsiteX66" fmla="*/ 508700 w 3024845"/>
                  <a:gd name="connsiteY66" fmla="*/ 597869 h 1032158"/>
                  <a:gd name="connsiteX67" fmla="*/ 508700 w 3024845"/>
                  <a:gd name="connsiteY67" fmla="*/ 597058 h 1032158"/>
                  <a:gd name="connsiteX68" fmla="*/ 508700 w 3024845"/>
                  <a:gd name="connsiteY68" fmla="*/ 591383 h 1032158"/>
                  <a:gd name="connsiteX69" fmla="*/ 539100 w 3024845"/>
                  <a:gd name="connsiteY69" fmla="*/ 591383 h 1032158"/>
                  <a:gd name="connsiteX70" fmla="*/ 539100 w 3024845"/>
                  <a:gd name="connsiteY70" fmla="*/ 615163 h 1032158"/>
                  <a:gd name="connsiteX71" fmla="*/ 540113 w 3024845"/>
                  <a:gd name="connsiteY71" fmla="*/ 615163 h 1032158"/>
                  <a:gd name="connsiteX72" fmla="*/ 547207 w 3024845"/>
                  <a:gd name="connsiteY72" fmla="*/ 615163 h 1032158"/>
                  <a:gd name="connsiteX73" fmla="*/ 547207 w 3024845"/>
                  <a:gd name="connsiteY73" fmla="*/ 616244 h 1032158"/>
                  <a:gd name="connsiteX74" fmla="*/ 547207 w 3024845"/>
                  <a:gd name="connsiteY74" fmla="*/ 623810 h 1032158"/>
                  <a:gd name="connsiteX75" fmla="*/ 547967 w 3024845"/>
                  <a:gd name="connsiteY75" fmla="*/ 623810 h 1032158"/>
                  <a:gd name="connsiteX76" fmla="*/ 553287 w 3024845"/>
                  <a:gd name="connsiteY76" fmla="*/ 623810 h 1032158"/>
                  <a:gd name="connsiteX77" fmla="*/ 553287 w 3024845"/>
                  <a:gd name="connsiteY77" fmla="*/ 621648 h 1032158"/>
                  <a:gd name="connsiteX78" fmla="*/ 553287 w 3024845"/>
                  <a:gd name="connsiteY78" fmla="*/ 606516 h 1032158"/>
                  <a:gd name="connsiteX79" fmla="*/ 554300 w 3024845"/>
                  <a:gd name="connsiteY79" fmla="*/ 606516 h 1032158"/>
                  <a:gd name="connsiteX80" fmla="*/ 561394 w 3024845"/>
                  <a:gd name="connsiteY80" fmla="*/ 606516 h 1032158"/>
                  <a:gd name="connsiteX81" fmla="*/ 561394 w 3024845"/>
                  <a:gd name="connsiteY81" fmla="*/ 607597 h 1032158"/>
                  <a:gd name="connsiteX82" fmla="*/ 561394 w 3024845"/>
                  <a:gd name="connsiteY82" fmla="*/ 615163 h 1032158"/>
                  <a:gd name="connsiteX83" fmla="*/ 566714 w 3024845"/>
                  <a:gd name="connsiteY83" fmla="*/ 613170 h 1032158"/>
                  <a:gd name="connsiteX84" fmla="*/ 567474 w 3024845"/>
                  <a:gd name="connsiteY84" fmla="*/ 612190 h 1032158"/>
                  <a:gd name="connsiteX85" fmla="*/ 567474 w 3024845"/>
                  <a:gd name="connsiteY85" fmla="*/ 606516 h 1032158"/>
                  <a:gd name="connsiteX86" fmla="*/ 605981 w 3024845"/>
                  <a:gd name="connsiteY86" fmla="*/ 606516 h 1032158"/>
                  <a:gd name="connsiteX87" fmla="*/ 605981 w 3024845"/>
                  <a:gd name="connsiteY87" fmla="*/ 630295 h 1032158"/>
                  <a:gd name="connsiteX88" fmla="*/ 608007 w 3024845"/>
                  <a:gd name="connsiteY88" fmla="*/ 630295 h 1032158"/>
                  <a:gd name="connsiteX89" fmla="*/ 622194 w 3024845"/>
                  <a:gd name="connsiteY89" fmla="*/ 630295 h 1032158"/>
                  <a:gd name="connsiteX90" fmla="*/ 622194 w 3024845"/>
                  <a:gd name="connsiteY90" fmla="*/ 631376 h 1032158"/>
                  <a:gd name="connsiteX91" fmla="*/ 622194 w 3024845"/>
                  <a:gd name="connsiteY91" fmla="*/ 638942 h 1032158"/>
                  <a:gd name="connsiteX92" fmla="*/ 623968 w 3024845"/>
                  <a:gd name="connsiteY92" fmla="*/ 638942 h 1032158"/>
                  <a:gd name="connsiteX93" fmla="*/ 636381 w 3024845"/>
                  <a:gd name="connsiteY93" fmla="*/ 638942 h 1032158"/>
                  <a:gd name="connsiteX94" fmla="*/ 636381 w 3024845"/>
                  <a:gd name="connsiteY94" fmla="*/ 615163 h 1032158"/>
                  <a:gd name="connsiteX95" fmla="*/ 637394 w 3024845"/>
                  <a:gd name="connsiteY95" fmla="*/ 615163 h 1032158"/>
                  <a:gd name="connsiteX96" fmla="*/ 644488 w 3024845"/>
                  <a:gd name="connsiteY96" fmla="*/ 615163 h 1032158"/>
                  <a:gd name="connsiteX97" fmla="*/ 644488 w 3024845"/>
                  <a:gd name="connsiteY97" fmla="*/ 582736 h 1032158"/>
                  <a:gd name="connsiteX98" fmla="*/ 645501 w 3024845"/>
                  <a:gd name="connsiteY98" fmla="*/ 582736 h 1032158"/>
                  <a:gd name="connsiteX99" fmla="*/ 652595 w 3024845"/>
                  <a:gd name="connsiteY99" fmla="*/ 582736 h 1032158"/>
                  <a:gd name="connsiteX100" fmla="*/ 652595 w 3024845"/>
                  <a:gd name="connsiteY100" fmla="*/ 580845 h 1032158"/>
                  <a:gd name="connsiteX101" fmla="*/ 652595 w 3024845"/>
                  <a:gd name="connsiteY101" fmla="*/ 567604 h 1032158"/>
                  <a:gd name="connsiteX102" fmla="*/ 651328 w 3024845"/>
                  <a:gd name="connsiteY102" fmla="*/ 565982 h 1032158"/>
                  <a:gd name="connsiteX103" fmla="*/ 656648 w 3024845"/>
                  <a:gd name="connsiteY103" fmla="*/ 554633 h 1032158"/>
                  <a:gd name="connsiteX104" fmla="*/ 664755 w 3024845"/>
                  <a:gd name="connsiteY104" fmla="*/ 582736 h 1032158"/>
                  <a:gd name="connsiteX105" fmla="*/ 665515 w 3024845"/>
                  <a:gd name="connsiteY105" fmla="*/ 582736 h 1032158"/>
                  <a:gd name="connsiteX106" fmla="*/ 670835 w 3024845"/>
                  <a:gd name="connsiteY106" fmla="*/ 582736 h 1032158"/>
                  <a:gd name="connsiteX107" fmla="*/ 670835 w 3024845"/>
                  <a:gd name="connsiteY107" fmla="*/ 476809 h 1032158"/>
                  <a:gd name="connsiteX108" fmla="*/ 672355 w 3024845"/>
                  <a:gd name="connsiteY108" fmla="*/ 476809 h 1032158"/>
                  <a:gd name="connsiteX109" fmla="*/ 682995 w 3024845"/>
                  <a:gd name="connsiteY109" fmla="*/ 476809 h 1032158"/>
                  <a:gd name="connsiteX110" fmla="*/ 682995 w 3024845"/>
                  <a:gd name="connsiteY110" fmla="*/ 429250 h 1032158"/>
                  <a:gd name="connsiteX111" fmla="*/ 709342 w 3024845"/>
                  <a:gd name="connsiteY111" fmla="*/ 429250 h 1032158"/>
                  <a:gd name="connsiteX112" fmla="*/ 709342 w 3024845"/>
                  <a:gd name="connsiteY112" fmla="*/ 407632 h 1032158"/>
                  <a:gd name="connsiteX113" fmla="*/ 743796 w 3024845"/>
                  <a:gd name="connsiteY113" fmla="*/ 407632 h 1032158"/>
                  <a:gd name="connsiteX114" fmla="*/ 743796 w 3024845"/>
                  <a:gd name="connsiteY114" fmla="*/ 410064 h 1032158"/>
                  <a:gd name="connsiteX115" fmla="*/ 743796 w 3024845"/>
                  <a:gd name="connsiteY115" fmla="*/ 427088 h 1032158"/>
                  <a:gd name="connsiteX116" fmla="*/ 746076 w 3024845"/>
                  <a:gd name="connsiteY116" fmla="*/ 427088 h 1032158"/>
                  <a:gd name="connsiteX117" fmla="*/ 762036 w 3024845"/>
                  <a:gd name="connsiteY117" fmla="*/ 427088 h 1032158"/>
                  <a:gd name="connsiteX118" fmla="*/ 762036 w 3024845"/>
                  <a:gd name="connsiteY118" fmla="*/ 474647 h 1032158"/>
                  <a:gd name="connsiteX119" fmla="*/ 763049 w 3024845"/>
                  <a:gd name="connsiteY119" fmla="*/ 474647 h 1032158"/>
                  <a:gd name="connsiteX120" fmla="*/ 770143 w 3024845"/>
                  <a:gd name="connsiteY120" fmla="*/ 474647 h 1032158"/>
                  <a:gd name="connsiteX121" fmla="*/ 784330 w 3024845"/>
                  <a:gd name="connsiteY121" fmla="*/ 478971 h 1032158"/>
                  <a:gd name="connsiteX122" fmla="*/ 784330 w 3024845"/>
                  <a:gd name="connsiteY122" fmla="*/ 517883 h 1032158"/>
                  <a:gd name="connsiteX123" fmla="*/ 785343 w 3024845"/>
                  <a:gd name="connsiteY123" fmla="*/ 517883 h 1032158"/>
                  <a:gd name="connsiteX124" fmla="*/ 792436 w 3024845"/>
                  <a:gd name="connsiteY124" fmla="*/ 517883 h 1032158"/>
                  <a:gd name="connsiteX125" fmla="*/ 792436 w 3024845"/>
                  <a:gd name="connsiteY125" fmla="*/ 519504 h 1032158"/>
                  <a:gd name="connsiteX126" fmla="*/ 792436 w 3024845"/>
                  <a:gd name="connsiteY126" fmla="*/ 530853 h 1032158"/>
                  <a:gd name="connsiteX127" fmla="*/ 794463 w 3024845"/>
                  <a:gd name="connsiteY127" fmla="*/ 530853 h 1032158"/>
                  <a:gd name="connsiteX128" fmla="*/ 808650 w 3024845"/>
                  <a:gd name="connsiteY128" fmla="*/ 530853 h 1032158"/>
                  <a:gd name="connsiteX129" fmla="*/ 814730 w 3024845"/>
                  <a:gd name="connsiteY129" fmla="*/ 537339 h 1032158"/>
                  <a:gd name="connsiteX130" fmla="*/ 814730 w 3024845"/>
                  <a:gd name="connsiteY130" fmla="*/ 558957 h 1032158"/>
                  <a:gd name="connsiteX131" fmla="*/ 817010 w 3024845"/>
                  <a:gd name="connsiteY131" fmla="*/ 558957 h 1032158"/>
                  <a:gd name="connsiteX132" fmla="*/ 832970 w 3024845"/>
                  <a:gd name="connsiteY132" fmla="*/ 558957 h 1032158"/>
                  <a:gd name="connsiteX133" fmla="*/ 832970 w 3024845"/>
                  <a:gd name="connsiteY133" fmla="*/ 560037 h 1032158"/>
                  <a:gd name="connsiteX134" fmla="*/ 832970 w 3024845"/>
                  <a:gd name="connsiteY134" fmla="*/ 567604 h 1032158"/>
                  <a:gd name="connsiteX135" fmla="*/ 834237 w 3024845"/>
                  <a:gd name="connsiteY135" fmla="*/ 567604 h 1032158"/>
                  <a:gd name="connsiteX136" fmla="*/ 843104 w 3024845"/>
                  <a:gd name="connsiteY136" fmla="*/ 567604 h 1032158"/>
                  <a:gd name="connsiteX137" fmla="*/ 843104 w 3024845"/>
                  <a:gd name="connsiteY137" fmla="*/ 569765 h 1032158"/>
                  <a:gd name="connsiteX138" fmla="*/ 843104 w 3024845"/>
                  <a:gd name="connsiteY138" fmla="*/ 584898 h 1032158"/>
                  <a:gd name="connsiteX139" fmla="*/ 847157 w 3024845"/>
                  <a:gd name="connsiteY139" fmla="*/ 583006 h 1032158"/>
                  <a:gd name="connsiteX140" fmla="*/ 847157 w 3024845"/>
                  <a:gd name="connsiteY140" fmla="*/ 569765 h 1032158"/>
                  <a:gd name="connsiteX141" fmla="*/ 848170 w 3024845"/>
                  <a:gd name="connsiteY141" fmla="*/ 569765 h 1032158"/>
                  <a:gd name="connsiteX142" fmla="*/ 855264 w 3024845"/>
                  <a:gd name="connsiteY142" fmla="*/ 569765 h 1032158"/>
                  <a:gd name="connsiteX143" fmla="*/ 855264 w 3024845"/>
                  <a:gd name="connsiteY143" fmla="*/ 571387 h 1032158"/>
                  <a:gd name="connsiteX144" fmla="*/ 855264 w 3024845"/>
                  <a:gd name="connsiteY144" fmla="*/ 582736 h 1032158"/>
                  <a:gd name="connsiteX145" fmla="*/ 856024 w 3024845"/>
                  <a:gd name="connsiteY145" fmla="*/ 582736 h 1032158"/>
                  <a:gd name="connsiteX146" fmla="*/ 861344 w 3024845"/>
                  <a:gd name="connsiteY146" fmla="*/ 582736 h 1032158"/>
                  <a:gd name="connsiteX147" fmla="*/ 909984 w 3024845"/>
                  <a:gd name="connsiteY147" fmla="*/ 578413 h 1032158"/>
                  <a:gd name="connsiteX148" fmla="*/ 909984 w 3024845"/>
                  <a:gd name="connsiteY148" fmla="*/ 579764 h 1032158"/>
                  <a:gd name="connsiteX149" fmla="*/ 909984 w 3024845"/>
                  <a:gd name="connsiteY149" fmla="*/ 589221 h 1032158"/>
                  <a:gd name="connsiteX150" fmla="*/ 910744 w 3024845"/>
                  <a:gd name="connsiteY150" fmla="*/ 589221 h 1032158"/>
                  <a:gd name="connsiteX151" fmla="*/ 916065 w 3024845"/>
                  <a:gd name="connsiteY151" fmla="*/ 589221 h 1032158"/>
                  <a:gd name="connsiteX152" fmla="*/ 916065 w 3024845"/>
                  <a:gd name="connsiteY152" fmla="*/ 591383 h 1032158"/>
                  <a:gd name="connsiteX153" fmla="*/ 916065 w 3024845"/>
                  <a:gd name="connsiteY153" fmla="*/ 606516 h 1032158"/>
                  <a:gd name="connsiteX154" fmla="*/ 918091 w 3024845"/>
                  <a:gd name="connsiteY154" fmla="*/ 605165 h 1032158"/>
                  <a:gd name="connsiteX155" fmla="*/ 932278 w 3024845"/>
                  <a:gd name="connsiteY155" fmla="*/ 595707 h 1032158"/>
                  <a:gd name="connsiteX156" fmla="*/ 938358 w 3024845"/>
                  <a:gd name="connsiteY156" fmla="*/ 554633 h 1032158"/>
                  <a:gd name="connsiteX157" fmla="*/ 939118 w 3024845"/>
                  <a:gd name="connsiteY157" fmla="*/ 554363 h 1032158"/>
                  <a:gd name="connsiteX158" fmla="*/ 944438 w 3024845"/>
                  <a:gd name="connsiteY158" fmla="*/ 552471 h 1032158"/>
                  <a:gd name="connsiteX159" fmla="*/ 946465 w 3024845"/>
                  <a:gd name="connsiteY159" fmla="*/ 483294 h 1032158"/>
                  <a:gd name="connsiteX160" fmla="*/ 948492 w 3024845"/>
                  <a:gd name="connsiteY160" fmla="*/ 552471 h 1032158"/>
                  <a:gd name="connsiteX161" fmla="*/ 949252 w 3024845"/>
                  <a:gd name="connsiteY161" fmla="*/ 552741 h 1032158"/>
                  <a:gd name="connsiteX162" fmla="*/ 954572 w 3024845"/>
                  <a:gd name="connsiteY162" fmla="*/ 554633 h 1032158"/>
                  <a:gd name="connsiteX163" fmla="*/ 954572 w 3024845"/>
                  <a:gd name="connsiteY163" fmla="*/ 468162 h 1032158"/>
                  <a:gd name="connsiteX164" fmla="*/ 958625 w 3024845"/>
                  <a:gd name="connsiteY164" fmla="*/ 435735 h 1032158"/>
                  <a:gd name="connsiteX165" fmla="*/ 997132 w 3024845"/>
                  <a:gd name="connsiteY165" fmla="*/ 435735 h 1032158"/>
                  <a:gd name="connsiteX166" fmla="*/ 997132 w 3024845"/>
                  <a:gd name="connsiteY166" fmla="*/ 468162 h 1032158"/>
                  <a:gd name="connsiteX167" fmla="*/ 997892 w 3024845"/>
                  <a:gd name="connsiteY167" fmla="*/ 468162 h 1032158"/>
                  <a:gd name="connsiteX168" fmla="*/ 1003212 w 3024845"/>
                  <a:gd name="connsiteY168" fmla="*/ 468162 h 1032158"/>
                  <a:gd name="connsiteX169" fmla="*/ 1003212 w 3024845"/>
                  <a:gd name="connsiteY169" fmla="*/ 386014 h 1032158"/>
                  <a:gd name="connsiteX170" fmla="*/ 1004986 w 3024845"/>
                  <a:gd name="connsiteY170" fmla="*/ 386014 h 1032158"/>
                  <a:gd name="connsiteX171" fmla="*/ 1017399 w 3024845"/>
                  <a:gd name="connsiteY171" fmla="*/ 386014 h 1032158"/>
                  <a:gd name="connsiteX172" fmla="*/ 1017399 w 3024845"/>
                  <a:gd name="connsiteY172" fmla="*/ 384123 h 1032158"/>
                  <a:gd name="connsiteX173" fmla="*/ 1017399 w 3024845"/>
                  <a:gd name="connsiteY173" fmla="*/ 370882 h 1032158"/>
                  <a:gd name="connsiteX174" fmla="*/ 1039693 w 3024845"/>
                  <a:gd name="connsiteY174" fmla="*/ 370882 h 1032158"/>
                  <a:gd name="connsiteX175" fmla="*/ 1039693 w 3024845"/>
                  <a:gd name="connsiteY175" fmla="*/ 369801 h 1032158"/>
                  <a:gd name="connsiteX176" fmla="*/ 1039693 w 3024845"/>
                  <a:gd name="connsiteY176" fmla="*/ 362235 h 1032158"/>
                  <a:gd name="connsiteX177" fmla="*/ 1041466 w 3024845"/>
                  <a:gd name="connsiteY177" fmla="*/ 362235 h 1032158"/>
                  <a:gd name="connsiteX178" fmla="*/ 1053880 w 3024845"/>
                  <a:gd name="connsiteY178" fmla="*/ 362235 h 1032158"/>
                  <a:gd name="connsiteX179" fmla="*/ 1053880 w 3024845"/>
                  <a:gd name="connsiteY179" fmla="*/ 363316 h 1032158"/>
                  <a:gd name="connsiteX180" fmla="*/ 1053880 w 3024845"/>
                  <a:gd name="connsiteY180" fmla="*/ 370882 h 1032158"/>
                  <a:gd name="connsiteX181" fmla="*/ 1054640 w 3024845"/>
                  <a:gd name="connsiteY181" fmla="*/ 370882 h 1032158"/>
                  <a:gd name="connsiteX182" fmla="*/ 1059960 w 3024845"/>
                  <a:gd name="connsiteY182" fmla="*/ 370882 h 1032158"/>
                  <a:gd name="connsiteX183" fmla="*/ 1070093 w 3024845"/>
                  <a:gd name="connsiteY183" fmla="*/ 366558 h 1032158"/>
                  <a:gd name="connsiteX184" fmla="*/ 1074146 w 3024845"/>
                  <a:gd name="connsiteY184" fmla="*/ 369801 h 1032158"/>
                  <a:gd name="connsiteX185" fmla="*/ 1074146 w 3024845"/>
                  <a:gd name="connsiteY185" fmla="*/ 362235 h 1032158"/>
                  <a:gd name="connsiteX186" fmla="*/ 1076426 w 3024845"/>
                  <a:gd name="connsiteY186" fmla="*/ 362235 h 1032158"/>
                  <a:gd name="connsiteX187" fmla="*/ 1092387 w 3024845"/>
                  <a:gd name="connsiteY187" fmla="*/ 362235 h 1032158"/>
                  <a:gd name="connsiteX188" fmla="*/ 1092387 w 3024845"/>
                  <a:gd name="connsiteY188" fmla="*/ 363316 h 1032158"/>
                  <a:gd name="connsiteX189" fmla="*/ 1092387 w 3024845"/>
                  <a:gd name="connsiteY189" fmla="*/ 370882 h 1032158"/>
                  <a:gd name="connsiteX190" fmla="*/ 1122787 w 3024845"/>
                  <a:gd name="connsiteY190" fmla="*/ 370882 h 1032158"/>
                  <a:gd name="connsiteX191" fmla="*/ 1122787 w 3024845"/>
                  <a:gd name="connsiteY191" fmla="*/ 372503 h 1032158"/>
                  <a:gd name="connsiteX192" fmla="*/ 1122787 w 3024845"/>
                  <a:gd name="connsiteY192" fmla="*/ 383853 h 1032158"/>
                  <a:gd name="connsiteX193" fmla="*/ 1149134 w 3024845"/>
                  <a:gd name="connsiteY193" fmla="*/ 383853 h 1032158"/>
                  <a:gd name="connsiteX194" fmla="*/ 1149134 w 3024845"/>
                  <a:gd name="connsiteY194" fmla="*/ 414117 h 1032158"/>
                  <a:gd name="connsiteX195" fmla="*/ 1149894 w 3024845"/>
                  <a:gd name="connsiteY195" fmla="*/ 414117 h 1032158"/>
                  <a:gd name="connsiteX196" fmla="*/ 1155214 w 3024845"/>
                  <a:gd name="connsiteY196" fmla="*/ 414117 h 1032158"/>
                  <a:gd name="connsiteX197" fmla="*/ 1155214 w 3024845"/>
                  <a:gd name="connsiteY197" fmla="*/ 415198 h 1032158"/>
                  <a:gd name="connsiteX198" fmla="*/ 1155214 w 3024845"/>
                  <a:gd name="connsiteY198" fmla="*/ 422765 h 1032158"/>
                  <a:gd name="connsiteX199" fmla="*/ 1159268 w 3024845"/>
                  <a:gd name="connsiteY199" fmla="*/ 453029 h 1032158"/>
                  <a:gd name="connsiteX200" fmla="*/ 1160028 w 3024845"/>
                  <a:gd name="connsiteY200" fmla="*/ 453029 h 1032158"/>
                  <a:gd name="connsiteX201" fmla="*/ 1165348 w 3024845"/>
                  <a:gd name="connsiteY201" fmla="*/ 453029 h 1032158"/>
                  <a:gd name="connsiteX202" fmla="*/ 1165348 w 3024845"/>
                  <a:gd name="connsiteY202" fmla="*/ 453840 h 1032158"/>
                  <a:gd name="connsiteX203" fmla="*/ 1165348 w 3024845"/>
                  <a:gd name="connsiteY203" fmla="*/ 459515 h 1032158"/>
                  <a:gd name="connsiteX204" fmla="*/ 1166361 w 3024845"/>
                  <a:gd name="connsiteY204" fmla="*/ 459515 h 1032158"/>
                  <a:gd name="connsiteX205" fmla="*/ 1173454 w 3024845"/>
                  <a:gd name="connsiteY205" fmla="*/ 459515 h 1032158"/>
                  <a:gd name="connsiteX206" fmla="*/ 1173454 w 3024845"/>
                  <a:gd name="connsiteY206" fmla="*/ 489780 h 1032158"/>
                  <a:gd name="connsiteX207" fmla="*/ 1175481 w 3024845"/>
                  <a:gd name="connsiteY207" fmla="*/ 489780 h 1032158"/>
                  <a:gd name="connsiteX208" fmla="*/ 1189668 w 3024845"/>
                  <a:gd name="connsiteY208" fmla="*/ 489780 h 1032158"/>
                  <a:gd name="connsiteX209" fmla="*/ 1189668 w 3024845"/>
                  <a:gd name="connsiteY209" fmla="*/ 513559 h 1032158"/>
                  <a:gd name="connsiteX210" fmla="*/ 1191695 w 3024845"/>
                  <a:gd name="connsiteY210" fmla="*/ 515180 h 1032158"/>
                  <a:gd name="connsiteX211" fmla="*/ 1191695 w 3024845"/>
                  <a:gd name="connsiteY211" fmla="*/ 526530 h 1032158"/>
                  <a:gd name="connsiteX212" fmla="*/ 1192455 w 3024845"/>
                  <a:gd name="connsiteY212" fmla="*/ 526530 h 1032158"/>
                  <a:gd name="connsiteX213" fmla="*/ 1197775 w 3024845"/>
                  <a:gd name="connsiteY213" fmla="*/ 526530 h 1032158"/>
                  <a:gd name="connsiteX214" fmla="*/ 1197775 w 3024845"/>
                  <a:gd name="connsiteY214" fmla="*/ 550309 h 1032158"/>
                  <a:gd name="connsiteX215" fmla="*/ 1199041 w 3024845"/>
                  <a:gd name="connsiteY215" fmla="*/ 550309 h 1032158"/>
                  <a:gd name="connsiteX216" fmla="*/ 1207908 w 3024845"/>
                  <a:gd name="connsiteY216" fmla="*/ 550309 h 1032158"/>
                  <a:gd name="connsiteX217" fmla="*/ 1209935 w 3024845"/>
                  <a:gd name="connsiteY217" fmla="*/ 554363 h 1032158"/>
                  <a:gd name="connsiteX218" fmla="*/ 1209935 w 3024845"/>
                  <a:gd name="connsiteY218" fmla="*/ 567604 h 1032158"/>
                  <a:gd name="connsiteX219" fmla="*/ 1211455 w 3024845"/>
                  <a:gd name="connsiteY219" fmla="*/ 565712 h 1032158"/>
                  <a:gd name="connsiteX220" fmla="*/ 1222095 w 3024845"/>
                  <a:gd name="connsiteY220" fmla="*/ 552471 h 1032158"/>
                  <a:gd name="connsiteX221" fmla="*/ 1250469 w 3024845"/>
                  <a:gd name="connsiteY221" fmla="*/ 552471 h 1032158"/>
                  <a:gd name="connsiteX222" fmla="*/ 1250469 w 3024845"/>
                  <a:gd name="connsiteY222" fmla="*/ 638942 h 1032158"/>
                  <a:gd name="connsiteX223" fmla="*/ 1251229 w 3024845"/>
                  <a:gd name="connsiteY223" fmla="*/ 638942 h 1032158"/>
                  <a:gd name="connsiteX224" fmla="*/ 1256549 w 3024845"/>
                  <a:gd name="connsiteY224" fmla="*/ 638942 h 1032158"/>
                  <a:gd name="connsiteX225" fmla="*/ 1257309 w 3024845"/>
                  <a:gd name="connsiteY225" fmla="*/ 637591 h 1032158"/>
                  <a:gd name="connsiteX226" fmla="*/ 1262629 w 3024845"/>
                  <a:gd name="connsiteY226" fmla="*/ 628133 h 1032158"/>
                  <a:gd name="connsiteX227" fmla="*/ 1262629 w 3024845"/>
                  <a:gd name="connsiteY227" fmla="*/ 630025 h 1032158"/>
                  <a:gd name="connsiteX228" fmla="*/ 1262629 w 3024845"/>
                  <a:gd name="connsiteY228" fmla="*/ 643266 h 1032158"/>
                  <a:gd name="connsiteX229" fmla="*/ 1266682 w 3024845"/>
                  <a:gd name="connsiteY229" fmla="*/ 597869 h 1032158"/>
                  <a:gd name="connsiteX230" fmla="*/ 1267442 w 3024845"/>
                  <a:gd name="connsiteY230" fmla="*/ 597869 h 1032158"/>
                  <a:gd name="connsiteX231" fmla="*/ 1272762 w 3024845"/>
                  <a:gd name="connsiteY231" fmla="*/ 597869 h 1032158"/>
                  <a:gd name="connsiteX232" fmla="*/ 1272762 w 3024845"/>
                  <a:gd name="connsiteY232" fmla="*/ 533015 h 1032158"/>
                  <a:gd name="connsiteX233" fmla="*/ 1273776 w 3024845"/>
                  <a:gd name="connsiteY233" fmla="*/ 533015 h 1032158"/>
                  <a:gd name="connsiteX234" fmla="*/ 1280869 w 3024845"/>
                  <a:gd name="connsiteY234" fmla="*/ 533015 h 1032158"/>
                  <a:gd name="connsiteX235" fmla="*/ 1293029 w 3024845"/>
                  <a:gd name="connsiteY235" fmla="*/ 489780 h 1032158"/>
                  <a:gd name="connsiteX236" fmla="*/ 1294296 w 3024845"/>
                  <a:gd name="connsiteY236" fmla="*/ 489780 h 1032158"/>
                  <a:gd name="connsiteX237" fmla="*/ 1303163 w 3024845"/>
                  <a:gd name="connsiteY237" fmla="*/ 489780 h 1032158"/>
                  <a:gd name="connsiteX238" fmla="*/ 1313296 w 3024845"/>
                  <a:gd name="connsiteY238" fmla="*/ 533015 h 1032158"/>
                  <a:gd name="connsiteX239" fmla="*/ 1314309 w 3024845"/>
                  <a:gd name="connsiteY239" fmla="*/ 533015 h 1032158"/>
                  <a:gd name="connsiteX240" fmla="*/ 1321403 w 3024845"/>
                  <a:gd name="connsiteY240" fmla="*/ 533015 h 1032158"/>
                  <a:gd name="connsiteX241" fmla="*/ 1321403 w 3024845"/>
                  <a:gd name="connsiteY241" fmla="*/ 571927 h 1032158"/>
                  <a:gd name="connsiteX242" fmla="*/ 1323176 w 3024845"/>
                  <a:gd name="connsiteY242" fmla="*/ 571927 h 1032158"/>
                  <a:gd name="connsiteX243" fmla="*/ 1335590 w 3024845"/>
                  <a:gd name="connsiteY243" fmla="*/ 571927 h 1032158"/>
                  <a:gd name="connsiteX244" fmla="*/ 1335590 w 3024845"/>
                  <a:gd name="connsiteY244" fmla="*/ 574089 h 1032158"/>
                  <a:gd name="connsiteX245" fmla="*/ 1335590 w 3024845"/>
                  <a:gd name="connsiteY245" fmla="*/ 589221 h 1032158"/>
                  <a:gd name="connsiteX246" fmla="*/ 1339643 w 3024845"/>
                  <a:gd name="connsiteY246" fmla="*/ 587060 h 1032158"/>
                  <a:gd name="connsiteX247" fmla="*/ 1339643 w 3024845"/>
                  <a:gd name="connsiteY247" fmla="*/ 571927 h 1032158"/>
                  <a:gd name="connsiteX248" fmla="*/ 1341163 w 3024845"/>
                  <a:gd name="connsiteY248" fmla="*/ 571927 h 1032158"/>
                  <a:gd name="connsiteX249" fmla="*/ 1351803 w 3024845"/>
                  <a:gd name="connsiteY249" fmla="*/ 571927 h 1032158"/>
                  <a:gd name="connsiteX250" fmla="*/ 1351803 w 3024845"/>
                  <a:gd name="connsiteY250" fmla="*/ 573548 h 1032158"/>
                  <a:gd name="connsiteX251" fmla="*/ 1351803 w 3024845"/>
                  <a:gd name="connsiteY251" fmla="*/ 584898 h 1032158"/>
                  <a:gd name="connsiteX252" fmla="*/ 1382204 w 3024845"/>
                  <a:gd name="connsiteY252" fmla="*/ 584898 h 1032158"/>
                  <a:gd name="connsiteX253" fmla="*/ 1382204 w 3024845"/>
                  <a:gd name="connsiteY253" fmla="*/ 548148 h 1032158"/>
                  <a:gd name="connsiteX254" fmla="*/ 1383470 w 3024845"/>
                  <a:gd name="connsiteY254" fmla="*/ 548148 h 1032158"/>
                  <a:gd name="connsiteX255" fmla="*/ 1392337 w 3024845"/>
                  <a:gd name="connsiteY255" fmla="*/ 548148 h 1032158"/>
                  <a:gd name="connsiteX256" fmla="*/ 1392337 w 3024845"/>
                  <a:gd name="connsiteY256" fmla="*/ 569765 h 1032158"/>
                  <a:gd name="connsiteX257" fmla="*/ 1394364 w 3024845"/>
                  <a:gd name="connsiteY257" fmla="*/ 537339 h 1032158"/>
                  <a:gd name="connsiteX258" fmla="*/ 1416657 w 3024845"/>
                  <a:gd name="connsiteY258" fmla="*/ 537339 h 1032158"/>
                  <a:gd name="connsiteX259" fmla="*/ 1416657 w 3024845"/>
                  <a:gd name="connsiteY259" fmla="*/ 535717 h 1032158"/>
                  <a:gd name="connsiteX260" fmla="*/ 1416657 w 3024845"/>
                  <a:gd name="connsiteY260" fmla="*/ 524368 h 1032158"/>
                  <a:gd name="connsiteX261" fmla="*/ 1417417 w 3024845"/>
                  <a:gd name="connsiteY261" fmla="*/ 524368 h 1032158"/>
                  <a:gd name="connsiteX262" fmla="*/ 1422737 w 3024845"/>
                  <a:gd name="connsiteY262" fmla="*/ 524368 h 1032158"/>
                  <a:gd name="connsiteX263" fmla="*/ 1422737 w 3024845"/>
                  <a:gd name="connsiteY263" fmla="*/ 522477 h 1032158"/>
                  <a:gd name="connsiteX264" fmla="*/ 1422737 w 3024845"/>
                  <a:gd name="connsiteY264" fmla="*/ 509236 h 1032158"/>
                  <a:gd name="connsiteX265" fmla="*/ 1426791 w 3024845"/>
                  <a:gd name="connsiteY265" fmla="*/ 515721 h 1032158"/>
                  <a:gd name="connsiteX266" fmla="*/ 1429071 w 3024845"/>
                  <a:gd name="connsiteY266" fmla="*/ 515721 h 1032158"/>
                  <a:gd name="connsiteX267" fmla="*/ 1445031 w 3024845"/>
                  <a:gd name="connsiteY267" fmla="*/ 515721 h 1032158"/>
                  <a:gd name="connsiteX268" fmla="*/ 1445031 w 3024845"/>
                  <a:gd name="connsiteY268" fmla="*/ 514910 h 1032158"/>
                  <a:gd name="connsiteX269" fmla="*/ 1445031 w 3024845"/>
                  <a:gd name="connsiteY269" fmla="*/ 509236 h 1032158"/>
                  <a:gd name="connsiteX270" fmla="*/ 1445791 w 3024845"/>
                  <a:gd name="connsiteY270" fmla="*/ 509236 h 1032158"/>
                  <a:gd name="connsiteX271" fmla="*/ 1451111 w 3024845"/>
                  <a:gd name="connsiteY271" fmla="*/ 509236 h 1032158"/>
                  <a:gd name="connsiteX272" fmla="*/ 1451111 w 3024845"/>
                  <a:gd name="connsiteY272" fmla="*/ 510587 h 1032158"/>
                  <a:gd name="connsiteX273" fmla="*/ 1451111 w 3024845"/>
                  <a:gd name="connsiteY273" fmla="*/ 520045 h 1032158"/>
                  <a:gd name="connsiteX274" fmla="*/ 1489618 w 3024845"/>
                  <a:gd name="connsiteY274" fmla="*/ 520045 h 1032158"/>
                  <a:gd name="connsiteX275" fmla="*/ 1489618 w 3024845"/>
                  <a:gd name="connsiteY275" fmla="*/ 658398 h 1032158"/>
                  <a:gd name="connsiteX276" fmla="*/ 1491138 w 3024845"/>
                  <a:gd name="connsiteY276" fmla="*/ 658398 h 1032158"/>
                  <a:gd name="connsiteX277" fmla="*/ 1501778 w 3024845"/>
                  <a:gd name="connsiteY277" fmla="*/ 658398 h 1032158"/>
                  <a:gd name="connsiteX278" fmla="*/ 1501778 w 3024845"/>
                  <a:gd name="connsiteY278" fmla="*/ 645428 h 1032158"/>
                  <a:gd name="connsiteX279" fmla="*/ 1505832 w 3024845"/>
                  <a:gd name="connsiteY279" fmla="*/ 645428 h 1032158"/>
                  <a:gd name="connsiteX280" fmla="*/ 1505832 w 3024845"/>
                  <a:gd name="connsiteY280" fmla="*/ 658398 h 1032158"/>
                  <a:gd name="connsiteX281" fmla="*/ 1536232 w 3024845"/>
                  <a:gd name="connsiteY281" fmla="*/ 658398 h 1032158"/>
                  <a:gd name="connsiteX282" fmla="*/ 1536232 w 3024845"/>
                  <a:gd name="connsiteY282" fmla="*/ 628133 h 1032158"/>
                  <a:gd name="connsiteX283" fmla="*/ 1548392 w 3024845"/>
                  <a:gd name="connsiteY283" fmla="*/ 628133 h 1032158"/>
                  <a:gd name="connsiteX284" fmla="*/ 1560552 w 3024845"/>
                  <a:gd name="connsiteY284" fmla="*/ 625972 h 1032158"/>
                  <a:gd name="connsiteX285" fmla="*/ 1564606 w 3024845"/>
                  <a:gd name="connsiteY285" fmla="*/ 628133 h 1032158"/>
                  <a:gd name="connsiteX286" fmla="*/ 1574739 w 3024845"/>
                  <a:gd name="connsiteY286" fmla="*/ 628133 h 1032158"/>
                  <a:gd name="connsiteX287" fmla="*/ 1574739 w 3024845"/>
                  <a:gd name="connsiteY287" fmla="*/ 658398 h 1032158"/>
                  <a:gd name="connsiteX288" fmla="*/ 1582846 w 3024845"/>
                  <a:gd name="connsiteY288" fmla="*/ 658398 h 1032158"/>
                  <a:gd name="connsiteX289" fmla="*/ 1582846 w 3024845"/>
                  <a:gd name="connsiteY289" fmla="*/ 675693 h 1032158"/>
                  <a:gd name="connsiteX290" fmla="*/ 1592182 w 3024845"/>
                  <a:gd name="connsiteY290" fmla="*/ 676598 h 1032158"/>
                  <a:gd name="connsiteX291" fmla="*/ 1605140 w 3024845"/>
                  <a:gd name="connsiteY291" fmla="*/ 676598 h 1032158"/>
                  <a:gd name="connsiteX292" fmla="*/ 1605140 w 3024845"/>
                  <a:gd name="connsiteY292" fmla="*/ 660560 h 1032158"/>
                  <a:gd name="connsiteX293" fmla="*/ 1673096 w 3024845"/>
                  <a:gd name="connsiteY293" fmla="*/ 660560 h 1032158"/>
                  <a:gd name="connsiteX294" fmla="*/ 1673096 w 3024845"/>
                  <a:gd name="connsiteY294" fmla="*/ 575307 h 1032158"/>
                  <a:gd name="connsiteX295" fmla="*/ 1745104 w 3024845"/>
                  <a:gd name="connsiteY295" fmla="*/ 575307 h 1032158"/>
                  <a:gd name="connsiteX296" fmla="*/ 1745104 w 3024845"/>
                  <a:gd name="connsiteY296" fmla="*/ 654075 h 1032158"/>
                  <a:gd name="connsiteX297" fmla="*/ 1747008 w 3024845"/>
                  <a:gd name="connsiteY297" fmla="*/ 654075 h 1032158"/>
                  <a:gd name="connsiteX298" fmla="*/ 1748250 w 3024845"/>
                  <a:gd name="connsiteY298" fmla="*/ 676598 h 1032158"/>
                  <a:gd name="connsiteX299" fmla="*/ 1757926 w 3024845"/>
                  <a:gd name="connsiteY299" fmla="*/ 676598 h 1032158"/>
                  <a:gd name="connsiteX300" fmla="*/ 1759168 w 3024845"/>
                  <a:gd name="connsiteY300" fmla="*/ 654075 h 1032158"/>
                  <a:gd name="connsiteX301" fmla="*/ 1765248 w 3024845"/>
                  <a:gd name="connsiteY301" fmla="*/ 654075 h 1032158"/>
                  <a:gd name="connsiteX302" fmla="*/ 1766490 w 3024845"/>
                  <a:gd name="connsiteY302" fmla="*/ 676598 h 1032158"/>
                  <a:gd name="connsiteX303" fmla="*/ 1817112 w 3024845"/>
                  <a:gd name="connsiteY303" fmla="*/ 676598 h 1032158"/>
                  <a:gd name="connsiteX304" fmla="*/ 1817112 w 3024845"/>
                  <a:gd name="connsiteY304" fmla="*/ 513570 h 1032158"/>
                  <a:gd name="connsiteX305" fmla="*/ 2014439 w 3024845"/>
                  <a:gd name="connsiteY305" fmla="*/ 513570 h 1032158"/>
                  <a:gd name="connsiteX306" fmla="*/ 2014439 w 3024845"/>
                  <a:gd name="connsiteY306" fmla="*/ 676598 h 1032158"/>
                  <a:gd name="connsiteX307" fmla="*/ 2033136 w 3024845"/>
                  <a:gd name="connsiteY307" fmla="*/ 676598 h 1032158"/>
                  <a:gd name="connsiteX308" fmla="*/ 2033136 w 3024845"/>
                  <a:gd name="connsiteY308" fmla="*/ 593905 h 1032158"/>
                  <a:gd name="connsiteX309" fmla="*/ 2128256 w 3024845"/>
                  <a:gd name="connsiteY309" fmla="*/ 593905 h 1032158"/>
                  <a:gd name="connsiteX310" fmla="*/ 2146266 w 3024845"/>
                  <a:gd name="connsiteY310" fmla="*/ 104983 h 1032158"/>
                  <a:gd name="connsiteX311" fmla="*/ 2150320 w 3024845"/>
                  <a:gd name="connsiteY311" fmla="*/ 33644 h 1032158"/>
                  <a:gd name="connsiteX312" fmla="*/ 2180720 w 3024845"/>
                  <a:gd name="connsiteY312" fmla="*/ 528692 h 1032158"/>
                  <a:gd name="connsiteX313" fmla="*/ 2245574 w 3024845"/>
                  <a:gd name="connsiteY313" fmla="*/ 528692 h 1032158"/>
                  <a:gd name="connsiteX314" fmla="*/ 2245574 w 3024845"/>
                  <a:gd name="connsiteY314" fmla="*/ 604354 h 1032158"/>
                  <a:gd name="connsiteX315" fmla="*/ 2253681 w 3024845"/>
                  <a:gd name="connsiteY315" fmla="*/ 604354 h 1032158"/>
                  <a:gd name="connsiteX316" fmla="*/ 2255708 w 3024845"/>
                  <a:gd name="connsiteY316" fmla="*/ 597869 h 1032158"/>
                  <a:gd name="connsiteX317" fmla="*/ 2261788 w 3024845"/>
                  <a:gd name="connsiteY317" fmla="*/ 597869 h 1032158"/>
                  <a:gd name="connsiteX318" fmla="*/ 2263815 w 3024845"/>
                  <a:gd name="connsiteY318" fmla="*/ 606516 h 1032158"/>
                  <a:gd name="connsiteX319" fmla="*/ 2275975 w 3024845"/>
                  <a:gd name="connsiteY319" fmla="*/ 606516 h 1032158"/>
                  <a:gd name="connsiteX320" fmla="*/ 2275975 w 3024845"/>
                  <a:gd name="connsiteY320" fmla="*/ 600030 h 1032158"/>
                  <a:gd name="connsiteX321" fmla="*/ 2298268 w 3024845"/>
                  <a:gd name="connsiteY321" fmla="*/ 600030 h 1032158"/>
                  <a:gd name="connsiteX322" fmla="*/ 2298268 w 3024845"/>
                  <a:gd name="connsiteY322" fmla="*/ 606516 h 1032158"/>
                  <a:gd name="connsiteX323" fmla="*/ 2318535 w 3024845"/>
                  <a:gd name="connsiteY323" fmla="*/ 606516 h 1032158"/>
                  <a:gd name="connsiteX324" fmla="*/ 2318535 w 3024845"/>
                  <a:gd name="connsiteY324" fmla="*/ 651913 h 1032158"/>
                  <a:gd name="connsiteX325" fmla="*/ 2332722 w 3024845"/>
                  <a:gd name="connsiteY325" fmla="*/ 651913 h 1032158"/>
                  <a:gd name="connsiteX326" fmla="*/ 2332722 w 3024845"/>
                  <a:gd name="connsiteY326" fmla="*/ 638942 h 1032158"/>
                  <a:gd name="connsiteX327" fmla="*/ 2348936 w 3024845"/>
                  <a:gd name="connsiteY327" fmla="*/ 638942 h 1032158"/>
                  <a:gd name="connsiteX328" fmla="*/ 2348936 w 3024845"/>
                  <a:gd name="connsiteY328" fmla="*/ 459515 h 1032158"/>
                  <a:gd name="connsiteX329" fmla="*/ 2355016 w 3024845"/>
                  <a:gd name="connsiteY329" fmla="*/ 453029 h 1032158"/>
                  <a:gd name="connsiteX330" fmla="*/ 2427977 w 3024845"/>
                  <a:gd name="connsiteY330" fmla="*/ 453029 h 1032158"/>
                  <a:gd name="connsiteX331" fmla="*/ 2427977 w 3024845"/>
                  <a:gd name="connsiteY331" fmla="*/ 461677 h 1032158"/>
                  <a:gd name="connsiteX332" fmla="*/ 2438110 w 3024845"/>
                  <a:gd name="connsiteY332" fmla="*/ 461677 h 1032158"/>
                  <a:gd name="connsiteX333" fmla="*/ 2438110 w 3024845"/>
                  <a:gd name="connsiteY333" fmla="*/ 576251 h 1032158"/>
                  <a:gd name="connsiteX334" fmla="*/ 2460404 w 3024845"/>
                  <a:gd name="connsiteY334" fmla="*/ 576251 h 1032158"/>
                  <a:gd name="connsiteX335" fmla="*/ 2460404 w 3024845"/>
                  <a:gd name="connsiteY335" fmla="*/ 509236 h 1032158"/>
                  <a:gd name="connsiteX336" fmla="*/ 2486751 w 3024845"/>
                  <a:gd name="connsiteY336" fmla="*/ 509236 h 1032158"/>
                  <a:gd name="connsiteX337" fmla="*/ 2490804 w 3024845"/>
                  <a:gd name="connsiteY337" fmla="*/ 504912 h 1032158"/>
                  <a:gd name="connsiteX338" fmla="*/ 2498911 w 3024845"/>
                  <a:gd name="connsiteY338" fmla="*/ 504912 h 1032158"/>
                  <a:gd name="connsiteX339" fmla="*/ 2502964 w 3024845"/>
                  <a:gd name="connsiteY339" fmla="*/ 509236 h 1032158"/>
                  <a:gd name="connsiteX340" fmla="*/ 2525258 w 3024845"/>
                  <a:gd name="connsiteY340" fmla="*/ 509236 h 1032158"/>
                  <a:gd name="connsiteX341" fmla="*/ 2525258 w 3024845"/>
                  <a:gd name="connsiteY341" fmla="*/ 392500 h 1032158"/>
                  <a:gd name="connsiteX342" fmla="*/ 2582005 w 3024845"/>
                  <a:gd name="connsiteY342" fmla="*/ 381691 h 1032158"/>
                  <a:gd name="connsiteX343" fmla="*/ 2582005 w 3024845"/>
                  <a:gd name="connsiteY343" fmla="*/ 382772 h 1032158"/>
                  <a:gd name="connsiteX344" fmla="*/ 2582005 w 3024845"/>
                  <a:gd name="connsiteY344" fmla="*/ 390338 h 1032158"/>
                  <a:gd name="connsiteX345" fmla="*/ 2608352 w 3024845"/>
                  <a:gd name="connsiteY345" fmla="*/ 390338 h 1032158"/>
                  <a:gd name="connsiteX346" fmla="*/ 2608352 w 3024845"/>
                  <a:gd name="connsiteY346" fmla="*/ 645428 h 1032158"/>
                  <a:gd name="connsiteX347" fmla="*/ 2630646 w 3024845"/>
                  <a:gd name="connsiteY347" fmla="*/ 645428 h 1032158"/>
                  <a:gd name="connsiteX348" fmla="*/ 2630646 w 3024845"/>
                  <a:gd name="connsiteY348" fmla="*/ 641104 h 1032158"/>
                  <a:gd name="connsiteX349" fmla="*/ 2642806 w 3024845"/>
                  <a:gd name="connsiteY349" fmla="*/ 641104 h 1032158"/>
                  <a:gd name="connsiteX350" fmla="*/ 2642806 w 3024845"/>
                  <a:gd name="connsiteY350" fmla="*/ 645428 h 1032158"/>
                  <a:gd name="connsiteX351" fmla="*/ 2667126 w 3024845"/>
                  <a:gd name="connsiteY351" fmla="*/ 645428 h 1032158"/>
                  <a:gd name="connsiteX352" fmla="*/ 2667126 w 3024845"/>
                  <a:gd name="connsiteY352" fmla="*/ 632457 h 1032158"/>
                  <a:gd name="connsiteX353" fmla="*/ 2695500 w 3024845"/>
                  <a:gd name="connsiteY353" fmla="*/ 632457 h 1032158"/>
                  <a:gd name="connsiteX354" fmla="*/ 2707660 w 3024845"/>
                  <a:gd name="connsiteY354" fmla="*/ 628133 h 1032158"/>
                  <a:gd name="connsiteX355" fmla="*/ 2727927 w 3024845"/>
                  <a:gd name="connsiteY355" fmla="*/ 632457 h 1032158"/>
                  <a:gd name="connsiteX356" fmla="*/ 2727927 w 3024845"/>
                  <a:gd name="connsiteY356" fmla="*/ 615163 h 1032158"/>
                  <a:gd name="connsiteX357" fmla="*/ 2736034 w 3024845"/>
                  <a:gd name="connsiteY357" fmla="*/ 615163 h 1032158"/>
                  <a:gd name="connsiteX358" fmla="*/ 2736034 w 3024845"/>
                  <a:gd name="connsiteY358" fmla="*/ 602192 h 1032158"/>
                  <a:gd name="connsiteX359" fmla="*/ 2792781 w 3024845"/>
                  <a:gd name="connsiteY359" fmla="*/ 602192 h 1032158"/>
                  <a:gd name="connsiteX360" fmla="*/ 2792781 w 3024845"/>
                  <a:gd name="connsiteY360" fmla="*/ 571927 h 1032158"/>
                  <a:gd name="connsiteX361" fmla="*/ 2811021 w 3024845"/>
                  <a:gd name="connsiteY361" fmla="*/ 571927 h 1032158"/>
                  <a:gd name="connsiteX362" fmla="*/ 2811021 w 3024845"/>
                  <a:gd name="connsiteY362" fmla="*/ 565442 h 1032158"/>
                  <a:gd name="connsiteX363" fmla="*/ 2823181 w 3024845"/>
                  <a:gd name="connsiteY363" fmla="*/ 565442 h 1032158"/>
                  <a:gd name="connsiteX364" fmla="*/ 2823181 w 3024845"/>
                  <a:gd name="connsiteY364" fmla="*/ 571927 h 1032158"/>
                  <a:gd name="connsiteX365" fmla="*/ 2839395 w 3024845"/>
                  <a:gd name="connsiteY365" fmla="*/ 571927 h 1032158"/>
                  <a:gd name="connsiteX366" fmla="*/ 2839395 w 3024845"/>
                  <a:gd name="connsiteY366" fmla="*/ 621648 h 1032158"/>
                  <a:gd name="connsiteX367" fmla="*/ 2871822 w 3024845"/>
                  <a:gd name="connsiteY367" fmla="*/ 621648 h 1032158"/>
                  <a:gd name="connsiteX368" fmla="*/ 2871822 w 3024845"/>
                  <a:gd name="connsiteY368" fmla="*/ 595707 h 1032158"/>
                  <a:gd name="connsiteX369" fmla="*/ 2910329 w 3024845"/>
                  <a:gd name="connsiteY369" fmla="*/ 595707 h 1032158"/>
                  <a:gd name="connsiteX370" fmla="*/ 2910329 w 3024845"/>
                  <a:gd name="connsiteY370" fmla="*/ 565442 h 1032158"/>
                  <a:gd name="connsiteX371" fmla="*/ 2958970 w 3024845"/>
                  <a:gd name="connsiteY371" fmla="*/ 565442 h 1032158"/>
                  <a:gd name="connsiteX372" fmla="*/ 2958970 w 3024845"/>
                  <a:gd name="connsiteY372" fmla="*/ 676598 h 1032158"/>
                  <a:gd name="connsiteX373" fmla="*/ 2958970 w 3024845"/>
                  <a:gd name="connsiteY373" fmla="*/ 690377 h 1032158"/>
                  <a:gd name="connsiteX374" fmla="*/ 3024845 w 3024845"/>
                  <a:gd name="connsiteY374" fmla="*/ 690377 h 1032158"/>
                  <a:gd name="connsiteX375" fmla="*/ 3024845 w 3024845"/>
                  <a:gd name="connsiteY375" fmla="*/ 1032158 h 1032158"/>
                  <a:gd name="connsiteX376" fmla="*/ 2054 w 3024845"/>
                  <a:gd name="connsiteY376" fmla="*/ 1029825 h 1032158"/>
                  <a:gd name="connsiteX377" fmla="*/ 0 w 3024845"/>
                  <a:gd name="connsiteY377" fmla="*/ 595707 h 1032158"/>
                  <a:gd name="connsiteX378" fmla="*/ 20267 w 3024845"/>
                  <a:gd name="connsiteY378" fmla="*/ 595707 h 1032158"/>
                  <a:gd name="connsiteX379" fmla="*/ 20774 w 3024845"/>
                  <a:gd name="connsiteY379" fmla="*/ 594626 h 1032158"/>
                  <a:gd name="connsiteX380" fmla="*/ 24320 w 3024845"/>
                  <a:gd name="connsiteY380" fmla="*/ 587060 h 1032158"/>
                  <a:gd name="connsiteX381" fmla="*/ 26094 w 3024845"/>
                  <a:gd name="connsiteY381" fmla="*/ 587330 h 1032158"/>
                  <a:gd name="connsiteX382" fmla="*/ 38507 w 3024845"/>
                  <a:gd name="connsiteY382" fmla="*/ 589221 h 1032158"/>
                  <a:gd name="connsiteX383" fmla="*/ 39014 w 3024845"/>
                  <a:gd name="connsiteY383" fmla="*/ 590573 h 1032158"/>
                  <a:gd name="connsiteX384" fmla="*/ 42560 w 3024845"/>
                  <a:gd name="connsiteY384" fmla="*/ 600030 h 1032158"/>
                  <a:gd name="connsiteX385" fmla="*/ 68907 w 3024845"/>
                  <a:gd name="connsiteY385" fmla="*/ 602192 h 1032158"/>
                  <a:gd name="connsiteX386" fmla="*/ 68907 w 3024845"/>
                  <a:gd name="connsiteY386" fmla="*/ 478971 h 1032158"/>
                  <a:gd name="connsiteX387" fmla="*/ 70934 w 3024845"/>
                  <a:gd name="connsiteY387" fmla="*/ 478971 h 1032158"/>
                  <a:gd name="connsiteX388" fmla="*/ 85121 w 3024845"/>
                  <a:gd name="connsiteY388" fmla="*/ 478971 h 1032158"/>
                  <a:gd name="connsiteX389" fmla="*/ 85121 w 3024845"/>
                  <a:gd name="connsiteY389" fmla="*/ 342779 h 1032158"/>
                  <a:gd name="connsiteX390" fmla="*/ 86894 w 3024845"/>
                  <a:gd name="connsiteY390" fmla="*/ 342779 h 1032158"/>
                  <a:gd name="connsiteX391" fmla="*/ 99308 w 3024845"/>
                  <a:gd name="connsiteY391" fmla="*/ 342779 h 1032158"/>
                  <a:gd name="connsiteX392" fmla="*/ 99308 w 3024845"/>
                  <a:gd name="connsiteY392" fmla="*/ 228205 h 1032158"/>
                  <a:gd name="connsiteX393" fmla="*/ 103361 w 3024845"/>
                  <a:gd name="connsiteY393" fmla="*/ 200101 h 1032158"/>
                  <a:gd name="connsiteX394" fmla="*/ 105388 w 3024845"/>
                  <a:gd name="connsiteY394" fmla="*/ 200101 h 1032158"/>
                  <a:gd name="connsiteX395" fmla="*/ 119575 w 3024845"/>
                  <a:gd name="connsiteY395" fmla="*/ 200101 h 1032158"/>
                  <a:gd name="connsiteX0" fmla="*/ 119575 w 3024845"/>
                  <a:gd name="connsiteY0" fmla="*/ 95357 h 927414"/>
                  <a:gd name="connsiteX1" fmla="*/ 200642 w 3024845"/>
                  <a:gd name="connsiteY1" fmla="*/ 93196 h 927414"/>
                  <a:gd name="connsiteX2" fmla="*/ 202669 w 3024845"/>
                  <a:gd name="connsiteY2" fmla="*/ 93196 h 927414"/>
                  <a:gd name="connsiteX3" fmla="*/ 216856 w 3024845"/>
                  <a:gd name="connsiteY3" fmla="*/ 93196 h 927414"/>
                  <a:gd name="connsiteX4" fmla="*/ 216856 w 3024845"/>
                  <a:gd name="connsiteY4" fmla="*/ 116975 h 927414"/>
                  <a:gd name="connsiteX5" fmla="*/ 217363 w 3024845"/>
                  <a:gd name="connsiteY5" fmla="*/ 117786 h 927414"/>
                  <a:gd name="connsiteX6" fmla="*/ 220909 w 3024845"/>
                  <a:gd name="connsiteY6" fmla="*/ 123461 h 927414"/>
                  <a:gd name="connsiteX7" fmla="*/ 220909 w 3024845"/>
                  <a:gd name="connsiteY7" fmla="*/ 238035 h 927414"/>
                  <a:gd name="connsiteX8" fmla="*/ 223189 w 3024845"/>
                  <a:gd name="connsiteY8" fmla="*/ 238035 h 927414"/>
                  <a:gd name="connsiteX9" fmla="*/ 239150 w 3024845"/>
                  <a:gd name="connsiteY9" fmla="*/ 238035 h 927414"/>
                  <a:gd name="connsiteX10" fmla="*/ 239150 w 3024845"/>
                  <a:gd name="connsiteY10" fmla="*/ 378550 h 927414"/>
                  <a:gd name="connsiteX11" fmla="*/ 240670 w 3024845"/>
                  <a:gd name="connsiteY11" fmla="*/ 378280 h 927414"/>
                  <a:gd name="connsiteX12" fmla="*/ 251310 w 3024845"/>
                  <a:gd name="connsiteY12" fmla="*/ 376389 h 927414"/>
                  <a:gd name="connsiteX13" fmla="*/ 249283 w 3024845"/>
                  <a:gd name="connsiteY13" fmla="*/ 465021 h 927414"/>
                  <a:gd name="connsiteX14" fmla="*/ 250803 w 3024845"/>
                  <a:gd name="connsiteY14" fmla="*/ 465292 h 927414"/>
                  <a:gd name="connsiteX15" fmla="*/ 261443 w 3024845"/>
                  <a:gd name="connsiteY15" fmla="*/ 467183 h 927414"/>
                  <a:gd name="connsiteX16" fmla="*/ 261696 w 3024845"/>
                  <a:gd name="connsiteY16" fmla="*/ 467994 h 927414"/>
                  <a:gd name="connsiteX17" fmla="*/ 263470 w 3024845"/>
                  <a:gd name="connsiteY17" fmla="*/ 473669 h 927414"/>
                  <a:gd name="connsiteX18" fmla="*/ 264230 w 3024845"/>
                  <a:gd name="connsiteY18" fmla="*/ 471237 h 927414"/>
                  <a:gd name="connsiteX19" fmla="*/ 269550 w 3024845"/>
                  <a:gd name="connsiteY19" fmla="*/ 454213 h 927414"/>
                  <a:gd name="connsiteX20" fmla="*/ 271323 w 3024845"/>
                  <a:gd name="connsiteY20" fmla="*/ 454213 h 927414"/>
                  <a:gd name="connsiteX21" fmla="*/ 283737 w 3024845"/>
                  <a:gd name="connsiteY21" fmla="*/ 454213 h 927414"/>
                  <a:gd name="connsiteX22" fmla="*/ 283737 w 3024845"/>
                  <a:gd name="connsiteY22" fmla="*/ 486639 h 927414"/>
                  <a:gd name="connsiteX23" fmla="*/ 284750 w 3024845"/>
                  <a:gd name="connsiteY23" fmla="*/ 487180 h 927414"/>
                  <a:gd name="connsiteX24" fmla="*/ 291844 w 3024845"/>
                  <a:gd name="connsiteY24" fmla="*/ 490963 h 927414"/>
                  <a:gd name="connsiteX25" fmla="*/ 291844 w 3024845"/>
                  <a:gd name="connsiteY25" fmla="*/ 492314 h 927414"/>
                  <a:gd name="connsiteX26" fmla="*/ 291844 w 3024845"/>
                  <a:gd name="connsiteY26" fmla="*/ 501772 h 927414"/>
                  <a:gd name="connsiteX27" fmla="*/ 336431 w 3024845"/>
                  <a:gd name="connsiteY27" fmla="*/ 501772 h 927414"/>
                  <a:gd name="connsiteX28" fmla="*/ 336431 w 3024845"/>
                  <a:gd name="connsiteY28" fmla="*/ 502853 h 927414"/>
                  <a:gd name="connsiteX29" fmla="*/ 336431 w 3024845"/>
                  <a:gd name="connsiteY29" fmla="*/ 510419 h 927414"/>
                  <a:gd name="connsiteX30" fmla="*/ 338457 w 3024845"/>
                  <a:gd name="connsiteY30" fmla="*/ 510419 h 927414"/>
                  <a:gd name="connsiteX31" fmla="*/ 352644 w 3024845"/>
                  <a:gd name="connsiteY31" fmla="*/ 510419 h 927414"/>
                  <a:gd name="connsiteX32" fmla="*/ 352644 w 3024845"/>
                  <a:gd name="connsiteY32" fmla="*/ 480154 h 927414"/>
                  <a:gd name="connsiteX33" fmla="*/ 397231 w 3024845"/>
                  <a:gd name="connsiteY33" fmla="*/ 480154 h 927414"/>
                  <a:gd name="connsiteX34" fmla="*/ 397231 w 3024845"/>
                  <a:gd name="connsiteY34" fmla="*/ 478803 h 927414"/>
                  <a:gd name="connsiteX35" fmla="*/ 397231 w 3024845"/>
                  <a:gd name="connsiteY35" fmla="*/ 469345 h 927414"/>
                  <a:gd name="connsiteX36" fmla="*/ 398245 w 3024845"/>
                  <a:gd name="connsiteY36" fmla="*/ 469345 h 927414"/>
                  <a:gd name="connsiteX37" fmla="*/ 405338 w 3024845"/>
                  <a:gd name="connsiteY37" fmla="*/ 469345 h 927414"/>
                  <a:gd name="connsiteX38" fmla="*/ 405338 w 3024845"/>
                  <a:gd name="connsiteY38" fmla="*/ 467454 h 927414"/>
                  <a:gd name="connsiteX39" fmla="*/ 405338 w 3024845"/>
                  <a:gd name="connsiteY39" fmla="*/ 454213 h 927414"/>
                  <a:gd name="connsiteX40" fmla="*/ 406098 w 3024845"/>
                  <a:gd name="connsiteY40" fmla="*/ 454213 h 927414"/>
                  <a:gd name="connsiteX41" fmla="*/ 411418 w 3024845"/>
                  <a:gd name="connsiteY41" fmla="*/ 454213 h 927414"/>
                  <a:gd name="connsiteX42" fmla="*/ 411418 w 3024845"/>
                  <a:gd name="connsiteY42" fmla="*/ 453132 h 927414"/>
                  <a:gd name="connsiteX43" fmla="*/ 411418 w 3024845"/>
                  <a:gd name="connsiteY43" fmla="*/ 445565 h 927414"/>
                  <a:gd name="connsiteX44" fmla="*/ 413445 w 3024845"/>
                  <a:gd name="connsiteY44" fmla="*/ 445565 h 927414"/>
                  <a:gd name="connsiteX45" fmla="*/ 427632 w 3024845"/>
                  <a:gd name="connsiteY45" fmla="*/ 445565 h 927414"/>
                  <a:gd name="connsiteX46" fmla="*/ 427632 w 3024845"/>
                  <a:gd name="connsiteY46" fmla="*/ 446646 h 927414"/>
                  <a:gd name="connsiteX47" fmla="*/ 427632 w 3024845"/>
                  <a:gd name="connsiteY47" fmla="*/ 454213 h 927414"/>
                  <a:gd name="connsiteX48" fmla="*/ 449925 w 3024845"/>
                  <a:gd name="connsiteY48" fmla="*/ 454213 h 927414"/>
                  <a:gd name="connsiteX49" fmla="*/ 449925 w 3024845"/>
                  <a:gd name="connsiteY49" fmla="*/ 452321 h 927414"/>
                  <a:gd name="connsiteX50" fmla="*/ 449925 w 3024845"/>
                  <a:gd name="connsiteY50" fmla="*/ 439080 h 927414"/>
                  <a:gd name="connsiteX51" fmla="*/ 451699 w 3024845"/>
                  <a:gd name="connsiteY51" fmla="*/ 439080 h 927414"/>
                  <a:gd name="connsiteX52" fmla="*/ 464112 w 3024845"/>
                  <a:gd name="connsiteY52" fmla="*/ 439080 h 927414"/>
                  <a:gd name="connsiteX53" fmla="*/ 464112 w 3024845"/>
                  <a:gd name="connsiteY53" fmla="*/ 462860 h 927414"/>
                  <a:gd name="connsiteX54" fmla="*/ 465126 w 3024845"/>
                  <a:gd name="connsiteY54" fmla="*/ 462860 h 927414"/>
                  <a:gd name="connsiteX55" fmla="*/ 472219 w 3024845"/>
                  <a:gd name="connsiteY55" fmla="*/ 462860 h 927414"/>
                  <a:gd name="connsiteX56" fmla="*/ 472219 w 3024845"/>
                  <a:gd name="connsiteY56" fmla="*/ 461779 h 927414"/>
                  <a:gd name="connsiteX57" fmla="*/ 472219 w 3024845"/>
                  <a:gd name="connsiteY57" fmla="*/ 454213 h 927414"/>
                  <a:gd name="connsiteX58" fmla="*/ 473992 w 3024845"/>
                  <a:gd name="connsiteY58" fmla="*/ 454213 h 927414"/>
                  <a:gd name="connsiteX59" fmla="*/ 486406 w 3024845"/>
                  <a:gd name="connsiteY59" fmla="*/ 454213 h 927414"/>
                  <a:gd name="connsiteX60" fmla="*/ 486406 w 3024845"/>
                  <a:gd name="connsiteY60" fmla="*/ 480154 h 927414"/>
                  <a:gd name="connsiteX61" fmla="*/ 488433 w 3024845"/>
                  <a:gd name="connsiteY61" fmla="*/ 480154 h 927414"/>
                  <a:gd name="connsiteX62" fmla="*/ 502619 w 3024845"/>
                  <a:gd name="connsiteY62" fmla="*/ 480154 h 927414"/>
                  <a:gd name="connsiteX63" fmla="*/ 502619 w 3024845"/>
                  <a:gd name="connsiteY63" fmla="*/ 481775 h 927414"/>
                  <a:gd name="connsiteX64" fmla="*/ 502619 w 3024845"/>
                  <a:gd name="connsiteY64" fmla="*/ 493125 h 927414"/>
                  <a:gd name="connsiteX65" fmla="*/ 503379 w 3024845"/>
                  <a:gd name="connsiteY65" fmla="*/ 493125 h 927414"/>
                  <a:gd name="connsiteX66" fmla="*/ 508700 w 3024845"/>
                  <a:gd name="connsiteY66" fmla="*/ 493125 h 927414"/>
                  <a:gd name="connsiteX67" fmla="*/ 508700 w 3024845"/>
                  <a:gd name="connsiteY67" fmla="*/ 492314 h 927414"/>
                  <a:gd name="connsiteX68" fmla="*/ 508700 w 3024845"/>
                  <a:gd name="connsiteY68" fmla="*/ 486639 h 927414"/>
                  <a:gd name="connsiteX69" fmla="*/ 539100 w 3024845"/>
                  <a:gd name="connsiteY69" fmla="*/ 486639 h 927414"/>
                  <a:gd name="connsiteX70" fmla="*/ 539100 w 3024845"/>
                  <a:gd name="connsiteY70" fmla="*/ 510419 h 927414"/>
                  <a:gd name="connsiteX71" fmla="*/ 540113 w 3024845"/>
                  <a:gd name="connsiteY71" fmla="*/ 510419 h 927414"/>
                  <a:gd name="connsiteX72" fmla="*/ 547207 w 3024845"/>
                  <a:gd name="connsiteY72" fmla="*/ 510419 h 927414"/>
                  <a:gd name="connsiteX73" fmla="*/ 547207 w 3024845"/>
                  <a:gd name="connsiteY73" fmla="*/ 511500 h 927414"/>
                  <a:gd name="connsiteX74" fmla="*/ 547207 w 3024845"/>
                  <a:gd name="connsiteY74" fmla="*/ 519066 h 927414"/>
                  <a:gd name="connsiteX75" fmla="*/ 547967 w 3024845"/>
                  <a:gd name="connsiteY75" fmla="*/ 519066 h 927414"/>
                  <a:gd name="connsiteX76" fmla="*/ 553287 w 3024845"/>
                  <a:gd name="connsiteY76" fmla="*/ 519066 h 927414"/>
                  <a:gd name="connsiteX77" fmla="*/ 553287 w 3024845"/>
                  <a:gd name="connsiteY77" fmla="*/ 516904 h 927414"/>
                  <a:gd name="connsiteX78" fmla="*/ 553287 w 3024845"/>
                  <a:gd name="connsiteY78" fmla="*/ 501772 h 927414"/>
                  <a:gd name="connsiteX79" fmla="*/ 554300 w 3024845"/>
                  <a:gd name="connsiteY79" fmla="*/ 501772 h 927414"/>
                  <a:gd name="connsiteX80" fmla="*/ 561394 w 3024845"/>
                  <a:gd name="connsiteY80" fmla="*/ 501772 h 927414"/>
                  <a:gd name="connsiteX81" fmla="*/ 561394 w 3024845"/>
                  <a:gd name="connsiteY81" fmla="*/ 502853 h 927414"/>
                  <a:gd name="connsiteX82" fmla="*/ 561394 w 3024845"/>
                  <a:gd name="connsiteY82" fmla="*/ 510419 h 927414"/>
                  <a:gd name="connsiteX83" fmla="*/ 566714 w 3024845"/>
                  <a:gd name="connsiteY83" fmla="*/ 508426 h 927414"/>
                  <a:gd name="connsiteX84" fmla="*/ 567474 w 3024845"/>
                  <a:gd name="connsiteY84" fmla="*/ 507446 h 927414"/>
                  <a:gd name="connsiteX85" fmla="*/ 567474 w 3024845"/>
                  <a:gd name="connsiteY85" fmla="*/ 501772 h 927414"/>
                  <a:gd name="connsiteX86" fmla="*/ 605981 w 3024845"/>
                  <a:gd name="connsiteY86" fmla="*/ 501772 h 927414"/>
                  <a:gd name="connsiteX87" fmla="*/ 605981 w 3024845"/>
                  <a:gd name="connsiteY87" fmla="*/ 525551 h 927414"/>
                  <a:gd name="connsiteX88" fmla="*/ 608007 w 3024845"/>
                  <a:gd name="connsiteY88" fmla="*/ 525551 h 927414"/>
                  <a:gd name="connsiteX89" fmla="*/ 622194 w 3024845"/>
                  <a:gd name="connsiteY89" fmla="*/ 525551 h 927414"/>
                  <a:gd name="connsiteX90" fmla="*/ 622194 w 3024845"/>
                  <a:gd name="connsiteY90" fmla="*/ 526632 h 927414"/>
                  <a:gd name="connsiteX91" fmla="*/ 622194 w 3024845"/>
                  <a:gd name="connsiteY91" fmla="*/ 534198 h 927414"/>
                  <a:gd name="connsiteX92" fmla="*/ 623968 w 3024845"/>
                  <a:gd name="connsiteY92" fmla="*/ 534198 h 927414"/>
                  <a:gd name="connsiteX93" fmla="*/ 636381 w 3024845"/>
                  <a:gd name="connsiteY93" fmla="*/ 534198 h 927414"/>
                  <a:gd name="connsiteX94" fmla="*/ 636381 w 3024845"/>
                  <a:gd name="connsiteY94" fmla="*/ 510419 h 927414"/>
                  <a:gd name="connsiteX95" fmla="*/ 637394 w 3024845"/>
                  <a:gd name="connsiteY95" fmla="*/ 510419 h 927414"/>
                  <a:gd name="connsiteX96" fmla="*/ 644488 w 3024845"/>
                  <a:gd name="connsiteY96" fmla="*/ 510419 h 927414"/>
                  <a:gd name="connsiteX97" fmla="*/ 644488 w 3024845"/>
                  <a:gd name="connsiteY97" fmla="*/ 477992 h 927414"/>
                  <a:gd name="connsiteX98" fmla="*/ 645501 w 3024845"/>
                  <a:gd name="connsiteY98" fmla="*/ 477992 h 927414"/>
                  <a:gd name="connsiteX99" fmla="*/ 652595 w 3024845"/>
                  <a:gd name="connsiteY99" fmla="*/ 477992 h 927414"/>
                  <a:gd name="connsiteX100" fmla="*/ 652595 w 3024845"/>
                  <a:gd name="connsiteY100" fmla="*/ 476101 h 927414"/>
                  <a:gd name="connsiteX101" fmla="*/ 652595 w 3024845"/>
                  <a:gd name="connsiteY101" fmla="*/ 462860 h 927414"/>
                  <a:gd name="connsiteX102" fmla="*/ 651328 w 3024845"/>
                  <a:gd name="connsiteY102" fmla="*/ 461238 h 927414"/>
                  <a:gd name="connsiteX103" fmla="*/ 656648 w 3024845"/>
                  <a:gd name="connsiteY103" fmla="*/ 449889 h 927414"/>
                  <a:gd name="connsiteX104" fmla="*/ 664755 w 3024845"/>
                  <a:gd name="connsiteY104" fmla="*/ 477992 h 927414"/>
                  <a:gd name="connsiteX105" fmla="*/ 665515 w 3024845"/>
                  <a:gd name="connsiteY105" fmla="*/ 477992 h 927414"/>
                  <a:gd name="connsiteX106" fmla="*/ 670835 w 3024845"/>
                  <a:gd name="connsiteY106" fmla="*/ 477992 h 927414"/>
                  <a:gd name="connsiteX107" fmla="*/ 670835 w 3024845"/>
                  <a:gd name="connsiteY107" fmla="*/ 372065 h 927414"/>
                  <a:gd name="connsiteX108" fmla="*/ 672355 w 3024845"/>
                  <a:gd name="connsiteY108" fmla="*/ 372065 h 927414"/>
                  <a:gd name="connsiteX109" fmla="*/ 682995 w 3024845"/>
                  <a:gd name="connsiteY109" fmla="*/ 372065 h 927414"/>
                  <a:gd name="connsiteX110" fmla="*/ 682995 w 3024845"/>
                  <a:gd name="connsiteY110" fmla="*/ 324506 h 927414"/>
                  <a:gd name="connsiteX111" fmla="*/ 709342 w 3024845"/>
                  <a:gd name="connsiteY111" fmla="*/ 324506 h 927414"/>
                  <a:gd name="connsiteX112" fmla="*/ 709342 w 3024845"/>
                  <a:gd name="connsiteY112" fmla="*/ 302888 h 927414"/>
                  <a:gd name="connsiteX113" fmla="*/ 743796 w 3024845"/>
                  <a:gd name="connsiteY113" fmla="*/ 302888 h 927414"/>
                  <a:gd name="connsiteX114" fmla="*/ 743796 w 3024845"/>
                  <a:gd name="connsiteY114" fmla="*/ 305320 h 927414"/>
                  <a:gd name="connsiteX115" fmla="*/ 743796 w 3024845"/>
                  <a:gd name="connsiteY115" fmla="*/ 322344 h 927414"/>
                  <a:gd name="connsiteX116" fmla="*/ 746076 w 3024845"/>
                  <a:gd name="connsiteY116" fmla="*/ 322344 h 927414"/>
                  <a:gd name="connsiteX117" fmla="*/ 762036 w 3024845"/>
                  <a:gd name="connsiteY117" fmla="*/ 322344 h 927414"/>
                  <a:gd name="connsiteX118" fmla="*/ 762036 w 3024845"/>
                  <a:gd name="connsiteY118" fmla="*/ 369903 h 927414"/>
                  <a:gd name="connsiteX119" fmla="*/ 763049 w 3024845"/>
                  <a:gd name="connsiteY119" fmla="*/ 369903 h 927414"/>
                  <a:gd name="connsiteX120" fmla="*/ 770143 w 3024845"/>
                  <a:gd name="connsiteY120" fmla="*/ 369903 h 927414"/>
                  <a:gd name="connsiteX121" fmla="*/ 784330 w 3024845"/>
                  <a:gd name="connsiteY121" fmla="*/ 374227 h 927414"/>
                  <a:gd name="connsiteX122" fmla="*/ 784330 w 3024845"/>
                  <a:gd name="connsiteY122" fmla="*/ 413139 h 927414"/>
                  <a:gd name="connsiteX123" fmla="*/ 785343 w 3024845"/>
                  <a:gd name="connsiteY123" fmla="*/ 413139 h 927414"/>
                  <a:gd name="connsiteX124" fmla="*/ 792436 w 3024845"/>
                  <a:gd name="connsiteY124" fmla="*/ 413139 h 927414"/>
                  <a:gd name="connsiteX125" fmla="*/ 792436 w 3024845"/>
                  <a:gd name="connsiteY125" fmla="*/ 414760 h 927414"/>
                  <a:gd name="connsiteX126" fmla="*/ 792436 w 3024845"/>
                  <a:gd name="connsiteY126" fmla="*/ 426109 h 927414"/>
                  <a:gd name="connsiteX127" fmla="*/ 794463 w 3024845"/>
                  <a:gd name="connsiteY127" fmla="*/ 426109 h 927414"/>
                  <a:gd name="connsiteX128" fmla="*/ 808650 w 3024845"/>
                  <a:gd name="connsiteY128" fmla="*/ 426109 h 927414"/>
                  <a:gd name="connsiteX129" fmla="*/ 814730 w 3024845"/>
                  <a:gd name="connsiteY129" fmla="*/ 432595 h 927414"/>
                  <a:gd name="connsiteX130" fmla="*/ 814730 w 3024845"/>
                  <a:gd name="connsiteY130" fmla="*/ 454213 h 927414"/>
                  <a:gd name="connsiteX131" fmla="*/ 817010 w 3024845"/>
                  <a:gd name="connsiteY131" fmla="*/ 454213 h 927414"/>
                  <a:gd name="connsiteX132" fmla="*/ 832970 w 3024845"/>
                  <a:gd name="connsiteY132" fmla="*/ 454213 h 927414"/>
                  <a:gd name="connsiteX133" fmla="*/ 832970 w 3024845"/>
                  <a:gd name="connsiteY133" fmla="*/ 455293 h 927414"/>
                  <a:gd name="connsiteX134" fmla="*/ 832970 w 3024845"/>
                  <a:gd name="connsiteY134" fmla="*/ 462860 h 927414"/>
                  <a:gd name="connsiteX135" fmla="*/ 834237 w 3024845"/>
                  <a:gd name="connsiteY135" fmla="*/ 462860 h 927414"/>
                  <a:gd name="connsiteX136" fmla="*/ 843104 w 3024845"/>
                  <a:gd name="connsiteY136" fmla="*/ 462860 h 927414"/>
                  <a:gd name="connsiteX137" fmla="*/ 843104 w 3024845"/>
                  <a:gd name="connsiteY137" fmla="*/ 465021 h 927414"/>
                  <a:gd name="connsiteX138" fmla="*/ 843104 w 3024845"/>
                  <a:gd name="connsiteY138" fmla="*/ 480154 h 927414"/>
                  <a:gd name="connsiteX139" fmla="*/ 847157 w 3024845"/>
                  <a:gd name="connsiteY139" fmla="*/ 478262 h 927414"/>
                  <a:gd name="connsiteX140" fmla="*/ 847157 w 3024845"/>
                  <a:gd name="connsiteY140" fmla="*/ 465021 h 927414"/>
                  <a:gd name="connsiteX141" fmla="*/ 848170 w 3024845"/>
                  <a:gd name="connsiteY141" fmla="*/ 465021 h 927414"/>
                  <a:gd name="connsiteX142" fmla="*/ 855264 w 3024845"/>
                  <a:gd name="connsiteY142" fmla="*/ 465021 h 927414"/>
                  <a:gd name="connsiteX143" fmla="*/ 855264 w 3024845"/>
                  <a:gd name="connsiteY143" fmla="*/ 466643 h 927414"/>
                  <a:gd name="connsiteX144" fmla="*/ 855264 w 3024845"/>
                  <a:gd name="connsiteY144" fmla="*/ 477992 h 927414"/>
                  <a:gd name="connsiteX145" fmla="*/ 856024 w 3024845"/>
                  <a:gd name="connsiteY145" fmla="*/ 477992 h 927414"/>
                  <a:gd name="connsiteX146" fmla="*/ 861344 w 3024845"/>
                  <a:gd name="connsiteY146" fmla="*/ 477992 h 927414"/>
                  <a:gd name="connsiteX147" fmla="*/ 909984 w 3024845"/>
                  <a:gd name="connsiteY147" fmla="*/ 473669 h 927414"/>
                  <a:gd name="connsiteX148" fmla="*/ 909984 w 3024845"/>
                  <a:gd name="connsiteY148" fmla="*/ 475020 h 927414"/>
                  <a:gd name="connsiteX149" fmla="*/ 909984 w 3024845"/>
                  <a:gd name="connsiteY149" fmla="*/ 484477 h 927414"/>
                  <a:gd name="connsiteX150" fmla="*/ 910744 w 3024845"/>
                  <a:gd name="connsiteY150" fmla="*/ 484477 h 927414"/>
                  <a:gd name="connsiteX151" fmla="*/ 916065 w 3024845"/>
                  <a:gd name="connsiteY151" fmla="*/ 484477 h 927414"/>
                  <a:gd name="connsiteX152" fmla="*/ 916065 w 3024845"/>
                  <a:gd name="connsiteY152" fmla="*/ 486639 h 927414"/>
                  <a:gd name="connsiteX153" fmla="*/ 916065 w 3024845"/>
                  <a:gd name="connsiteY153" fmla="*/ 501772 h 927414"/>
                  <a:gd name="connsiteX154" fmla="*/ 918091 w 3024845"/>
                  <a:gd name="connsiteY154" fmla="*/ 500421 h 927414"/>
                  <a:gd name="connsiteX155" fmla="*/ 932278 w 3024845"/>
                  <a:gd name="connsiteY155" fmla="*/ 490963 h 927414"/>
                  <a:gd name="connsiteX156" fmla="*/ 938358 w 3024845"/>
                  <a:gd name="connsiteY156" fmla="*/ 449889 h 927414"/>
                  <a:gd name="connsiteX157" fmla="*/ 939118 w 3024845"/>
                  <a:gd name="connsiteY157" fmla="*/ 449619 h 927414"/>
                  <a:gd name="connsiteX158" fmla="*/ 944438 w 3024845"/>
                  <a:gd name="connsiteY158" fmla="*/ 447727 h 927414"/>
                  <a:gd name="connsiteX159" fmla="*/ 946465 w 3024845"/>
                  <a:gd name="connsiteY159" fmla="*/ 378550 h 927414"/>
                  <a:gd name="connsiteX160" fmla="*/ 948492 w 3024845"/>
                  <a:gd name="connsiteY160" fmla="*/ 447727 h 927414"/>
                  <a:gd name="connsiteX161" fmla="*/ 949252 w 3024845"/>
                  <a:gd name="connsiteY161" fmla="*/ 447997 h 927414"/>
                  <a:gd name="connsiteX162" fmla="*/ 954572 w 3024845"/>
                  <a:gd name="connsiteY162" fmla="*/ 449889 h 927414"/>
                  <a:gd name="connsiteX163" fmla="*/ 954572 w 3024845"/>
                  <a:gd name="connsiteY163" fmla="*/ 363418 h 927414"/>
                  <a:gd name="connsiteX164" fmla="*/ 958625 w 3024845"/>
                  <a:gd name="connsiteY164" fmla="*/ 330991 h 927414"/>
                  <a:gd name="connsiteX165" fmla="*/ 997132 w 3024845"/>
                  <a:gd name="connsiteY165" fmla="*/ 330991 h 927414"/>
                  <a:gd name="connsiteX166" fmla="*/ 997132 w 3024845"/>
                  <a:gd name="connsiteY166" fmla="*/ 363418 h 927414"/>
                  <a:gd name="connsiteX167" fmla="*/ 997892 w 3024845"/>
                  <a:gd name="connsiteY167" fmla="*/ 363418 h 927414"/>
                  <a:gd name="connsiteX168" fmla="*/ 1003212 w 3024845"/>
                  <a:gd name="connsiteY168" fmla="*/ 363418 h 927414"/>
                  <a:gd name="connsiteX169" fmla="*/ 1003212 w 3024845"/>
                  <a:gd name="connsiteY169" fmla="*/ 281270 h 927414"/>
                  <a:gd name="connsiteX170" fmla="*/ 1004986 w 3024845"/>
                  <a:gd name="connsiteY170" fmla="*/ 281270 h 927414"/>
                  <a:gd name="connsiteX171" fmla="*/ 1017399 w 3024845"/>
                  <a:gd name="connsiteY171" fmla="*/ 281270 h 927414"/>
                  <a:gd name="connsiteX172" fmla="*/ 1017399 w 3024845"/>
                  <a:gd name="connsiteY172" fmla="*/ 279379 h 927414"/>
                  <a:gd name="connsiteX173" fmla="*/ 1017399 w 3024845"/>
                  <a:gd name="connsiteY173" fmla="*/ 266138 h 927414"/>
                  <a:gd name="connsiteX174" fmla="*/ 1039693 w 3024845"/>
                  <a:gd name="connsiteY174" fmla="*/ 266138 h 927414"/>
                  <a:gd name="connsiteX175" fmla="*/ 1039693 w 3024845"/>
                  <a:gd name="connsiteY175" fmla="*/ 265057 h 927414"/>
                  <a:gd name="connsiteX176" fmla="*/ 1039693 w 3024845"/>
                  <a:gd name="connsiteY176" fmla="*/ 257491 h 927414"/>
                  <a:gd name="connsiteX177" fmla="*/ 1041466 w 3024845"/>
                  <a:gd name="connsiteY177" fmla="*/ 257491 h 927414"/>
                  <a:gd name="connsiteX178" fmla="*/ 1053880 w 3024845"/>
                  <a:gd name="connsiteY178" fmla="*/ 257491 h 927414"/>
                  <a:gd name="connsiteX179" fmla="*/ 1053880 w 3024845"/>
                  <a:gd name="connsiteY179" fmla="*/ 258572 h 927414"/>
                  <a:gd name="connsiteX180" fmla="*/ 1053880 w 3024845"/>
                  <a:gd name="connsiteY180" fmla="*/ 266138 h 927414"/>
                  <a:gd name="connsiteX181" fmla="*/ 1054640 w 3024845"/>
                  <a:gd name="connsiteY181" fmla="*/ 266138 h 927414"/>
                  <a:gd name="connsiteX182" fmla="*/ 1059960 w 3024845"/>
                  <a:gd name="connsiteY182" fmla="*/ 266138 h 927414"/>
                  <a:gd name="connsiteX183" fmla="*/ 1070093 w 3024845"/>
                  <a:gd name="connsiteY183" fmla="*/ 261814 h 927414"/>
                  <a:gd name="connsiteX184" fmla="*/ 1074146 w 3024845"/>
                  <a:gd name="connsiteY184" fmla="*/ 265057 h 927414"/>
                  <a:gd name="connsiteX185" fmla="*/ 1074146 w 3024845"/>
                  <a:gd name="connsiteY185" fmla="*/ 257491 h 927414"/>
                  <a:gd name="connsiteX186" fmla="*/ 1076426 w 3024845"/>
                  <a:gd name="connsiteY186" fmla="*/ 257491 h 927414"/>
                  <a:gd name="connsiteX187" fmla="*/ 1092387 w 3024845"/>
                  <a:gd name="connsiteY187" fmla="*/ 257491 h 927414"/>
                  <a:gd name="connsiteX188" fmla="*/ 1092387 w 3024845"/>
                  <a:gd name="connsiteY188" fmla="*/ 258572 h 927414"/>
                  <a:gd name="connsiteX189" fmla="*/ 1092387 w 3024845"/>
                  <a:gd name="connsiteY189" fmla="*/ 266138 h 927414"/>
                  <a:gd name="connsiteX190" fmla="*/ 1122787 w 3024845"/>
                  <a:gd name="connsiteY190" fmla="*/ 266138 h 927414"/>
                  <a:gd name="connsiteX191" fmla="*/ 1122787 w 3024845"/>
                  <a:gd name="connsiteY191" fmla="*/ 267759 h 927414"/>
                  <a:gd name="connsiteX192" fmla="*/ 1122787 w 3024845"/>
                  <a:gd name="connsiteY192" fmla="*/ 279109 h 927414"/>
                  <a:gd name="connsiteX193" fmla="*/ 1149134 w 3024845"/>
                  <a:gd name="connsiteY193" fmla="*/ 279109 h 927414"/>
                  <a:gd name="connsiteX194" fmla="*/ 1149134 w 3024845"/>
                  <a:gd name="connsiteY194" fmla="*/ 309373 h 927414"/>
                  <a:gd name="connsiteX195" fmla="*/ 1149894 w 3024845"/>
                  <a:gd name="connsiteY195" fmla="*/ 309373 h 927414"/>
                  <a:gd name="connsiteX196" fmla="*/ 1155214 w 3024845"/>
                  <a:gd name="connsiteY196" fmla="*/ 309373 h 927414"/>
                  <a:gd name="connsiteX197" fmla="*/ 1155214 w 3024845"/>
                  <a:gd name="connsiteY197" fmla="*/ 310454 h 927414"/>
                  <a:gd name="connsiteX198" fmla="*/ 1155214 w 3024845"/>
                  <a:gd name="connsiteY198" fmla="*/ 318021 h 927414"/>
                  <a:gd name="connsiteX199" fmla="*/ 1159268 w 3024845"/>
                  <a:gd name="connsiteY199" fmla="*/ 348285 h 927414"/>
                  <a:gd name="connsiteX200" fmla="*/ 1160028 w 3024845"/>
                  <a:gd name="connsiteY200" fmla="*/ 348285 h 927414"/>
                  <a:gd name="connsiteX201" fmla="*/ 1165348 w 3024845"/>
                  <a:gd name="connsiteY201" fmla="*/ 348285 h 927414"/>
                  <a:gd name="connsiteX202" fmla="*/ 1165348 w 3024845"/>
                  <a:gd name="connsiteY202" fmla="*/ 349096 h 927414"/>
                  <a:gd name="connsiteX203" fmla="*/ 1165348 w 3024845"/>
                  <a:gd name="connsiteY203" fmla="*/ 354771 h 927414"/>
                  <a:gd name="connsiteX204" fmla="*/ 1166361 w 3024845"/>
                  <a:gd name="connsiteY204" fmla="*/ 354771 h 927414"/>
                  <a:gd name="connsiteX205" fmla="*/ 1173454 w 3024845"/>
                  <a:gd name="connsiteY205" fmla="*/ 354771 h 927414"/>
                  <a:gd name="connsiteX206" fmla="*/ 1173454 w 3024845"/>
                  <a:gd name="connsiteY206" fmla="*/ 385036 h 927414"/>
                  <a:gd name="connsiteX207" fmla="*/ 1175481 w 3024845"/>
                  <a:gd name="connsiteY207" fmla="*/ 385036 h 927414"/>
                  <a:gd name="connsiteX208" fmla="*/ 1189668 w 3024845"/>
                  <a:gd name="connsiteY208" fmla="*/ 385036 h 927414"/>
                  <a:gd name="connsiteX209" fmla="*/ 1189668 w 3024845"/>
                  <a:gd name="connsiteY209" fmla="*/ 408815 h 927414"/>
                  <a:gd name="connsiteX210" fmla="*/ 1191695 w 3024845"/>
                  <a:gd name="connsiteY210" fmla="*/ 410436 h 927414"/>
                  <a:gd name="connsiteX211" fmla="*/ 1191695 w 3024845"/>
                  <a:gd name="connsiteY211" fmla="*/ 421786 h 927414"/>
                  <a:gd name="connsiteX212" fmla="*/ 1192455 w 3024845"/>
                  <a:gd name="connsiteY212" fmla="*/ 421786 h 927414"/>
                  <a:gd name="connsiteX213" fmla="*/ 1197775 w 3024845"/>
                  <a:gd name="connsiteY213" fmla="*/ 421786 h 927414"/>
                  <a:gd name="connsiteX214" fmla="*/ 1197775 w 3024845"/>
                  <a:gd name="connsiteY214" fmla="*/ 445565 h 927414"/>
                  <a:gd name="connsiteX215" fmla="*/ 1199041 w 3024845"/>
                  <a:gd name="connsiteY215" fmla="*/ 445565 h 927414"/>
                  <a:gd name="connsiteX216" fmla="*/ 1207908 w 3024845"/>
                  <a:gd name="connsiteY216" fmla="*/ 445565 h 927414"/>
                  <a:gd name="connsiteX217" fmla="*/ 1209935 w 3024845"/>
                  <a:gd name="connsiteY217" fmla="*/ 449619 h 927414"/>
                  <a:gd name="connsiteX218" fmla="*/ 1209935 w 3024845"/>
                  <a:gd name="connsiteY218" fmla="*/ 462860 h 927414"/>
                  <a:gd name="connsiteX219" fmla="*/ 1211455 w 3024845"/>
                  <a:gd name="connsiteY219" fmla="*/ 460968 h 927414"/>
                  <a:gd name="connsiteX220" fmla="*/ 1222095 w 3024845"/>
                  <a:gd name="connsiteY220" fmla="*/ 447727 h 927414"/>
                  <a:gd name="connsiteX221" fmla="*/ 1250469 w 3024845"/>
                  <a:gd name="connsiteY221" fmla="*/ 447727 h 927414"/>
                  <a:gd name="connsiteX222" fmla="*/ 1250469 w 3024845"/>
                  <a:gd name="connsiteY222" fmla="*/ 534198 h 927414"/>
                  <a:gd name="connsiteX223" fmla="*/ 1251229 w 3024845"/>
                  <a:gd name="connsiteY223" fmla="*/ 534198 h 927414"/>
                  <a:gd name="connsiteX224" fmla="*/ 1256549 w 3024845"/>
                  <a:gd name="connsiteY224" fmla="*/ 534198 h 927414"/>
                  <a:gd name="connsiteX225" fmla="*/ 1257309 w 3024845"/>
                  <a:gd name="connsiteY225" fmla="*/ 532847 h 927414"/>
                  <a:gd name="connsiteX226" fmla="*/ 1262629 w 3024845"/>
                  <a:gd name="connsiteY226" fmla="*/ 523389 h 927414"/>
                  <a:gd name="connsiteX227" fmla="*/ 1262629 w 3024845"/>
                  <a:gd name="connsiteY227" fmla="*/ 525281 h 927414"/>
                  <a:gd name="connsiteX228" fmla="*/ 1262629 w 3024845"/>
                  <a:gd name="connsiteY228" fmla="*/ 538522 h 927414"/>
                  <a:gd name="connsiteX229" fmla="*/ 1266682 w 3024845"/>
                  <a:gd name="connsiteY229" fmla="*/ 493125 h 927414"/>
                  <a:gd name="connsiteX230" fmla="*/ 1267442 w 3024845"/>
                  <a:gd name="connsiteY230" fmla="*/ 493125 h 927414"/>
                  <a:gd name="connsiteX231" fmla="*/ 1272762 w 3024845"/>
                  <a:gd name="connsiteY231" fmla="*/ 493125 h 927414"/>
                  <a:gd name="connsiteX232" fmla="*/ 1272762 w 3024845"/>
                  <a:gd name="connsiteY232" fmla="*/ 428271 h 927414"/>
                  <a:gd name="connsiteX233" fmla="*/ 1273776 w 3024845"/>
                  <a:gd name="connsiteY233" fmla="*/ 428271 h 927414"/>
                  <a:gd name="connsiteX234" fmla="*/ 1280869 w 3024845"/>
                  <a:gd name="connsiteY234" fmla="*/ 428271 h 927414"/>
                  <a:gd name="connsiteX235" fmla="*/ 1293029 w 3024845"/>
                  <a:gd name="connsiteY235" fmla="*/ 385036 h 927414"/>
                  <a:gd name="connsiteX236" fmla="*/ 1294296 w 3024845"/>
                  <a:gd name="connsiteY236" fmla="*/ 385036 h 927414"/>
                  <a:gd name="connsiteX237" fmla="*/ 1303163 w 3024845"/>
                  <a:gd name="connsiteY237" fmla="*/ 385036 h 927414"/>
                  <a:gd name="connsiteX238" fmla="*/ 1313296 w 3024845"/>
                  <a:gd name="connsiteY238" fmla="*/ 428271 h 927414"/>
                  <a:gd name="connsiteX239" fmla="*/ 1314309 w 3024845"/>
                  <a:gd name="connsiteY239" fmla="*/ 428271 h 927414"/>
                  <a:gd name="connsiteX240" fmla="*/ 1321403 w 3024845"/>
                  <a:gd name="connsiteY240" fmla="*/ 428271 h 927414"/>
                  <a:gd name="connsiteX241" fmla="*/ 1321403 w 3024845"/>
                  <a:gd name="connsiteY241" fmla="*/ 467183 h 927414"/>
                  <a:gd name="connsiteX242" fmla="*/ 1323176 w 3024845"/>
                  <a:gd name="connsiteY242" fmla="*/ 467183 h 927414"/>
                  <a:gd name="connsiteX243" fmla="*/ 1335590 w 3024845"/>
                  <a:gd name="connsiteY243" fmla="*/ 467183 h 927414"/>
                  <a:gd name="connsiteX244" fmla="*/ 1335590 w 3024845"/>
                  <a:gd name="connsiteY244" fmla="*/ 469345 h 927414"/>
                  <a:gd name="connsiteX245" fmla="*/ 1335590 w 3024845"/>
                  <a:gd name="connsiteY245" fmla="*/ 484477 h 927414"/>
                  <a:gd name="connsiteX246" fmla="*/ 1339643 w 3024845"/>
                  <a:gd name="connsiteY246" fmla="*/ 482316 h 927414"/>
                  <a:gd name="connsiteX247" fmla="*/ 1339643 w 3024845"/>
                  <a:gd name="connsiteY247" fmla="*/ 467183 h 927414"/>
                  <a:gd name="connsiteX248" fmla="*/ 1341163 w 3024845"/>
                  <a:gd name="connsiteY248" fmla="*/ 467183 h 927414"/>
                  <a:gd name="connsiteX249" fmla="*/ 1351803 w 3024845"/>
                  <a:gd name="connsiteY249" fmla="*/ 467183 h 927414"/>
                  <a:gd name="connsiteX250" fmla="*/ 1351803 w 3024845"/>
                  <a:gd name="connsiteY250" fmla="*/ 468804 h 927414"/>
                  <a:gd name="connsiteX251" fmla="*/ 1351803 w 3024845"/>
                  <a:gd name="connsiteY251" fmla="*/ 480154 h 927414"/>
                  <a:gd name="connsiteX252" fmla="*/ 1382204 w 3024845"/>
                  <a:gd name="connsiteY252" fmla="*/ 480154 h 927414"/>
                  <a:gd name="connsiteX253" fmla="*/ 1382204 w 3024845"/>
                  <a:gd name="connsiteY253" fmla="*/ 443404 h 927414"/>
                  <a:gd name="connsiteX254" fmla="*/ 1383470 w 3024845"/>
                  <a:gd name="connsiteY254" fmla="*/ 443404 h 927414"/>
                  <a:gd name="connsiteX255" fmla="*/ 1392337 w 3024845"/>
                  <a:gd name="connsiteY255" fmla="*/ 443404 h 927414"/>
                  <a:gd name="connsiteX256" fmla="*/ 1392337 w 3024845"/>
                  <a:gd name="connsiteY256" fmla="*/ 465021 h 927414"/>
                  <a:gd name="connsiteX257" fmla="*/ 1394364 w 3024845"/>
                  <a:gd name="connsiteY257" fmla="*/ 432595 h 927414"/>
                  <a:gd name="connsiteX258" fmla="*/ 1416657 w 3024845"/>
                  <a:gd name="connsiteY258" fmla="*/ 432595 h 927414"/>
                  <a:gd name="connsiteX259" fmla="*/ 1416657 w 3024845"/>
                  <a:gd name="connsiteY259" fmla="*/ 430973 h 927414"/>
                  <a:gd name="connsiteX260" fmla="*/ 1416657 w 3024845"/>
                  <a:gd name="connsiteY260" fmla="*/ 419624 h 927414"/>
                  <a:gd name="connsiteX261" fmla="*/ 1417417 w 3024845"/>
                  <a:gd name="connsiteY261" fmla="*/ 419624 h 927414"/>
                  <a:gd name="connsiteX262" fmla="*/ 1422737 w 3024845"/>
                  <a:gd name="connsiteY262" fmla="*/ 419624 h 927414"/>
                  <a:gd name="connsiteX263" fmla="*/ 1422737 w 3024845"/>
                  <a:gd name="connsiteY263" fmla="*/ 417733 h 927414"/>
                  <a:gd name="connsiteX264" fmla="*/ 1422737 w 3024845"/>
                  <a:gd name="connsiteY264" fmla="*/ 404492 h 927414"/>
                  <a:gd name="connsiteX265" fmla="*/ 1426791 w 3024845"/>
                  <a:gd name="connsiteY265" fmla="*/ 410977 h 927414"/>
                  <a:gd name="connsiteX266" fmla="*/ 1429071 w 3024845"/>
                  <a:gd name="connsiteY266" fmla="*/ 410977 h 927414"/>
                  <a:gd name="connsiteX267" fmla="*/ 1445031 w 3024845"/>
                  <a:gd name="connsiteY267" fmla="*/ 410977 h 927414"/>
                  <a:gd name="connsiteX268" fmla="*/ 1445031 w 3024845"/>
                  <a:gd name="connsiteY268" fmla="*/ 410166 h 927414"/>
                  <a:gd name="connsiteX269" fmla="*/ 1445031 w 3024845"/>
                  <a:gd name="connsiteY269" fmla="*/ 404492 h 927414"/>
                  <a:gd name="connsiteX270" fmla="*/ 1445791 w 3024845"/>
                  <a:gd name="connsiteY270" fmla="*/ 404492 h 927414"/>
                  <a:gd name="connsiteX271" fmla="*/ 1451111 w 3024845"/>
                  <a:gd name="connsiteY271" fmla="*/ 404492 h 927414"/>
                  <a:gd name="connsiteX272" fmla="*/ 1451111 w 3024845"/>
                  <a:gd name="connsiteY272" fmla="*/ 405843 h 927414"/>
                  <a:gd name="connsiteX273" fmla="*/ 1451111 w 3024845"/>
                  <a:gd name="connsiteY273" fmla="*/ 415301 h 927414"/>
                  <a:gd name="connsiteX274" fmla="*/ 1489618 w 3024845"/>
                  <a:gd name="connsiteY274" fmla="*/ 415301 h 927414"/>
                  <a:gd name="connsiteX275" fmla="*/ 1489618 w 3024845"/>
                  <a:gd name="connsiteY275" fmla="*/ 553654 h 927414"/>
                  <a:gd name="connsiteX276" fmla="*/ 1491138 w 3024845"/>
                  <a:gd name="connsiteY276" fmla="*/ 553654 h 927414"/>
                  <a:gd name="connsiteX277" fmla="*/ 1501778 w 3024845"/>
                  <a:gd name="connsiteY277" fmla="*/ 553654 h 927414"/>
                  <a:gd name="connsiteX278" fmla="*/ 1501778 w 3024845"/>
                  <a:gd name="connsiteY278" fmla="*/ 540684 h 927414"/>
                  <a:gd name="connsiteX279" fmla="*/ 1505832 w 3024845"/>
                  <a:gd name="connsiteY279" fmla="*/ 540684 h 927414"/>
                  <a:gd name="connsiteX280" fmla="*/ 1505832 w 3024845"/>
                  <a:gd name="connsiteY280" fmla="*/ 553654 h 927414"/>
                  <a:gd name="connsiteX281" fmla="*/ 1536232 w 3024845"/>
                  <a:gd name="connsiteY281" fmla="*/ 553654 h 927414"/>
                  <a:gd name="connsiteX282" fmla="*/ 1536232 w 3024845"/>
                  <a:gd name="connsiteY282" fmla="*/ 523389 h 927414"/>
                  <a:gd name="connsiteX283" fmla="*/ 1548392 w 3024845"/>
                  <a:gd name="connsiteY283" fmla="*/ 523389 h 927414"/>
                  <a:gd name="connsiteX284" fmla="*/ 1560552 w 3024845"/>
                  <a:gd name="connsiteY284" fmla="*/ 521228 h 927414"/>
                  <a:gd name="connsiteX285" fmla="*/ 1564606 w 3024845"/>
                  <a:gd name="connsiteY285" fmla="*/ 523389 h 927414"/>
                  <a:gd name="connsiteX286" fmla="*/ 1574739 w 3024845"/>
                  <a:gd name="connsiteY286" fmla="*/ 523389 h 927414"/>
                  <a:gd name="connsiteX287" fmla="*/ 1574739 w 3024845"/>
                  <a:gd name="connsiteY287" fmla="*/ 553654 h 927414"/>
                  <a:gd name="connsiteX288" fmla="*/ 1582846 w 3024845"/>
                  <a:gd name="connsiteY288" fmla="*/ 553654 h 927414"/>
                  <a:gd name="connsiteX289" fmla="*/ 1582846 w 3024845"/>
                  <a:gd name="connsiteY289" fmla="*/ 570949 h 927414"/>
                  <a:gd name="connsiteX290" fmla="*/ 1592182 w 3024845"/>
                  <a:gd name="connsiteY290" fmla="*/ 571854 h 927414"/>
                  <a:gd name="connsiteX291" fmla="*/ 1605140 w 3024845"/>
                  <a:gd name="connsiteY291" fmla="*/ 571854 h 927414"/>
                  <a:gd name="connsiteX292" fmla="*/ 1605140 w 3024845"/>
                  <a:gd name="connsiteY292" fmla="*/ 555816 h 927414"/>
                  <a:gd name="connsiteX293" fmla="*/ 1673096 w 3024845"/>
                  <a:gd name="connsiteY293" fmla="*/ 555816 h 927414"/>
                  <a:gd name="connsiteX294" fmla="*/ 1673096 w 3024845"/>
                  <a:gd name="connsiteY294" fmla="*/ 470563 h 927414"/>
                  <a:gd name="connsiteX295" fmla="*/ 1745104 w 3024845"/>
                  <a:gd name="connsiteY295" fmla="*/ 470563 h 927414"/>
                  <a:gd name="connsiteX296" fmla="*/ 1745104 w 3024845"/>
                  <a:gd name="connsiteY296" fmla="*/ 549331 h 927414"/>
                  <a:gd name="connsiteX297" fmla="*/ 1747008 w 3024845"/>
                  <a:gd name="connsiteY297" fmla="*/ 549331 h 927414"/>
                  <a:gd name="connsiteX298" fmla="*/ 1748250 w 3024845"/>
                  <a:gd name="connsiteY298" fmla="*/ 571854 h 927414"/>
                  <a:gd name="connsiteX299" fmla="*/ 1757926 w 3024845"/>
                  <a:gd name="connsiteY299" fmla="*/ 571854 h 927414"/>
                  <a:gd name="connsiteX300" fmla="*/ 1759168 w 3024845"/>
                  <a:gd name="connsiteY300" fmla="*/ 549331 h 927414"/>
                  <a:gd name="connsiteX301" fmla="*/ 1765248 w 3024845"/>
                  <a:gd name="connsiteY301" fmla="*/ 549331 h 927414"/>
                  <a:gd name="connsiteX302" fmla="*/ 1766490 w 3024845"/>
                  <a:gd name="connsiteY302" fmla="*/ 571854 h 927414"/>
                  <a:gd name="connsiteX303" fmla="*/ 1817112 w 3024845"/>
                  <a:gd name="connsiteY303" fmla="*/ 571854 h 927414"/>
                  <a:gd name="connsiteX304" fmla="*/ 1817112 w 3024845"/>
                  <a:gd name="connsiteY304" fmla="*/ 408826 h 927414"/>
                  <a:gd name="connsiteX305" fmla="*/ 2014439 w 3024845"/>
                  <a:gd name="connsiteY305" fmla="*/ 408826 h 927414"/>
                  <a:gd name="connsiteX306" fmla="*/ 2014439 w 3024845"/>
                  <a:gd name="connsiteY306" fmla="*/ 571854 h 927414"/>
                  <a:gd name="connsiteX307" fmla="*/ 2033136 w 3024845"/>
                  <a:gd name="connsiteY307" fmla="*/ 571854 h 927414"/>
                  <a:gd name="connsiteX308" fmla="*/ 2033136 w 3024845"/>
                  <a:gd name="connsiteY308" fmla="*/ 489161 h 927414"/>
                  <a:gd name="connsiteX309" fmla="*/ 2128256 w 3024845"/>
                  <a:gd name="connsiteY309" fmla="*/ 489161 h 927414"/>
                  <a:gd name="connsiteX310" fmla="*/ 2146266 w 3024845"/>
                  <a:gd name="connsiteY310" fmla="*/ 239 h 927414"/>
                  <a:gd name="connsiteX311" fmla="*/ 2180720 w 3024845"/>
                  <a:gd name="connsiteY311" fmla="*/ 423948 h 927414"/>
                  <a:gd name="connsiteX312" fmla="*/ 2245574 w 3024845"/>
                  <a:gd name="connsiteY312" fmla="*/ 423948 h 927414"/>
                  <a:gd name="connsiteX313" fmla="*/ 2245574 w 3024845"/>
                  <a:gd name="connsiteY313" fmla="*/ 499610 h 927414"/>
                  <a:gd name="connsiteX314" fmla="*/ 2253681 w 3024845"/>
                  <a:gd name="connsiteY314" fmla="*/ 499610 h 927414"/>
                  <a:gd name="connsiteX315" fmla="*/ 2255708 w 3024845"/>
                  <a:gd name="connsiteY315" fmla="*/ 493125 h 927414"/>
                  <a:gd name="connsiteX316" fmla="*/ 2261788 w 3024845"/>
                  <a:gd name="connsiteY316" fmla="*/ 493125 h 927414"/>
                  <a:gd name="connsiteX317" fmla="*/ 2263815 w 3024845"/>
                  <a:gd name="connsiteY317" fmla="*/ 501772 h 927414"/>
                  <a:gd name="connsiteX318" fmla="*/ 2275975 w 3024845"/>
                  <a:gd name="connsiteY318" fmla="*/ 501772 h 927414"/>
                  <a:gd name="connsiteX319" fmla="*/ 2275975 w 3024845"/>
                  <a:gd name="connsiteY319" fmla="*/ 495286 h 927414"/>
                  <a:gd name="connsiteX320" fmla="*/ 2298268 w 3024845"/>
                  <a:gd name="connsiteY320" fmla="*/ 495286 h 927414"/>
                  <a:gd name="connsiteX321" fmla="*/ 2298268 w 3024845"/>
                  <a:gd name="connsiteY321" fmla="*/ 501772 h 927414"/>
                  <a:gd name="connsiteX322" fmla="*/ 2318535 w 3024845"/>
                  <a:gd name="connsiteY322" fmla="*/ 501772 h 927414"/>
                  <a:gd name="connsiteX323" fmla="*/ 2318535 w 3024845"/>
                  <a:gd name="connsiteY323" fmla="*/ 547169 h 927414"/>
                  <a:gd name="connsiteX324" fmla="*/ 2332722 w 3024845"/>
                  <a:gd name="connsiteY324" fmla="*/ 547169 h 927414"/>
                  <a:gd name="connsiteX325" fmla="*/ 2332722 w 3024845"/>
                  <a:gd name="connsiteY325" fmla="*/ 534198 h 927414"/>
                  <a:gd name="connsiteX326" fmla="*/ 2348936 w 3024845"/>
                  <a:gd name="connsiteY326" fmla="*/ 534198 h 927414"/>
                  <a:gd name="connsiteX327" fmla="*/ 2348936 w 3024845"/>
                  <a:gd name="connsiteY327" fmla="*/ 354771 h 927414"/>
                  <a:gd name="connsiteX328" fmla="*/ 2355016 w 3024845"/>
                  <a:gd name="connsiteY328" fmla="*/ 348285 h 927414"/>
                  <a:gd name="connsiteX329" fmla="*/ 2427977 w 3024845"/>
                  <a:gd name="connsiteY329" fmla="*/ 348285 h 927414"/>
                  <a:gd name="connsiteX330" fmla="*/ 2427977 w 3024845"/>
                  <a:gd name="connsiteY330" fmla="*/ 356933 h 927414"/>
                  <a:gd name="connsiteX331" fmla="*/ 2438110 w 3024845"/>
                  <a:gd name="connsiteY331" fmla="*/ 356933 h 927414"/>
                  <a:gd name="connsiteX332" fmla="*/ 2438110 w 3024845"/>
                  <a:gd name="connsiteY332" fmla="*/ 471507 h 927414"/>
                  <a:gd name="connsiteX333" fmla="*/ 2460404 w 3024845"/>
                  <a:gd name="connsiteY333" fmla="*/ 471507 h 927414"/>
                  <a:gd name="connsiteX334" fmla="*/ 2460404 w 3024845"/>
                  <a:gd name="connsiteY334" fmla="*/ 404492 h 927414"/>
                  <a:gd name="connsiteX335" fmla="*/ 2486751 w 3024845"/>
                  <a:gd name="connsiteY335" fmla="*/ 404492 h 927414"/>
                  <a:gd name="connsiteX336" fmla="*/ 2490804 w 3024845"/>
                  <a:gd name="connsiteY336" fmla="*/ 400168 h 927414"/>
                  <a:gd name="connsiteX337" fmla="*/ 2498911 w 3024845"/>
                  <a:gd name="connsiteY337" fmla="*/ 400168 h 927414"/>
                  <a:gd name="connsiteX338" fmla="*/ 2502964 w 3024845"/>
                  <a:gd name="connsiteY338" fmla="*/ 404492 h 927414"/>
                  <a:gd name="connsiteX339" fmla="*/ 2525258 w 3024845"/>
                  <a:gd name="connsiteY339" fmla="*/ 404492 h 927414"/>
                  <a:gd name="connsiteX340" fmla="*/ 2525258 w 3024845"/>
                  <a:gd name="connsiteY340" fmla="*/ 287756 h 927414"/>
                  <a:gd name="connsiteX341" fmla="*/ 2582005 w 3024845"/>
                  <a:gd name="connsiteY341" fmla="*/ 276947 h 927414"/>
                  <a:gd name="connsiteX342" fmla="*/ 2582005 w 3024845"/>
                  <a:gd name="connsiteY342" fmla="*/ 278028 h 927414"/>
                  <a:gd name="connsiteX343" fmla="*/ 2582005 w 3024845"/>
                  <a:gd name="connsiteY343" fmla="*/ 285594 h 927414"/>
                  <a:gd name="connsiteX344" fmla="*/ 2608352 w 3024845"/>
                  <a:gd name="connsiteY344" fmla="*/ 285594 h 927414"/>
                  <a:gd name="connsiteX345" fmla="*/ 2608352 w 3024845"/>
                  <a:gd name="connsiteY345" fmla="*/ 540684 h 927414"/>
                  <a:gd name="connsiteX346" fmla="*/ 2630646 w 3024845"/>
                  <a:gd name="connsiteY346" fmla="*/ 540684 h 927414"/>
                  <a:gd name="connsiteX347" fmla="*/ 2630646 w 3024845"/>
                  <a:gd name="connsiteY347" fmla="*/ 536360 h 927414"/>
                  <a:gd name="connsiteX348" fmla="*/ 2642806 w 3024845"/>
                  <a:gd name="connsiteY348" fmla="*/ 536360 h 927414"/>
                  <a:gd name="connsiteX349" fmla="*/ 2642806 w 3024845"/>
                  <a:gd name="connsiteY349" fmla="*/ 540684 h 927414"/>
                  <a:gd name="connsiteX350" fmla="*/ 2667126 w 3024845"/>
                  <a:gd name="connsiteY350" fmla="*/ 540684 h 927414"/>
                  <a:gd name="connsiteX351" fmla="*/ 2667126 w 3024845"/>
                  <a:gd name="connsiteY351" fmla="*/ 527713 h 927414"/>
                  <a:gd name="connsiteX352" fmla="*/ 2695500 w 3024845"/>
                  <a:gd name="connsiteY352" fmla="*/ 527713 h 927414"/>
                  <a:gd name="connsiteX353" fmla="*/ 2707660 w 3024845"/>
                  <a:gd name="connsiteY353" fmla="*/ 523389 h 927414"/>
                  <a:gd name="connsiteX354" fmla="*/ 2727927 w 3024845"/>
                  <a:gd name="connsiteY354" fmla="*/ 527713 h 927414"/>
                  <a:gd name="connsiteX355" fmla="*/ 2727927 w 3024845"/>
                  <a:gd name="connsiteY355" fmla="*/ 510419 h 927414"/>
                  <a:gd name="connsiteX356" fmla="*/ 2736034 w 3024845"/>
                  <a:gd name="connsiteY356" fmla="*/ 510419 h 927414"/>
                  <a:gd name="connsiteX357" fmla="*/ 2736034 w 3024845"/>
                  <a:gd name="connsiteY357" fmla="*/ 497448 h 927414"/>
                  <a:gd name="connsiteX358" fmla="*/ 2792781 w 3024845"/>
                  <a:gd name="connsiteY358" fmla="*/ 497448 h 927414"/>
                  <a:gd name="connsiteX359" fmla="*/ 2792781 w 3024845"/>
                  <a:gd name="connsiteY359" fmla="*/ 467183 h 927414"/>
                  <a:gd name="connsiteX360" fmla="*/ 2811021 w 3024845"/>
                  <a:gd name="connsiteY360" fmla="*/ 467183 h 927414"/>
                  <a:gd name="connsiteX361" fmla="*/ 2811021 w 3024845"/>
                  <a:gd name="connsiteY361" fmla="*/ 460698 h 927414"/>
                  <a:gd name="connsiteX362" fmla="*/ 2823181 w 3024845"/>
                  <a:gd name="connsiteY362" fmla="*/ 460698 h 927414"/>
                  <a:gd name="connsiteX363" fmla="*/ 2823181 w 3024845"/>
                  <a:gd name="connsiteY363" fmla="*/ 467183 h 927414"/>
                  <a:gd name="connsiteX364" fmla="*/ 2839395 w 3024845"/>
                  <a:gd name="connsiteY364" fmla="*/ 467183 h 927414"/>
                  <a:gd name="connsiteX365" fmla="*/ 2839395 w 3024845"/>
                  <a:gd name="connsiteY365" fmla="*/ 516904 h 927414"/>
                  <a:gd name="connsiteX366" fmla="*/ 2871822 w 3024845"/>
                  <a:gd name="connsiteY366" fmla="*/ 516904 h 927414"/>
                  <a:gd name="connsiteX367" fmla="*/ 2871822 w 3024845"/>
                  <a:gd name="connsiteY367" fmla="*/ 490963 h 927414"/>
                  <a:gd name="connsiteX368" fmla="*/ 2910329 w 3024845"/>
                  <a:gd name="connsiteY368" fmla="*/ 490963 h 927414"/>
                  <a:gd name="connsiteX369" fmla="*/ 2910329 w 3024845"/>
                  <a:gd name="connsiteY369" fmla="*/ 460698 h 927414"/>
                  <a:gd name="connsiteX370" fmla="*/ 2958970 w 3024845"/>
                  <a:gd name="connsiteY370" fmla="*/ 460698 h 927414"/>
                  <a:gd name="connsiteX371" fmla="*/ 2958970 w 3024845"/>
                  <a:gd name="connsiteY371" fmla="*/ 571854 h 927414"/>
                  <a:gd name="connsiteX372" fmla="*/ 2958970 w 3024845"/>
                  <a:gd name="connsiteY372" fmla="*/ 585633 h 927414"/>
                  <a:gd name="connsiteX373" fmla="*/ 3024845 w 3024845"/>
                  <a:gd name="connsiteY373" fmla="*/ 585633 h 927414"/>
                  <a:gd name="connsiteX374" fmla="*/ 3024845 w 3024845"/>
                  <a:gd name="connsiteY374" fmla="*/ 927414 h 927414"/>
                  <a:gd name="connsiteX375" fmla="*/ 2054 w 3024845"/>
                  <a:gd name="connsiteY375" fmla="*/ 925081 h 927414"/>
                  <a:gd name="connsiteX376" fmla="*/ 0 w 3024845"/>
                  <a:gd name="connsiteY376" fmla="*/ 490963 h 927414"/>
                  <a:gd name="connsiteX377" fmla="*/ 20267 w 3024845"/>
                  <a:gd name="connsiteY377" fmla="*/ 490963 h 927414"/>
                  <a:gd name="connsiteX378" fmla="*/ 20774 w 3024845"/>
                  <a:gd name="connsiteY378" fmla="*/ 489882 h 927414"/>
                  <a:gd name="connsiteX379" fmla="*/ 24320 w 3024845"/>
                  <a:gd name="connsiteY379" fmla="*/ 482316 h 927414"/>
                  <a:gd name="connsiteX380" fmla="*/ 26094 w 3024845"/>
                  <a:gd name="connsiteY380" fmla="*/ 482586 h 927414"/>
                  <a:gd name="connsiteX381" fmla="*/ 38507 w 3024845"/>
                  <a:gd name="connsiteY381" fmla="*/ 484477 h 927414"/>
                  <a:gd name="connsiteX382" fmla="*/ 39014 w 3024845"/>
                  <a:gd name="connsiteY382" fmla="*/ 485829 h 927414"/>
                  <a:gd name="connsiteX383" fmla="*/ 42560 w 3024845"/>
                  <a:gd name="connsiteY383" fmla="*/ 495286 h 927414"/>
                  <a:gd name="connsiteX384" fmla="*/ 68907 w 3024845"/>
                  <a:gd name="connsiteY384" fmla="*/ 497448 h 927414"/>
                  <a:gd name="connsiteX385" fmla="*/ 68907 w 3024845"/>
                  <a:gd name="connsiteY385" fmla="*/ 374227 h 927414"/>
                  <a:gd name="connsiteX386" fmla="*/ 70934 w 3024845"/>
                  <a:gd name="connsiteY386" fmla="*/ 374227 h 927414"/>
                  <a:gd name="connsiteX387" fmla="*/ 85121 w 3024845"/>
                  <a:gd name="connsiteY387" fmla="*/ 374227 h 927414"/>
                  <a:gd name="connsiteX388" fmla="*/ 85121 w 3024845"/>
                  <a:gd name="connsiteY388" fmla="*/ 238035 h 927414"/>
                  <a:gd name="connsiteX389" fmla="*/ 86894 w 3024845"/>
                  <a:gd name="connsiteY389" fmla="*/ 238035 h 927414"/>
                  <a:gd name="connsiteX390" fmla="*/ 99308 w 3024845"/>
                  <a:gd name="connsiteY390" fmla="*/ 238035 h 927414"/>
                  <a:gd name="connsiteX391" fmla="*/ 99308 w 3024845"/>
                  <a:gd name="connsiteY391" fmla="*/ 123461 h 927414"/>
                  <a:gd name="connsiteX392" fmla="*/ 103361 w 3024845"/>
                  <a:gd name="connsiteY392" fmla="*/ 95357 h 927414"/>
                  <a:gd name="connsiteX393" fmla="*/ 105388 w 3024845"/>
                  <a:gd name="connsiteY393" fmla="*/ 95357 h 927414"/>
                  <a:gd name="connsiteX394" fmla="*/ 119575 w 3024845"/>
                  <a:gd name="connsiteY394" fmla="*/ 95357 h 927414"/>
                  <a:gd name="connsiteX0" fmla="*/ 119575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393" fmla="*/ 119575 w 3024845"/>
                  <a:gd name="connsiteY393" fmla="*/ 2161 h 834218"/>
                  <a:gd name="connsiteX0" fmla="*/ 105388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20909 w 3024845"/>
                  <a:gd name="connsiteY5" fmla="*/ 30265 h 834218"/>
                  <a:gd name="connsiteX6" fmla="*/ 220909 w 3024845"/>
                  <a:gd name="connsiteY6" fmla="*/ 144839 h 834218"/>
                  <a:gd name="connsiteX7" fmla="*/ 223189 w 3024845"/>
                  <a:gd name="connsiteY7" fmla="*/ 144839 h 834218"/>
                  <a:gd name="connsiteX8" fmla="*/ 239150 w 3024845"/>
                  <a:gd name="connsiteY8" fmla="*/ 144839 h 834218"/>
                  <a:gd name="connsiteX9" fmla="*/ 239150 w 3024845"/>
                  <a:gd name="connsiteY9" fmla="*/ 285354 h 834218"/>
                  <a:gd name="connsiteX10" fmla="*/ 240670 w 3024845"/>
                  <a:gd name="connsiteY10" fmla="*/ 285084 h 834218"/>
                  <a:gd name="connsiteX11" fmla="*/ 251310 w 3024845"/>
                  <a:gd name="connsiteY11" fmla="*/ 283193 h 834218"/>
                  <a:gd name="connsiteX12" fmla="*/ 249283 w 3024845"/>
                  <a:gd name="connsiteY12" fmla="*/ 371825 h 834218"/>
                  <a:gd name="connsiteX13" fmla="*/ 250803 w 3024845"/>
                  <a:gd name="connsiteY13" fmla="*/ 372096 h 834218"/>
                  <a:gd name="connsiteX14" fmla="*/ 261443 w 3024845"/>
                  <a:gd name="connsiteY14" fmla="*/ 373987 h 834218"/>
                  <a:gd name="connsiteX15" fmla="*/ 261696 w 3024845"/>
                  <a:gd name="connsiteY15" fmla="*/ 374798 h 834218"/>
                  <a:gd name="connsiteX16" fmla="*/ 263470 w 3024845"/>
                  <a:gd name="connsiteY16" fmla="*/ 380473 h 834218"/>
                  <a:gd name="connsiteX17" fmla="*/ 264230 w 3024845"/>
                  <a:gd name="connsiteY17" fmla="*/ 378041 h 834218"/>
                  <a:gd name="connsiteX18" fmla="*/ 269550 w 3024845"/>
                  <a:gd name="connsiteY18" fmla="*/ 361017 h 834218"/>
                  <a:gd name="connsiteX19" fmla="*/ 271323 w 3024845"/>
                  <a:gd name="connsiteY19" fmla="*/ 361017 h 834218"/>
                  <a:gd name="connsiteX20" fmla="*/ 283737 w 3024845"/>
                  <a:gd name="connsiteY20" fmla="*/ 361017 h 834218"/>
                  <a:gd name="connsiteX21" fmla="*/ 283737 w 3024845"/>
                  <a:gd name="connsiteY21" fmla="*/ 393443 h 834218"/>
                  <a:gd name="connsiteX22" fmla="*/ 284750 w 3024845"/>
                  <a:gd name="connsiteY22" fmla="*/ 393984 h 834218"/>
                  <a:gd name="connsiteX23" fmla="*/ 291844 w 3024845"/>
                  <a:gd name="connsiteY23" fmla="*/ 397767 h 834218"/>
                  <a:gd name="connsiteX24" fmla="*/ 291844 w 3024845"/>
                  <a:gd name="connsiteY24" fmla="*/ 399118 h 834218"/>
                  <a:gd name="connsiteX25" fmla="*/ 291844 w 3024845"/>
                  <a:gd name="connsiteY25" fmla="*/ 408576 h 834218"/>
                  <a:gd name="connsiteX26" fmla="*/ 336431 w 3024845"/>
                  <a:gd name="connsiteY26" fmla="*/ 408576 h 834218"/>
                  <a:gd name="connsiteX27" fmla="*/ 336431 w 3024845"/>
                  <a:gd name="connsiteY27" fmla="*/ 409657 h 834218"/>
                  <a:gd name="connsiteX28" fmla="*/ 336431 w 3024845"/>
                  <a:gd name="connsiteY28" fmla="*/ 417223 h 834218"/>
                  <a:gd name="connsiteX29" fmla="*/ 338457 w 3024845"/>
                  <a:gd name="connsiteY29" fmla="*/ 417223 h 834218"/>
                  <a:gd name="connsiteX30" fmla="*/ 352644 w 3024845"/>
                  <a:gd name="connsiteY30" fmla="*/ 417223 h 834218"/>
                  <a:gd name="connsiteX31" fmla="*/ 352644 w 3024845"/>
                  <a:gd name="connsiteY31" fmla="*/ 386958 h 834218"/>
                  <a:gd name="connsiteX32" fmla="*/ 397231 w 3024845"/>
                  <a:gd name="connsiteY32" fmla="*/ 386958 h 834218"/>
                  <a:gd name="connsiteX33" fmla="*/ 397231 w 3024845"/>
                  <a:gd name="connsiteY33" fmla="*/ 385607 h 834218"/>
                  <a:gd name="connsiteX34" fmla="*/ 397231 w 3024845"/>
                  <a:gd name="connsiteY34" fmla="*/ 376149 h 834218"/>
                  <a:gd name="connsiteX35" fmla="*/ 398245 w 3024845"/>
                  <a:gd name="connsiteY35" fmla="*/ 376149 h 834218"/>
                  <a:gd name="connsiteX36" fmla="*/ 405338 w 3024845"/>
                  <a:gd name="connsiteY36" fmla="*/ 376149 h 834218"/>
                  <a:gd name="connsiteX37" fmla="*/ 405338 w 3024845"/>
                  <a:gd name="connsiteY37" fmla="*/ 374258 h 834218"/>
                  <a:gd name="connsiteX38" fmla="*/ 405338 w 3024845"/>
                  <a:gd name="connsiteY38" fmla="*/ 361017 h 834218"/>
                  <a:gd name="connsiteX39" fmla="*/ 406098 w 3024845"/>
                  <a:gd name="connsiteY39" fmla="*/ 361017 h 834218"/>
                  <a:gd name="connsiteX40" fmla="*/ 411418 w 3024845"/>
                  <a:gd name="connsiteY40" fmla="*/ 361017 h 834218"/>
                  <a:gd name="connsiteX41" fmla="*/ 411418 w 3024845"/>
                  <a:gd name="connsiteY41" fmla="*/ 359936 h 834218"/>
                  <a:gd name="connsiteX42" fmla="*/ 411418 w 3024845"/>
                  <a:gd name="connsiteY42" fmla="*/ 352369 h 834218"/>
                  <a:gd name="connsiteX43" fmla="*/ 413445 w 3024845"/>
                  <a:gd name="connsiteY43" fmla="*/ 352369 h 834218"/>
                  <a:gd name="connsiteX44" fmla="*/ 427632 w 3024845"/>
                  <a:gd name="connsiteY44" fmla="*/ 352369 h 834218"/>
                  <a:gd name="connsiteX45" fmla="*/ 427632 w 3024845"/>
                  <a:gd name="connsiteY45" fmla="*/ 353450 h 834218"/>
                  <a:gd name="connsiteX46" fmla="*/ 427632 w 3024845"/>
                  <a:gd name="connsiteY46" fmla="*/ 361017 h 834218"/>
                  <a:gd name="connsiteX47" fmla="*/ 449925 w 3024845"/>
                  <a:gd name="connsiteY47" fmla="*/ 361017 h 834218"/>
                  <a:gd name="connsiteX48" fmla="*/ 449925 w 3024845"/>
                  <a:gd name="connsiteY48" fmla="*/ 359125 h 834218"/>
                  <a:gd name="connsiteX49" fmla="*/ 449925 w 3024845"/>
                  <a:gd name="connsiteY49" fmla="*/ 345884 h 834218"/>
                  <a:gd name="connsiteX50" fmla="*/ 451699 w 3024845"/>
                  <a:gd name="connsiteY50" fmla="*/ 345884 h 834218"/>
                  <a:gd name="connsiteX51" fmla="*/ 464112 w 3024845"/>
                  <a:gd name="connsiteY51" fmla="*/ 345884 h 834218"/>
                  <a:gd name="connsiteX52" fmla="*/ 464112 w 3024845"/>
                  <a:gd name="connsiteY52" fmla="*/ 369664 h 834218"/>
                  <a:gd name="connsiteX53" fmla="*/ 465126 w 3024845"/>
                  <a:gd name="connsiteY53" fmla="*/ 369664 h 834218"/>
                  <a:gd name="connsiteX54" fmla="*/ 472219 w 3024845"/>
                  <a:gd name="connsiteY54" fmla="*/ 369664 h 834218"/>
                  <a:gd name="connsiteX55" fmla="*/ 472219 w 3024845"/>
                  <a:gd name="connsiteY55" fmla="*/ 368583 h 834218"/>
                  <a:gd name="connsiteX56" fmla="*/ 472219 w 3024845"/>
                  <a:gd name="connsiteY56" fmla="*/ 361017 h 834218"/>
                  <a:gd name="connsiteX57" fmla="*/ 473992 w 3024845"/>
                  <a:gd name="connsiteY57" fmla="*/ 361017 h 834218"/>
                  <a:gd name="connsiteX58" fmla="*/ 486406 w 3024845"/>
                  <a:gd name="connsiteY58" fmla="*/ 361017 h 834218"/>
                  <a:gd name="connsiteX59" fmla="*/ 486406 w 3024845"/>
                  <a:gd name="connsiteY59" fmla="*/ 386958 h 834218"/>
                  <a:gd name="connsiteX60" fmla="*/ 488433 w 3024845"/>
                  <a:gd name="connsiteY60" fmla="*/ 386958 h 834218"/>
                  <a:gd name="connsiteX61" fmla="*/ 502619 w 3024845"/>
                  <a:gd name="connsiteY61" fmla="*/ 386958 h 834218"/>
                  <a:gd name="connsiteX62" fmla="*/ 502619 w 3024845"/>
                  <a:gd name="connsiteY62" fmla="*/ 388579 h 834218"/>
                  <a:gd name="connsiteX63" fmla="*/ 502619 w 3024845"/>
                  <a:gd name="connsiteY63" fmla="*/ 399929 h 834218"/>
                  <a:gd name="connsiteX64" fmla="*/ 503379 w 3024845"/>
                  <a:gd name="connsiteY64" fmla="*/ 399929 h 834218"/>
                  <a:gd name="connsiteX65" fmla="*/ 508700 w 3024845"/>
                  <a:gd name="connsiteY65" fmla="*/ 399929 h 834218"/>
                  <a:gd name="connsiteX66" fmla="*/ 508700 w 3024845"/>
                  <a:gd name="connsiteY66" fmla="*/ 399118 h 834218"/>
                  <a:gd name="connsiteX67" fmla="*/ 508700 w 3024845"/>
                  <a:gd name="connsiteY67" fmla="*/ 393443 h 834218"/>
                  <a:gd name="connsiteX68" fmla="*/ 539100 w 3024845"/>
                  <a:gd name="connsiteY68" fmla="*/ 393443 h 834218"/>
                  <a:gd name="connsiteX69" fmla="*/ 539100 w 3024845"/>
                  <a:gd name="connsiteY69" fmla="*/ 417223 h 834218"/>
                  <a:gd name="connsiteX70" fmla="*/ 540113 w 3024845"/>
                  <a:gd name="connsiteY70" fmla="*/ 417223 h 834218"/>
                  <a:gd name="connsiteX71" fmla="*/ 547207 w 3024845"/>
                  <a:gd name="connsiteY71" fmla="*/ 417223 h 834218"/>
                  <a:gd name="connsiteX72" fmla="*/ 547207 w 3024845"/>
                  <a:gd name="connsiteY72" fmla="*/ 418304 h 834218"/>
                  <a:gd name="connsiteX73" fmla="*/ 547207 w 3024845"/>
                  <a:gd name="connsiteY73" fmla="*/ 425870 h 834218"/>
                  <a:gd name="connsiteX74" fmla="*/ 547967 w 3024845"/>
                  <a:gd name="connsiteY74" fmla="*/ 425870 h 834218"/>
                  <a:gd name="connsiteX75" fmla="*/ 553287 w 3024845"/>
                  <a:gd name="connsiteY75" fmla="*/ 425870 h 834218"/>
                  <a:gd name="connsiteX76" fmla="*/ 553287 w 3024845"/>
                  <a:gd name="connsiteY76" fmla="*/ 423708 h 834218"/>
                  <a:gd name="connsiteX77" fmla="*/ 553287 w 3024845"/>
                  <a:gd name="connsiteY77" fmla="*/ 408576 h 834218"/>
                  <a:gd name="connsiteX78" fmla="*/ 554300 w 3024845"/>
                  <a:gd name="connsiteY78" fmla="*/ 408576 h 834218"/>
                  <a:gd name="connsiteX79" fmla="*/ 561394 w 3024845"/>
                  <a:gd name="connsiteY79" fmla="*/ 408576 h 834218"/>
                  <a:gd name="connsiteX80" fmla="*/ 561394 w 3024845"/>
                  <a:gd name="connsiteY80" fmla="*/ 409657 h 834218"/>
                  <a:gd name="connsiteX81" fmla="*/ 561394 w 3024845"/>
                  <a:gd name="connsiteY81" fmla="*/ 417223 h 834218"/>
                  <a:gd name="connsiteX82" fmla="*/ 566714 w 3024845"/>
                  <a:gd name="connsiteY82" fmla="*/ 415230 h 834218"/>
                  <a:gd name="connsiteX83" fmla="*/ 567474 w 3024845"/>
                  <a:gd name="connsiteY83" fmla="*/ 414250 h 834218"/>
                  <a:gd name="connsiteX84" fmla="*/ 567474 w 3024845"/>
                  <a:gd name="connsiteY84" fmla="*/ 408576 h 834218"/>
                  <a:gd name="connsiteX85" fmla="*/ 605981 w 3024845"/>
                  <a:gd name="connsiteY85" fmla="*/ 408576 h 834218"/>
                  <a:gd name="connsiteX86" fmla="*/ 605981 w 3024845"/>
                  <a:gd name="connsiteY86" fmla="*/ 432355 h 834218"/>
                  <a:gd name="connsiteX87" fmla="*/ 608007 w 3024845"/>
                  <a:gd name="connsiteY87" fmla="*/ 432355 h 834218"/>
                  <a:gd name="connsiteX88" fmla="*/ 622194 w 3024845"/>
                  <a:gd name="connsiteY88" fmla="*/ 432355 h 834218"/>
                  <a:gd name="connsiteX89" fmla="*/ 622194 w 3024845"/>
                  <a:gd name="connsiteY89" fmla="*/ 433436 h 834218"/>
                  <a:gd name="connsiteX90" fmla="*/ 622194 w 3024845"/>
                  <a:gd name="connsiteY90" fmla="*/ 441002 h 834218"/>
                  <a:gd name="connsiteX91" fmla="*/ 623968 w 3024845"/>
                  <a:gd name="connsiteY91" fmla="*/ 441002 h 834218"/>
                  <a:gd name="connsiteX92" fmla="*/ 636381 w 3024845"/>
                  <a:gd name="connsiteY92" fmla="*/ 441002 h 834218"/>
                  <a:gd name="connsiteX93" fmla="*/ 636381 w 3024845"/>
                  <a:gd name="connsiteY93" fmla="*/ 417223 h 834218"/>
                  <a:gd name="connsiteX94" fmla="*/ 637394 w 3024845"/>
                  <a:gd name="connsiteY94" fmla="*/ 417223 h 834218"/>
                  <a:gd name="connsiteX95" fmla="*/ 644488 w 3024845"/>
                  <a:gd name="connsiteY95" fmla="*/ 417223 h 834218"/>
                  <a:gd name="connsiteX96" fmla="*/ 644488 w 3024845"/>
                  <a:gd name="connsiteY96" fmla="*/ 384796 h 834218"/>
                  <a:gd name="connsiteX97" fmla="*/ 645501 w 3024845"/>
                  <a:gd name="connsiteY97" fmla="*/ 384796 h 834218"/>
                  <a:gd name="connsiteX98" fmla="*/ 652595 w 3024845"/>
                  <a:gd name="connsiteY98" fmla="*/ 384796 h 834218"/>
                  <a:gd name="connsiteX99" fmla="*/ 652595 w 3024845"/>
                  <a:gd name="connsiteY99" fmla="*/ 382905 h 834218"/>
                  <a:gd name="connsiteX100" fmla="*/ 652595 w 3024845"/>
                  <a:gd name="connsiteY100" fmla="*/ 369664 h 834218"/>
                  <a:gd name="connsiteX101" fmla="*/ 651328 w 3024845"/>
                  <a:gd name="connsiteY101" fmla="*/ 368042 h 834218"/>
                  <a:gd name="connsiteX102" fmla="*/ 656648 w 3024845"/>
                  <a:gd name="connsiteY102" fmla="*/ 356693 h 834218"/>
                  <a:gd name="connsiteX103" fmla="*/ 664755 w 3024845"/>
                  <a:gd name="connsiteY103" fmla="*/ 384796 h 834218"/>
                  <a:gd name="connsiteX104" fmla="*/ 665515 w 3024845"/>
                  <a:gd name="connsiteY104" fmla="*/ 384796 h 834218"/>
                  <a:gd name="connsiteX105" fmla="*/ 670835 w 3024845"/>
                  <a:gd name="connsiteY105" fmla="*/ 384796 h 834218"/>
                  <a:gd name="connsiteX106" fmla="*/ 670835 w 3024845"/>
                  <a:gd name="connsiteY106" fmla="*/ 278869 h 834218"/>
                  <a:gd name="connsiteX107" fmla="*/ 672355 w 3024845"/>
                  <a:gd name="connsiteY107" fmla="*/ 278869 h 834218"/>
                  <a:gd name="connsiteX108" fmla="*/ 682995 w 3024845"/>
                  <a:gd name="connsiteY108" fmla="*/ 278869 h 834218"/>
                  <a:gd name="connsiteX109" fmla="*/ 682995 w 3024845"/>
                  <a:gd name="connsiteY109" fmla="*/ 231310 h 834218"/>
                  <a:gd name="connsiteX110" fmla="*/ 709342 w 3024845"/>
                  <a:gd name="connsiteY110" fmla="*/ 231310 h 834218"/>
                  <a:gd name="connsiteX111" fmla="*/ 709342 w 3024845"/>
                  <a:gd name="connsiteY111" fmla="*/ 209692 h 834218"/>
                  <a:gd name="connsiteX112" fmla="*/ 743796 w 3024845"/>
                  <a:gd name="connsiteY112" fmla="*/ 209692 h 834218"/>
                  <a:gd name="connsiteX113" fmla="*/ 743796 w 3024845"/>
                  <a:gd name="connsiteY113" fmla="*/ 212124 h 834218"/>
                  <a:gd name="connsiteX114" fmla="*/ 743796 w 3024845"/>
                  <a:gd name="connsiteY114" fmla="*/ 229148 h 834218"/>
                  <a:gd name="connsiteX115" fmla="*/ 746076 w 3024845"/>
                  <a:gd name="connsiteY115" fmla="*/ 229148 h 834218"/>
                  <a:gd name="connsiteX116" fmla="*/ 762036 w 3024845"/>
                  <a:gd name="connsiteY116" fmla="*/ 229148 h 834218"/>
                  <a:gd name="connsiteX117" fmla="*/ 762036 w 3024845"/>
                  <a:gd name="connsiteY117" fmla="*/ 276707 h 834218"/>
                  <a:gd name="connsiteX118" fmla="*/ 763049 w 3024845"/>
                  <a:gd name="connsiteY118" fmla="*/ 276707 h 834218"/>
                  <a:gd name="connsiteX119" fmla="*/ 770143 w 3024845"/>
                  <a:gd name="connsiteY119" fmla="*/ 276707 h 834218"/>
                  <a:gd name="connsiteX120" fmla="*/ 784330 w 3024845"/>
                  <a:gd name="connsiteY120" fmla="*/ 281031 h 834218"/>
                  <a:gd name="connsiteX121" fmla="*/ 784330 w 3024845"/>
                  <a:gd name="connsiteY121" fmla="*/ 319943 h 834218"/>
                  <a:gd name="connsiteX122" fmla="*/ 785343 w 3024845"/>
                  <a:gd name="connsiteY122" fmla="*/ 319943 h 834218"/>
                  <a:gd name="connsiteX123" fmla="*/ 792436 w 3024845"/>
                  <a:gd name="connsiteY123" fmla="*/ 319943 h 834218"/>
                  <a:gd name="connsiteX124" fmla="*/ 792436 w 3024845"/>
                  <a:gd name="connsiteY124" fmla="*/ 321564 h 834218"/>
                  <a:gd name="connsiteX125" fmla="*/ 792436 w 3024845"/>
                  <a:gd name="connsiteY125" fmla="*/ 332913 h 834218"/>
                  <a:gd name="connsiteX126" fmla="*/ 794463 w 3024845"/>
                  <a:gd name="connsiteY126" fmla="*/ 332913 h 834218"/>
                  <a:gd name="connsiteX127" fmla="*/ 808650 w 3024845"/>
                  <a:gd name="connsiteY127" fmla="*/ 332913 h 834218"/>
                  <a:gd name="connsiteX128" fmla="*/ 814730 w 3024845"/>
                  <a:gd name="connsiteY128" fmla="*/ 339399 h 834218"/>
                  <a:gd name="connsiteX129" fmla="*/ 814730 w 3024845"/>
                  <a:gd name="connsiteY129" fmla="*/ 361017 h 834218"/>
                  <a:gd name="connsiteX130" fmla="*/ 817010 w 3024845"/>
                  <a:gd name="connsiteY130" fmla="*/ 361017 h 834218"/>
                  <a:gd name="connsiteX131" fmla="*/ 832970 w 3024845"/>
                  <a:gd name="connsiteY131" fmla="*/ 361017 h 834218"/>
                  <a:gd name="connsiteX132" fmla="*/ 832970 w 3024845"/>
                  <a:gd name="connsiteY132" fmla="*/ 362097 h 834218"/>
                  <a:gd name="connsiteX133" fmla="*/ 832970 w 3024845"/>
                  <a:gd name="connsiteY133" fmla="*/ 369664 h 834218"/>
                  <a:gd name="connsiteX134" fmla="*/ 834237 w 3024845"/>
                  <a:gd name="connsiteY134" fmla="*/ 369664 h 834218"/>
                  <a:gd name="connsiteX135" fmla="*/ 843104 w 3024845"/>
                  <a:gd name="connsiteY135" fmla="*/ 369664 h 834218"/>
                  <a:gd name="connsiteX136" fmla="*/ 843104 w 3024845"/>
                  <a:gd name="connsiteY136" fmla="*/ 371825 h 834218"/>
                  <a:gd name="connsiteX137" fmla="*/ 843104 w 3024845"/>
                  <a:gd name="connsiteY137" fmla="*/ 386958 h 834218"/>
                  <a:gd name="connsiteX138" fmla="*/ 847157 w 3024845"/>
                  <a:gd name="connsiteY138" fmla="*/ 385066 h 834218"/>
                  <a:gd name="connsiteX139" fmla="*/ 847157 w 3024845"/>
                  <a:gd name="connsiteY139" fmla="*/ 371825 h 834218"/>
                  <a:gd name="connsiteX140" fmla="*/ 848170 w 3024845"/>
                  <a:gd name="connsiteY140" fmla="*/ 371825 h 834218"/>
                  <a:gd name="connsiteX141" fmla="*/ 855264 w 3024845"/>
                  <a:gd name="connsiteY141" fmla="*/ 371825 h 834218"/>
                  <a:gd name="connsiteX142" fmla="*/ 855264 w 3024845"/>
                  <a:gd name="connsiteY142" fmla="*/ 373447 h 834218"/>
                  <a:gd name="connsiteX143" fmla="*/ 855264 w 3024845"/>
                  <a:gd name="connsiteY143" fmla="*/ 384796 h 834218"/>
                  <a:gd name="connsiteX144" fmla="*/ 856024 w 3024845"/>
                  <a:gd name="connsiteY144" fmla="*/ 384796 h 834218"/>
                  <a:gd name="connsiteX145" fmla="*/ 861344 w 3024845"/>
                  <a:gd name="connsiteY145" fmla="*/ 384796 h 834218"/>
                  <a:gd name="connsiteX146" fmla="*/ 909984 w 3024845"/>
                  <a:gd name="connsiteY146" fmla="*/ 380473 h 834218"/>
                  <a:gd name="connsiteX147" fmla="*/ 909984 w 3024845"/>
                  <a:gd name="connsiteY147" fmla="*/ 381824 h 834218"/>
                  <a:gd name="connsiteX148" fmla="*/ 909984 w 3024845"/>
                  <a:gd name="connsiteY148" fmla="*/ 391281 h 834218"/>
                  <a:gd name="connsiteX149" fmla="*/ 910744 w 3024845"/>
                  <a:gd name="connsiteY149" fmla="*/ 391281 h 834218"/>
                  <a:gd name="connsiteX150" fmla="*/ 916065 w 3024845"/>
                  <a:gd name="connsiteY150" fmla="*/ 391281 h 834218"/>
                  <a:gd name="connsiteX151" fmla="*/ 916065 w 3024845"/>
                  <a:gd name="connsiteY151" fmla="*/ 393443 h 834218"/>
                  <a:gd name="connsiteX152" fmla="*/ 916065 w 3024845"/>
                  <a:gd name="connsiteY152" fmla="*/ 408576 h 834218"/>
                  <a:gd name="connsiteX153" fmla="*/ 918091 w 3024845"/>
                  <a:gd name="connsiteY153" fmla="*/ 407225 h 834218"/>
                  <a:gd name="connsiteX154" fmla="*/ 932278 w 3024845"/>
                  <a:gd name="connsiteY154" fmla="*/ 397767 h 834218"/>
                  <a:gd name="connsiteX155" fmla="*/ 938358 w 3024845"/>
                  <a:gd name="connsiteY155" fmla="*/ 356693 h 834218"/>
                  <a:gd name="connsiteX156" fmla="*/ 939118 w 3024845"/>
                  <a:gd name="connsiteY156" fmla="*/ 356423 h 834218"/>
                  <a:gd name="connsiteX157" fmla="*/ 944438 w 3024845"/>
                  <a:gd name="connsiteY157" fmla="*/ 354531 h 834218"/>
                  <a:gd name="connsiteX158" fmla="*/ 946465 w 3024845"/>
                  <a:gd name="connsiteY158" fmla="*/ 285354 h 834218"/>
                  <a:gd name="connsiteX159" fmla="*/ 948492 w 3024845"/>
                  <a:gd name="connsiteY159" fmla="*/ 354531 h 834218"/>
                  <a:gd name="connsiteX160" fmla="*/ 949252 w 3024845"/>
                  <a:gd name="connsiteY160" fmla="*/ 354801 h 834218"/>
                  <a:gd name="connsiteX161" fmla="*/ 954572 w 3024845"/>
                  <a:gd name="connsiteY161" fmla="*/ 356693 h 834218"/>
                  <a:gd name="connsiteX162" fmla="*/ 954572 w 3024845"/>
                  <a:gd name="connsiteY162" fmla="*/ 270222 h 834218"/>
                  <a:gd name="connsiteX163" fmla="*/ 958625 w 3024845"/>
                  <a:gd name="connsiteY163" fmla="*/ 237795 h 834218"/>
                  <a:gd name="connsiteX164" fmla="*/ 997132 w 3024845"/>
                  <a:gd name="connsiteY164" fmla="*/ 237795 h 834218"/>
                  <a:gd name="connsiteX165" fmla="*/ 997132 w 3024845"/>
                  <a:gd name="connsiteY165" fmla="*/ 270222 h 834218"/>
                  <a:gd name="connsiteX166" fmla="*/ 997892 w 3024845"/>
                  <a:gd name="connsiteY166" fmla="*/ 270222 h 834218"/>
                  <a:gd name="connsiteX167" fmla="*/ 1003212 w 3024845"/>
                  <a:gd name="connsiteY167" fmla="*/ 270222 h 834218"/>
                  <a:gd name="connsiteX168" fmla="*/ 1003212 w 3024845"/>
                  <a:gd name="connsiteY168" fmla="*/ 188074 h 834218"/>
                  <a:gd name="connsiteX169" fmla="*/ 1004986 w 3024845"/>
                  <a:gd name="connsiteY169" fmla="*/ 188074 h 834218"/>
                  <a:gd name="connsiteX170" fmla="*/ 1017399 w 3024845"/>
                  <a:gd name="connsiteY170" fmla="*/ 188074 h 834218"/>
                  <a:gd name="connsiteX171" fmla="*/ 1017399 w 3024845"/>
                  <a:gd name="connsiteY171" fmla="*/ 186183 h 834218"/>
                  <a:gd name="connsiteX172" fmla="*/ 1017399 w 3024845"/>
                  <a:gd name="connsiteY172" fmla="*/ 172942 h 834218"/>
                  <a:gd name="connsiteX173" fmla="*/ 1039693 w 3024845"/>
                  <a:gd name="connsiteY173" fmla="*/ 172942 h 834218"/>
                  <a:gd name="connsiteX174" fmla="*/ 1039693 w 3024845"/>
                  <a:gd name="connsiteY174" fmla="*/ 171861 h 834218"/>
                  <a:gd name="connsiteX175" fmla="*/ 1039693 w 3024845"/>
                  <a:gd name="connsiteY175" fmla="*/ 164295 h 834218"/>
                  <a:gd name="connsiteX176" fmla="*/ 1041466 w 3024845"/>
                  <a:gd name="connsiteY176" fmla="*/ 164295 h 834218"/>
                  <a:gd name="connsiteX177" fmla="*/ 1053880 w 3024845"/>
                  <a:gd name="connsiteY177" fmla="*/ 164295 h 834218"/>
                  <a:gd name="connsiteX178" fmla="*/ 1053880 w 3024845"/>
                  <a:gd name="connsiteY178" fmla="*/ 165376 h 834218"/>
                  <a:gd name="connsiteX179" fmla="*/ 1053880 w 3024845"/>
                  <a:gd name="connsiteY179" fmla="*/ 172942 h 834218"/>
                  <a:gd name="connsiteX180" fmla="*/ 1054640 w 3024845"/>
                  <a:gd name="connsiteY180" fmla="*/ 172942 h 834218"/>
                  <a:gd name="connsiteX181" fmla="*/ 1059960 w 3024845"/>
                  <a:gd name="connsiteY181" fmla="*/ 172942 h 834218"/>
                  <a:gd name="connsiteX182" fmla="*/ 1070093 w 3024845"/>
                  <a:gd name="connsiteY182" fmla="*/ 168618 h 834218"/>
                  <a:gd name="connsiteX183" fmla="*/ 1074146 w 3024845"/>
                  <a:gd name="connsiteY183" fmla="*/ 171861 h 834218"/>
                  <a:gd name="connsiteX184" fmla="*/ 1074146 w 3024845"/>
                  <a:gd name="connsiteY184" fmla="*/ 164295 h 834218"/>
                  <a:gd name="connsiteX185" fmla="*/ 1076426 w 3024845"/>
                  <a:gd name="connsiteY185" fmla="*/ 164295 h 834218"/>
                  <a:gd name="connsiteX186" fmla="*/ 1092387 w 3024845"/>
                  <a:gd name="connsiteY186" fmla="*/ 164295 h 834218"/>
                  <a:gd name="connsiteX187" fmla="*/ 1092387 w 3024845"/>
                  <a:gd name="connsiteY187" fmla="*/ 165376 h 834218"/>
                  <a:gd name="connsiteX188" fmla="*/ 1092387 w 3024845"/>
                  <a:gd name="connsiteY188" fmla="*/ 172942 h 834218"/>
                  <a:gd name="connsiteX189" fmla="*/ 1122787 w 3024845"/>
                  <a:gd name="connsiteY189" fmla="*/ 172942 h 834218"/>
                  <a:gd name="connsiteX190" fmla="*/ 1122787 w 3024845"/>
                  <a:gd name="connsiteY190" fmla="*/ 174563 h 834218"/>
                  <a:gd name="connsiteX191" fmla="*/ 1122787 w 3024845"/>
                  <a:gd name="connsiteY191" fmla="*/ 185913 h 834218"/>
                  <a:gd name="connsiteX192" fmla="*/ 1149134 w 3024845"/>
                  <a:gd name="connsiteY192" fmla="*/ 185913 h 834218"/>
                  <a:gd name="connsiteX193" fmla="*/ 1149134 w 3024845"/>
                  <a:gd name="connsiteY193" fmla="*/ 216177 h 834218"/>
                  <a:gd name="connsiteX194" fmla="*/ 1149894 w 3024845"/>
                  <a:gd name="connsiteY194" fmla="*/ 216177 h 834218"/>
                  <a:gd name="connsiteX195" fmla="*/ 1155214 w 3024845"/>
                  <a:gd name="connsiteY195" fmla="*/ 216177 h 834218"/>
                  <a:gd name="connsiteX196" fmla="*/ 1155214 w 3024845"/>
                  <a:gd name="connsiteY196" fmla="*/ 217258 h 834218"/>
                  <a:gd name="connsiteX197" fmla="*/ 1155214 w 3024845"/>
                  <a:gd name="connsiteY197" fmla="*/ 224825 h 834218"/>
                  <a:gd name="connsiteX198" fmla="*/ 1159268 w 3024845"/>
                  <a:gd name="connsiteY198" fmla="*/ 255089 h 834218"/>
                  <a:gd name="connsiteX199" fmla="*/ 1160028 w 3024845"/>
                  <a:gd name="connsiteY199" fmla="*/ 255089 h 834218"/>
                  <a:gd name="connsiteX200" fmla="*/ 1165348 w 3024845"/>
                  <a:gd name="connsiteY200" fmla="*/ 255089 h 834218"/>
                  <a:gd name="connsiteX201" fmla="*/ 1165348 w 3024845"/>
                  <a:gd name="connsiteY201" fmla="*/ 255900 h 834218"/>
                  <a:gd name="connsiteX202" fmla="*/ 1165348 w 3024845"/>
                  <a:gd name="connsiteY202" fmla="*/ 261575 h 834218"/>
                  <a:gd name="connsiteX203" fmla="*/ 1166361 w 3024845"/>
                  <a:gd name="connsiteY203" fmla="*/ 261575 h 834218"/>
                  <a:gd name="connsiteX204" fmla="*/ 1173454 w 3024845"/>
                  <a:gd name="connsiteY204" fmla="*/ 261575 h 834218"/>
                  <a:gd name="connsiteX205" fmla="*/ 1173454 w 3024845"/>
                  <a:gd name="connsiteY205" fmla="*/ 291840 h 834218"/>
                  <a:gd name="connsiteX206" fmla="*/ 1175481 w 3024845"/>
                  <a:gd name="connsiteY206" fmla="*/ 291840 h 834218"/>
                  <a:gd name="connsiteX207" fmla="*/ 1189668 w 3024845"/>
                  <a:gd name="connsiteY207" fmla="*/ 291840 h 834218"/>
                  <a:gd name="connsiteX208" fmla="*/ 1189668 w 3024845"/>
                  <a:gd name="connsiteY208" fmla="*/ 315619 h 834218"/>
                  <a:gd name="connsiteX209" fmla="*/ 1191695 w 3024845"/>
                  <a:gd name="connsiteY209" fmla="*/ 317240 h 834218"/>
                  <a:gd name="connsiteX210" fmla="*/ 1191695 w 3024845"/>
                  <a:gd name="connsiteY210" fmla="*/ 328590 h 834218"/>
                  <a:gd name="connsiteX211" fmla="*/ 1192455 w 3024845"/>
                  <a:gd name="connsiteY211" fmla="*/ 328590 h 834218"/>
                  <a:gd name="connsiteX212" fmla="*/ 1197775 w 3024845"/>
                  <a:gd name="connsiteY212" fmla="*/ 328590 h 834218"/>
                  <a:gd name="connsiteX213" fmla="*/ 1197775 w 3024845"/>
                  <a:gd name="connsiteY213" fmla="*/ 352369 h 834218"/>
                  <a:gd name="connsiteX214" fmla="*/ 1199041 w 3024845"/>
                  <a:gd name="connsiteY214" fmla="*/ 352369 h 834218"/>
                  <a:gd name="connsiteX215" fmla="*/ 1207908 w 3024845"/>
                  <a:gd name="connsiteY215" fmla="*/ 352369 h 834218"/>
                  <a:gd name="connsiteX216" fmla="*/ 1209935 w 3024845"/>
                  <a:gd name="connsiteY216" fmla="*/ 356423 h 834218"/>
                  <a:gd name="connsiteX217" fmla="*/ 1209935 w 3024845"/>
                  <a:gd name="connsiteY217" fmla="*/ 369664 h 834218"/>
                  <a:gd name="connsiteX218" fmla="*/ 1211455 w 3024845"/>
                  <a:gd name="connsiteY218" fmla="*/ 367772 h 834218"/>
                  <a:gd name="connsiteX219" fmla="*/ 1222095 w 3024845"/>
                  <a:gd name="connsiteY219" fmla="*/ 354531 h 834218"/>
                  <a:gd name="connsiteX220" fmla="*/ 1250469 w 3024845"/>
                  <a:gd name="connsiteY220" fmla="*/ 354531 h 834218"/>
                  <a:gd name="connsiteX221" fmla="*/ 1250469 w 3024845"/>
                  <a:gd name="connsiteY221" fmla="*/ 441002 h 834218"/>
                  <a:gd name="connsiteX222" fmla="*/ 1251229 w 3024845"/>
                  <a:gd name="connsiteY222" fmla="*/ 441002 h 834218"/>
                  <a:gd name="connsiteX223" fmla="*/ 1256549 w 3024845"/>
                  <a:gd name="connsiteY223" fmla="*/ 441002 h 834218"/>
                  <a:gd name="connsiteX224" fmla="*/ 1257309 w 3024845"/>
                  <a:gd name="connsiteY224" fmla="*/ 439651 h 834218"/>
                  <a:gd name="connsiteX225" fmla="*/ 1262629 w 3024845"/>
                  <a:gd name="connsiteY225" fmla="*/ 430193 h 834218"/>
                  <a:gd name="connsiteX226" fmla="*/ 1262629 w 3024845"/>
                  <a:gd name="connsiteY226" fmla="*/ 432085 h 834218"/>
                  <a:gd name="connsiteX227" fmla="*/ 1262629 w 3024845"/>
                  <a:gd name="connsiteY227" fmla="*/ 445326 h 834218"/>
                  <a:gd name="connsiteX228" fmla="*/ 1266682 w 3024845"/>
                  <a:gd name="connsiteY228" fmla="*/ 399929 h 834218"/>
                  <a:gd name="connsiteX229" fmla="*/ 1267442 w 3024845"/>
                  <a:gd name="connsiteY229" fmla="*/ 399929 h 834218"/>
                  <a:gd name="connsiteX230" fmla="*/ 1272762 w 3024845"/>
                  <a:gd name="connsiteY230" fmla="*/ 399929 h 834218"/>
                  <a:gd name="connsiteX231" fmla="*/ 1272762 w 3024845"/>
                  <a:gd name="connsiteY231" fmla="*/ 335075 h 834218"/>
                  <a:gd name="connsiteX232" fmla="*/ 1273776 w 3024845"/>
                  <a:gd name="connsiteY232" fmla="*/ 335075 h 834218"/>
                  <a:gd name="connsiteX233" fmla="*/ 1280869 w 3024845"/>
                  <a:gd name="connsiteY233" fmla="*/ 335075 h 834218"/>
                  <a:gd name="connsiteX234" fmla="*/ 1293029 w 3024845"/>
                  <a:gd name="connsiteY234" fmla="*/ 291840 h 834218"/>
                  <a:gd name="connsiteX235" fmla="*/ 1294296 w 3024845"/>
                  <a:gd name="connsiteY235" fmla="*/ 291840 h 834218"/>
                  <a:gd name="connsiteX236" fmla="*/ 1303163 w 3024845"/>
                  <a:gd name="connsiteY236" fmla="*/ 291840 h 834218"/>
                  <a:gd name="connsiteX237" fmla="*/ 1313296 w 3024845"/>
                  <a:gd name="connsiteY237" fmla="*/ 335075 h 834218"/>
                  <a:gd name="connsiteX238" fmla="*/ 1314309 w 3024845"/>
                  <a:gd name="connsiteY238" fmla="*/ 335075 h 834218"/>
                  <a:gd name="connsiteX239" fmla="*/ 1321403 w 3024845"/>
                  <a:gd name="connsiteY239" fmla="*/ 335075 h 834218"/>
                  <a:gd name="connsiteX240" fmla="*/ 1321403 w 3024845"/>
                  <a:gd name="connsiteY240" fmla="*/ 373987 h 834218"/>
                  <a:gd name="connsiteX241" fmla="*/ 1323176 w 3024845"/>
                  <a:gd name="connsiteY241" fmla="*/ 373987 h 834218"/>
                  <a:gd name="connsiteX242" fmla="*/ 1335590 w 3024845"/>
                  <a:gd name="connsiteY242" fmla="*/ 373987 h 834218"/>
                  <a:gd name="connsiteX243" fmla="*/ 1335590 w 3024845"/>
                  <a:gd name="connsiteY243" fmla="*/ 376149 h 834218"/>
                  <a:gd name="connsiteX244" fmla="*/ 1335590 w 3024845"/>
                  <a:gd name="connsiteY244" fmla="*/ 391281 h 834218"/>
                  <a:gd name="connsiteX245" fmla="*/ 1339643 w 3024845"/>
                  <a:gd name="connsiteY245" fmla="*/ 389120 h 834218"/>
                  <a:gd name="connsiteX246" fmla="*/ 1339643 w 3024845"/>
                  <a:gd name="connsiteY246" fmla="*/ 373987 h 834218"/>
                  <a:gd name="connsiteX247" fmla="*/ 1341163 w 3024845"/>
                  <a:gd name="connsiteY247" fmla="*/ 373987 h 834218"/>
                  <a:gd name="connsiteX248" fmla="*/ 1351803 w 3024845"/>
                  <a:gd name="connsiteY248" fmla="*/ 373987 h 834218"/>
                  <a:gd name="connsiteX249" fmla="*/ 1351803 w 3024845"/>
                  <a:gd name="connsiteY249" fmla="*/ 375608 h 834218"/>
                  <a:gd name="connsiteX250" fmla="*/ 1351803 w 3024845"/>
                  <a:gd name="connsiteY250" fmla="*/ 386958 h 834218"/>
                  <a:gd name="connsiteX251" fmla="*/ 1382204 w 3024845"/>
                  <a:gd name="connsiteY251" fmla="*/ 386958 h 834218"/>
                  <a:gd name="connsiteX252" fmla="*/ 1382204 w 3024845"/>
                  <a:gd name="connsiteY252" fmla="*/ 350208 h 834218"/>
                  <a:gd name="connsiteX253" fmla="*/ 1383470 w 3024845"/>
                  <a:gd name="connsiteY253" fmla="*/ 350208 h 834218"/>
                  <a:gd name="connsiteX254" fmla="*/ 1392337 w 3024845"/>
                  <a:gd name="connsiteY254" fmla="*/ 350208 h 834218"/>
                  <a:gd name="connsiteX255" fmla="*/ 1392337 w 3024845"/>
                  <a:gd name="connsiteY255" fmla="*/ 371825 h 834218"/>
                  <a:gd name="connsiteX256" fmla="*/ 1394364 w 3024845"/>
                  <a:gd name="connsiteY256" fmla="*/ 339399 h 834218"/>
                  <a:gd name="connsiteX257" fmla="*/ 1416657 w 3024845"/>
                  <a:gd name="connsiteY257" fmla="*/ 339399 h 834218"/>
                  <a:gd name="connsiteX258" fmla="*/ 1416657 w 3024845"/>
                  <a:gd name="connsiteY258" fmla="*/ 337777 h 834218"/>
                  <a:gd name="connsiteX259" fmla="*/ 1416657 w 3024845"/>
                  <a:gd name="connsiteY259" fmla="*/ 326428 h 834218"/>
                  <a:gd name="connsiteX260" fmla="*/ 1417417 w 3024845"/>
                  <a:gd name="connsiteY260" fmla="*/ 326428 h 834218"/>
                  <a:gd name="connsiteX261" fmla="*/ 1422737 w 3024845"/>
                  <a:gd name="connsiteY261" fmla="*/ 326428 h 834218"/>
                  <a:gd name="connsiteX262" fmla="*/ 1422737 w 3024845"/>
                  <a:gd name="connsiteY262" fmla="*/ 324537 h 834218"/>
                  <a:gd name="connsiteX263" fmla="*/ 1422737 w 3024845"/>
                  <a:gd name="connsiteY263" fmla="*/ 311296 h 834218"/>
                  <a:gd name="connsiteX264" fmla="*/ 1426791 w 3024845"/>
                  <a:gd name="connsiteY264" fmla="*/ 317781 h 834218"/>
                  <a:gd name="connsiteX265" fmla="*/ 1429071 w 3024845"/>
                  <a:gd name="connsiteY265" fmla="*/ 317781 h 834218"/>
                  <a:gd name="connsiteX266" fmla="*/ 1445031 w 3024845"/>
                  <a:gd name="connsiteY266" fmla="*/ 317781 h 834218"/>
                  <a:gd name="connsiteX267" fmla="*/ 1445031 w 3024845"/>
                  <a:gd name="connsiteY267" fmla="*/ 316970 h 834218"/>
                  <a:gd name="connsiteX268" fmla="*/ 1445031 w 3024845"/>
                  <a:gd name="connsiteY268" fmla="*/ 311296 h 834218"/>
                  <a:gd name="connsiteX269" fmla="*/ 1445791 w 3024845"/>
                  <a:gd name="connsiteY269" fmla="*/ 311296 h 834218"/>
                  <a:gd name="connsiteX270" fmla="*/ 1451111 w 3024845"/>
                  <a:gd name="connsiteY270" fmla="*/ 311296 h 834218"/>
                  <a:gd name="connsiteX271" fmla="*/ 1451111 w 3024845"/>
                  <a:gd name="connsiteY271" fmla="*/ 312647 h 834218"/>
                  <a:gd name="connsiteX272" fmla="*/ 1451111 w 3024845"/>
                  <a:gd name="connsiteY272" fmla="*/ 322105 h 834218"/>
                  <a:gd name="connsiteX273" fmla="*/ 1489618 w 3024845"/>
                  <a:gd name="connsiteY273" fmla="*/ 322105 h 834218"/>
                  <a:gd name="connsiteX274" fmla="*/ 1489618 w 3024845"/>
                  <a:gd name="connsiteY274" fmla="*/ 460458 h 834218"/>
                  <a:gd name="connsiteX275" fmla="*/ 1491138 w 3024845"/>
                  <a:gd name="connsiteY275" fmla="*/ 460458 h 834218"/>
                  <a:gd name="connsiteX276" fmla="*/ 1501778 w 3024845"/>
                  <a:gd name="connsiteY276" fmla="*/ 460458 h 834218"/>
                  <a:gd name="connsiteX277" fmla="*/ 1501778 w 3024845"/>
                  <a:gd name="connsiteY277" fmla="*/ 447488 h 834218"/>
                  <a:gd name="connsiteX278" fmla="*/ 1505832 w 3024845"/>
                  <a:gd name="connsiteY278" fmla="*/ 447488 h 834218"/>
                  <a:gd name="connsiteX279" fmla="*/ 1505832 w 3024845"/>
                  <a:gd name="connsiteY279" fmla="*/ 460458 h 834218"/>
                  <a:gd name="connsiteX280" fmla="*/ 1536232 w 3024845"/>
                  <a:gd name="connsiteY280" fmla="*/ 460458 h 834218"/>
                  <a:gd name="connsiteX281" fmla="*/ 1536232 w 3024845"/>
                  <a:gd name="connsiteY281" fmla="*/ 430193 h 834218"/>
                  <a:gd name="connsiteX282" fmla="*/ 1548392 w 3024845"/>
                  <a:gd name="connsiteY282" fmla="*/ 430193 h 834218"/>
                  <a:gd name="connsiteX283" fmla="*/ 1560552 w 3024845"/>
                  <a:gd name="connsiteY283" fmla="*/ 428032 h 834218"/>
                  <a:gd name="connsiteX284" fmla="*/ 1564606 w 3024845"/>
                  <a:gd name="connsiteY284" fmla="*/ 430193 h 834218"/>
                  <a:gd name="connsiteX285" fmla="*/ 1574739 w 3024845"/>
                  <a:gd name="connsiteY285" fmla="*/ 430193 h 834218"/>
                  <a:gd name="connsiteX286" fmla="*/ 1574739 w 3024845"/>
                  <a:gd name="connsiteY286" fmla="*/ 460458 h 834218"/>
                  <a:gd name="connsiteX287" fmla="*/ 1582846 w 3024845"/>
                  <a:gd name="connsiteY287" fmla="*/ 460458 h 834218"/>
                  <a:gd name="connsiteX288" fmla="*/ 1582846 w 3024845"/>
                  <a:gd name="connsiteY288" fmla="*/ 477753 h 834218"/>
                  <a:gd name="connsiteX289" fmla="*/ 1592182 w 3024845"/>
                  <a:gd name="connsiteY289" fmla="*/ 478658 h 834218"/>
                  <a:gd name="connsiteX290" fmla="*/ 1605140 w 3024845"/>
                  <a:gd name="connsiteY290" fmla="*/ 478658 h 834218"/>
                  <a:gd name="connsiteX291" fmla="*/ 1605140 w 3024845"/>
                  <a:gd name="connsiteY291" fmla="*/ 462620 h 834218"/>
                  <a:gd name="connsiteX292" fmla="*/ 1673096 w 3024845"/>
                  <a:gd name="connsiteY292" fmla="*/ 462620 h 834218"/>
                  <a:gd name="connsiteX293" fmla="*/ 1673096 w 3024845"/>
                  <a:gd name="connsiteY293" fmla="*/ 377367 h 834218"/>
                  <a:gd name="connsiteX294" fmla="*/ 1745104 w 3024845"/>
                  <a:gd name="connsiteY294" fmla="*/ 377367 h 834218"/>
                  <a:gd name="connsiteX295" fmla="*/ 1745104 w 3024845"/>
                  <a:gd name="connsiteY295" fmla="*/ 456135 h 834218"/>
                  <a:gd name="connsiteX296" fmla="*/ 1747008 w 3024845"/>
                  <a:gd name="connsiteY296" fmla="*/ 456135 h 834218"/>
                  <a:gd name="connsiteX297" fmla="*/ 1748250 w 3024845"/>
                  <a:gd name="connsiteY297" fmla="*/ 478658 h 834218"/>
                  <a:gd name="connsiteX298" fmla="*/ 1757926 w 3024845"/>
                  <a:gd name="connsiteY298" fmla="*/ 478658 h 834218"/>
                  <a:gd name="connsiteX299" fmla="*/ 1759168 w 3024845"/>
                  <a:gd name="connsiteY299" fmla="*/ 456135 h 834218"/>
                  <a:gd name="connsiteX300" fmla="*/ 1765248 w 3024845"/>
                  <a:gd name="connsiteY300" fmla="*/ 456135 h 834218"/>
                  <a:gd name="connsiteX301" fmla="*/ 1766490 w 3024845"/>
                  <a:gd name="connsiteY301" fmla="*/ 478658 h 834218"/>
                  <a:gd name="connsiteX302" fmla="*/ 1817112 w 3024845"/>
                  <a:gd name="connsiteY302" fmla="*/ 478658 h 834218"/>
                  <a:gd name="connsiteX303" fmla="*/ 1817112 w 3024845"/>
                  <a:gd name="connsiteY303" fmla="*/ 315630 h 834218"/>
                  <a:gd name="connsiteX304" fmla="*/ 2014439 w 3024845"/>
                  <a:gd name="connsiteY304" fmla="*/ 315630 h 834218"/>
                  <a:gd name="connsiteX305" fmla="*/ 2014439 w 3024845"/>
                  <a:gd name="connsiteY305" fmla="*/ 478658 h 834218"/>
                  <a:gd name="connsiteX306" fmla="*/ 2033136 w 3024845"/>
                  <a:gd name="connsiteY306" fmla="*/ 478658 h 834218"/>
                  <a:gd name="connsiteX307" fmla="*/ 2033136 w 3024845"/>
                  <a:gd name="connsiteY307" fmla="*/ 395965 h 834218"/>
                  <a:gd name="connsiteX308" fmla="*/ 2128256 w 3024845"/>
                  <a:gd name="connsiteY308" fmla="*/ 395965 h 834218"/>
                  <a:gd name="connsiteX309" fmla="*/ 2180720 w 3024845"/>
                  <a:gd name="connsiteY309" fmla="*/ 330752 h 834218"/>
                  <a:gd name="connsiteX310" fmla="*/ 2245574 w 3024845"/>
                  <a:gd name="connsiteY310" fmla="*/ 330752 h 834218"/>
                  <a:gd name="connsiteX311" fmla="*/ 2245574 w 3024845"/>
                  <a:gd name="connsiteY311" fmla="*/ 406414 h 834218"/>
                  <a:gd name="connsiteX312" fmla="*/ 2253681 w 3024845"/>
                  <a:gd name="connsiteY312" fmla="*/ 406414 h 834218"/>
                  <a:gd name="connsiteX313" fmla="*/ 2255708 w 3024845"/>
                  <a:gd name="connsiteY313" fmla="*/ 399929 h 834218"/>
                  <a:gd name="connsiteX314" fmla="*/ 2261788 w 3024845"/>
                  <a:gd name="connsiteY314" fmla="*/ 399929 h 834218"/>
                  <a:gd name="connsiteX315" fmla="*/ 2263815 w 3024845"/>
                  <a:gd name="connsiteY315" fmla="*/ 408576 h 834218"/>
                  <a:gd name="connsiteX316" fmla="*/ 2275975 w 3024845"/>
                  <a:gd name="connsiteY316" fmla="*/ 408576 h 834218"/>
                  <a:gd name="connsiteX317" fmla="*/ 2275975 w 3024845"/>
                  <a:gd name="connsiteY317" fmla="*/ 402090 h 834218"/>
                  <a:gd name="connsiteX318" fmla="*/ 2298268 w 3024845"/>
                  <a:gd name="connsiteY318" fmla="*/ 402090 h 834218"/>
                  <a:gd name="connsiteX319" fmla="*/ 2298268 w 3024845"/>
                  <a:gd name="connsiteY319" fmla="*/ 408576 h 834218"/>
                  <a:gd name="connsiteX320" fmla="*/ 2318535 w 3024845"/>
                  <a:gd name="connsiteY320" fmla="*/ 408576 h 834218"/>
                  <a:gd name="connsiteX321" fmla="*/ 2318535 w 3024845"/>
                  <a:gd name="connsiteY321" fmla="*/ 453973 h 834218"/>
                  <a:gd name="connsiteX322" fmla="*/ 2332722 w 3024845"/>
                  <a:gd name="connsiteY322" fmla="*/ 453973 h 834218"/>
                  <a:gd name="connsiteX323" fmla="*/ 2332722 w 3024845"/>
                  <a:gd name="connsiteY323" fmla="*/ 441002 h 834218"/>
                  <a:gd name="connsiteX324" fmla="*/ 2348936 w 3024845"/>
                  <a:gd name="connsiteY324" fmla="*/ 441002 h 834218"/>
                  <a:gd name="connsiteX325" fmla="*/ 2348936 w 3024845"/>
                  <a:gd name="connsiteY325" fmla="*/ 261575 h 834218"/>
                  <a:gd name="connsiteX326" fmla="*/ 2355016 w 3024845"/>
                  <a:gd name="connsiteY326" fmla="*/ 255089 h 834218"/>
                  <a:gd name="connsiteX327" fmla="*/ 2427977 w 3024845"/>
                  <a:gd name="connsiteY327" fmla="*/ 255089 h 834218"/>
                  <a:gd name="connsiteX328" fmla="*/ 2427977 w 3024845"/>
                  <a:gd name="connsiteY328" fmla="*/ 263737 h 834218"/>
                  <a:gd name="connsiteX329" fmla="*/ 2438110 w 3024845"/>
                  <a:gd name="connsiteY329" fmla="*/ 263737 h 834218"/>
                  <a:gd name="connsiteX330" fmla="*/ 2438110 w 3024845"/>
                  <a:gd name="connsiteY330" fmla="*/ 378311 h 834218"/>
                  <a:gd name="connsiteX331" fmla="*/ 2460404 w 3024845"/>
                  <a:gd name="connsiteY331" fmla="*/ 378311 h 834218"/>
                  <a:gd name="connsiteX332" fmla="*/ 2460404 w 3024845"/>
                  <a:gd name="connsiteY332" fmla="*/ 311296 h 834218"/>
                  <a:gd name="connsiteX333" fmla="*/ 2486751 w 3024845"/>
                  <a:gd name="connsiteY333" fmla="*/ 311296 h 834218"/>
                  <a:gd name="connsiteX334" fmla="*/ 2490804 w 3024845"/>
                  <a:gd name="connsiteY334" fmla="*/ 306972 h 834218"/>
                  <a:gd name="connsiteX335" fmla="*/ 2498911 w 3024845"/>
                  <a:gd name="connsiteY335" fmla="*/ 306972 h 834218"/>
                  <a:gd name="connsiteX336" fmla="*/ 2502964 w 3024845"/>
                  <a:gd name="connsiteY336" fmla="*/ 311296 h 834218"/>
                  <a:gd name="connsiteX337" fmla="*/ 2525258 w 3024845"/>
                  <a:gd name="connsiteY337" fmla="*/ 311296 h 834218"/>
                  <a:gd name="connsiteX338" fmla="*/ 2525258 w 3024845"/>
                  <a:gd name="connsiteY338" fmla="*/ 194560 h 834218"/>
                  <a:gd name="connsiteX339" fmla="*/ 2582005 w 3024845"/>
                  <a:gd name="connsiteY339" fmla="*/ 183751 h 834218"/>
                  <a:gd name="connsiteX340" fmla="*/ 2582005 w 3024845"/>
                  <a:gd name="connsiteY340" fmla="*/ 184832 h 834218"/>
                  <a:gd name="connsiteX341" fmla="*/ 2582005 w 3024845"/>
                  <a:gd name="connsiteY341" fmla="*/ 192398 h 834218"/>
                  <a:gd name="connsiteX342" fmla="*/ 2608352 w 3024845"/>
                  <a:gd name="connsiteY342" fmla="*/ 192398 h 834218"/>
                  <a:gd name="connsiteX343" fmla="*/ 2608352 w 3024845"/>
                  <a:gd name="connsiteY343" fmla="*/ 447488 h 834218"/>
                  <a:gd name="connsiteX344" fmla="*/ 2630646 w 3024845"/>
                  <a:gd name="connsiteY344" fmla="*/ 447488 h 834218"/>
                  <a:gd name="connsiteX345" fmla="*/ 2630646 w 3024845"/>
                  <a:gd name="connsiteY345" fmla="*/ 443164 h 834218"/>
                  <a:gd name="connsiteX346" fmla="*/ 2642806 w 3024845"/>
                  <a:gd name="connsiteY346" fmla="*/ 443164 h 834218"/>
                  <a:gd name="connsiteX347" fmla="*/ 2642806 w 3024845"/>
                  <a:gd name="connsiteY347" fmla="*/ 447488 h 834218"/>
                  <a:gd name="connsiteX348" fmla="*/ 2667126 w 3024845"/>
                  <a:gd name="connsiteY348" fmla="*/ 447488 h 834218"/>
                  <a:gd name="connsiteX349" fmla="*/ 2667126 w 3024845"/>
                  <a:gd name="connsiteY349" fmla="*/ 434517 h 834218"/>
                  <a:gd name="connsiteX350" fmla="*/ 2695500 w 3024845"/>
                  <a:gd name="connsiteY350" fmla="*/ 434517 h 834218"/>
                  <a:gd name="connsiteX351" fmla="*/ 2707660 w 3024845"/>
                  <a:gd name="connsiteY351" fmla="*/ 430193 h 834218"/>
                  <a:gd name="connsiteX352" fmla="*/ 2727927 w 3024845"/>
                  <a:gd name="connsiteY352" fmla="*/ 434517 h 834218"/>
                  <a:gd name="connsiteX353" fmla="*/ 2727927 w 3024845"/>
                  <a:gd name="connsiteY353" fmla="*/ 417223 h 834218"/>
                  <a:gd name="connsiteX354" fmla="*/ 2736034 w 3024845"/>
                  <a:gd name="connsiteY354" fmla="*/ 417223 h 834218"/>
                  <a:gd name="connsiteX355" fmla="*/ 2736034 w 3024845"/>
                  <a:gd name="connsiteY355" fmla="*/ 404252 h 834218"/>
                  <a:gd name="connsiteX356" fmla="*/ 2792781 w 3024845"/>
                  <a:gd name="connsiteY356" fmla="*/ 404252 h 834218"/>
                  <a:gd name="connsiteX357" fmla="*/ 2792781 w 3024845"/>
                  <a:gd name="connsiteY357" fmla="*/ 373987 h 834218"/>
                  <a:gd name="connsiteX358" fmla="*/ 2811021 w 3024845"/>
                  <a:gd name="connsiteY358" fmla="*/ 373987 h 834218"/>
                  <a:gd name="connsiteX359" fmla="*/ 2811021 w 3024845"/>
                  <a:gd name="connsiteY359" fmla="*/ 367502 h 834218"/>
                  <a:gd name="connsiteX360" fmla="*/ 2823181 w 3024845"/>
                  <a:gd name="connsiteY360" fmla="*/ 367502 h 834218"/>
                  <a:gd name="connsiteX361" fmla="*/ 2823181 w 3024845"/>
                  <a:gd name="connsiteY361" fmla="*/ 373987 h 834218"/>
                  <a:gd name="connsiteX362" fmla="*/ 2839395 w 3024845"/>
                  <a:gd name="connsiteY362" fmla="*/ 373987 h 834218"/>
                  <a:gd name="connsiteX363" fmla="*/ 2839395 w 3024845"/>
                  <a:gd name="connsiteY363" fmla="*/ 423708 h 834218"/>
                  <a:gd name="connsiteX364" fmla="*/ 2871822 w 3024845"/>
                  <a:gd name="connsiteY364" fmla="*/ 423708 h 834218"/>
                  <a:gd name="connsiteX365" fmla="*/ 2871822 w 3024845"/>
                  <a:gd name="connsiteY365" fmla="*/ 397767 h 834218"/>
                  <a:gd name="connsiteX366" fmla="*/ 2910329 w 3024845"/>
                  <a:gd name="connsiteY366" fmla="*/ 397767 h 834218"/>
                  <a:gd name="connsiteX367" fmla="*/ 2910329 w 3024845"/>
                  <a:gd name="connsiteY367" fmla="*/ 367502 h 834218"/>
                  <a:gd name="connsiteX368" fmla="*/ 2958970 w 3024845"/>
                  <a:gd name="connsiteY368" fmla="*/ 367502 h 834218"/>
                  <a:gd name="connsiteX369" fmla="*/ 2958970 w 3024845"/>
                  <a:gd name="connsiteY369" fmla="*/ 478658 h 834218"/>
                  <a:gd name="connsiteX370" fmla="*/ 2958970 w 3024845"/>
                  <a:gd name="connsiteY370" fmla="*/ 492437 h 834218"/>
                  <a:gd name="connsiteX371" fmla="*/ 3024845 w 3024845"/>
                  <a:gd name="connsiteY371" fmla="*/ 492437 h 834218"/>
                  <a:gd name="connsiteX372" fmla="*/ 3024845 w 3024845"/>
                  <a:gd name="connsiteY372" fmla="*/ 834218 h 834218"/>
                  <a:gd name="connsiteX373" fmla="*/ 2054 w 3024845"/>
                  <a:gd name="connsiteY373" fmla="*/ 831885 h 834218"/>
                  <a:gd name="connsiteX374" fmla="*/ 0 w 3024845"/>
                  <a:gd name="connsiteY374" fmla="*/ 397767 h 834218"/>
                  <a:gd name="connsiteX375" fmla="*/ 20267 w 3024845"/>
                  <a:gd name="connsiteY375" fmla="*/ 397767 h 834218"/>
                  <a:gd name="connsiteX376" fmla="*/ 20774 w 3024845"/>
                  <a:gd name="connsiteY376" fmla="*/ 396686 h 834218"/>
                  <a:gd name="connsiteX377" fmla="*/ 24320 w 3024845"/>
                  <a:gd name="connsiteY377" fmla="*/ 389120 h 834218"/>
                  <a:gd name="connsiteX378" fmla="*/ 26094 w 3024845"/>
                  <a:gd name="connsiteY378" fmla="*/ 389390 h 834218"/>
                  <a:gd name="connsiteX379" fmla="*/ 38507 w 3024845"/>
                  <a:gd name="connsiteY379" fmla="*/ 391281 h 834218"/>
                  <a:gd name="connsiteX380" fmla="*/ 39014 w 3024845"/>
                  <a:gd name="connsiteY380" fmla="*/ 392633 h 834218"/>
                  <a:gd name="connsiteX381" fmla="*/ 42560 w 3024845"/>
                  <a:gd name="connsiteY381" fmla="*/ 402090 h 834218"/>
                  <a:gd name="connsiteX382" fmla="*/ 68907 w 3024845"/>
                  <a:gd name="connsiteY382" fmla="*/ 404252 h 834218"/>
                  <a:gd name="connsiteX383" fmla="*/ 68907 w 3024845"/>
                  <a:gd name="connsiteY383" fmla="*/ 281031 h 834218"/>
                  <a:gd name="connsiteX384" fmla="*/ 70934 w 3024845"/>
                  <a:gd name="connsiteY384" fmla="*/ 281031 h 834218"/>
                  <a:gd name="connsiteX385" fmla="*/ 85121 w 3024845"/>
                  <a:gd name="connsiteY385" fmla="*/ 281031 h 834218"/>
                  <a:gd name="connsiteX386" fmla="*/ 85121 w 3024845"/>
                  <a:gd name="connsiteY386" fmla="*/ 144839 h 834218"/>
                  <a:gd name="connsiteX387" fmla="*/ 86894 w 3024845"/>
                  <a:gd name="connsiteY387" fmla="*/ 144839 h 834218"/>
                  <a:gd name="connsiteX388" fmla="*/ 99308 w 3024845"/>
                  <a:gd name="connsiteY388" fmla="*/ 144839 h 834218"/>
                  <a:gd name="connsiteX389" fmla="*/ 99308 w 3024845"/>
                  <a:gd name="connsiteY389" fmla="*/ 30265 h 834218"/>
                  <a:gd name="connsiteX390" fmla="*/ 103361 w 3024845"/>
                  <a:gd name="connsiteY390"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30265 h 834218"/>
                  <a:gd name="connsiteX5" fmla="*/ 220909 w 3024845"/>
                  <a:gd name="connsiteY5" fmla="*/ 144839 h 834218"/>
                  <a:gd name="connsiteX6" fmla="*/ 223189 w 3024845"/>
                  <a:gd name="connsiteY6" fmla="*/ 144839 h 834218"/>
                  <a:gd name="connsiteX7" fmla="*/ 239150 w 3024845"/>
                  <a:gd name="connsiteY7" fmla="*/ 144839 h 834218"/>
                  <a:gd name="connsiteX8" fmla="*/ 239150 w 3024845"/>
                  <a:gd name="connsiteY8" fmla="*/ 285354 h 834218"/>
                  <a:gd name="connsiteX9" fmla="*/ 240670 w 3024845"/>
                  <a:gd name="connsiteY9" fmla="*/ 285084 h 834218"/>
                  <a:gd name="connsiteX10" fmla="*/ 251310 w 3024845"/>
                  <a:gd name="connsiteY10" fmla="*/ 283193 h 834218"/>
                  <a:gd name="connsiteX11" fmla="*/ 249283 w 3024845"/>
                  <a:gd name="connsiteY11" fmla="*/ 371825 h 834218"/>
                  <a:gd name="connsiteX12" fmla="*/ 250803 w 3024845"/>
                  <a:gd name="connsiteY12" fmla="*/ 372096 h 834218"/>
                  <a:gd name="connsiteX13" fmla="*/ 261443 w 3024845"/>
                  <a:gd name="connsiteY13" fmla="*/ 373987 h 834218"/>
                  <a:gd name="connsiteX14" fmla="*/ 261696 w 3024845"/>
                  <a:gd name="connsiteY14" fmla="*/ 374798 h 834218"/>
                  <a:gd name="connsiteX15" fmla="*/ 263470 w 3024845"/>
                  <a:gd name="connsiteY15" fmla="*/ 380473 h 834218"/>
                  <a:gd name="connsiteX16" fmla="*/ 264230 w 3024845"/>
                  <a:gd name="connsiteY16" fmla="*/ 378041 h 834218"/>
                  <a:gd name="connsiteX17" fmla="*/ 269550 w 3024845"/>
                  <a:gd name="connsiteY17" fmla="*/ 361017 h 834218"/>
                  <a:gd name="connsiteX18" fmla="*/ 271323 w 3024845"/>
                  <a:gd name="connsiteY18" fmla="*/ 361017 h 834218"/>
                  <a:gd name="connsiteX19" fmla="*/ 283737 w 3024845"/>
                  <a:gd name="connsiteY19" fmla="*/ 361017 h 834218"/>
                  <a:gd name="connsiteX20" fmla="*/ 283737 w 3024845"/>
                  <a:gd name="connsiteY20" fmla="*/ 393443 h 834218"/>
                  <a:gd name="connsiteX21" fmla="*/ 284750 w 3024845"/>
                  <a:gd name="connsiteY21" fmla="*/ 393984 h 834218"/>
                  <a:gd name="connsiteX22" fmla="*/ 291844 w 3024845"/>
                  <a:gd name="connsiteY22" fmla="*/ 397767 h 834218"/>
                  <a:gd name="connsiteX23" fmla="*/ 291844 w 3024845"/>
                  <a:gd name="connsiteY23" fmla="*/ 399118 h 834218"/>
                  <a:gd name="connsiteX24" fmla="*/ 291844 w 3024845"/>
                  <a:gd name="connsiteY24" fmla="*/ 408576 h 834218"/>
                  <a:gd name="connsiteX25" fmla="*/ 336431 w 3024845"/>
                  <a:gd name="connsiteY25" fmla="*/ 408576 h 834218"/>
                  <a:gd name="connsiteX26" fmla="*/ 336431 w 3024845"/>
                  <a:gd name="connsiteY26" fmla="*/ 409657 h 834218"/>
                  <a:gd name="connsiteX27" fmla="*/ 336431 w 3024845"/>
                  <a:gd name="connsiteY27" fmla="*/ 417223 h 834218"/>
                  <a:gd name="connsiteX28" fmla="*/ 338457 w 3024845"/>
                  <a:gd name="connsiteY28" fmla="*/ 417223 h 834218"/>
                  <a:gd name="connsiteX29" fmla="*/ 352644 w 3024845"/>
                  <a:gd name="connsiteY29" fmla="*/ 417223 h 834218"/>
                  <a:gd name="connsiteX30" fmla="*/ 352644 w 3024845"/>
                  <a:gd name="connsiteY30" fmla="*/ 386958 h 834218"/>
                  <a:gd name="connsiteX31" fmla="*/ 397231 w 3024845"/>
                  <a:gd name="connsiteY31" fmla="*/ 386958 h 834218"/>
                  <a:gd name="connsiteX32" fmla="*/ 397231 w 3024845"/>
                  <a:gd name="connsiteY32" fmla="*/ 385607 h 834218"/>
                  <a:gd name="connsiteX33" fmla="*/ 397231 w 3024845"/>
                  <a:gd name="connsiteY33" fmla="*/ 376149 h 834218"/>
                  <a:gd name="connsiteX34" fmla="*/ 398245 w 3024845"/>
                  <a:gd name="connsiteY34" fmla="*/ 376149 h 834218"/>
                  <a:gd name="connsiteX35" fmla="*/ 405338 w 3024845"/>
                  <a:gd name="connsiteY35" fmla="*/ 376149 h 834218"/>
                  <a:gd name="connsiteX36" fmla="*/ 405338 w 3024845"/>
                  <a:gd name="connsiteY36" fmla="*/ 374258 h 834218"/>
                  <a:gd name="connsiteX37" fmla="*/ 405338 w 3024845"/>
                  <a:gd name="connsiteY37" fmla="*/ 361017 h 834218"/>
                  <a:gd name="connsiteX38" fmla="*/ 406098 w 3024845"/>
                  <a:gd name="connsiteY38" fmla="*/ 361017 h 834218"/>
                  <a:gd name="connsiteX39" fmla="*/ 411418 w 3024845"/>
                  <a:gd name="connsiteY39" fmla="*/ 361017 h 834218"/>
                  <a:gd name="connsiteX40" fmla="*/ 411418 w 3024845"/>
                  <a:gd name="connsiteY40" fmla="*/ 359936 h 834218"/>
                  <a:gd name="connsiteX41" fmla="*/ 411418 w 3024845"/>
                  <a:gd name="connsiteY41" fmla="*/ 352369 h 834218"/>
                  <a:gd name="connsiteX42" fmla="*/ 413445 w 3024845"/>
                  <a:gd name="connsiteY42" fmla="*/ 352369 h 834218"/>
                  <a:gd name="connsiteX43" fmla="*/ 427632 w 3024845"/>
                  <a:gd name="connsiteY43" fmla="*/ 352369 h 834218"/>
                  <a:gd name="connsiteX44" fmla="*/ 427632 w 3024845"/>
                  <a:gd name="connsiteY44" fmla="*/ 353450 h 834218"/>
                  <a:gd name="connsiteX45" fmla="*/ 427632 w 3024845"/>
                  <a:gd name="connsiteY45" fmla="*/ 361017 h 834218"/>
                  <a:gd name="connsiteX46" fmla="*/ 449925 w 3024845"/>
                  <a:gd name="connsiteY46" fmla="*/ 361017 h 834218"/>
                  <a:gd name="connsiteX47" fmla="*/ 449925 w 3024845"/>
                  <a:gd name="connsiteY47" fmla="*/ 359125 h 834218"/>
                  <a:gd name="connsiteX48" fmla="*/ 449925 w 3024845"/>
                  <a:gd name="connsiteY48" fmla="*/ 345884 h 834218"/>
                  <a:gd name="connsiteX49" fmla="*/ 451699 w 3024845"/>
                  <a:gd name="connsiteY49" fmla="*/ 345884 h 834218"/>
                  <a:gd name="connsiteX50" fmla="*/ 464112 w 3024845"/>
                  <a:gd name="connsiteY50" fmla="*/ 345884 h 834218"/>
                  <a:gd name="connsiteX51" fmla="*/ 464112 w 3024845"/>
                  <a:gd name="connsiteY51" fmla="*/ 369664 h 834218"/>
                  <a:gd name="connsiteX52" fmla="*/ 465126 w 3024845"/>
                  <a:gd name="connsiteY52" fmla="*/ 369664 h 834218"/>
                  <a:gd name="connsiteX53" fmla="*/ 472219 w 3024845"/>
                  <a:gd name="connsiteY53" fmla="*/ 369664 h 834218"/>
                  <a:gd name="connsiteX54" fmla="*/ 472219 w 3024845"/>
                  <a:gd name="connsiteY54" fmla="*/ 368583 h 834218"/>
                  <a:gd name="connsiteX55" fmla="*/ 472219 w 3024845"/>
                  <a:gd name="connsiteY55" fmla="*/ 361017 h 834218"/>
                  <a:gd name="connsiteX56" fmla="*/ 473992 w 3024845"/>
                  <a:gd name="connsiteY56" fmla="*/ 361017 h 834218"/>
                  <a:gd name="connsiteX57" fmla="*/ 486406 w 3024845"/>
                  <a:gd name="connsiteY57" fmla="*/ 361017 h 834218"/>
                  <a:gd name="connsiteX58" fmla="*/ 486406 w 3024845"/>
                  <a:gd name="connsiteY58" fmla="*/ 386958 h 834218"/>
                  <a:gd name="connsiteX59" fmla="*/ 488433 w 3024845"/>
                  <a:gd name="connsiteY59" fmla="*/ 386958 h 834218"/>
                  <a:gd name="connsiteX60" fmla="*/ 502619 w 3024845"/>
                  <a:gd name="connsiteY60" fmla="*/ 386958 h 834218"/>
                  <a:gd name="connsiteX61" fmla="*/ 502619 w 3024845"/>
                  <a:gd name="connsiteY61" fmla="*/ 388579 h 834218"/>
                  <a:gd name="connsiteX62" fmla="*/ 502619 w 3024845"/>
                  <a:gd name="connsiteY62" fmla="*/ 399929 h 834218"/>
                  <a:gd name="connsiteX63" fmla="*/ 503379 w 3024845"/>
                  <a:gd name="connsiteY63" fmla="*/ 399929 h 834218"/>
                  <a:gd name="connsiteX64" fmla="*/ 508700 w 3024845"/>
                  <a:gd name="connsiteY64" fmla="*/ 399929 h 834218"/>
                  <a:gd name="connsiteX65" fmla="*/ 508700 w 3024845"/>
                  <a:gd name="connsiteY65" fmla="*/ 399118 h 834218"/>
                  <a:gd name="connsiteX66" fmla="*/ 508700 w 3024845"/>
                  <a:gd name="connsiteY66" fmla="*/ 393443 h 834218"/>
                  <a:gd name="connsiteX67" fmla="*/ 539100 w 3024845"/>
                  <a:gd name="connsiteY67" fmla="*/ 393443 h 834218"/>
                  <a:gd name="connsiteX68" fmla="*/ 539100 w 3024845"/>
                  <a:gd name="connsiteY68" fmla="*/ 417223 h 834218"/>
                  <a:gd name="connsiteX69" fmla="*/ 540113 w 3024845"/>
                  <a:gd name="connsiteY69" fmla="*/ 417223 h 834218"/>
                  <a:gd name="connsiteX70" fmla="*/ 547207 w 3024845"/>
                  <a:gd name="connsiteY70" fmla="*/ 417223 h 834218"/>
                  <a:gd name="connsiteX71" fmla="*/ 547207 w 3024845"/>
                  <a:gd name="connsiteY71" fmla="*/ 418304 h 834218"/>
                  <a:gd name="connsiteX72" fmla="*/ 547207 w 3024845"/>
                  <a:gd name="connsiteY72" fmla="*/ 425870 h 834218"/>
                  <a:gd name="connsiteX73" fmla="*/ 547967 w 3024845"/>
                  <a:gd name="connsiteY73" fmla="*/ 425870 h 834218"/>
                  <a:gd name="connsiteX74" fmla="*/ 553287 w 3024845"/>
                  <a:gd name="connsiteY74" fmla="*/ 425870 h 834218"/>
                  <a:gd name="connsiteX75" fmla="*/ 553287 w 3024845"/>
                  <a:gd name="connsiteY75" fmla="*/ 423708 h 834218"/>
                  <a:gd name="connsiteX76" fmla="*/ 553287 w 3024845"/>
                  <a:gd name="connsiteY76" fmla="*/ 408576 h 834218"/>
                  <a:gd name="connsiteX77" fmla="*/ 554300 w 3024845"/>
                  <a:gd name="connsiteY77" fmla="*/ 408576 h 834218"/>
                  <a:gd name="connsiteX78" fmla="*/ 561394 w 3024845"/>
                  <a:gd name="connsiteY78" fmla="*/ 408576 h 834218"/>
                  <a:gd name="connsiteX79" fmla="*/ 561394 w 3024845"/>
                  <a:gd name="connsiteY79" fmla="*/ 409657 h 834218"/>
                  <a:gd name="connsiteX80" fmla="*/ 561394 w 3024845"/>
                  <a:gd name="connsiteY80" fmla="*/ 417223 h 834218"/>
                  <a:gd name="connsiteX81" fmla="*/ 566714 w 3024845"/>
                  <a:gd name="connsiteY81" fmla="*/ 415230 h 834218"/>
                  <a:gd name="connsiteX82" fmla="*/ 567474 w 3024845"/>
                  <a:gd name="connsiteY82" fmla="*/ 414250 h 834218"/>
                  <a:gd name="connsiteX83" fmla="*/ 567474 w 3024845"/>
                  <a:gd name="connsiteY83" fmla="*/ 408576 h 834218"/>
                  <a:gd name="connsiteX84" fmla="*/ 605981 w 3024845"/>
                  <a:gd name="connsiteY84" fmla="*/ 408576 h 834218"/>
                  <a:gd name="connsiteX85" fmla="*/ 605981 w 3024845"/>
                  <a:gd name="connsiteY85" fmla="*/ 432355 h 834218"/>
                  <a:gd name="connsiteX86" fmla="*/ 608007 w 3024845"/>
                  <a:gd name="connsiteY86" fmla="*/ 432355 h 834218"/>
                  <a:gd name="connsiteX87" fmla="*/ 622194 w 3024845"/>
                  <a:gd name="connsiteY87" fmla="*/ 432355 h 834218"/>
                  <a:gd name="connsiteX88" fmla="*/ 622194 w 3024845"/>
                  <a:gd name="connsiteY88" fmla="*/ 433436 h 834218"/>
                  <a:gd name="connsiteX89" fmla="*/ 622194 w 3024845"/>
                  <a:gd name="connsiteY89" fmla="*/ 441002 h 834218"/>
                  <a:gd name="connsiteX90" fmla="*/ 623968 w 3024845"/>
                  <a:gd name="connsiteY90" fmla="*/ 441002 h 834218"/>
                  <a:gd name="connsiteX91" fmla="*/ 636381 w 3024845"/>
                  <a:gd name="connsiteY91" fmla="*/ 441002 h 834218"/>
                  <a:gd name="connsiteX92" fmla="*/ 636381 w 3024845"/>
                  <a:gd name="connsiteY92" fmla="*/ 417223 h 834218"/>
                  <a:gd name="connsiteX93" fmla="*/ 637394 w 3024845"/>
                  <a:gd name="connsiteY93" fmla="*/ 417223 h 834218"/>
                  <a:gd name="connsiteX94" fmla="*/ 644488 w 3024845"/>
                  <a:gd name="connsiteY94" fmla="*/ 417223 h 834218"/>
                  <a:gd name="connsiteX95" fmla="*/ 644488 w 3024845"/>
                  <a:gd name="connsiteY95" fmla="*/ 384796 h 834218"/>
                  <a:gd name="connsiteX96" fmla="*/ 645501 w 3024845"/>
                  <a:gd name="connsiteY96" fmla="*/ 384796 h 834218"/>
                  <a:gd name="connsiteX97" fmla="*/ 652595 w 3024845"/>
                  <a:gd name="connsiteY97" fmla="*/ 384796 h 834218"/>
                  <a:gd name="connsiteX98" fmla="*/ 652595 w 3024845"/>
                  <a:gd name="connsiteY98" fmla="*/ 382905 h 834218"/>
                  <a:gd name="connsiteX99" fmla="*/ 652595 w 3024845"/>
                  <a:gd name="connsiteY99" fmla="*/ 369664 h 834218"/>
                  <a:gd name="connsiteX100" fmla="*/ 651328 w 3024845"/>
                  <a:gd name="connsiteY100" fmla="*/ 368042 h 834218"/>
                  <a:gd name="connsiteX101" fmla="*/ 656648 w 3024845"/>
                  <a:gd name="connsiteY101" fmla="*/ 356693 h 834218"/>
                  <a:gd name="connsiteX102" fmla="*/ 664755 w 3024845"/>
                  <a:gd name="connsiteY102" fmla="*/ 384796 h 834218"/>
                  <a:gd name="connsiteX103" fmla="*/ 665515 w 3024845"/>
                  <a:gd name="connsiteY103" fmla="*/ 384796 h 834218"/>
                  <a:gd name="connsiteX104" fmla="*/ 670835 w 3024845"/>
                  <a:gd name="connsiteY104" fmla="*/ 384796 h 834218"/>
                  <a:gd name="connsiteX105" fmla="*/ 670835 w 3024845"/>
                  <a:gd name="connsiteY105" fmla="*/ 278869 h 834218"/>
                  <a:gd name="connsiteX106" fmla="*/ 672355 w 3024845"/>
                  <a:gd name="connsiteY106" fmla="*/ 278869 h 834218"/>
                  <a:gd name="connsiteX107" fmla="*/ 682995 w 3024845"/>
                  <a:gd name="connsiteY107" fmla="*/ 278869 h 834218"/>
                  <a:gd name="connsiteX108" fmla="*/ 682995 w 3024845"/>
                  <a:gd name="connsiteY108" fmla="*/ 231310 h 834218"/>
                  <a:gd name="connsiteX109" fmla="*/ 709342 w 3024845"/>
                  <a:gd name="connsiteY109" fmla="*/ 231310 h 834218"/>
                  <a:gd name="connsiteX110" fmla="*/ 709342 w 3024845"/>
                  <a:gd name="connsiteY110" fmla="*/ 209692 h 834218"/>
                  <a:gd name="connsiteX111" fmla="*/ 743796 w 3024845"/>
                  <a:gd name="connsiteY111" fmla="*/ 209692 h 834218"/>
                  <a:gd name="connsiteX112" fmla="*/ 743796 w 3024845"/>
                  <a:gd name="connsiteY112" fmla="*/ 212124 h 834218"/>
                  <a:gd name="connsiteX113" fmla="*/ 743796 w 3024845"/>
                  <a:gd name="connsiteY113" fmla="*/ 229148 h 834218"/>
                  <a:gd name="connsiteX114" fmla="*/ 746076 w 3024845"/>
                  <a:gd name="connsiteY114" fmla="*/ 229148 h 834218"/>
                  <a:gd name="connsiteX115" fmla="*/ 762036 w 3024845"/>
                  <a:gd name="connsiteY115" fmla="*/ 229148 h 834218"/>
                  <a:gd name="connsiteX116" fmla="*/ 762036 w 3024845"/>
                  <a:gd name="connsiteY116" fmla="*/ 276707 h 834218"/>
                  <a:gd name="connsiteX117" fmla="*/ 763049 w 3024845"/>
                  <a:gd name="connsiteY117" fmla="*/ 276707 h 834218"/>
                  <a:gd name="connsiteX118" fmla="*/ 770143 w 3024845"/>
                  <a:gd name="connsiteY118" fmla="*/ 276707 h 834218"/>
                  <a:gd name="connsiteX119" fmla="*/ 784330 w 3024845"/>
                  <a:gd name="connsiteY119" fmla="*/ 281031 h 834218"/>
                  <a:gd name="connsiteX120" fmla="*/ 784330 w 3024845"/>
                  <a:gd name="connsiteY120" fmla="*/ 319943 h 834218"/>
                  <a:gd name="connsiteX121" fmla="*/ 785343 w 3024845"/>
                  <a:gd name="connsiteY121" fmla="*/ 319943 h 834218"/>
                  <a:gd name="connsiteX122" fmla="*/ 792436 w 3024845"/>
                  <a:gd name="connsiteY122" fmla="*/ 319943 h 834218"/>
                  <a:gd name="connsiteX123" fmla="*/ 792436 w 3024845"/>
                  <a:gd name="connsiteY123" fmla="*/ 321564 h 834218"/>
                  <a:gd name="connsiteX124" fmla="*/ 792436 w 3024845"/>
                  <a:gd name="connsiteY124" fmla="*/ 332913 h 834218"/>
                  <a:gd name="connsiteX125" fmla="*/ 794463 w 3024845"/>
                  <a:gd name="connsiteY125" fmla="*/ 332913 h 834218"/>
                  <a:gd name="connsiteX126" fmla="*/ 808650 w 3024845"/>
                  <a:gd name="connsiteY126" fmla="*/ 332913 h 834218"/>
                  <a:gd name="connsiteX127" fmla="*/ 814730 w 3024845"/>
                  <a:gd name="connsiteY127" fmla="*/ 339399 h 834218"/>
                  <a:gd name="connsiteX128" fmla="*/ 814730 w 3024845"/>
                  <a:gd name="connsiteY128" fmla="*/ 361017 h 834218"/>
                  <a:gd name="connsiteX129" fmla="*/ 817010 w 3024845"/>
                  <a:gd name="connsiteY129" fmla="*/ 361017 h 834218"/>
                  <a:gd name="connsiteX130" fmla="*/ 832970 w 3024845"/>
                  <a:gd name="connsiteY130" fmla="*/ 361017 h 834218"/>
                  <a:gd name="connsiteX131" fmla="*/ 832970 w 3024845"/>
                  <a:gd name="connsiteY131" fmla="*/ 362097 h 834218"/>
                  <a:gd name="connsiteX132" fmla="*/ 832970 w 3024845"/>
                  <a:gd name="connsiteY132" fmla="*/ 369664 h 834218"/>
                  <a:gd name="connsiteX133" fmla="*/ 834237 w 3024845"/>
                  <a:gd name="connsiteY133" fmla="*/ 369664 h 834218"/>
                  <a:gd name="connsiteX134" fmla="*/ 843104 w 3024845"/>
                  <a:gd name="connsiteY134" fmla="*/ 369664 h 834218"/>
                  <a:gd name="connsiteX135" fmla="*/ 843104 w 3024845"/>
                  <a:gd name="connsiteY135" fmla="*/ 371825 h 834218"/>
                  <a:gd name="connsiteX136" fmla="*/ 843104 w 3024845"/>
                  <a:gd name="connsiteY136" fmla="*/ 386958 h 834218"/>
                  <a:gd name="connsiteX137" fmla="*/ 847157 w 3024845"/>
                  <a:gd name="connsiteY137" fmla="*/ 385066 h 834218"/>
                  <a:gd name="connsiteX138" fmla="*/ 847157 w 3024845"/>
                  <a:gd name="connsiteY138" fmla="*/ 371825 h 834218"/>
                  <a:gd name="connsiteX139" fmla="*/ 848170 w 3024845"/>
                  <a:gd name="connsiteY139" fmla="*/ 371825 h 834218"/>
                  <a:gd name="connsiteX140" fmla="*/ 855264 w 3024845"/>
                  <a:gd name="connsiteY140" fmla="*/ 371825 h 834218"/>
                  <a:gd name="connsiteX141" fmla="*/ 855264 w 3024845"/>
                  <a:gd name="connsiteY141" fmla="*/ 373447 h 834218"/>
                  <a:gd name="connsiteX142" fmla="*/ 855264 w 3024845"/>
                  <a:gd name="connsiteY142" fmla="*/ 384796 h 834218"/>
                  <a:gd name="connsiteX143" fmla="*/ 856024 w 3024845"/>
                  <a:gd name="connsiteY143" fmla="*/ 384796 h 834218"/>
                  <a:gd name="connsiteX144" fmla="*/ 861344 w 3024845"/>
                  <a:gd name="connsiteY144" fmla="*/ 384796 h 834218"/>
                  <a:gd name="connsiteX145" fmla="*/ 909984 w 3024845"/>
                  <a:gd name="connsiteY145" fmla="*/ 380473 h 834218"/>
                  <a:gd name="connsiteX146" fmla="*/ 909984 w 3024845"/>
                  <a:gd name="connsiteY146" fmla="*/ 381824 h 834218"/>
                  <a:gd name="connsiteX147" fmla="*/ 909984 w 3024845"/>
                  <a:gd name="connsiteY147" fmla="*/ 391281 h 834218"/>
                  <a:gd name="connsiteX148" fmla="*/ 910744 w 3024845"/>
                  <a:gd name="connsiteY148" fmla="*/ 391281 h 834218"/>
                  <a:gd name="connsiteX149" fmla="*/ 916065 w 3024845"/>
                  <a:gd name="connsiteY149" fmla="*/ 391281 h 834218"/>
                  <a:gd name="connsiteX150" fmla="*/ 916065 w 3024845"/>
                  <a:gd name="connsiteY150" fmla="*/ 393443 h 834218"/>
                  <a:gd name="connsiteX151" fmla="*/ 916065 w 3024845"/>
                  <a:gd name="connsiteY151" fmla="*/ 408576 h 834218"/>
                  <a:gd name="connsiteX152" fmla="*/ 918091 w 3024845"/>
                  <a:gd name="connsiteY152" fmla="*/ 407225 h 834218"/>
                  <a:gd name="connsiteX153" fmla="*/ 932278 w 3024845"/>
                  <a:gd name="connsiteY153" fmla="*/ 397767 h 834218"/>
                  <a:gd name="connsiteX154" fmla="*/ 938358 w 3024845"/>
                  <a:gd name="connsiteY154" fmla="*/ 356693 h 834218"/>
                  <a:gd name="connsiteX155" fmla="*/ 939118 w 3024845"/>
                  <a:gd name="connsiteY155" fmla="*/ 356423 h 834218"/>
                  <a:gd name="connsiteX156" fmla="*/ 944438 w 3024845"/>
                  <a:gd name="connsiteY156" fmla="*/ 354531 h 834218"/>
                  <a:gd name="connsiteX157" fmla="*/ 946465 w 3024845"/>
                  <a:gd name="connsiteY157" fmla="*/ 285354 h 834218"/>
                  <a:gd name="connsiteX158" fmla="*/ 948492 w 3024845"/>
                  <a:gd name="connsiteY158" fmla="*/ 354531 h 834218"/>
                  <a:gd name="connsiteX159" fmla="*/ 949252 w 3024845"/>
                  <a:gd name="connsiteY159" fmla="*/ 354801 h 834218"/>
                  <a:gd name="connsiteX160" fmla="*/ 954572 w 3024845"/>
                  <a:gd name="connsiteY160" fmla="*/ 356693 h 834218"/>
                  <a:gd name="connsiteX161" fmla="*/ 954572 w 3024845"/>
                  <a:gd name="connsiteY161" fmla="*/ 270222 h 834218"/>
                  <a:gd name="connsiteX162" fmla="*/ 958625 w 3024845"/>
                  <a:gd name="connsiteY162" fmla="*/ 237795 h 834218"/>
                  <a:gd name="connsiteX163" fmla="*/ 997132 w 3024845"/>
                  <a:gd name="connsiteY163" fmla="*/ 237795 h 834218"/>
                  <a:gd name="connsiteX164" fmla="*/ 997132 w 3024845"/>
                  <a:gd name="connsiteY164" fmla="*/ 270222 h 834218"/>
                  <a:gd name="connsiteX165" fmla="*/ 997892 w 3024845"/>
                  <a:gd name="connsiteY165" fmla="*/ 270222 h 834218"/>
                  <a:gd name="connsiteX166" fmla="*/ 1003212 w 3024845"/>
                  <a:gd name="connsiteY166" fmla="*/ 270222 h 834218"/>
                  <a:gd name="connsiteX167" fmla="*/ 1003212 w 3024845"/>
                  <a:gd name="connsiteY167" fmla="*/ 188074 h 834218"/>
                  <a:gd name="connsiteX168" fmla="*/ 1004986 w 3024845"/>
                  <a:gd name="connsiteY168" fmla="*/ 188074 h 834218"/>
                  <a:gd name="connsiteX169" fmla="*/ 1017399 w 3024845"/>
                  <a:gd name="connsiteY169" fmla="*/ 188074 h 834218"/>
                  <a:gd name="connsiteX170" fmla="*/ 1017399 w 3024845"/>
                  <a:gd name="connsiteY170" fmla="*/ 186183 h 834218"/>
                  <a:gd name="connsiteX171" fmla="*/ 1017399 w 3024845"/>
                  <a:gd name="connsiteY171" fmla="*/ 172942 h 834218"/>
                  <a:gd name="connsiteX172" fmla="*/ 1039693 w 3024845"/>
                  <a:gd name="connsiteY172" fmla="*/ 172942 h 834218"/>
                  <a:gd name="connsiteX173" fmla="*/ 1039693 w 3024845"/>
                  <a:gd name="connsiteY173" fmla="*/ 171861 h 834218"/>
                  <a:gd name="connsiteX174" fmla="*/ 1039693 w 3024845"/>
                  <a:gd name="connsiteY174" fmla="*/ 164295 h 834218"/>
                  <a:gd name="connsiteX175" fmla="*/ 1041466 w 3024845"/>
                  <a:gd name="connsiteY175" fmla="*/ 164295 h 834218"/>
                  <a:gd name="connsiteX176" fmla="*/ 1053880 w 3024845"/>
                  <a:gd name="connsiteY176" fmla="*/ 164295 h 834218"/>
                  <a:gd name="connsiteX177" fmla="*/ 1053880 w 3024845"/>
                  <a:gd name="connsiteY177" fmla="*/ 165376 h 834218"/>
                  <a:gd name="connsiteX178" fmla="*/ 1053880 w 3024845"/>
                  <a:gd name="connsiteY178" fmla="*/ 172942 h 834218"/>
                  <a:gd name="connsiteX179" fmla="*/ 1054640 w 3024845"/>
                  <a:gd name="connsiteY179" fmla="*/ 172942 h 834218"/>
                  <a:gd name="connsiteX180" fmla="*/ 1059960 w 3024845"/>
                  <a:gd name="connsiteY180" fmla="*/ 172942 h 834218"/>
                  <a:gd name="connsiteX181" fmla="*/ 1070093 w 3024845"/>
                  <a:gd name="connsiteY181" fmla="*/ 168618 h 834218"/>
                  <a:gd name="connsiteX182" fmla="*/ 1074146 w 3024845"/>
                  <a:gd name="connsiteY182" fmla="*/ 171861 h 834218"/>
                  <a:gd name="connsiteX183" fmla="*/ 1074146 w 3024845"/>
                  <a:gd name="connsiteY183" fmla="*/ 164295 h 834218"/>
                  <a:gd name="connsiteX184" fmla="*/ 1076426 w 3024845"/>
                  <a:gd name="connsiteY184" fmla="*/ 164295 h 834218"/>
                  <a:gd name="connsiteX185" fmla="*/ 1092387 w 3024845"/>
                  <a:gd name="connsiteY185" fmla="*/ 164295 h 834218"/>
                  <a:gd name="connsiteX186" fmla="*/ 1092387 w 3024845"/>
                  <a:gd name="connsiteY186" fmla="*/ 165376 h 834218"/>
                  <a:gd name="connsiteX187" fmla="*/ 1092387 w 3024845"/>
                  <a:gd name="connsiteY187" fmla="*/ 172942 h 834218"/>
                  <a:gd name="connsiteX188" fmla="*/ 1122787 w 3024845"/>
                  <a:gd name="connsiteY188" fmla="*/ 172942 h 834218"/>
                  <a:gd name="connsiteX189" fmla="*/ 1122787 w 3024845"/>
                  <a:gd name="connsiteY189" fmla="*/ 174563 h 834218"/>
                  <a:gd name="connsiteX190" fmla="*/ 1122787 w 3024845"/>
                  <a:gd name="connsiteY190" fmla="*/ 185913 h 834218"/>
                  <a:gd name="connsiteX191" fmla="*/ 1149134 w 3024845"/>
                  <a:gd name="connsiteY191" fmla="*/ 185913 h 834218"/>
                  <a:gd name="connsiteX192" fmla="*/ 1149134 w 3024845"/>
                  <a:gd name="connsiteY192" fmla="*/ 216177 h 834218"/>
                  <a:gd name="connsiteX193" fmla="*/ 1149894 w 3024845"/>
                  <a:gd name="connsiteY193" fmla="*/ 216177 h 834218"/>
                  <a:gd name="connsiteX194" fmla="*/ 1155214 w 3024845"/>
                  <a:gd name="connsiteY194" fmla="*/ 216177 h 834218"/>
                  <a:gd name="connsiteX195" fmla="*/ 1155214 w 3024845"/>
                  <a:gd name="connsiteY195" fmla="*/ 217258 h 834218"/>
                  <a:gd name="connsiteX196" fmla="*/ 1155214 w 3024845"/>
                  <a:gd name="connsiteY196" fmla="*/ 224825 h 834218"/>
                  <a:gd name="connsiteX197" fmla="*/ 1159268 w 3024845"/>
                  <a:gd name="connsiteY197" fmla="*/ 255089 h 834218"/>
                  <a:gd name="connsiteX198" fmla="*/ 1160028 w 3024845"/>
                  <a:gd name="connsiteY198" fmla="*/ 255089 h 834218"/>
                  <a:gd name="connsiteX199" fmla="*/ 1165348 w 3024845"/>
                  <a:gd name="connsiteY199" fmla="*/ 255089 h 834218"/>
                  <a:gd name="connsiteX200" fmla="*/ 1165348 w 3024845"/>
                  <a:gd name="connsiteY200" fmla="*/ 255900 h 834218"/>
                  <a:gd name="connsiteX201" fmla="*/ 1165348 w 3024845"/>
                  <a:gd name="connsiteY201" fmla="*/ 261575 h 834218"/>
                  <a:gd name="connsiteX202" fmla="*/ 1166361 w 3024845"/>
                  <a:gd name="connsiteY202" fmla="*/ 261575 h 834218"/>
                  <a:gd name="connsiteX203" fmla="*/ 1173454 w 3024845"/>
                  <a:gd name="connsiteY203" fmla="*/ 261575 h 834218"/>
                  <a:gd name="connsiteX204" fmla="*/ 1173454 w 3024845"/>
                  <a:gd name="connsiteY204" fmla="*/ 291840 h 834218"/>
                  <a:gd name="connsiteX205" fmla="*/ 1175481 w 3024845"/>
                  <a:gd name="connsiteY205" fmla="*/ 291840 h 834218"/>
                  <a:gd name="connsiteX206" fmla="*/ 1189668 w 3024845"/>
                  <a:gd name="connsiteY206" fmla="*/ 291840 h 834218"/>
                  <a:gd name="connsiteX207" fmla="*/ 1189668 w 3024845"/>
                  <a:gd name="connsiteY207" fmla="*/ 315619 h 834218"/>
                  <a:gd name="connsiteX208" fmla="*/ 1191695 w 3024845"/>
                  <a:gd name="connsiteY208" fmla="*/ 317240 h 834218"/>
                  <a:gd name="connsiteX209" fmla="*/ 1191695 w 3024845"/>
                  <a:gd name="connsiteY209" fmla="*/ 328590 h 834218"/>
                  <a:gd name="connsiteX210" fmla="*/ 1192455 w 3024845"/>
                  <a:gd name="connsiteY210" fmla="*/ 328590 h 834218"/>
                  <a:gd name="connsiteX211" fmla="*/ 1197775 w 3024845"/>
                  <a:gd name="connsiteY211" fmla="*/ 328590 h 834218"/>
                  <a:gd name="connsiteX212" fmla="*/ 1197775 w 3024845"/>
                  <a:gd name="connsiteY212" fmla="*/ 352369 h 834218"/>
                  <a:gd name="connsiteX213" fmla="*/ 1199041 w 3024845"/>
                  <a:gd name="connsiteY213" fmla="*/ 352369 h 834218"/>
                  <a:gd name="connsiteX214" fmla="*/ 1207908 w 3024845"/>
                  <a:gd name="connsiteY214" fmla="*/ 352369 h 834218"/>
                  <a:gd name="connsiteX215" fmla="*/ 1209935 w 3024845"/>
                  <a:gd name="connsiteY215" fmla="*/ 356423 h 834218"/>
                  <a:gd name="connsiteX216" fmla="*/ 1209935 w 3024845"/>
                  <a:gd name="connsiteY216" fmla="*/ 369664 h 834218"/>
                  <a:gd name="connsiteX217" fmla="*/ 1211455 w 3024845"/>
                  <a:gd name="connsiteY217" fmla="*/ 367772 h 834218"/>
                  <a:gd name="connsiteX218" fmla="*/ 1222095 w 3024845"/>
                  <a:gd name="connsiteY218" fmla="*/ 354531 h 834218"/>
                  <a:gd name="connsiteX219" fmla="*/ 1250469 w 3024845"/>
                  <a:gd name="connsiteY219" fmla="*/ 354531 h 834218"/>
                  <a:gd name="connsiteX220" fmla="*/ 1250469 w 3024845"/>
                  <a:gd name="connsiteY220" fmla="*/ 441002 h 834218"/>
                  <a:gd name="connsiteX221" fmla="*/ 1251229 w 3024845"/>
                  <a:gd name="connsiteY221" fmla="*/ 441002 h 834218"/>
                  <a:gd name="connsiteX222" fmla="*/ 1256549 w 3024845"/>
                  <a:gd name="connsiteY222" fmla="*/ 441002 h 834218"/>
                  <a:gd name="connsiteX223" fmla="*/ 1257309 w 3024845"/>
                  <a:gd name="connsiteY223" fmla="*/ 439651 h 834218"/>
                  <a:gd name="connsiteX224" fmla="*/ 1262629 w 3024845"/>
                  <a:gd name="connsiteY224" fmla="*/ 430193 h 834218"/>
                  <a:gd name="connsiteX225" fmla="*/ 1262629 w 3024845"/>
                  <a:gd name="connsiteY225" fmla="*/ 432085 h 834218"/>
                  <a:gd name="connsiteX226" fmla="*/ 1262629 w 3024845"/>
                  <a:gd name="connsiteY226" fmla="*/ 445326 h 834218"/>
                  <a:gd name="connsiteX227" fmla="*/ 1266682 w 3024845"/>
                  <a:gd name="connsiteY227" fmla="*/ 399929 h 834218"/>
                  <a:gd name="connsiteX228" fmla="*/ 1267442 w 3024845"/>
                  <a:gd name="connsiteY228" fmla="*/ 399929 h 834218"/>
                  <a:gd name="connsiteX229" fmla="*/ 1272762 w 3024845"/>
                  <a:gd name="connsiteY229" fmla="*/ 399929 h 834218"/>
                  <a:gd name="connsiteX230" fmla="*/ 1272762 w 3024845"/>
                  <a:gd name="connsiteY230" fmla="*/ 335075 h 834218"/>
                  <a:gd name="connsiteX231" fmla="*/ 1273776 w 3024845"/>
                  <a:gd name="connsiteY231" fmla="*/ 335075 h 834218"/>
                  <a:gd name="connsiteX232" fmla="*/ 1280869 w 3024845"/>
                  <a:gd name="connsiteY232" fmla="*/ 335075 h 834218"/>
                  <a:gd name="connsiteX233" fmla="*/ 1293029 w 3024845"/>
                  <a:gd name="connsiteY233" fmla="*/ 291840 h 834218"/>
                  <a:gd name="connsiteX234" fmla="*/ 1294296 w 3024845"/>
                  <a:gd name="connsiteY234" fmla="*/ 291840 h 834218"/>
                  <a:gd name="connsiteX235" fmla="*/ 1303163 w 3024845"/>
                  <a:gd name="connsiteY235" fmla="*/ 291840 h 834218"/>
                  <a:gd name="connsiteX236" fmla="*/ 1313296 w 3024845"/>
                  <a:gd name="connsiteY236" fmla="*/ 335075 h 834218"/>
                  <a:gd name="connsiteX237" fmla="*/ 1314309 w 3024845"/>
                  <a:gd name="connsiteY237" fmla="*/ 335075 h 834218"/>
                  <a:gd name="connsiteX238" fmla="*/ 1321403 w 3024845"/>
                  <a:gd name="connsiteY238" fmla="*/ 335075 h 834218"/>
                  <a:gd name="connsiteX239" fmla="*/ 1321403 w 3024845"/>
                  <a:gd name="connsiteY239" fmla="*/ 373987 h 834218"/>
                  <a:gd name="connsiteX240" fmla="*/ 1323176 w 3024845"/>
                  <a:gd name="connsiteY240" fmla="*/ 373987 h 834218"/>
                  <a:gd name="connsiteX241" fmla="*/ 1335590 w 3024845"/>
                  <a:gd name="connsiteY241" fmla="*/ 373987 h 834218"/>
                  <a:gd name="connsiteX242" fmla="*/ 1335590 w 3024845"/>
                  <a:gd name="connsiteY242" fmla="*/ 376149 h 834218"/>
                  <a:gd name="connsiteX243" fmla="*/ 1335590 w 3024845"/>
                  <a:gd name="connsiteY243" fmla="*/ 391281 h 834218"/>
                  <a:gd name="connsiteX244" fmla="*/ 1339643 w 3024845"/>
                  <a:gd name="connsiteY244" fmla="*/ 389120 h 834218"/>
                  <a:gd name="connsiteX245" fmla="*/ 1339643 w 3024845"/>
                  <a:gd name="connsiteY245" fmla="*/ 373987 h 834218"/>
                  <a:gd name="connsiteX246" fmla="*/ 1341163 w 3024845"/>
                  <a:gd name="connsiteY246" fmla="*/ 373987 h 834218"/>
                  <a:gd name="connsiteX247" fmla="*/ 1351803 w 3024845"/>
                  <a:gd name="connsiteY247" fmla="*/ 373987 h 834218"/>
                  <a:gd name="connsiteX248" fmla="*/ 1351803 w 3024845"/>
                  <a:gd name="connsiteY248" fmla="*/ 375608 h 834218"/>
                  <a:gd name="connsiteX249" fmla="*/ 1351803 w 3024845"/>
                  <a:gd name="connsiteY249" fmla="*/ 386958 h 834218"/>
                  <a:gd name="connsiteX250" fmla="*/ 1382204 w 3024845"/>
                  <a:gd name="connsiteY250" fmla="*/ 386958 h 834218"/>
                  <a:gd name="connsiteX251" fmla="*/ 1382204 w 3024845"/>
                  <a:gd name="connsiteY251" fmla="*/ 350208 h 834218"/>
                  <a:gd name="connsiteX252" fmla="*/ 1383470 w 3024845"/>
                  <a:gd name="connsiteY252" fmla="*/ 350208 h 834218"/>
                  <a:gd name="connsiteX253" fmla="*/ 1392337 w 3024845"/>
                  <a:gd name="connsiteY253" fmla="*/ 350208 h 834218"/>
                  <a:gd name="connsiteX254" fmla="*/ 1392337 w 3024845"/>
                  <a:gd name="connsiteY254" fmla="*/ 371825 h 834218"/>
                  <a:gd name="connsiteX255" fmla="*/ 1394364 w 3024845"/>
                  <a:gd name="connsiteY255" fmla="*/ 339399 h 834218"/>
                  <a:gd name="connsiteX256" fmla="*/ 1416657 w 3024845"/>
                  <a:gd name="connsiteY256" fmla="*/ 339399 h 834218"/>
                  <a:gd name="connsiteX257" fmla="*/ 1416657 w 3024845"/>
                  <a:gd name="connsiteY257" fmla="*/ 337777 h 834218"/>
                  <a:gd name="connsiteX258" fmla="*/ 1416657 w 3024845"/>
                  <a:gd name="connsiteY258" fmla="*/ 326428 h 834218"/>
                  <a:gd name="connsiteX259" fmla="*/ 1417417 w 3024845"/>
                  <a:gd name="connsiteY259" fmla="*/ 326428 h 834218"/>
                  <a:gd name="connsiteX260" fmla="*/ 1422737 w 3024845"/>
                  <a:gd name="connsiteY260" fmla="*/ 326428 h 834218"/>
                  <a:gd name="connsiteX261" fmla="*/ 1422737 w 3024845"/>
                  <a:gd name="connsiteY261" fmla="*/ 324537 h 834218"/>
                  <a:gd name="connsiteX262" fmla="*/ 1422737 w 3024845"/>
                  <a:gd name="connsiteY262" fmla="*/ 311296 h 834218"/>
                  <a:gd name="connsiteX263" fmla="*/ 1426791 w 3024845"/>
                  <a:gd name="connsiteY263" fmla="*/ 317781 h 834218"/>
                  <a:gd name="connsiteX264" fmla="*/ 1429071 w 3024845"/>
                  <a:gd name="connsiteY264" fmla="*/ 317781 h 834218"/>
                  <a:gd name="connsiteX265" fmla="*/ 1445031 w 3024845"/>
                  <a:gd name="connsiteY265" fmla="*/ 317781 h 834218"/>
                  <a:gd name="connsiteX266" fmla="*/ 1445031 w 3024845"/>
                  <a:gd name="connsiteY266" fmla="*/ 316970 h 834218"/>
                  <a:gd name="connsiteX267" fmla="*/ 1445031 w 3024845"/>
                  <a:gd name="connsiteY267" fmla="*/ 311296 h 834218"/>
                  <a:gd name="connsiteX268" fmla="*/ 1445791 w 3024845"/>
                  <a:gd name="connsiteY268" fmla="*/ 311296 h 834218"/>
                  <a:gd name="connsiteX269" fmla="*/ 1451111 w 3024845"/>
                  <a:gd name="connsiteY269" fmla="*/ 311296 h 834218"/>
                  <a:gd name="connsiteX270" fmla="*/ 1451111 w 3024845"/>
                  <a:gd name="connsiteY270" fmla="*/ 312647 h 834218"/>
                  <a:gd name="connsiteX271" fmla="*/ 1451111 w 3024845"/>
                  <a:gd name="connsiteY271" fmla="*/ 322105 h 834218"/>
                  <a:gd name="connsiteX272" fmla="*/ 1489618 w 3024845"/>
                  <a:gd name="connsiteY272" fmla="*/ 322105 h 834218"/>
                  <a:gd name="connsiteX273" fmla="*/ 1489618 w 3024845"/>
                  <a:gd name="connsiteY273" fmla="*/ 460458 h 834218"/>
                  <a:gd name="connsiteX274" fmla="*/ 1491138 w 3024845"/>
                  <a:gd name="connsiteY274" fmla="*/ 460458 h 834218"/>
                  <a:gd name="connsiteX275" fmla="*/ 1501778 w 3024845"/>
                  <a:gd name="connsiteY275" fmla="*/ 460458 h 834218"/>
                  <a:gd name="connsiteX276" fmla="*/ 1501778 w 3024845"/>
                  <a:gd name="connsiteY276" fmla="*/ 447488 h 834218"/>
                  <a:gd name="connsiteX277" fmla="*/ 1505832 w 3024845"/>
                  <a:gd name="connsiteY277" fmla="*/ 447488 h 834218"/>
                  <a:gd name="connsiteX278" fmla="*/ 1505832 w 3024845"/>
                  <a:gd name="connsiteY278" fmla="*/ 460458 h 834218"/>
                  <a:gd name="connsiteX279" fmla="*/ 1536232 w 3024845"/>
                  <a:gd name="connsiteY279" fmla="*/ 460458 h 834218"/>
                  <a:gd name="connsiteX280" fmla="*/ 1536232 w 3024845"/>
                  <a:gd name="connsiteY280" fmla="*/ 430193 h 834218"/>
                  <a:gd name="connsiteX281" fmla="*/ 1548392 w 3024845"/>
                  <a:gd name="connsiteY281" fmla="*/ 430193 h 834218"/>
                  <a:gd name="connsiteX282" fmla="*/ 1560552 w 3024845"/>
                  <a:gd name="connsiteY282" fmla="*/ 428032 h 834218"/>
                  <a:gd name="connsiteX283" fmla="*/ 1564606 w 3024845"/>
                  <a:gd name="connsiteY283" fmla="*/ 430193 h 834218"/>
                  <a:gd name="connsiteX284" fmla="*/ 1574739 w 3024845"/>
                  <a:gd name="connsiteY284" fmla="*/ 430193 h 834218"/>
                  <a:gd name="connsiteX285" fmla="*/ 1574739 w 3024845"/>
                  <a:gd name="connsiteY285" fmla="*/ 460458 h 834218"/>
                  <a:gd name="connsiteX286" fmla="*/ 1582846 w 3024845"/>
                  <a:gd name="connsiteY286" fmla="*/ 460458 h 834218"/>
                  <a:gd name="connsiteX287" fmla="*/ 1582846 w 3024845"/>
                  <a:gd name="connsiteY287" fmla="*/ 477753 h 834218"/>
                  <a:gd name="connsiteX288" fmla="*/ 1592182 w 3024845"/>
                  <a:gd name="connsiteY288" fmla="*/ 478658 h 834218"/>
                  <a:gd name="connsiteX289" fmla="*/ 1605140 w 3024845"/>
                  <a:gd name="connsiteY289" fmla="*/ 478658 h 834218"/>
                  <a:gd name="connsiteX290" fmla="*/ 1605140 w 3024845"/>
                  <a:gd name="connsiteY290" fmla="*/ 462620 h 834218"/>
                  <a:gd name="connsiteX291" fmla="*/ 1673096 w 3024845"/>
                  <a:gd name="connsiteY291" fmla="*/ 462620 h 834218"/>
                  <a:gd name="connsiteX292" fmla="*/ 1673096 w 3024845"/>
                  <a:gd name="connsiteY292" fmla="*/ 377367 h 834218"/>
                  <a:gd name="connsiteX293" fmla="*/ 1745104 w 3024845"/>
                  <a:gd name="connsiteY293" fmla="*/ 377367 h 834218"/>
                  <a:gd name="connsiteX294" fmla="*/ 1745104 w 3024845"/>
                  <a:gd name="connsiteY294" fmla="*/ 456135 h 834218"/>
                  <a:gd name="connsiteX295" fmla="*/ 1747008 w 3024845"/>
                  <a:gd name="connsiteY295" fmla="*/ 456135 h 834218"/>
                  <a:gd name="connsiteX296" fmla="*/ 1748250 w 3024845"/>
                  <a:gd name="connsiteY296" fmla="*/ 478658 h 834218"/>
                  <a:gd name="connsiteX297" fmla="*/ 1757926 w 3024845"/>
                  <a:gd name="connsiteY297" fmla="*/ 478658 h 834218"/>
                  <a:gd name="connsiteX298" fmla="*/ 1759168 w 3024845"/>
                  <a:gd name="connsiteY298" fmla="*/ 456135 h 834218"/>
                  <a:gd name="connsiteX299" fmla="*/ 1765248 w 3024845"/>
                  <a:gd name="connsiteY299" fmla="*/ 456135 h 834218"/>
                  <a:gd name="connsiteX300" fmla="*/ 1766490 w 3024845"/>
                  <a:gd name="connsiteY300" fmla="*/ 478658 h 834218"/>
                  <a:gd name="connsiteX301" fmla="*/ 1817112 w 3024845"/>
                  <a:gd name="connsiteY301" fmla="*/ 478658 h 834218"/>
                  <a:gd name="connsiteX302" fmla="*/ 1817112 w 3024845"/>
                  <a:gd name="connsiteY302" fmla="*/ 315630 h 834218"/>
                  <a:gd name="connsiteX303" fmla="*/ 2014439 w 3024845"/>
                  <a:gd name="connsiteY303" fmla="*/ 315630 h 834218"/>
                  <a:gd name="connsiteX304" fmla="*/ 2014439 w 3024845"/>
                  <a:gd name="connsiteY304" fmla="*/ 478658 h 834218"/>
                  <a:gd name="connsiteX305" fmla="*/ 2033136 w 3024845"/>
                  <a:gd name="connsiteY305" fmla="*/ 478658 h 834218"/>
                  <a:gd name="connsiteX306" fmla="*/ 2033136 w 3024845"/>
                  <a:gd name="connsiteY306" fmla="*/ 395965 h 834218"/>
                  <a:gd name="connsiteX307" fmla="*/ 2128256 w 3024845"/>
                  <a:gd name="connsiteY307" fmla="*/ 395965 h 834218"/>
                  <a:gd name="connsiteX308" fmla="*/ 2180720 w 3024845"/>
                  <a:gd name="connsiteY308" fmla="*/ 330752 h 834218"/>
                  <a:gd name="connsiteX309" fmla="*/ 2245574 w 3024845"/>
                  <a:gd name="connsiteY309" fmla="*/ 330752 h 834218"/>
                  <a:gd name="connsiteX310" fmla="*/ 2245574 w 3024845"/>
                  <a:gd name="connsiteY310" fmla="*/ 406414 h 834218"/>
                  <a:gd name="connsiteX311" fmla="*/ 2253681 w 3024845"/>
                  <a:gd name="connsiteY311" fmla="*/ 406414 h 834218"/>
                  <a:gd name="connsiteX312" fmla="*/ 2255708 w 3024845"/>
                  <a:gd name="connsiteY312" fmla="*/ 399929 h 834218"/>
                  <a:gd name="connsiteX313" fmla="*/ 2261788 w 3024845"/>
                  <a:gd name="connsiteY313" fmla="*/ 399929 h 834218"/>
                  <a:gd name="connsiteX314" fmla="*/ 2263815 w 3024845"/>
                  <a:gd name="connsiteY314" fmla="*/ 408576 h 834218"/>
                  <a:gd name="connsiteX315" fmla="*/ 2275975 w 3024845"/>
                  <a:gd name="connsiteY315" fmla="*/ 408576 h 834218"/>
                  <a:gd name="connsiteX316" fmla="*/ 2275975 w 3024845"/>
                  <a:gd name="connsiteY316" fmla="*/ 402090 h 834218"/>
                  <a:gd name="connsiteX317" fmla="*/ 2298268 w 3024845"/>
                  <a:gd name="connsiteY317" fmla="*/ 402090 h 834218"/>
                  <a:gd name="connsiteX318" fmla="*/ 2298268 w 3024845"/>
                  <a:gd name="connsiteY318" fmla="*/ 408576 h 834218"/>
                  <a:gd name="connsiteX319" fmla="*/ 2318535 w 3024845"/>
                  <a:gd name="connsiteY319" fmla="*/ 408576 h 834218"/>
                  <a:gd name="connsiteX320" fmla="*/ 2318535 w 3024845"/>
                  <a:gd name="connsiteY320" fmla="*/ 453973 h 834218"/>
                  <a:gd name="connsiteX321" fmla="*/ 2332722 w 3024845"/>
                  <a:gd name="connsiteY321" fmla="*/ 453973 h 834218"/>
                  <a:gd name="connsiteX322" fmla="*/ 2332722 w 3024845"/>
                  <a:gd name="connsiteY322" fmla="*/ 441002 h 834218"/>
                  <a:gd name="connsiteX323" fmla="*/ 2348936 w 3024845"/>
                  <a:gd name="connsiteY323" fmla="*/ 441002 h 834218"/>
                  <a:gd name="connsiteX324" fmla="*/ 2348936 w 3024845"/>
                  <a:gd name="connsiteY324" fmla="*/ 261575 h 834218"/>
                  <a:gd name="connsiteX325" fmla="*/ 2355016 w 3024845"/>
                  <a:gd name="connsiteY325" fmla="*/ 255089 h 834218"/>
                  <a:gd name="connsiteX326" fmla="*/ 2427977 w 3024845"/>
                  <a:gd name="connsiteY326" fmla="*/ 255089 h 834218"/>
                  <a:gd name="connsiteX327" fmla="*/ 2427977 w 3024845"/>
                  <a:gd name="connsiteY327" fmla="*/ 263737 h 834218"/>
                  <a:gd name="connsiteX328" fmla="*/ 2438110 w 3024845"/>
                  <a:gd name="connsiteY328" fmla="*/ 263737 h 834218"/>
                  <a:gd name="connsiteX329" fmla="*/ 2438110 w 3024845"/>
                  <a:gd name="connsiteY329" fmla="*/ 378311 h 834218"/>
                  <a:gd name="connsiteX330" fmla="*/ 2460404 w 3024845"/>
                  <a:gd name="connsiteY330" fmla="*/ 378311 h 834218"/>
                  <a:gd name="connsiteX331" fmla="*/ 2460404 w 3024845"/>
                  <a:gd name="connsiteY331" fmla="*/ 311296 h 834218"/>
                  <a:gd name="connsiteX332" fmla="*/ 2486751 w 3024845"/>
                  <a:gd name="connsiteY332" fmla="*/ 311296 h 834218"/>
                  <a:gd name="connsiteX333" fmla="*/ 2490804 w 3024845"/>
                  <a:gd name="connsiteY333" fmla="*/ 306972 h 834218"/>
                  <a:gd name="connsiteX334" fmla="*/ 2498911 w 3024845"/>
                  <a:gd name="connsiteY334" fmla="*/ 306972 h 834218"/>
                  <a:gd name="connsiteX335" fmla="*/ 2502964 w 3024845"/>
                  <a:gd name="connsiteY335" fmla="*/ 311296 h 834218"/>
                  <a:gd name="connsiteX336" fmla="*/ 2525258 w 3024845"/>
                  <a:gd name="connsiteY336" fmla="*/ 311296 h 834218"/>
                  <a:gd name="connsiteX337" fmla="*/ 2525258 w 3024845"/>
                  <a:gd name="connsiteY337" fmla="*/ 194560 h 834218"/>
                  <a:gd name="connsiteX338" fmla="*/ 2582005 w 3024845"/>
                  <a:gd name="connsiteY338" fmla="*/ 183751 h 834218"/>
                  <a:gd name="connsiteX339" fmla="*/ 2582005 w 3024845"/>
                  <a:gd name="connsiteY339" fmla="*/ 184832 h 834218"/>
                  <a:gd name="connsiteX340" fmla="*/ 2582005 w 3024845"/>
                  <a:gd name="connsiteY340" fmla="*/ 192398 h 834218"/>
                  <a:gd name="connsiteX341" fmla="*/ 2608352 w 3024845"/>
                  <a:gd name="connsiteY341" fmla="*/ 192398 h 834218"/>
                  <a:gd name="connsiteX342" fmla="*/ 2608352 w 3024845"/>
                  <a:gd name="connsiteY342" fmla="*/ 447488 h 834218"/>
                  <a:gd name="connsiteX343" fmla="*/ 2630646 w 3024845"/>
                  <a:gd name="connsiteY343" fmla="*/ 447488 h 834218"/>
                  <a:gd name="connsiteX344" fmla="*/ 2630646 w 3024845"/>
                  <a:gd name="connsiteY344" fmla="*/ 443164 h 834218"/>
                  <a:gd name="connsiteX345" fmla="*/ 2642806 w 3024845"/>
                  <a:gd name="connsiteY345" fmla="*/ 443164 h 834218"/>
                  <a:gd name="connsiteX346" fmla="*/ 2642806 w 3024845"/>
                  <a:gd name="connsiteY346" fmla="*/ 447488 h 834218"/>
                  <a:gd name="connsiteX347" fmla="*/ 2667126 w 3024845"/>
                  <a:gd name="connsiteY347" fmla="*/ 447488 h 834218"/>
                  <a:gd name="connsiteX348" fmla="*/ 2667126 w 3024845"/>
                  <a:gd name="connsiteY348" fmla="*/ 434517 h 834218"/>
                  <a:gd name="connsiteX349" fmla="*/ 2695500 w 3024845"/>
                  <a:gd name="connsiteY349" fmla="*/ 434517 h 834218"/>
                  <a:gd name="connsiteX350" fmla="*/ 2707660 w 3024845"/>
                  <a:gd name="connsiteY350" fmla="*/ 430193 h 834218"/>
                  <a:gd name="connsiteX351" fmla="*/ 2727927 w 3024845"/>
                  <a:gd name="connsiteY351" fmla="*/ 434517 h 834218"/>
                  <a:gd name="connsiteX352" fmla="*/ 2727927 w 3024845"/>
                  <a:gd name="connsiteY352" fmla="*/ 417223 h 834218"/>
                  <a:gd name="connsiteX353" fmla="*/ 2736034 w 3024845"/>
                  <a:gd name="connsiteY353" fmla="*/ 417223 h 834218"/>
                  <a:gd name="connsiteX354" fmla="*/ 2736034 w 3024845"/>
                  <a:gd name="connsiteY354" fmla="*/ 404252 h 834218"/>
                  <a:gd name="connsiteX355" fmla="*/ 2792781 w 3024845"/>
                  <a:gd name="connsiteY355" fmla="*/ 404252 h 834218"/>
                  <a:gd name="connsiteX356" fmla="*/ 2792781 w 3024845"/>
                  <a:gd name="connsiteY356" fmla="*/ 373987 h 834218"/>
                  <a:gd name="connsiteX357" fmla="*/ 2811021 w 3024845"/>
                  <a:gd name="connsiteY357" fmla="*/ 373987 h 834218"/>
                  <a:gd name="connsiteX358" fmla="*/ 2811021 w 3024845"/>
                  <a:gd name="connsiteY358" fmla="*/ 367502 h 834218"/>
                  <a:gd name="connsiteX359" fmla="*/ 2823181 w 3024845"/>
                  <a:gd name="connsiteY359" fmla="*/ 367502 h 834218"/>
                  <a:gd name="connsiteX360" fmla="*/ 2823181 w 3024845"/>
                  <a:gd name="connsiteY360" fmla="*/ 373987 h 834218"/>
                  <a:gd name="connsiteX361" fmla="*/ 2839395 w 3024845"/>
                  <a:gd name="connsiteY361" fmla="*/ 373987 h 834218"/>
                  <a:gd name="connsiteX362" fmla="*/ 2839395 w 3024845"/>
                  <a:gd name="connsiteY362" fmla="*/ 423708 h 834218"/>
                  <a:gd name="connsiteX363" fmla="*/ 2871822 w 3024845"/>
                  <a:gd name="connsiteY363" fmla="*/ 423708 h 834218"/>
                  <a:gd name="connsiteX364" fmla="*/ 2871822 w 3024845"/>
                  <a:gd name="connsiteY364" fmla="*/ 397767 h 834218"/>
                  <a:gd name="connsiteX365" fmla="*/ 2910329 w 3024845"/>
                  <a:gd name="connsiteY365" fmla="*/ 397767 h 834218"/>
                  <a:gd name="connsiteX366" fmla="*/ 2910329 w 3024845"/>
                  <a:gd name="connsiteY366" fmla="*/ 367502 h 834218"/>
                  <a:gd name="connsiteX367" fmla="*/ 2958970 w 3024845"/>
                  <a:gd name="connsiteY367" fmla="*/ 367502 h 834218"/>
                  <a:gd name="connsiteX368" fmla="*/ 2958970 w 3024845"/>
                  <a:gd name="connsiteY368" fmla="*/ 478658 h 834218"/>
                  <a:gd name="connsiteX369" fmla="*/ 2958970 w 3024845"/>
                  <a:gd name="connsiteY369" fmla="*/ 492437 h 834218"/>
                  <a:gd name="connsiteX370" fmla="*/ 3024845 w 3024845"/>
                  <a:gd name="connsiteY370" fmla="*/ 492437 h 834218"/>
                  <a:gd name="connsiteX371" fmla="*/ 3024845 w 3024845"/>
                  <a:gd name="connsiteY371" fmla="*/ 834218 h 834218"/>
                  <a:gd name="connsiteX372" fmla="*/ 2054 w 3024845"/>
                  <a:gd name="connsiteY372" fmla="*/ 831885 h 834218"/>
                  <a:gd name="connsiteX373" fmla="*/ 0 w 3024845"/>
                  <a:gd name="connsiteY373" fmla="*/ 397767 h 834218"/>
                  <a:gd name="connsiteX374" fmla="*/ 20267 w 3024845"/>
                  <a:gd name="connsiteY374" fmla="*/ 397767 h 834218"/>
                  <a:gd name="connsiteX375" fmla="*/ 20774 w 3024845"/>
                  <a:gd name="connsiteY375" fmla="*/ 396686 h 834218"/>
                  <a:gd name="connsiteX376" fmla="*/ 24320 w 3024845"/>
                  <a:gd name="connsiteY376" fmla="*/ 389120 h 834218"/>
                  <a:gd name="connsiteX377" fmla="*/ 26094 w 3024845"/>
                  <a:gd name="connsiteY377" fmla="*/ 389390 h 834218"/>
                  <a:gd name="connsiteX378" fmla="*/ 38507 w 3024845"/>
                  <a:gd name="connsiteY378" fmla="*/ 391281 h 834218"/>
                  <a:gd name="connsiteX379" fmla="*/ 39014 w 3024845"/>
                  <a:gd name="connsiteY379" fmla="*/ 392633 h 834218"/>
                  <a:gd name="connsiteX380" fmla="*/ 42560 w 3024845"/>
                  <a:gd name="connsiteY380" fmla="*/ 402090 h 834218"/>
                  <a:gd name="connsiteX381" fmla="*/ 68907 w 3024845"/>
                  <a:gd name="connsiteY381" fmla="*/ 404252 h 834218"/>
                  <a:gd name="connsiteX382" fmla="*/ 68907 w 3024845"/>
                  <a:gd name="connsiteY382" fmla="*/ 281031 h 834218"/>
                  <a:gd name="connsiteX383" fmla="*/ 70934 w 3024845"/>
                  <a:gd name="connsiteY383" fmla="*/ 281031 h 834218"/>
                  <a:gd name="connsiteX384" fmla="*/ 85121 w 3024845"/>
                  <a:gd name="connsiteY384" fmla="*/ 281031 h 834218"/>
                  <a:gd name="connsiteX385" fmla="*/ 85121 w 3024845"/>
                  <a:gd name="connsiteY385" fmla="*/ 144839 h 834218"/>
                  <a:gd name="connsiteX386" fmla="*/ 86894 w 3024845"/>
                  <a:gd name="connsiteY386" fmla="*/ 144839 h 834218"/>
                  <a:gd name="connsiteX387" fmla="*/ 99308 w 3024845"/>
                  <a:gd name="connsiteY387" fmla="*/ 144839 h 834218"/>
                  <a:gd name="connsiteX388" fmla="*/ 99308 w 3024845"/>
                  <a:gd name="connsiteY388" fmla="*/ 30265 h 834218"/>
                  <a:gd name="connsiteX389" fmla="*/ 103361 w 3024845"/>
                  <a:gd name="connsiteY389"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144839 h 834218"/>
                  <a:gd name="connsiteX5" fmla="*/ 223189 w 3024845"/>
                  <a:gd name="connsiteY5" fmla="*/ 144839 h 834218"/>
                  <a:gd name="connsiteX6" fmla="*/ 239150 w 3024845"/>
                  <a:gd name="connsiteY6" fmla="*/ 144839 h 834218"/>
                  <a:gd name="connsiteX7" fmla="*/ 239150 w 3024845"/>
                  <a:gd name="connsiteY7" fmla="*/ 285354 h 834218"/>
                  <a:gd name="connsiteX8" fmla="*/ 240670 w 3024845"/>
                  <a:gd name="connsiteY8" fmla="*/ 285084 h 834218"/>
                  <a:gd name="connsiteX9" fmla="*/ 251310 w 3024845"/>
                  <a:gd name="connsiteY9" fmla="*/ 283193 h 834218"/>
                  <a:gd name="connsiteX10" fmla="*/ 249283 w 3024845"/>
                  <a:gd name="connsiteY10" fmla="*/ 371825 h 834218"/>
                  <a:gd name="connsiteX11" fmla="*/ 250803 w 3024845"/>
                  <a:gd name="connsiteY11" fmla="*/ 372096 h 834218"/>
                  <a:gd name="connsiteX12" fmla="*/ 261443 w 3024845"/>
                  <a:gd name="connsiteY12" fmla="*/ 373987 h 834218"/>
                  <a:gd name="connsiteX13" fmla="*/ 261696 w 3024845"/>
                  <a:gd name="connsiteY13" fmla="*/ 374798 h 834218"/>
                  <a:gd name="connsiteX14" fmla="*/ 263470 w 3024845"/>
                  <a:gd name="connsiteY14" fmla="*/ 380473 h 834218"/>
                  <a:gd name="connsiteX15" fmla="*/ 264230 w 3024845"/>
                  <a:gd name="connsiteY15" fmla="*/ 378041 h 834218"/>
                  <a:gd name="connsiteX16" fmla="*/ 269550 w 3024845"/>
                  <a:gd name="connsiteY16" fmla="*/ 361017 h 834218"/>
                  <a:gd name="connsiteX17" fmla="*/ 271323 w 3024845"/>
                  <a:gd name="connsiteY17" fmla="*/ 361017 h 834218"/>
                  <a:gd name="connsiteX18" fmla="*/ 283737 w 3024845"/>
                  <a:gd name="connsiteY18" fmla="*/ 361017 h 834218"/>
                  <a:gd name="connsiteX19" fmla="*/ 283737 w 3024845"/>
                  <a:gd name="connsiteY19" fmla="*/ 393443 h 834218"/>
                  <a:gd name="connsiteX20" fmla="*/ 284750 w 3024845"/>
                  <a:gd name="connsiteY20" fmla="*/ 393984 h 834218"/>
                  <a:gd name="connsiteX21" fmla="*/ 291844 w 3024845"/>
                  <a:gd name="connsiteY21" fmla="*/ 397767 h 834218"/>
                  <a:gd name="connsiteX22" fmla="*/ 291844 w 3024845"/>
                  <a:gd name="connsiteY22" fmla="*/ 399118 h 834218"/>
                  <a:gd name="connsiteX23" fmla="*/ 291844 w 3024845"/>
                  <a:gd name="connsiteY23" fmla="*/ 408576 h 834218"/>
                  <a:gd name="connsiteX24" fmla="*/ 336431 w 3024845"/>
                  <a:gd name="connsiteY24" fmla="*/ 408576 h 834218"/>
                  <a:gd name="connsiteX25" fmla="*/ 336431 w 3024845"/>
                  <a:gd name="connsiteY25" fmla="*/ 409657 h 834218"/>
                  <a:gd name="connsiteX26" fmla="*/ 336431 w 3024845"/>
                  <a:gd name="connsiteY26" fmla="*/ 417223 h 834218"/>
                  <a:gd name="connsiteX27" fmla="*/ 338457 w 3024845"/>
                  <a:gd name="connsiteY27" fmla="*/ 417223 h 834218"/>
                  <a:gd name="connsiteX28" fmla="*/ 352644 w 3024845"/>
                  <a:gd name="connsiteY28" fmla="*/ 417223 h 834218"/>
                  <a:gd name="connsiteX29" fmla="*/ 352644 w 3024845"/>
                  <a:gd name="connsiteY29" fmla="*/ 386958 h 834218"/>
                  <a:gd name="connsiteX30" fmla="*/ 397231 w 3024845"/>
                  <a:gd name="connsiteY30" fmla="*/ 386958 h 834218"/>
                  <a:gd name="connsiteX31" fmla="*/ 397231 w 3024845"/>
                  <a:gd name="connsiteY31" fmla="*/ 385607 h 834218"/>
                  <a:gd name="connsiteX32" fmla="*/ 397231 w 3024845"/>
                  <a:gd name="connsiteY32" fmla="*/ 376149 h 834218"/>
                  <a:gd name="connsiteX33" fmla="*/ 398245 w 3024845"/>
                  <a:gd name="connsiteY33" fmla="*/ 376149 h 834218"/>
                  <a:gd name="connsiteX34" fmla="*/ 405338 w 3024845"/>
                  <a:gd name="connsiteY34" fmla="*/ 376149 h 834218"/>
                  <a:gd name="connsiteX35" fmla="*/ 405338 w 3024845"/>
                  <a:gd name="connsiteY35" fmla="*/ 374258 h 834218"/>
                  <a:gd name="connsiteX36" fmla="*/ 405338 w 3024845"/>
                  <a:gd name="connsiteY36" fmla="*/ 361017 h 834218"/>
                  <a:gd name="connsiteX37" fmla="*/ 406098 w 3024845"/>
                  <a:gd name="connsiteY37" fmla="*/ 361017 h 834218"/>
                  <a:gd name="connsiteX38" fmla="*/ 411418 w 3024845"/>
                  <a:gd name="connsiteY38" fmla="*/ 361017 h 834218"/>
                  <a:gd name="connsiteX39" fmla="*/ 411418 w 3024845"/>
                  <a:gd name="connsiteY39" fmla="*/ 359936 h 834218"/>
                  <a:gd name="connsiteX40" fmla="*/ 411418 w 3024845"/>
                  <a:gd name="connsiteY40" fmla="*/ 352369 h 834218"/>
                  <a:gd name="connsiteX41" fmla="*/ 413445 w 3024845"/>
                  <a:gd name="connsiteY41" fmla="*/ 352369 h 834218"/>
                  <a:gd name="connsiteX42" fmla="*/ 427632 w 3024845"/>
                  <a:gd name="connsiteY42" fmla="*/ 352369 h 834218"/>
                  <a:gd name="connsiteX43" fmla="*/ 427632 w 3024845"/>
                  <a:gd name="connsiteY43" fmla="*/ 353450 h 834218"/>
                  <a:gd name="connsiteX44" fmla="*/ 427632 w 3024845"/>
                  <a:gd name="connsiteY44" fmla="*/ 361017 h 834218"/>
                  <a:gd name="connsiteX45" fmla="*/ 449925 w 3024845"/>
                  <a:gd name="connsiteY45" fmla="*/ 361017 h 834218"/>
                  <a:gd name="connsiteX46" fmla="*/ 449925 w 3024845"/>
                  <a:gd name="connsiteY46" fmla="*/ 359125 h 834218"/>
                  <a:gd name="connsiteX47" fmla="*/ 449925 w 3024845"/>
                  <a:gd name="connsiteY47" fmla="*/ 345884 h 834218"/>
                  <a:gd name="connsiteX48" fmla="*/ 451699 w 3024845"/>
                  <a:gd name="connsiteY48" fmla="*/ 345884 h 834218"/>
                  <a:gd name="connsiteX49" fmla="*/ 464112 w 3024845"/>
                  <a:gd name="connsiteY49" fmla="*/ 345884 h 834218"/>
                  <a:gd name="connsiteX50" fmla="*/ 464112 w 3024845"/>
                  <a:gd name="connsiteY50" fmla="*/ 369664 h 834218"/>
                  <a:gd name="connsiteX51" fmla="*/ 465126 w 3024845"/>
                  <a:gd name="connsiteY51" fmla="*/ 369664 h 834218"/>
                  <a:gd name="connsiteX52" fmla="*/ 472219 w 3024845"/>
                  <a:gd name="connsiteY52" fmla="*/ 369664 h 834218"/>
                  <a:gd name="connsiteX53" fmla="*/ 472219 w 3024845"/>
                  <a:gd name="connsiteY53" fmla="*/ 368583 h 834218"/>
                  <a:gd name="connsiteX54" fmla="*/ 472219 w 3024845"/>
                  <a:gd name="connsiteY54" fmla="*/ 361017 h 834218"/>
                  <a:gd name="connsiteX55" fmla="*/ 473992 w 3024845"/>
                  <a:gd name="connsiteY55" fmla="*/ 361017 h 834218"/>
                  <a:gd name="connsiteX56" fmla="*/ 486406 w 3024845"/>
                  <a:gd name="connsiteY56" fmla="*/ 361017 h 834218"/>
                  <a:gd name="connsiteX57" fmla="*/ 486406 w 3024845"/>
                  <a:gd name="connsiteY57" fmla="*/ 386958 h 834218"/>
                  <a:gd name="connsiteX58" fmla="*/ 488433 w 3024845"/>
                  <a:gd name="connsiteY58" fmla="*/ 386958 h 834218"/>
                  <a:gd name="connsiteX59" fmla="*/ 502619 w 3024845"/>
                  <a:gd name="connsiteY59" fmla="*/ 386958 h 834218"/>
                  <a:gd name="connsiteX60" fmla="*/ 502619 w 3024845"/>
                  <a:gd name="connsiteY60" fmla="*/ 388579 h 834218"/>
                  <a:gd name="connsiteX61" fmla="*/ 502619 w 3024845"/>
                  <a:gd name="connsiteY61" fmla="*/ 399929 h 834218"/>
                  <a:gd name="connsiteX62" fmla="*/ 503379 w 3024845"/>
                  <a:gd name="connsiteY62" fmla="*/ 399929 h 834218"/>
                  <a:gd name="connsiteX63" fmla="*/ 508700 w 3024845"/>
                  <a:gd name="connsiteY63" fmla="*/ 399929 h 834218"/>
                  <a:gd name="connsiteX64" fmla="*/ 508700 w 3024845"/>
                  <a:gd name="connsiteY64" fmla="*/ 399118 h 834218"/>
                  <a:gd name="connsiteX65" fmla="*/ 508700 w 3024845"/>
                  <a:gd name="connsiteY65" fmla="*/ 393443 h 834218"/>
                  <a:gd name="connsiteX66" fmla="*/ 539100 w 3024845"/>
                  <a:gd name="connsiteY66" fmla="*/ 393443 h 834218"/>
                  <a:gd name="connsiteX67" fmla="*/ 539100 w 3024845"/>
                  <a:gd name="connsiteY67" fmla="*/ 417223 h 834218"/>
                  <a:gd name="connsiteX68" fmla="*/ 540113 w 3024845"/>
                  <a:gd name="connsiteY68" fmla="*/ 417223 h 834218"/>
                  <a:gd name="connsiteX69" fmla="*/ 547207 w 3024845"/>
                  <a:gd name="connsiteY69" fmla="*/ 417223 h 834218"/>
                  <a:gd name="connsiteX70" fmla="*/ 547207 w 3024845"/>
                  <a:gd name="connsiteY70" fmla="*/ 418304 h 834218"/>
                  <a:gd name="connsiteX71" fmla="*/ 547207 w 3024845"/>
                  <a:gd name="connsiteY71" fmla="*/ 425870 h 834218"/>
                  <a:gd name="connsiteX72" fmla="*/ 547967 w 3024845"/>
                  <a:gd name="connsiteY72" fmla="*/ 425870 h 834218"/>
                  <a:gd name="connsiteX73" fmla="*/ 553287 w 3024845"/>
                  <a:gd name="connsiteY73" fmla="*/ 425870 h 834218"/>
                  <a:gd name="connsiteX74" fmla="*/ 553287 w 3024845"/>
                  <a:gd name="connsiteY74" fmla="*/ 423708 h 834218"/>
                  <a:gd name="connsiteX75" fmla="*/ 553287 w 3024845"/>
                  <a:gd name="connsiteY75" fmla="*/ 408576 h 834218"/>
                  <a:gd name="connsiteX76" fmla="*/ 554300 w 3024845"/>
                  <a:gd name="connsiteY76" fmla="*/ 408576 h 834218"/>
                  <a:gd name="connsiteX77" fmla="*/ 561394 w 3024845"/>
                  <a:gd name="connsiteY77" fmla="*/ 408576 h 834218"/>
                  <a:gd name="connsiteX78" fmla="*/ 561394 w 3024845"/>
                  <a:gd name="connsiteY78" fmla="*/ 409657 h 834218"/>
                  <a:gd name="connsiteX79" fmla="*/ 561394 w 3024845"/>
                  <a:gd name="connsiteY79" fmla="*/ 417223 h 834218"/>
                  <a:gd name="connsiteX80" fmla="*/ 566714 w 3024845"/>
                  <a:gd name="connsiteY80" fmla="*/ 415230 h 834218"/>
                  <a:gd name="connsiteX81" fmla="*/ 567474 w 3024845"/>
                  <a:gd name="connsiteY81" fmla="*/ 414250 h 834218"/>
                  <a:gd name="connsiteX82" fmla="*/ 567474 w 3024845"/>
                  <a:gd name="connsiteY82" fmla="*/ 408576 h 834218"/>
                  <a:gd name="connsiteX83" fmla="*/ 605981 w 3024845"/>
                  <a:gd name="connsiteY83" fmla="*/ 408576 h 834218"/>
                  <a:gd name="connsiteX84" fmla="*/ 605981 w 3024845"/>
                  <a:gd name="connsiteY84" fmla="*/ 432355 h 834218"/>
                  <a:gd name="connsiteX85" fmla="*/ 608007 w 3024845"/>
                  <a:gd name="connsiteY85" fmla="*/ 432355 h 834218"/>
                  <a:gd name="connsiteX86" fmla="*/ 622194 w 3024845"/>
                  <a:gd name="connsiteY86" fmla="*/ 432355 h 834218"/>
                  <a:gd name="connsiteX87" fmla="*/ 622194 w 3024845"/>
                  <a:gd name="connsiteY87" fmla="*/ 433436 h 834218"/>
                  <a:gd name="connsiteX88" fmla="*/ 622194 w 3024845"/>
                  <a:gd name="connsiteY88" fmla="*/ 441002 h 834218"/>
                  <a:gd name="connsiteX89" fmla="*/ 623968 w 3024845"/>
                  <a:gd name="connsiteY89" fmla="*/ 441002 h 834218"/>
                  <a:gd name="connsiteX90" fmla="*/ 636381 w 3024845"/>
                  <a:gd name="connsiteY90" fmla="*/ 441002 h 834218"/>
                  <a:gd name="connsiteX91" fmla="*/ 636381 w 3024845"/>
                  <a:gd name="connsiteY91" fmla="*/ 417223 h 834218"/>
                  <a:gd name="connsiteX92" fmla="*/ 637394 w 3024845"/>
                  <a:gd name="connsiteY92" fmla="*/ 417223 h 834218"/>
                  <a:gd name="connsiteX93" fmla="*/ 644488 w 3024845"/>
                  <a:gd name="connsiteY93" fmla="*/ 417223 h 834218"/>
                  <a:gd name="connsiteX94" fmla="*/ 644488 w 3024845"/>
                  <a:gd name="connsiteY94" fmla="*/ 384796 h 834218"/>
                  <a:gd name="connsiteX95" fmla="*/ 645501 w 3024845"/>
                  <a:gd name="connsiteY95" fmla="*/ 384796 h 834218"/>
                  <a:gd name="connsiteX96" fmla="*/ 652595 w 3024845"/>
                  <a:gd name="connsiteY96" fmla="*/ 384796 h 834218"/>
                  <a:gd name="connsiteX97" fmla="*/ 652595 w 3024845"/>
                  <a:gd name="connsiteY97" fmla="*/ 382905 h 834218"/>
                  <a:gd name="connsiteX98" fmla="*/ 652595 w 3024845"/>
                  <a:gd name="connsiteY98" fmla="*/ 369664 h 834218"/>
                  <a:gd name="connsiteX99" fmla="*/ 651328 w 3024845"/>
                  <a:gd name="connsiteY99" fmla="*/ 368042 h 834218"/>
                  <a:gd name="connsiteX100" fmla="*/ 656648 w 3024845"/>
                  <a:gd name="connsiteY100" fmla="*/ 356693 h 834218"/>
                  <a:gd name="connsiteX101" fmla="*/ 664755 w 3024845"/>
                  <a:gd name="connsiteY101" fmla="*/ 384796 h 834218"/>
                  <a:gd name="connsiteX102" fmla="*/ 665515 w 3024845"/>
                  <a:gd name="connsiteY102" fmla="*/ 384796 h 834218"/>
                  <a:gd name="connsiteX103" fmla="*/ 670835 w 3024845"/>
                  <a:gd name="connsiteY103" fmla="*/ 384796 h 834218"/>
                  <a:gd name="connsiteX104" fmla="*/ 670835 w 3024845"/>
                  <a:gd name="connsiteY104" fmla="*/ 278869 h 834218"/>
                  <a:gd name="connsiteX105" fmla="*/ 672355 w 3024845"/>
                  <a:gd name="connsiteY105" fmla="*/ 278869 h 834218"/>
                  <a:gd name="connsiteX106" fmla="*/ 682995 w 3024845"/>
                  <a:gd name="connsiteY106" fmla="*/ 278869 h 834218"/>
                  <a:gd name="connsiteX107" fmla="*/ 682995 w 3024845"/>
                  <a:gd name="connsiteY107" fmla="*/ 231310 h 834218"/>
                  <a:gd name="connsiteX108" fmla="*/ 709342 w 3024845"/>
                  <a:gd name="connsiteY108" fmla="*/ 231310 h 834218"/>
                  <a:gd name="connsiteX109" fmla="*/ 709342 w 3024845"/>
                  <a:gd name="connsiteY109" fmla="*/ 209692 h 834218"/>
                  <a:gd name="connsiteX110" fmla="*/ 743796 w 3024845"/>
                  <a:gd name="connsiteY110" fmla="*/ 209692 h 834218"/>
                  <a:gd name="connsiteX111" fmla="*/ 743796 w 3024845"/>
                  <a:gd name="connsiteY111" fmla="*/ 212124 h 834218"/>
                  <a:gd name="connsiteX112" fmla="*/ 743796 w 3024845"/>
                  <a:gd name="connsiteY112" fmla="*/ 229148 h 834218"/>
                  <a:gd name="connsiteX113" fmla="*/ 746076 w 3024845"/>
                  <a:gd name="connsiteY113" fmla="*/ 229148 h 834218"/>
                  <a:gd name="connsiteX114" fmla="*/ 762036 w 3024845"/>
                  <a:gd name="connsiteY114" fmla="*/ 229148 h 834218"/>
                  <a:gd name="connsiteX115" fmla="*/ 762036 w 3024845"/>
                  <a:gd name="connsiteY115" fmla="*/ 276707 h 834218"/>
                  <a:gd name="connsiteX116" fmla="*/ 763049 w 3024845"/>
                  <a:gd name="connsiteY116" fmla="*/ 276707 h 834218"/>
                  <a:gd name="connsiteX117" fmla="*/ 770143 w 3024845"/>
                  <a:gd name="connsiteY117" fmla="*/ 276707 h 834218"/>
                  <a:gd name="connsiteX118" fmla="*/ 784330 w 3024845"/>
                  <a:gd name="connsiteY118" fmla="*/ 281031 h 834218"/>
                  <a:gd name="connsiteX119" fmla="*/ 784330 w 3024845"/>
                  <a:gd name="connsiteY119" fmla="*/ 319943 h 834218"/>
                  <a:gd name="connsiteX120" fmla="*/ 785343 w 3024845"/>
                  <a:gd name="connsiteY120" fmla="*/ 319943 h 834218"/>
                  <a:gd name="connsiteX121" fmla="*/ 792436 w 3024845"/>
                  <a:gd name="connsiteY121" fmla="*/ 319943 h 834218"/>
                  <a:gd name="connsiteX122" fmla="*/ 792436 w 3024845"/>
                  <a:gd name="connsiteY122" fmla="*/ 321564 h 834218"/>
                  <a:gd name="connsiteX123" fmla="*/ 792436 w 3024845"/>
                  <a:gd name="connsiteY123" fmla="*/ 332913 h 834218"/>
                  <a:gd name="connsiteX124" fmla="*/ 794463 w 3024845"/>
                  <a:gd name="connsiteY124" fmla="*/ 332913 h 834218"/>
                  <a:gd name="connsiteX125" fmla="*/ 808650 w 3024845"/>
                  <a:gd name="connsiteY125" fmla="*/ 332913 h 834218"/>
                  <a:gd name="connsiteX126" fmla="*/ 814730 w 3024845"/>
                  <a:gd name="connsiteY126" fmla="*/ 339399 h 834218"/>
                  <a:gd name="connsiteX127" fmla="*/ 814730 w 3024845"/>
                  <a:gd name="connsiteY127" fmla="*/ 361017 h 834218"/>
                  <a:gd name="connsiteX128" fmla="*/ 817010 w 3024845"/>
                  <a:gd name="connsiteY128" fmla="*/ 361017 h 834218"/>
                  <a:gd name="connsiteX129" fmla="*/ 832970 w 3024845"/>
                  <a:gd name="connsiteY129" fmla="*/ 361017 h 834218"/>
                  <a:gd name="connsiteX130" fmla="*/ 832970 w 3024845"/>
                  <a:gd name="connsiteY130" fmla="*/ 362097 h 834218"/>
                  <a:gd name="connsiteX131" fmla="*/ 832970 w 3024845"/>
                  <a:gd name="connsiteY131" fmla="*/ 369664 h 834218"/>
                  <a:gd name="connsiteX132" fmla="*/ 834237 w 3024845"/>
                  <a:gd name="connsiteY132" fmla="*/ 369664 h 834218"/>
                  <a:gd name="connsiteX133" fmla="*/ 843104 w 3024845"/>
                  <a:gd name="connsiteY133" fmla="*/ 369664 h 834218"/>
                  <a:gd name="connsiteX134" fmla="*/ 843104 w 3024845"/>
                  <a:gd name="connsiteY134" fmla="*/ 371825 h 834218"/>
                  <a:gd name="connsiteX135" fmla="*/ 843104 w 3024845"/>
                  <a:gd name="connsiteY135" fmla="*/ 386958 h 834218"/>
                  <a:gd name="connsiteX136" fmla="*/ 847157 w 3024845"/>
                  <a:gd name="connsiteY136" fmla="*/ 385066 h 834218"/>
                  <a:gd name="connsiteX137" fmla="*/ 847157 w 3024845"/>
                  <a:gd name="connsiteY137" fmla="*/ 371825 h 834218"/>
                  <a:gd name="connsiteX138" fmla="*/ 848170 w 3024845"/>
                  <a:gd name="connsiteY138" fmla="*/ 371825 h 834218"/>
                  <a:gd name="connsiteX139" fmla="*/ 855264 w 3024845"/>
                  <a:gd name="connsiteY139" fmla="*/ 371825 h 834218"/>
                  <a:gd name="connsiteX140" fmla="*/ 855264 w 3024845"/>
                  <a:gd name="connsiteY140" fmla="*/ 373447 h 834218"/>
                  <a:gd name="connsiteX141" fmla="*/ 855264 w 3024845"/>
                  <a:gd name="connsiteY141" fmla="*/ 384796 h 834218"/>
                  <a:gd name="connsiteX142" fmla="*/ 856024 w 3024845"/>
                  <a:gd name="connsiteY142" fmla="*/ 384796 h 834218"/>
                  <a:gd name="connsiteX143" fmla="*/ 861344 w 3024845"/>
                  <a:gd name="connsiteY143" fmla="*/ 384796 h 834218"/>
                  <a:gd name="connsiteX144" fmla="*/ 909984 w 3024845"/>
                  <a:gd name="connsiteY144" fmla="*/ 380473 h 834218"/>
                  <a:gd name="connsiteX145" fmla="*/ 909984 w 3024845"/>
                  <a:gd name="connsiteY145" fmla="*/ 381824 h 834218"/>
                  <a:gd name="connsiteX146" fmla="*/ 909984 w 3024845"/>
                  <a:gd name="connsiteY146" fmla="*/ 391281 h 834218"/>
                  <a:gd name="connsiteX147" fmla="*/ 910744 w 3024845"/>
                  <a:gd name="connsiteY147" fmla="*/ 391281 h 834218"/>
                  <a:gd name="connsiteX148" fmla="*/ 916065 w 3024845"/>
                  <a:gd name="connsiteY148" fmla="*/ 391281 h 834218"/>
                  <a:gd name="connsiteX149" fmla="*/ 916065 w 3024845"/>
                  <a:gd name="connsiteY149" fmla="*/ 393443 h 834218"/>
                  <a:gd name="connsiteX150" fmla="*/ 916065 w 3024845"/>
                  <a:gd name="connsiteY150" fmla="*/ 408576 h 834218"/>
                  <a:gd name="connsiteX151" fmla="*/ 918091 w 3024845"/>
                  <a:gd name="connsiteY151" fmla="*/ 407225 h 834218"/>
                  <a:gd name="connsiteX152" fmla="*/ 932278 w 3024845"/>
                  <a:gd name="connsiteY152" fmla="*/ 397767 h 834218"/>
                  <a:gd name="connsiteX153" fmla="*/ 938358 w 3024845"/>
                  <a:gd name="connsiteY153" fmla="*/ 356693 h 834218"/>
                  <a:gd name="connsiteX154" fmla="*/ 939118 w 3024845"/>
                  <a:gd name="connsiteY154" fmla="*/ 356423 h 834218"/>
                  <a:gd name="connsiteX155" fmla="*/ 944438 w 3024845"/>
                  <a:gd name="connsiteY155" fmla="*/ 354531 h 834218"/>
                  <a:gd name="connsiteX156" fmla="*/ 946465 w 3024845"/>
                  <a:gd name="connsiteY156" fmla="*/ 285354 h 834218"/>
                  <a:gd name="connsiteX157" fmla="*/ 948492 w 3024845"/>
                  <a:gd name="connsiteY157" fmla="*/ 354531 h 834218"/>
                  <a:gd name="connsiteX158" fmla="*/ 949252 w 3024845"/>
                  <a:gd name="connsiteY158" fmla="*/ 354801 h 834218"/>
                  <a:gd name="connsiteX159" fmla="*/ 954572 w 3024845"/>
                  <a:gd name="connsiteY159" fmla="*/ 356693 h 834218"/>
                  <a:gd name="connsiteX160" fmla="*/ 954572 w 3024845"/>
                  <a:gd name="connsiteY160" fmla="*/ 270222 h 834218"/>
                  <a:gd name="connsiteX161" fmla="*/ 958625 w 3024845"/>
                  <a:gd name="connsiteY161" fmla="*/ 237795 h 834218"/>
                  <a:gd name="connsiteX162" fmla="*/ 997132 w 3024845"/>
                  <a:gd name="connsiteY162" fmla="*/ 237795 h 834218"/>
                  <a:gd name="connsiteX163" fmla="*/ 997132 w 3024845"/>
                  <a:gd name="connsiteY163" fmla="*/ 270222 h 834218"/>
                  <a:gd name="connsiteX164" fmla="*/ 997892 w 3024845"/>
                  <a:gd name="connsiteY164" fmla="*/ 270222 h 834218"/>
                  <a:gd name="connsiteX165" fmla="*/ 1003212 w 3024845"/>
                  <a:gd name="connsiteY165" fmla="*/ 270222 h 834218"/>
                  <a:gd name="connsiteX166" fmla="*/ 1003212 w 3024845"/>
                  <a:gd name="connsiteY166" fmla="*/ 188074 h 834218"/>
                  <a:gd name="connsiteX167" fmla="*/ 1004986 w 3024845"/>
                  <a:gd name="connsiteY167" fmla="*/ 188074 h 834218"/>
                  <a:gd name="connsiteX168" fmla="*/ 1017399 w 3024845"/>
                  <a:gd name="connsiteY168" fmla="*/ 188074 h 834218"/>
                  <a:gd name="connsiteX169" fmla="*/ 1017399 w 3024845"/>
                  <a:gd name="connsiteY169" fmla="*/ 186183 h 834218"/>
                  <a:gd name="connsiteX170" fmla="*/ 1017399 w 3024845"/>
                  <a:gd name="connsiteY170" fmla="*/ 172942 h 834218"/>
                  <a:gd name="connsiteX171" fmla="*/ 1039693 w 3024845"/>
                  <a:gd name="connsiteY171" fmla="*/ 172942 h 834218"/>
                  <a:gd name="connsiteX172" fmla="*/ 1039693 w 3024845"/>
                  <a:gd name="connsiteY172" fmla="*/ 171861 h 834218"/>
                  <a:gd name="connsiteX173" fmla="*/ 1039693 w 3024845"/>
                  <a:gd name="connsiteY173" fmla="*/ 164295 h 834218"/>
                  <a:gd name="connsiteX174" fmla="*/ 1041466 w 3024845"/>
                  <a:gd name="connsiteY174" fmla="*/ 164295 h 834218"/>
                  <a:gd name="connsiteX175" fmla="*/ 1053880 w 3024845"/>
                  <a:gd name="connsiteY175" fmla="*/ 164295 h 834218"/>
                  <a:gd name="connsiteX176" fmla="*/ 1053880 w 3024845"/>
                  <a:gd name="connsiteY176" fmla="*/ 165376 h 834218"/>
                  <a:gd name="connsiteX177" fmla="*/ 1053880 w 3024845"/>
                  <a:gd name="connsiteY177" fmla="*/ 172942 h 834218"/>
                  <a:gd name="connsiteX178" fmla="*/ 1054640 w 3024845"/>
                  <a:gd name="connsiteY178" fmla="*/ 172942 h 834218"/>
                  <a:gd name="connsiteX179" fmla="*/ 1059960 w 3024845"/>
                  <a:gd name="connsiteY179" fmla="*/ 172942 h 834218"/>
                  <a:gd name="connsiteX180" fmla="*/ 1070093 w 3024845"/>
                  <a:gd name="connsiteY180" fmla="*/ 168618 h 834218"/>
                  <a:gd name="connsiteX181" fmla="*/ 1074146 w 3024845"/>
                  <a:gd name="connsiteY181" fmla="*/ 171861 h 834218"/>
                  <a:gd name="connsiteX182" fmla="*/ 1074146 w 3024845"/>
                  <a:gd name="connsiteY182" fmla="*/ 164295 h 834218"/>
                  <a:gd name="connsiteX183" fmla="*/ 1076426 w 3024845"/>
                  <a:gd name="connsiteY183" fmla="*/ 164295 h 834218"/>
                  <a:gd name="connsiteX184" fmla="*/ 1092387 w 3024845"/>
                  <a:gd name="connsiteY184" fmla="*/ 164295 h 834218"/>
                  <a:gd name="connsiteX185" fmla="*/ 1092387 w 3024845"/>
                  <a:gd name="connsiteY185" fmla="*/ 165376 h 834218"/>
                  <a:gd name="connsiteX186" fmla="*/ 1092387 w 3024845"/>
                  <a:gd name="connsiteY186" fmla="*/ 172942 h 834218"/>
                  <a:gd name="connsiteX187" fmla="*/ 1122787 w 3024845"/>
                  <a:gd name="connsiteY187" fmla="*/ 172942 h 834218"/>
                  <a:gd name="connsiteX188" fmla="*/ 1122787 w 3024845"/>
                  <a:gd name="connsiteY188" fmla="*/ 174563 h 834218"/>
                  <a:gd name="connsiteX189" fmla="*/ 1122787 w 3024845"/>
                  <a:gd name="connsiteY189" fmla="*/ 185913 h 834218"/>
                  <a:gd name="connsiteX190" fmla="*/ 1149134 w 3024845"/>
                  <a:gd name="connsiteY190" fmla="*/ 185913 h 834218"/>
                  <a:gd name="connsiteX191" fmla="*/ 1149134 w 3024845"/>
                  <a:gd name="connsiteY191" fmla="*/ 216177 h 834218"/>
                  <a:gd name="connsiteX192" fmla="*/ 1149894 w 3024845"/>
                  <a:gd name="connsiteY192" fmla="*/ 216177 h 834218"/>
                  <a:gd name="connsiteX193" fmla="*/ 1155214 w 3024845"/>
                  <a:gd name="connsiteY193" fmla="*/ 216177 h 834218"/>
                  <a:gd name="connsiteX194" fmla="*/ 1155214 w 3024845"/>
                  <a:gd name="connsiteY194" fmla="*/ 217258 h 834218"/>
                  <a:gd name="connsiteX195" fmla="*/ 1155214 w 3024845"/>
                  <a:gd name="connsiteY195" fmla="*/ 224825 h 834218"/>
                  <a:gd name="connsiteX196" fmla="*/ 1159268 w 3024845"/>
                  <a:gd name="connsiteY196" fmla="*/ 255089 h 834218"/>
                  <a:gd name="connsiteX197" fmla="*/ 1160028 w 3024845"/>
                  <a:gd name="connsiteY197" fmla="*/ 255089 h 834218"/>
                  <a:gd name="connsiteX198" fmla="*/ 1165348 w 3024845"/>
                  <a:gd name="connsiteY198" fmla="*/ 255089 h 834218"/>
                  <a:gd name="connsiteX199" fmla="*/ 1165348 w 3024845"/>
                  <a:gd name="connsiteY199" fmla="*/ 255900 h 834218"/>
                  <a:gd name="connsiteX200" fmla="*/ 1165348 w 3024845"/>
                  <a:gd name="connsiteY200" fmla="*/ 261575 h 834218"/>
                  <a:gd name="connsiteX201" fmla="*/ 1166361 w 3024845"/>
                  <a:gd name="connsiteY201" fmla="*/ 261575 h 834218"/>
                  <a:gd name="connsiteX202" fmla="*/ 1173454 w 3024845"/>
                  <a:gd name="connsiteY202" fmla="*/ 261575 h 834218"/>
                  <a:gd name="connsiteX203" fmla="*/ 1173454 w 3024845"/>
                  <a:gd name="connsiteY203" fmla="*/ 291840 h 834218"/>
                  <a:gd name="connsiteX204" fmla="*/ 1175481 w 3024845"/>
                  <a:gd name="connsiteY204" fmla="*/ 291840 h 834218"/>
                  <a:gd name="connsiteX205" fmla="*/ 1189668 w 3024845"/>
                  <a:gd name="connsiteY205" fmla="*/ 291840 h 834218"/>
                  <a:gd name="connsiteX206" fmla="*/ 1189668 w 3024845"/>
                  <a:gd name="connsiteY206" fmla="*/ 315619 h 834218"/>
                  <a:gd name="connsiteX207" fmla="*/ 1191695 w 3024845"/>
                  <a:gd name="connsiteY207" fmla="*/ 317240 h 834218"/>
                  <a:gd name="connsiteX208" fmla="*/ 1191695 w 3024845"/>
                  <a:gd name="connsiteY208" fmla="*/ 328590 h 834218"/>
                  <a:gd name="connsiteX209" fmla="*/ 1192455 w 3024845"/>
                  <a:gd name="connsiteY209" fmla="*/ 328590 h 834218"/>
                  <a:gd name="connsiteX210" fmla="*/ 1197775 w 3024845"/>
                  <a:gd name="connsiteY210" fmla="*/ 328590 h 834218"/>
                  <a:gd name="connsiteX211" fmla="*/ 1197775 w 3024845"/>
                  <a:gd name="connsiteY211" fmla="*/ 352369 h 834218"/>
                  <a:gd name="connsiteX212" fmla="*/ 1199041 w 3024845"/>
                  <a:gd name="connsiteY212" fmla="*/ 352369 h 834218"/>
                  <a:gd name="connsiteX213" fmla="*/ 1207908 w 3024845"/>
                  <a:gd name="connsiteY213" fmla="*/ 352369 h 834218"/>
                  <a:gd name="connsiteX214" fmla="*/ 1209935 w 3024845"/>
                  <a:gd name="connsiteY214" fmla="*/ 356423 h 834218"/>
                  <a:gd name="connsiteX215" fmla="*/ 1209935 w 3024845"/>
                  <a:gd name="connsiteY215" fmla="*/ 369664 h 834218"/>
                  <a:gd name="connsiteX216" fmla="*/ 1211455 w 3024845"/>
                  <a:gd name="connsiteY216" fmla="*/ 367772 h 834218"/>
                  <a:gd name="connsiteX217" fmla="*/ 1222095 w 3024845"/>
                  <a:gd name="connsiteY217" fmla="*/ 354531 h 834218"/>
                  <a:gd name="connsiteX218" fmla="*/ 1250469 w 3024845"/>
                  <a:gd name="connsiteY218" fmla="*/ 354531 h 834218"/>
                  <a:gd name="connsiteX219" fmla="*/ 1250469 w 3024845"/>
                  <a:gd name="connsiteY219" fmla="*/ 441002 h 834218"/>
                  <a:gd name="connsiteX220" fmla="*/ 1251229 w 3024845"/>
                  <a:gd name="connsiteY220" fmla="*/ 441002 h 834218"/>
                  <a:gd name="connsiteX221" fmla="*/ 1256549 w 3024845"/>
                  <a:gd name="connsiteY221" fmla="*/ 441002 h 834218"/>
                  <a:gd name="connsiteX222" fmla="*/ 1257309 w 3024845"/>
                  <a:gd name="connsiteY222" fmla="*/ 439651 h 834218"/>
                  <a:gd name="connsiteX223" fmla="*/ 1262629 w 3024845"/>
                  <a:gd name="connsiteY223" fmla="*/ 430193 h 834218"/>
                  <a:gd name="connsiteX224" fmla="*/ 1262629 w 3024845"/>
                  <a:gd name="connsiteY224" fmla="*/ 432085 h 834218"/>
                  <a:gd name="connsiteX225" fmla="*/ 1262629 w 3024845"/>
                  <a:gd name="connsiteY225" fmla="*/ 445326 h 834218"/>
                  <a:gd name="connsiteX226" fmla="*/ 1266682 w 3024845"/>
                  <a:gd name="connsiteY226" fmla="*/ 399929 h 834218"/>
                  <a:gd name="connsiteX227" fmla="*/ 1267442 w 3024845"/>
                  <a:gd name="connsiteY227" fmla="*/ 399929 h 834218"/>
                  <a:gd name="connsiteX228" fmla="*/ 1272762 w 3024845"/>
                  <a:gd name="connsiteY228" fmla="*/ 399929 h 834218"/>
                  <a:gd name="connsiteX229" fmla="*/ 1272762 w 3024845"/>
                  <a:gd name="connsiteY229" fmla="*/ 335075 h 834218"/>
                  <a:gd name="connsiteX230" fmla="*/ 1273776 w 3024845"/>
                  <a:gd name="connsiteY230" fmla="*/ 335075 h 834218"/>
                  <a:gd name="connsiteX231" fmla="*/ 1280869 w 3024845"/>
                  <a:gd name="connsiteY231" fmla="*/ 335075 h 834218"/>
                  <a:gd name="connsiteX232" fmla="*/ 1293029 w 3024845"/>
                  <a:gd name="connsiteY232" fmla="*/ 291840 h 834218"/>
                  <a:gd name="connsiteX233" fmla="*/ 1294296 w 3024845"/>
                  <a:gd name="connsiteY233" fmla="*/ 291840 h 834218"/>
                  <a:gd name="connsiteX234" fmla="*/ 1303163 w 3024845"/>
                  <a:gd name="connsiteY234" fmla="*/ 291840 h 834218"/>
                  <a:gd name="connsiteX235" fmla="*/ 1313296 w 3024845"/>
                  <a:gd name="connsiteY235" fmla="*/ 335075 h 834218"/>
                  <a:gd name="connsiteX236" fmla="*/ 1314309 w 3024845"/>
                  <a:gd name="connsiteY236" fmla="*/ 335075 h 834218"/>
                  <a:gd name="connsiteX237" fmla="*/ 1321403 w 3024845"/>
                  <a:gd name="connsiteY237" fmla="*/ 335075 h 834218"/>
                  <a:gd name="connsiteX238" fmla="*/ 1321403 w 3024845"/>
                  <a:gd name="connsiteY238" fmla="*/ 373987 h 834218"/>
                  <a:gd name="connsiteX239" fmla="*/ 1323176 w 3024845"/>
                  <a:gd name="connsiteY239" fmla="*/ 373987 h 834218"/>
                  <a:gd name="connsiteX240" fmla="*/ 1335590 w 3024845"/>
                  <a:gd name="connsiteY240" fmla="*/ 373987 h 834218"/>
                  <a:gd name="connsiteX241" fmla="*/ 1335590 w 3024845"/>
                  <a:gd name="connsiteY241" fmla="*/ 376149 h 834218"/>
                  <a:gd name="connsiteX242" fmla="*/ 1335590 w 3024845"/>
                  <a:gd name="connsiteY242" fmla="*/ 391281 h 834218"/>
                  <a:gd name="connsiteX243" fmla="*/ 1339643 w 3024845"/>
                  <a:gd name="connsiteY243" fmla="*/ 389120 h 834218"/>
                  <a:gd name="connsiteX244" fmla="*/ 1339643 w 3024845"/>
                  <a:gd name="connsiteY244" fmla="*/ 373987 h 834218"/>
                  <a:gd name="connsiteX245" fmla="*/ 1341163 w 3024845"/>
                  <a:gd name="connsiteY245" fmla="*/ 373987 h 834218"/>
                  <a:gd name="connsiteX246" fmla="*/ 1351803 w 3024845"/>
                  <a:gd name="connsiteY246" fmla="*/ 373987 h 834218"/>
                  <a:gd name="connsiteX247" fmla="*/ 1351803 w 3024845"/>
                  <a:gd name="connsiteY247" fmla="*/ 375608 h 834218"/>
                  <a:gd name="connsiteX248" fmla="*/ 1351803 w 3024845"/>
                  <a:gd name="connsiteY248" fmla="*/ 386958 h 834218"/>
                  <a:gd name="connsiteX249" fmla="*/ 1382204 w 3024845"/>
                  <a:gd name="connsiteY249" fmla="*/ 386958 h 834218"/>
                  <a:gd name="connsiteX250" fmla="*/ 1382204 w 3024845"/>
                  <a:gd name="connsiteY250" fmla="*/ 350208 h 834218"/>
                  <a:gd name="connsiteX251" fmla="*/ 1383470 w 3024845"/>
                  <a:gd name="connsiteY251" fmla="*/ 350208 h 834218"/>
                  <a:gd name="connsiteX252" fmla="*/ 1392337 w 3024845"/>
                  <a:gd name="connsiteY252" fmla="*/ 350208 h 834218"/>
                  <a:gd name="connsiteX253" fmla="*/ 1392337 w 3024845"/>
                  <a:gd name="connsiteY253" fmla="*/ 371825 h 834218"/>
                  <a:gd name="connsiteX254" fmla="*/ 1394364 w 3024845"/>
                  <a:gd name="connsiteY254" fmla="*/ 339399 h 834218"/>
                  <a:gd name="connsiteX255" fmla="*/ 1416657 w 3024845"/>
                  <a:gd name="connsiteY255" fmla="*/ 339399 h 834218"/>
                  <a:gd name="connsiteX256" fmla="*/ 1416657 w 3024845"/>
                  <a:gd name="connsiteY256" fmla="*/ 337777 h 834218"/>
                  <a:gd name="connsiteX257" fmla="*/ 1416657 w 3024845"/>
                  <a:gd name="connsiteY257" fmla="*/ 326428 h 834218"/>
                  <a:gd name="connsiteX258" fmla="*/ 1417417 w 3024845"/>
                  <a:gd name="connsiteY258" fmla="*/ 326428 h 834218"/>
                  <a:gd name="connsiteX259" fmla="*/ 1422737 w 3024845"/>
                  <a:gd name="connsiteY259" fmla="*/ 326428 h 834218"/>
                  <a:gd name="connsiteX260" fmla="*/ 1422737 w 3024845"/>
                  <a:gd name="connsiteY260" fmla="*/ 324537 h 834218"/>
                  <a:gd name="connsiteX261" fmla="*/ 1422737 w 3024845"/>
                  <a:gd name="connsiteY261" fmla="*/ 311296 h 834218"/>
                  <a:gd name="connsiteX262" fmla="*/ 1426791 w 3024845"/>
                  <a:gd name="connsiteY262" fmla="*/ 317781 h 834218"/>
                  <a:gd name="connsiteX263" fmla="*/ 1429071 w 3024845"/>
                  <a:gd name="connsiteY263" fmla="*/ 317781 h 834218"/>
                  <a:gd name="connsiteX264" fmla="*/ 1445031 w 3024845"/>
                  <a:gd name="connsiteY264" fmla="*/ 317781 h 834218"/>
                  <a:gd name="connsiteX265" fmla="*/ 1445031 w 3024845"/>
                  <a:gd name="connsiteY265" fmla="*/ 316970 h 834218"/>
                  <a:gd name="connsiteX266" fmla="*/ 1445031 w 3024845"/>
                  <a:gd name="connsiteY266" fmla="*/ 311296 h 834218"/>
                  <a:gd name="connsiteX267" fmla="*/ 1445791 w 3024845"/>
                  <a:gd name="connsiteY267" fmla="*/ 311296 h 834218"/>
                  <a:gd name="connsiteX268" fmla="*/ 1451111 w 3024845"/>
                  <a:gd name="connsiteY268" fmla="*/ 311296 h 834218"/>
                  <a:gd name="connsiteX269" fmla="*/ 1451111 w 3024845"/>
                  <a:gd name="connsiteY269" fmla="*/ 312647 h 834218"/>
                  <a:gd name="connsiteX270" fmla="*/ 1451111 w 3024845"/>
                  <a:gd name="connsiteY270" fmla="*/ 322105 h 834218"/>
                  <a:gd name="connsiteX271" fmla="*/ 1489618 w 3024845"/>
                  <a:gd name="connsiteY271" fmla="*/ 322105 h 834218"/>
                  <a:gd name="connsiteX272" fmla="*/ 1489618 w 3024845"/>
                  <a:gd name="connsiteY272" fmla="*/ 460458 h 834218"/>
                  <a:gd name="connsiteX273" fmla="*/ 1491138 w 3024845"/>
                  <a:gd name="connsiteY273" fmla="*/ 460458 h 834218"/>
                  <a:gd name="connsiteX274" fmla="*/ 1501778 w 3024845"/>
                  <a:gd name="connsiteY274" fmla="*/ 460458 h 834218"/>
                  <a:gd name="connsiteX275" fmla="*/ 1501778 w 3024845"/>
                  <a:gd name="connsiteY275" fmla="*/ 447488 h 834218"/>
                  <a:gd name="connsiteX276" fmla="*/ 1505832 w 3024845"/>
                  <a:gd name="connsiteY276" fmla="*/ 447488 h 834218"/>
                  <a:gd name="connsiteX277" fmla="*/ 1505832 w 3024845"/>
                  <a:gd name="connsiteY277" fmla="*/ 460458 h 834218"/>
                  <a:gd name="connsiteX278" fmla="*/ 1536232 w 3024845"/>
                  <a:gd name="connsiteY278" fmla="*/ 460458 h 834218"/>
                  <a:gd name="connsiteX279" fmla="*/ 1536232 w 3024845"/>
                  <a:gd name="connsiteY279" fmla="*/ 430193 h 834218"/>
                  <a:gd name="connsiteX280" fmla="*/ 1548392 w 3024845"/>
                  <a:gd name="connsiteY280" fmla="*/ 430193 h 834218"/>
                  <a:gd name="connsiteX281" fmla="*/ 1560552 w 3024845"/>
                  <a:gd name="connsiteY281" fmla="*/ 428032 h 834218"/>
                  <a:gd name="connsiteX282" fmla="*/ 1564606 w 3024845"/>
                  <a:gd name="connsiteY282" fmla="*/ 430193 h 834218"/>
                  <a:gd name="connsiteX283" fmla="*/ 1574739 w 3024845"/>
                  <a:gd name="connsiteY283" fmla="*/ 430193 h 834218"/>
                  <a:gd name="connsiteX284" fmla="*/ 1574739 w 3024845"/>
                  <a:gd name="connsiteY284" fmla="*/ 460458 h 834218"/>
                  <a:gd name="connsiteX285" fmla="*/ 1582846 w 3024845"/>
                  <a:gd name="connsiteY285" fmla="*/ 460458 h 834218"/>
                  <a:gd name="connsiteX286" fmla="*/ 1582846 w 3024845"/>
                  <a:gd name="connsiteY286" fmla="*/ 477753 h 834218"/>
                  <a:gd name="connsiteX287" fmla="*/ 1592182 w 3024845"/>
                  <a:gd name="connsiteY287" fmla="*/ 478658 h 834218"/>
                  <a:gd name="connsiteX288" fmla="*/ 1605140 w 3024845"/>
                  <a:gd name="connsiteY288" fmla="*/ 478658 h 834218"/>
                  <a:gd name="connsiteX289" fmla="*/ 1605140 w 3024845"/>
                  <a:gd name="connsiteY289" fmla="*/ 462620 h 834218"/>
                  <a:gd name="connsiteX290" fmla="*/ 1673096 w 3024845"/>
                  <a:gd name="connsiteY290" fmla="*/ 462620 h 834218"/>
                  <a:gd name="connsiteX291" fmla="*/ 1673096 w 3024845"/>
                  <a:gd name="connsiteY291" fmla="*/ 377367 h 834218"/>
                  <a:gd name="connsiteX292" fmla="*/ 1745104 w 3024845"/>
                  <a:gd name="connsiteY292" fmla="*/ 377367 h 834218"/>
                  <a:gd name="connsiteX293" fmla="*/ 1745104 w 3024845"/>
                  <a:gd name="connsiteY293" fmla="*/ 456135 h 834218"/>
                  <a:gd name="connsiteX294" fmla="*/ 1747008 w 3024845"/>
                  <a:gd name="connsiteY294" fmla="*/ 456135 h 834218"/>
                  <a:gd name="connsiteX295" fmla="*/ 1748250 w 3024845"/>
                  <a:gd name="connsiteY295" fmla="*/ 478658 h 834218"/>
                  <a:gd name="connsiteX296" fmla="*/ 1757926 w 3024845"/>
                  <a:gd name="connsiteY296" fmla="*/ 478658 h 834218"/>
                  <a:gd name="connsiteX297" fmla="*/ 1759168 w 3024845"/>
                  <a:gd name="connsiteY297" fmla="*/ 456135 h 834218"/>
                  <a:gd name="connsiteX298" fmla="*/ 1765248 w 3024845"/>
                  <a:gd name="connsiteY298" fmla="*/ 456135 h 834218"/>
                  <a:gd name="connsiteX299" fmla="*/ 1766490 w 3024845"/>
                  <a:gd name="connsiteY299" fmla="*/ 478658 h 834218"/>
                  <a:gd name="connsiteX300" fmla="*/ 1817112 w 3024845"/>
                  <a:gd name="connsiteY300" fmla="*/ 478658 h 834218"/>
                  <a:gd name="connsiteX301" fmla="*/ 1817112 w 3024845"/>
                  <a:gd name="connsiteY301" fmla="*/ 315630 h 834218"/>
                  <a:gd name="connsiteX302" fmla="*/ 2014439 w 3024845"/>
                  <a:gd name="connsiteY302" fmla="*/ 315630 h 834218"/>
                  <a:gd name="connsiteX303" fmla="*/ 2014439 w 3024845"/>
                  <a:gd name="connsiteY303" fmla="*/ 478658 h 834218"/>
                  <a:gd name="connsiteX304" fmla="*/ 2033136 w 3024845"/>
                  <a:gd name="connsiteY304" fmla="*/ 478658 h 834218"/>
                  <a:gd name="connsiteX305" fmla="*/ 2033136 w 3024845"/>
                  <a:gd name="connsiteY305" fmla="*/ 395965 h 834218"/>
                  <a:gd name="connsiteX306" fmla="*/ 2128256 w 3024845"/>
                  <a:gd name="connsiteY306" fmla="*/ 395965 h 834218"/>
                  <a:gd name="connsiteX307" fmla="*/ 2180720 w 3024845"/>
                  <a:gd name="connsiteY307" fmla="*/ 330752 h 834218"/>
                  <a:gd name="connsiteX308" fmla="*/ 2245574 w 3024845"/>
                  <a:gd name="connsiteY308" fmla="*/ 330752 h 834218"/>
                  <a:gd name="connsiteX309" fmla="*/ 2245574 w 3024845"/>
                  <a:gd name="connsiteY309" fmla="*/ 406414 h 834218"/>
                  <a:gd name="connsiteX310" fmla="*/ 2253681 w 3024845"/>
                  <a:gd name="connsiteY310" fmla="*/ 406414 h 834218"/>
                  <a:gd name="connsiteX311" fmla="*/ 2255708 w 3024845"/>
                  <a:gd name="connsiteY311" fmla="*/ 399929 h 834218"/>
                  <a:gd name="connsiteX312" fmla="*/ 2261788 w 3024845"/>
                  <a:gd name="connsiteY312" fmla="*/ 399929 h 834218"/>
                  <a:gd name="connsiteX313" fmla="*/ 2263815 w 3024845"/>
                  <a:gd name="connsiteY313" fmla="*/ 408576 h 834218"/>
                  <a:gd name="connsiteX314" fmla="*/ 2275975 w 3024845"/>
                  <a:gd name="connsiteY314" fmla="*/ 408576 h 834218"/>
                  <a:gd name="connsiteX315" fmla="*/ 2275975 w 3024845"/>
                  <a:gd name="connsiteY315" fmla="*/ 402090 h 834218"/>
                  <a:gd name="connsiteX316" fmla="*/ 2298268 w 3024845"/>
                  <a:gd name="connsiteY316" fmla="*/ 402090 h 834218"/>
                  <a:gd name="connsiteX317" fmla="*/ 2298268 w 3024845"/>
                  <a:gd name="connsiteY317" fmla="*/ 408576 h 834218"/>
                  <a:gd name="connsiteX318" fmla="*/ 2318535 w 3024845"/>
                  <a:gd name="connsiteY318" fmla="*/ 408576 h 834218"/>
                  <a:gd name="connsiteX319" fmla="*/ 2318535 w 3024845"/>
                  <a:gd name="connsiteY319" fmla="*/ 453973 h 834218"/>
                  <a:gd name="connsiteX320" fmla="*/ 2332722 w 3024845"/>
                  <a:gd name="connsiteY320" fmla="*/ 453973 h 834218"/>
                  <a:gd name="connsiteX321" fmla="*/ 2332722 w 3024845"/>
                  <a:gd name="connsiteY321" fmla="*/ 441002 h 834218"/>
                  <a:gd name="connsiteX322" fmla="*/ 2348936 w 3024845"/>
                  <a:gd name="connsiteY322" fmla="*/ 441002 h 834218"/>
                  <a:gd name="connsiteX323" fmla="*/ 2348936 w 3024845"/>
                  <a:gd name="connsiteY323" fmla="*/ 261575 h 834218"/>
                  <a:gd name="connsiteX324" fmla="*/ 2355016 w 3024845"/>
                  <a:gd name="connsiteY324" fmla="*/ 255089 h 834218"/>
                  <a:gd name="connsiteX325" fmla="*/ 2427977 w 3024845"/>
                  <a:gd name="connsiteY325" fmla="*/ 255089 h 834218"/>
                  <a:gd name="connsiteX326" fmla="*/ 2427977 w 3024845"/>
                  <a:gd name="connsiteY326" fmla="*/ 263737 h 834218"/>
                  <a:gd name="connsiteX327" fmla="*/ 2438110 w 3024845"/>
                  <a:gd name="connsiteY327" fmla="*/ 263737 h 834218"/>
                  <a:gd name="connsiteX328" fmla="*/ 2438110 w 3024845"/>
                  <a:gd name="connsiteY328" fmla="*/ 378311 h 834218"/>
                  <a:gd name="connsiteX329" fmla="*/ 2460404 w 3024845"/>
                  <a:gd name="connsiteY329" fmla="*/ 378311 h 834218"/>
                  <a:gd name="connsiteX330" fmla="*/ 2460404 w 3024845"/>
                  <a:gd name="connsiteY330" fmla="*/ 311296 h 834218"/>
                  <a:gd name="connsiteX331" fmla="*/ 2486751 w 3024845"/>
                  <a:gd name="connsiteY331" fmla="*/ 311296 h 834218"/>
                  <a:gd name="connsiteX332" fmla="*/ 2490804 w 3024845"/>
                  <a:gd name="connsiteY332" fmla="*/ 306972 h 834218"/>
                  <a:gd name="connsiteX333" fmla="*/ 2498911 w 3024845"/>
                  <a:gd name="connsiteY333" fmla="*/ 306972 h 834218"/>
                  <a:gd name="connsiteX334" fmla="*/ 2502964 w 3024845"/>
                  <a:gd name="connsiteY334" fmla="*/ 311296 h 834218"/>
                  <a:gd name="connsiteX335" fmla="*/ 2525258 w 3024845"/>
                  <a:gd name="connsiteY335" fmla="*/ 311296 h 834218"/>
                  <a:gd name="connsiteX336" fmla="*/ 2525258 w 3024845"/>
                  <a:gd name="connsiteY336" fmla="*/ 194560 h 834218"/>
                  <a:gd name="connsiteX337" fmla="*/ 2582005 w 3024845"/>
                  <a:gd name="connsiteY337" fmla="*/ 183751 h 834218"/>
                  <a:gd name="connsiteX338" fmla="*/ 2582005 w 3024845"/>
                  <a:gd name="connsiteY338" fmla="*/ 184832 h 834218"/>
                  <a:gd name="connsiteX339" fmla="*/ 2582005 w 3024845"/>
                  <a:gd name="connsiteY339" fmla="*/ 192398 h 834218"/>
                  <a:gd name="connsiteX340" fmla="*/ 2608352 w 3024845"/>
                  <a:gd name="connsiteY340" fmla="*/ 192398 h 834218"/>
                  <a:gd name="connsiteX341" fmla="*/ 2608352 w 3024845"/>
                  <a:gd name="connsiteY341" fmla="*/ 447488 h 834218"/>
                  <a:gd name="connsiteX342" fmla="*/ 2630646 w 3024845"/>
                  <a:gd name="connsiteY342" fmla="*/ 447488 h 834218"/>
                  <a:gd name="connsiteX343" fmla="*/ 2630646 w 3024845"/>
                  <a:gd name="connsiteY343" fmla="*/ 443164 h 834218"/>
                  <a:gd name="connsiteX344" fmla="*/ 2642806 w 3024845"/>
                  <a:gd name="connsiteY344" fmla="*/ 443164 h 834218"/>
                  <a:gd name="connsiteX345" fmla="*/ 2642806 w 3024845"/>
                  <a:gd name="connsiteY345" fmla="*/ 447488 h 834218"/>
                  <a:gd name="connsiteX346" fmla="*/ 2667126 w 3024845"/>
                  <a:gd name="connsiteY346" fmla="*/ 447488 h 834218"/>
                  <a:gd name="connsiteX347" fmla="*/ 2667126 w 3024845"/>
                  <a:gd name="connsiteY347" fmla="*/ 434517 h 834218"/>
                  <a:gd name="connsiteX348" fmla="*/ 2695500 w 3024845"/>
                  <a:gd name="connsiteY348" fmla="*/ 434517 h 834218"/>
                  <a:gd name="connsiteX349" fmla="*/ 2707660 w 3024845"/>
                  <a:gd name="connsiteY349" fmla="*/ 430193 h 834218"/>
                  <a:gd name="connsiteX350" fmla="*/ 2727927 w 3024845"/>
                  <a:gd name="connsiteY350" fmla="*/ 434517 h 834218"/>
                  <a:gd name="connsiteX351" fmla="*/ 2727927 w 3024845"/>
                  <a:gd name="connsiteY351" fmla="*/ 417223 h 834218"/>
                  <a:gd name="connsiteX352" fmla="*/ 2736034 w 3024845"/>
                  <a:gd name="connsiteY352" fmla="*/ 417223 h 834218"/>
                  <a:gd name="connsiteX353" fmla="*/ 2736034 w 3024845"/>
                  <a:gd name="connsiteY353" fmla="*/ 404252 h 834218"/>
                  <a:gd name="connsiteX354" fmla="*/ 2792781 w 3024845"/>
                  <a:gd name="connsiteY354" fmla="*/ 404252 h 834218"/>
                  <a:gd name="connsiteX355" fmla="*/ 2792781 w 3024845"/>
                  <a:gd name="connsiteY355" fmla="*/ 373987 h 834218"/>
                  <a:gd name="connsiteX356" fmla="*/ 2811021 w 3024845"/>
                  <a:gd name="connsiteY356" fmla="*/ 373987 h 834218"/>
                  <a:gd name="connsiteX357" fmla="*/ 2811021 w 3024845"/>
                  <a:gd name="connsiteY357" fmla="*/ 367502 h 834218"/>
                  <a:gd name="connsiteX358" fmla="*/ 2823181 w 3024845"/>
                  <a:gd name="connsiteY358" fmla="*/ 367502 h 834218"/>
                  <a:gd name="connsiteX359" fmla="*/ 2823181 w 3024845"/>
                  <a:gd name="connsiteY359" fmla="*/ 373987 h 834218"/>
                  <a:gd name="connsiteX360" fmla="*/ 2839395 w 3024845"/>
                  <a:gd name="connsiteY360" fmla="*/ 373987 h 834218"/>
                  <a:gd name="connsiteX361" fmla="*/ 2839395 w 3024845"/>
                  <a:gd name="connsiteY361" fmla="*/ 423708 h 834218"/>
                  <a:gd name="connsiteX362" fmla="*/ 2871822 w 3024845"/>
                  <a:gd name="connsiteY362" fmla="*/ 423708 h 834218"/>
                  <a:gd name="connsiteX363" fmla="*/ 2871822 w 3024845"/>
                  <a:gd name="connsiteY363" fmla="*/ 397767 h 834218"/>
                  <a:gd name="connsiteX364" fmla="*/ 2910329 w 3024845"/>
                  <a:gd name="connsiteY364" fmla="*/ 397767 h 834218"/>
                  <a:gd name="connsiteX365" fmla="*/ 2910329 w 3024845"/>
                  <a:gd name="connsiteY365" fmla="*/ 367502 h 834218"/>
                  <a:gd name="connsiteX366" fmla="*/ 2958970 w 3024845"/>
                  <a:gd name="connsiteY366" fmla="*/ 367502 h 834218"/>
                  <a:gd name="connsiteX367" fmla="*/ 2958970 w 3024845"/>
                  <a:gd name="connsiteY367" fmla="*/ 478658 h 834218"/>
                  <a:gd name="connsiteX368" fmla="*/ 2958970 w 3024845"/>
                  <a:gd name="connsiteY368" fmla="*/ 492437 h 834218"/>
                  <a:gd name="connsiteX369" fmla="*/ 3024845 w 3024845"/>
                  <a:gd name="connsiteY369" fmla="*/ 492437 h 834218"/>
                  <a:gd name="connsiteX370" fmla="*/ 3024845 w 3024845"/>
                  <a:gd name="connsiteY370" fmla="*/ 834218 h 834218"/>
                  <a:gd name="connsiteX371" fmla="*/ 2054 w 3024845"/>
                  <a:gd name="connsiteY371" fmla="*/ 831885 h 834218"/>
                  <a:gd name="connsiteX372" fmla="*/ 0 w 3024845"/>
                  <a:gd name="connsiteY372" fmla="*/ 397767 h 834218"/>
                  <a:gd name="connsiteX373" fmla="*/ 20267 w 3024845"/>
                  <a:gd name="connsiteY373" fmla="*/ 397767 h 834218"/>
                  <a:gd name="connsiteX374" fmla="*/ 20774 w 3024845"/>
                  <a:gd name="connsiteY374" fmla="*/ 396686 h 834218"/>
                  <a:gd name="connsiteX375" fmla="*/ 24320 w 3024845"/>
                  <a:gd name="connsiteY375" fmla="*/ 389120 h 834218"/>
                  <a:gd name="connsiteX376" fmla="*/ 26094 w 3024845"/>
                  <a:gd name="connsiteY376" fmla="*/ 389390 h 834218"/>
                  <a:gd name="connsiteX377" fmla="*/ 38507 w 3024845"/>
                  <a:gd name="connsiteY377" fmla="*/ 391281 h 834218"/>
                  <a:gd name="connsiteX378" fmla="*/ 39014 w 3024845"/>
                  <a:gd name="connsiteY378" fmla="*/ 392633 h 834218"/>
                  <a:gd name="connsiteX379" fmla="*/ 42560 w 3024845"/>
                  <a:gd name="connsiteY379" fmla="*/ 402090 h 834218"/>
                  <a:gd name="connsiteX380" fmla="*/ 68907 w 3024845"/>
                  <a:gd name="connsiteY380" fmla="*/ 404252 h 834218"/>
                  <a:gd name="connsiteX381" fmla="*/ 68907 w 3024845"/>
                  <a:gd name="connsiteY381" fmla="*/ 281031 h 834218"/>
                  <a:gd name="connsiteX382" fmla="*/ 70934 w 3024845"/>
                  <a:gd name="connsiteY382" fmla="*/ 281031 h 834218"/>
                  <a:gd name="connsiteX383" fmla="*/ 85121 w 3024845"/>
                  <a:gd name="connsiteY383" fmla="*/ 281031 h 834218"/>
                  <a:gd name="connsiteX384" fmla="*/ 85121 w 3024845"/>
                  <a:gd name="connsiteY384" fmla="*/ 144839 h 834218"/>
                  <a:gd name="connsiteX385" fmla="*/ 86894 w 3024845"/>
                  <a:gd name="connsiteY385" fmla="*/ 144839 h 834218"/>
                  <a:gd name="connsiteX386" fmla="*/ 99308 w 3024845"/>
                  <a:gd name="connsiteY386" fmla="*/ 144839 h 834218"/>
                  <a:gd name="connsiteX387" fmla="*/ 99308 w 3024845"/>
                  <a:gd name="connsiteY387" fmla="*/ 30265 h 834218"/>
                  <a:gd name="connsiteX388" fmla="*/ 103361 w 3024845"/>
                  <a:gd name="connsiteY388" fmla="*/ 2161 h 834218"/>
                  <a:gd name="connsiteX0" fmla="*/ 103361 w 3024845"/>
                  <a:gd name="connsiteY0" fmla="*/ 2161 h 834218"/>
                  <a:gd name="connsiteX1" fmla="*/ 200642 w 3024845"/>
                  <a:gd name="connsiteY1" fmla="*/ 0 h 834218"/>
                  <a:gd name="connsiteX2" fmla="*/ 202669 w 3024845"/>
                  <a:gd name="connsiteY2" fmla="*/ 0 h 834218"/>
                  <a:gd name="connsiteX3" fmla="*/ 220909 w 3024845"/>
                  <a:gd name="connsiteY3" fmla="*/ 144839 h 834218"/>
                  <a:gd name="connsiteX4" fmla="*/ 223189 w 3024845"/>
                  <a:gd name="connsiteY4" fmla="*/ 144839 h 834218"/>
                  <a:gd name="connsiteX5" fmla="*/ 239150 w 3024845"/>
                  <a:gd name="connsiteY5" fmla="*/ 144839 h 834218"/>
                  <a:gd name="connsiteX6" fmla="*/ 239150 w 3024845"/>
                  <a:gd name="connsiteY6" fmla="*/ 285354 h 834218"/>
                  <a:gd name="connsiteX7" fmla="*/ 240670 w 3024845"/>
                  <a:gd name="connsiteY7" fmla="*/ 285084 h 834218"/>
                  <a:gd name="connsiteX8" fmla="*/ 251310 w 3024845"/>
                  <a:gd name="connsiteY8" fmla="*/ 283193 h 834218"/>
                  <a:gd name="connsiteX9" fmla="*/ 249283 w 3024845"/>
                  <a:gd name="connsiteY9" fmla="*/ 371825 h 834218"/>
                  <a:gd name="connsiteX10" fmla="*/ 250803 w 3024845"/>
                  <a:gd name="connsiteY10" fmla="*/ 372096 h 834218"/>
                  <a:gd name="connsiteX11" fmla="*/ 261443 w 3024845"/>
                  <a:gd name="connsiteY11" fmla="*/ 373987 h 834218"/>
                  <a:gd name="connsiteX12" fmla="*/ 261696 w 3024845"/>
                  <a:gd name="connsiteY12" fmla="*/ 374798 h 834218"/>
                  <a:gd name="connsiteX13" fmla="*/ 263470 w 3024845"/>
                  <a:gd name="connsiteY13" fmla="*/ 380473 h 834218"/>
                  <a:gd name="connsiteX14" fmla="*/ 264230 w 3024845"/>
                  <a:gd name="connsiteY14" fmla="*/ 378041 h 834218"/>
                  <a:gd name="connsiteX15" fmla="*/ 269550 w 3024845"/>
                  <a:gd name="connsiteY15" fmla="*/ 361017 h 834218"/>
                  <a:gd name="connsiteX16" fmla="*/ 271323 w 3024845"/>
                  <a:gd name="connsiteY16" fmla="*/ 361017 h 834218"/>
                  <a:gd name="connsiteX17" fmla="*/ 283737 w 3024845"/>
                  <a:gd name="connsiteY17" fmla="*/ 361017 h 834218"/>
                  <a:gd name="connsiteX18" fmla="*/ 283737 w 3024845"/>
                  <a:gd name="connsiteY18" fmla="*/ 393443 h 834218"/>
                  <a:gd name="connsiteX19" fmla="*/ 284750 w 3024845"/>
                  <a:gd name="connsiteY19" fmla="*/ 393984 h 834218"/>
                  <a:gd name="connsiteX20" fmla="*/ 291844 w 3024845"/>
                  <a:gd name="connsiteY20" fmla="*/ 397767 h 834218"/>
                  <a:gd name="connsiteX21" fmla="*/ 291844 w 3024845"/>
                  <a:gd name="connsiteY21" fmla="*/ 399118 h 834218"/>
                  <a:gd name="connsiteX22" fmla="*/ 291844 w 3024845"/>
                  <a:gd name="connsiteY22" fmla="*/ 408576 h 834218"/>
                  <a:gd name="connsiteX23" fmla="*/ 336431 w 3024845"/>
                  <a:gd name="connsiteY23" fmla="*/ 408576 h 834218"/>
                  <a:gd name="connsiteX24" fmla="*/ 336431 w 3024845"/>
                  <a:gd name="connsiteY24" fmla="*/ 409657 h 834218"/>
                  <a:gd name="connsiteX25" fmla="*/ 336431 w 3024845"/>
                  <a:gd name="connsiteY25" fmla="*/ 417223 h 834218"/>
                  <a:gd name="connsiteX26" fmla="*/ 338457 w 3024845"/>
                  <a:gd name="connsiteY26" fmla="*/ 417223 h 834218"/>
                  <a:gd name="connsiteX27" fmla="*/ 352644 w 3024845"/>
                  <a:gd name="connsiteY27" fmla="*/ 417223 h 834218"/>
                  <a:gd name="connsiteX28" fmla="*/ 352644 w 3024845"/>
                  <a:gd name="connsiteY28" fmla="*/ 386958 h 834218"/>
                  <a:gd name="connsiteX29" fmla="*/ 397231 w 3024845"/>
                  <a:gd name="connsiteY29" fmla="*/ 386958 h 834218"/>
                  <a:gd name="connsiteX30" fmla="*/ 397231 w 3024845"/>
                  <a:gd name="connsiteY30" fmla="*/ 385607 h 834218"/>
                  <a:gd name="connsiteX31" fmla="*/ 397231 w 3024845"/>
                  <a:gd name="connsiteY31" fmla="*/ 376149 h 834218"/>
                  <a:gd name="connsiteX32" fmla="*/ 398245 w 3024845"/>
                  <a:gd name="connsiteY32" fmla="*/ 376149 h 834218"/>
                  <a:gd name="connsiteX33" fmla="*/ 405338 w 3024845"/>
                  <a:gd name="connsiteY33" fmla="*/ 376149 h 834218"/>
                  <a:gd name="connsiteX34" fmla="*/ 405338 w 3024845"/>
                  <a:gd name="connsiteY34" fmla="*/ 374258 h 834218"/>
                  <a:gd name="connsiteX35" fmla="*/ 405338 w 3024845"/>
                  <a:gd name="connsiteY35" fmla="*/ 361017 h 834218"/>
                  <a:gd name="connsiteX36" fmla="*/ 406098 w 3024845"/>
                  <a:gd name="connsiteY36" fmla="*/ 361017 h 834218"/>
                  <a:gd name="connsiteX37" fmla="*/ 411418 w 3024845"/>
                  <a:gd name="connsiteY37" fmla="*/ 361017 h 834218"/>
                  <a:gd name="connsiteX38" fmla="*/ 411418 w 3024845"/>
                  <a:gd name="connsiteY38" fmla="*/ 359936 h 834218"/>
                  <a:gd name="connsiteX39" fmla="*/ 411418 w 3024845"/>
                  <a:gd name="connsiteY39" fmla="*/ 352369 h 834218"/>
                  <a:gd name="connsiteX40" fmla="*/ 413445 w 3024845"/>
                  <a:gd name="connsiteY40" fmla="*/ 352369 h 834218"/>
                  <a:gd name="connsiteX41" fmla="*/ 427632 w 3024845"/>
                  <a:gd name="connsiteY41" fmla="*/ 352369 h 834218"/>
                  <a:gd name="connsiteX42" fmla="*/ 427632 w 3024845"/>
                  <a:gd name="connsiteY42" fmla="*/ 353450 h 834218"/>
                  <a:gd name="connsiteX43" fmla="*/ 427632 w 3024845"/>
                  <a:gd name="connsiteY43" fmla="*/ 361017 h 834218"/>
                  <a:gd name="connsiteX44" fmla="*/ 449925 w 3024845"/>
                  <a:gd name="connsiteY44" fmla="*/ 361017 h 834218"/>
                  <a:gd name="connsiteX45" fmla="*/ 449925 w 3024845"/>
                  <a:gd name="connsiteY45" fmla="*/ 359125 h 834218"/>
                  <a:gd name="connsiteX46" fmla="*/ 449925 w 3024845"/>
                  <a:gd name="connsiteY46" fmla="*/ 345884 h 834218"/>
                  <a:gd name="connsiteX47" fmla="*/ 451699 w 3024845"/>
                  <a:gd name="connsiteY47" fmla="*/ 345884 h 834218"/>
                  <a:gd name="connsiteX48" fmla="*/ 464112 w 3024845"/>
                  <a:gd name="connsiteY48" fmla="*/ 345884 h 834218"/>
                  <a:gd name="connsiteX49" fmla="*/ 464112 w 3024845"/>
                  <a:gd name="connsiteY49" fmla="*/ 369664 h 834218"/>
                  <a:gd name="connsiteX50" fmla="*/ 465126 w 3024845"/>
                  <a:gd name="connsiteY50" fmla="*/ 369664 h 834218"/>
                  <a:gd name="connsiteX51" fmla="*/ 472219 w 3024845"/>
                  <a:gd name="connsiteY51" fmla="*/ 369664 h 834218"/>
                  <a:gd name="connsiteX52" fmla="*/ 472219 w 3024845"/>
                  <a:gd name="connsiteY52" fmla="*/ 368583 h 834218"/>
                  <a:gd name="connsiteX53" fmla="*/ 472219 w 3024845"/>
                  <a:gd name="connsiteY53" fmla="*/ 361017 h 834218"/>
                  <a:gd name="connsiteX54" fmla="*/ 473992 w 3024845"/>
                  <a:gd name="connsiteY54" fmla="*/ 361017 h 834218"/>
                  <a:gd name="connsiteX55" fmla="*/ 486406 w 3024845"/>
                  <a:gd name="connsiteY55" fmla="*/ 361017 h 834218"/>
                  <a:gd name="connsiteX56" fmla="*/ 486406 w 3024845"/>
                  <a:gd name="connsiteY56" fmla="*/ 386958 h 834218"/>
                  <a:gd name="connsiteX57" fmla="*/ 488433 w 3024845"/>
                  <a:gd name="connsiteY57" fmla="*/ 386958 h 834218"/>
                  <a:gd name="connsiteX58" fmla="*/ 502619 w 3024845"/>
                  <a:gd name="connsiteY58" fmla="*/ 386958 h 834218"/>
                  <a:gd name="connsiteX59" fmla="*/ 502619 w 3024845"/>
                  <a:gd name="connsiteY59" fmla="*/ 388579 h 834218"/>
                  <a:gd name="connsiteX60" fmla="*/ 502619 w 3024845"/>
                  <a:gd name="connsiteY60" fmla="*/ 399929 h 834218"/>
                  <a:gd name="connsiteX61" fmla="*/ 503379 w 3024845"/>
                  <a:gd name="connsiteY61" fmla="*/ 399929 h 834218"/>
                  <a:gd name="connsiteX62" fmla="*/ 508700 w 3024845"/>
                  <a:gd name="connsiteY62" fmla="*/ 399929 h 834218"/>
                  <a:gd name="connsiteX63" fmla="*/ 508700 w 3024845"/>
                  <a:gd name="connsiteY63" fmla="*/ 399118 h 834218"/>
                  <a:gd name="connsiteX64" fmla="*/ 508700 w 3024845"/>
                  <a:gd name="connsiteY64" fmla="*/ 393443 h 834218"/>
                  <a:gd name="connsiteX65" fmla="*/ 539100 w 3024845"/>
                  <a:gd name="connsiteY65" fmla="*/ 393443 h 834218"/>
                  <a:gd name="connsiteX66" fmla="*/ 539100 w 3024845"/>
                  <a:gd name="connsiteY66" fmla="*/ 417223 h 834218"/>
                  <a:gd name="connsiteX67" fmla="*/ 540113 w 3024845"/>
                  <a:gd name="connsiteY67" fmla="*/ 417223 h 834218"/>
                  <a:gd name="connsiteX68" fmla="*/ 547207 w 3024845"/>
                  <a:gd name="connsiteY68" fmla="*/ 417223 h 834218"/>
                  <a:gd name="connsiteX69" fmla="*/ 547207 w 3024845"/>
                  <a:gd name="connsiteY69" fmla="*/ 418304 h 834218"/>
                  <a:gd name="connsiteX70" fmla="*/ 547207 w 3024845"/>
                  <a:gd name="connsiteY70" fmla="*/ 425870 h 834218"/>
                  <a:gd name="connsiteX71" fmla="*/ 547967 w 3024845"/>
                  <a:gd name="connsiteY71" fmla="*/ 425870 h 834218"/>
                  <a:gd name="connsiteX72" fmla="*/ 553287 w 3024845"/>
                  <a:gd name="connsiteY72" fmla="*/ 425870 h 834218"/>
                  <a:gd name="connsiteX73" fmla="*/ 553287 w 3024845"/>
                  <a:gd name="connsiteY73" fmla="*/ 423708 h 834218"/>
                  <a:gd name="connsiteX74" fmla="*/ 553287 w 3024845"/>
                  <a:gd name="connsiteY74" fmla="*/ 408576 h 834218"/>
                  <a:gd name="connsiteX75" fmla="*/ 554300 w 3024845"/>
                  <a:gd name="connsiteY75" fmla="*/ 408576 h 834218"/>
                  <a:gd name="connsiteX76" fmla="*/ 561394 w 3024845"/>
                  <a:gd name="connsiteY76" fmla="*/ 408576 h 834218"/>
                  <a:gd name="connsiteX77" fmla="*/ 561394 w 3024845"/>
                  <a:gd name="connsiteY77" fmla="*/ 409657 h 834218"/>
                  <a:gd name="connsiteX78" fmla="*/ 561394 w 3024845"/>
                  <a:gd name="connsiteY78" fmla="*/ 417223 h 834218"/>
                  <a:gd name="connsiteX79" fmla="*/ 566714 w 3024845"/>
                  <a:gd name="connsiteY79" fmla="*/ 415230 h 834218"/>
                  <a:gd name="connsiteX80" fmla="*/ 567474 w 3024845"/>
                  <a:gd name="connsiteY80" fmla="*/ 414250 h 834218"/>
                  <a:gd name="connsiteX81" fmla="*/ 567474 w 3024845"/>
                  <a:gd name="connsiteY81" fmla="*/ 408576 h 834218"/>
                  <a:gd name="connsiteX82" fmla="*/ 605981 w 3024845"/>
                  <a:gd name="connsiteY82" fmla="*/ 408576 h 834218"/>
                  <a:gd name="connsiteX83" fmla="*/ 605981 w 3024845"/>
                  <a:gd name="connsiteY83" fmla="*/ 432355 h 834218"/>
                  <a:gd name="connsiteX84" fmla="*/ 608007 w 3024845"/>
                  <a:gd name="connsiteY84" fmla="*/ 432355 h 834218"/>
                  <a:gd name="connsiteX85" fmla="*/ 622194 w 3024845"/>
                  <a:gd name="connsiteY85" fmla="*/ 432355 h 834218"/>
                  <a:gd name="connsiteX86" fmla="*/ 622194 w 3024845"/>
                  <a:gd name="connsiteY86" fmla="*/ 433436 h 834218"/>
                  <a:gd name="connsiteX87" fmla="*/ 622194 w 3024845"/>
                  <a:gd name="connsiteY87" fmla="*/ 441002 h 834218"/>
                  <a:gd name="connsiteX88" fmla="*/ 623968 w 3024845"/>
                  <a:gd name="connsiteY88" fmla="*/ 441002 h 834218"/>
                  <a:gd name="connsiteX89" fmla="*/ 636381 w 3024845"/>
                  <a:gd name="connsiteY89" fmla="*/ 441002 h 834218"/>
                  <a:gd name="connsiteX90" fmla="*/ 636381 w 3024845"/>
                  <a:gd name="connsiteY90" fmla="*/ 417223 h 834218"/>
                  <a:gd name="connsiteX91" fmla="*/ 637394 w 3024845"/>
                  <a:gd name="connsiteY91" fmla="*/ 417223 h 834218"/>
                  <a:gd name="connsiteX92" fmla="*/ 644488 w 3024845"/>
                  <a:gd name="connsiteY92" fmla="*/ 417223 h 834218"/>
                  <a:gd name="connsiteX93" fmla="*/ 644488 w 3024845"/>
                  <a:gd name="connsiteY93" fmla="*/ 384796 h 834218"/>
                  <a:gd name="connsiteX94" fmla="*/ 645501 w 3024845"/>
                  <a:gd name="connsiteY94" fmla="*/ 384796 h 834218"/>
                  <a:gd name="connsiteX95" fmla="*/ 652595 w 3024845"/>
                  <a:gd name="connsiteY95" fmla="*/ 384796 h 834218"/>
                  <a:gd name="connsiteX96" fmla="*/ 652595 w 3024845"/>
                  <a:gd name="connsiteY96" fmla="*/ 382905 h 834218"/>
                  <a:gd name="connsiteX97" fmla="*/ 652595 w 3024845"/>
                  <a:gd name="connsiteY97" fmla="*/ 369664 h 834218"/>
                  <a:gd name="connsiteX98" fmla="*/ 651328 w 3024845"/>
                  <a:gd name="connsiteY98" fmla="*/ 368042 h 834218"/>
                  <a:gd name="connsiteX99" fmla="*/ 656648 w 3024845"/>
                  <a:gd name="connsiteY99" fmla="*/ 356693 h 834218"/>
                  <a:gd name="connsiteX100" fmla="*/ 664755 w 3024845"/>
                  <a:gd name="connsiteY100" fmla="*/ 384796 h 834218"/>
                  <a:gd name="connsiteX101" fmla="*/ 665515 w 3024845"/>
                  <a:gd name="connsiteY101" fmla="*/ 384796 h 834218"/>
                  <a:gd name="connsiteX102" fmla="*/ 670835 w 3024845"/>
                  <a:gd name="connsiteY102" fmla="*/ 384796 h 834218"/>
                  <a:gd name="connsiteX103" fmla="*/ 670835 w 3024845"/>
                  <a:gd name="connsiteY103" fmla="*/ 278869 h 834218"/>
                  <a:gd name="connsiteX104" fmla="*/ 672355 w 3024845"/>
                  <a:gd name="connsiteY104" fmla="*/ 278869 h 834218"/>
                  <a:gd name="connsiteX105" fmla="*/ 682995 w 3024845"/>
                  <a:gd name="connsiteY105" fmla="*/ 278869 h 834218"/>
                  <a:gd name="connsiteX106" fmla="*/ 682995 w 3024845"/>
                  <a:gd name="connsiteY106" fmla="*/ 231310 h 834218"/>
                  <a:gd name="connsiteX107" fmla="*/ 709342 w 3024845"/>
                  <a:gd name="connsiteY107" fmla="*/ 231310 h 834218"/>
                  <a:gd name="connsiteX108" fmla="*/ 709342 w 3024845"/>
                  <a:gd name="connsiteY108" fmla="*/ 209692 h 834218"/>
                  <a:gd name="connsiteX109" fmla="*/ 743796 w 3024845"/>
                  <a:gd name="connsiteY109" fmla="*/ 209692 h 834218"/>
                  <a:gd name="connsiteX110" fmla="*/ 743796 w 3024845"/>
                  <a:gd name="connsiteY110" fmla="*/ 212124 h 834218"/>
                  <a:gd name="connsiteX111" fmla="*/ 743796 w 3024845"/>
                  <a:gd name="connsiteY111" fmla="*/ 229148 h 834218"/>
                  <a:gd name="connsiteX112" fmla="*/ 746076 w 3024845"/>
                  <a:gd name="connsiteY112" fmla="*/ 229148 h 834218"/>
                  <a:gd name="connsiteX113" fmla="*/ 762036 w 3024845"/>
                  <a:gd name="connsiteY113" fmla="*/ 229148 h 834218"/>
                  <a:gd name="connsiteX114" fmla="*/ 762036 w 3024845"/>
                  <a:gd name="connsiteY114" fmla="*/ 276707 h 834218"/>
                  <a:gd name="connsiteX115" fmla="*/ 763049 w 3024845"/>
                  <a:gd name="connsiteY115" fmla="*/ 276707 h 834218"/>
                  <a:gd name="connsiteX116" fmla="*/ 770143 w 3024845"/>
                  <a:gd name="connsiteY116" fmla="*/ 276707 h 834218"/>
                  <a:gd name="connsiteX117" fmla="*/ 784330 w 3024845"/>
                  <a:gd name="connsiteY117" fmla="*/ 281031 h 834218"/>
                  <a:gd name="connsiteX118" fmla="*/ 784330 w 3024845"/>
                  <a:gd name="connsiteY118" fmla="*/ 319943 h 834218"/>
                  <a:gd name="connsiteX119" fmla="*/ 785343 w 3024845"/>
                  <a:gd name="connsiteY119" fmla="*/ 319943 h 834218"/>
                  <a:gd name="connsiteX120" fmla="*/ 792436 w 3024845"/>
                  <a:gd name="connsiteY120" fmla="*/ 319943 h 834218"/>
                  <a:gd name="connsiteX121" fmla="*/ 792436 w 3024845"/>
                  <a:gd name="connsiteY121" fmla="*/ 321564 h 834218"/>
                  <a:gd name="connsiteX122" fmla="*/ 792436 w 3024845"/>
                  <a:gd name="connsiteY122" fmla="*/ 332913 h 834218"/>
                  <a:gd name="connsiteX123" fmla="*/ 794463 w 3024845"/>
                  <a:gd name="connsiteY123" fmla="*/ 332913 h 834218"/>
                  <a:gd name="connsiteX124" fmla="*/ 808650 w 3024845"/>
                  <a:gd name="connsiteY124" fmla="*/ 332913 h 834218"/>
                  <a:gd name="connsiteX125" fmla="*/ 814730 w 3024845"/>
                  <a:gd name="connsiteY125" fmla="*/ 339399 h 834218"/>
                  <a:gd name="connsiteX126" fmla="*/ 814730 w 3024845"/>
                  <a:gd name="connsiteY126" fmla="*/ 361017 h 834218"/>
                  <a:gd name="connsiteX127" fmla="*/ 817010 w 3024845"/>
                  <a:gd name="connsiteY127" fmla="*/ 361017 h 834218"/>
                  <a:gd name="connsiteX128" fmla="*/ 832970 w 3024845"/>
                  <a:gd name="connsiteY128" fmla="*/ 361017 h 834218"/>
                  <a:gd name="connsiteX129" fmla="*/ 832970 w 3024845"/>
                  <a:gd name="connsiteY129" fmla="*/ 362097 h 834218"/>
                  <a:gd name="connsiteX130" fmla="*/ 832970 w 3024845"/>
                  <a:gd name="connsiteY130" fmla="*/ 369664 h 834218"/>
                  <a:gd name="connsiteX131" fmla="*/ 834237 w 3024845"/>
                  <a:gd name="connsiteY131" fmla="*/ 369664 h 834218"/>
                  <a:gd name="connsiteX132" fmla="*/ 843104 w 3024845"/>
                  <a:gd name="connsiteY132" fmla="*/ 369664 h 834218"/>
                  <a:gd name="connsiteX133" fmla="*/ 843104 w 3024845"/>
                  <a:gd name="connsiteY133" fmla="*/ 371825 h 834218"/>
                  <a:gd name="connsiteX134" fmla="*/ 843104 w 3024845"/>
                  <a:gd name="connsiteY134" fmla="*/ 386958 h 834218"/>
                  <a:gd name="connsiteX135" fmla="*/ 847157 w 3024845"/>
                  <a:gd name="connsiteY135" fmla="*/ 385066 h 834218"/>
                  <a:gd name="connsiteX136" fmla="*/ 847157 w 3024845"/>
                  <a:gd name="connsiteY136" fmla="*/ 371825 h 834218"/>
                  <a:gd name="connsiteX137" fmla="*/ 848170 w 3024845"/>
                  <a:gd name="connsiteY137" fmla="*/ 371825 h 834218"/>
                  <a:gd name="connsiteX138" fmla="*/ 855264 w 3024845"/>
                  <a:gd name="connsiteY138" fmla="*/ 371825 h 834218"/>
                  <a:gd name="connsiteX139" fmla="*/ 855264 w 3024845"/>
                  <a:gd name="connsiteY139" fmla="*/ 373447 h 834218"/>
                  <a:gd name="connsiteX140" fmla="*/ 855264 w 3024845"/>
                  <a:gd name="connsiteY140" fmla="*/ 384796 h 834218"/>
                  <a:gd name="connsiteX141" fmla="*/ 856024 w 3024845"/>
                  <a:gd name="connsiteY141" fmla="*/ 384796 h 834218"/>
                  <a:gd name="connsiteX142" fmla="*/ 861344 w 3024845"/>
                  <a:gd name="connsiteY142" fmla="*/ 384796 h 834218"/>
                  <a:gd name="connsiteX143" fmla="*/ 909984 w 3024845"/>
                  <a:gd name="connsiteY143" fmla="*/ 380473 h 834218"/>
                  <a:gd name="connsiteX144" fmla="*/ 909984 w 3024845"/>
                  <a:gd name="connsiteY144" fmla="*/ 381824 h 834218"/>
                  <a:gd name="connsiteX145" fmla="*/ 909984 w 3024845"/>
                  <a:gd name="connsiteY145" fmla="*/ 391281 h 834218"/>
                  <a:gd name="connsiteX146" fmla="*/ 910744 w 3024845"/>
                  <a:gd name="connsiteY146" fmla="*/ 391281 h 834218"/>
                  <a:gd name="connsiteX147" fmla="*/ 916065 w 3024845"/>
                  <a:gd name="connsiteY147" fmla="*/ 391281 h 834218"/>
                  <a:gd name="connsiteX148" fmla="*/ 916065 w 3024845"/>
                  <a:gd name="connsiteY148" fmla="*/ 393443 h 834218"/>
                  <a:gd name="connsiteX149" fmla="*/ 916065 w 3024845"/>
                  <a:gd name="connsiteY149" fmla="*/ 408576 h 834218"/>
                  <a:gd name="connsiteX150" fmla="*/ 918091 w 3024845"/>
                  <a:gd name="connsiteY150" fmla="*/ 407225 h 834218"/>
                  <a:gd name="connsiteX151" fmla="*/ 932278 w 3024845"/>
                  <a:gd name="connsiteY151" fmla="*/ 397767 h 834218"/>
                  <a:gd name="connsiteX152" fmla="*/ 938358 w 3024845"/>
                  <a:gd name="connsiteY152" fmla="*/ 356693 h 834218"/>
                  <a:gd name="connsiteX153" fmla="*/ 939118 w 3024845"/>
                  <a:gd name="connsiteY153" fmla="*/ 356423 h 834218"/>
                  <a:gd name="connsiteX154" fmla="*/ 944438 w 3024845"/>
                  <a:gd name="connsiteY154" fmla="*/ 354531 h 834218"/>
                  <a:gd name="connsiteX155" fmla="*/ 946465 w 3024845"/>
                  <a:gd name="connsiteY155" fmla="*/ 285354 h 834218"/>
                  <a:gd name="connsiteX156" fmla="*/ 948492 w 3024845"/>
                  <a:gd name="connsiteY156" fmla="*/ 354531 h 834218"/>
                  <a:gd name="connsiteX157" fmla="*/ 949252 w 3024845"/>
                  <a:gd name="connsiteY157" fmla="*/ 354801 h 834218"/>
                  <a:gd name="connsiteX158" fmla="*/ 954572 w 3024845"/>
                  <a:gd name="connsiteY158" fmla="*/ 356693 h 834218"/>
                  <a:gd name="connsiteX159" fmla="*/ 954572 w 3024845"/>
                  <a:gd name="connsiteY159" fmla="*/ 270222 h 834218"/>
                  <a:gd name="connsiteX160" fmla="*/ 958625 w 3024845"/>
                  <a:gd name="connsiteY160" fmla="*/ 237795 h 834218"/>
                  <a:gd name="connsiteX161" fmla="*/ 997132 w 3024845"/>
                  <a:gd name="connsiteY161" fmla="*/ 237795 h 834218"/>
                  <a:gd name="connsiteX162" fmla="*/ 997132 w 3024845"/>
                  <a:gd name="connsiteY162" fmla="*/ 270222 h 834218"/>
                  <a:gd name="connsiteX163" fmla="*/ 997892 w 3024845"/>
                  <a:gd name="connsiteY163" fmla="*/ 270222 h 834218"/>
                  <a:gd name="connsiteX164" fmla="*/ 1003212 w 3024845"/>
                  <a:gd name="connsiteY164" fmla="*/ 270222 h 834218"/>
                  <a:gd name="connsiteX165" fmla="*/ 1003212 w 3024845"/>
                  <a:gd name="connsiteY165" fmla="*/ 188074 h 834218"/>
                  <a:gd name="connsiteX166" fmla="*/ 1004986 w 3024845"/>
                  <a:gd name="connsiteY166" fmla="*/ 188074 h 834218"/>
                  <a:gd name="connsiteX167" fmla="*/ 1017399 w 3024845"/>
                  <a:gd name="connsiteY167" fmla="*/ 188074 h 834218"/>
                  <a:gd name="connsiteX168" fmla="*/ 1017399 w 3024845"/>
                  <a:gd name="connsiteY168" fmla="*/ 186183 h 834218"/>
                  <a:gd name="connsiteX169" fmla="*/ 1017399 w 3024845"/>
                  <a:gd name="connsiteY169" fmla="*/ 172942 h 834218"/>
                  <a:gd name="connsiteX170" fmla="*/ 1039693 w 3024845"/>
                  <a:gd name="connsiteY170" fmla="*/ 172942 h 834218"/>
                  <a:gd name="connsiteX171" fmla="*/ 1039693 w 3024845"/>
                  <a:gd name="connsiteY171" fmla="*/ 171861 h 834218"/>
                  <a:gd name="connsiteX172" fmla="*/ 1039693 w 3024845"/>
                  <a:gd name="connsiteY172" fmla="*/ 164295 h 834218"/>
                  <a:gd name="connsiteX173" fmla="*/ 1041466 w 3024845"/>
                  <a:gd name="connsiteY173" fmla="*/ 164295 h 834218"/>
                  <a:gd name="connsiteX174" fmla="*/ 1053880 w 3024845"/>
                  <a:gd name="connsiteY174" fmla="*/ 164295 h 834218"/>
                  <a:gd name="connsiteX175" fmla="*/ 1053880 w 3024845"/>
                  <a:gd name="connsiteY175" fmla="*/ 165376 h 834218"/>
                  <a:gd name="connsiteX176" fmla="*/ 1053880 w 3024845"/>
                  <a:gd name="connsiteY176" fmla="*/ 172942 h 834218"/>
                  <a:gd name="connsiteX177" fmla="*/ 1054640 w 3024845"/>
                  <a:gd name="connsiteY177" fmla="*/ 172942 h 834218"/>
                  <a:gd name="connsiteX178" fmla="*/ 1059960 w 3024845"/>
                  <a:gd name="connsiteY178" fmla="*/ 172942 h 834218"/>
                  <a:gd name="connsiteX179" fmla="*/ 1070093 w 3024845"/>
                  <a:gd name="connsiteY179" fmla="*/ 168618 h 834218"/>
                  <a:gd name="connsiteX180" fmla="*/ 1074146 w 3024845"/>
                  <a:gd name="connsiteY180" fmla="*/ 171861 h 834218"/>
                  <a:gd name="connsiteX181" fmla="*/ 1074146 w 3024845"/>
                  <a:gd name="connsiteY181" fmla="*/ 164295 h 834218"/>
                  <a:gd name="connsiteX182" fmla="*/ 1076426 w 3024845"/>
                  <a:gd name="connsiteY182" fmla="*/ 164295 h 834218"/>
                  <a:gd name="connsiteX183" fmla="*/ 1092387 w 3024845"/>
                  <a:gd name="connsiteY183" fmla="*/ 164295 h 834218"/>
                  <a:gd name="connsiteX184" fmla="*/ 1092387 w 3024845"/>
                  <a:gd name="connsiteY184" fmla="*/ 165376 h 834218"/>
                  <a:gd name="connsiteX185" fmla="*/ 1092387 w 3024845"/>
                  <a:gd name="connsiteY185" fmla="*/ 172942 h 834218"/>
                  <a:gd name="connsiteX186" fmla="*/ 1122787 w 3024845"/>
                  <a:gd name="connsiteY186" fmla="*/ 172942 h 834218"/>
                  <a:gd name="connsiteX187" fmla="*/ 1122787 w 3024845"/>
                  <a:gd name="connsiteY187" fmla="*/ 174563 h 834218"/>
                  <a:gd name="connsiteX188" fmla="*/ 1122787 w 3024845"/>
                  <a:gd name="connsiteY188" fmla="*/ 185913 h 834218"/>
                  <a:gd name="connsiteX189" fmla="*/ 1149134 w 3024845"/>
                  <a:gd name="connsiteY189" fmla="*/ 185913 h 834218"/>
                  <a:gd name="connsiteX190" fmla="*/ 1149134 w 3024845"/>
                  <a:gd name="connsiteY190" fmla="*/ 216177 h 834218"/>
                  <a:gd name="connsiteX191" fmla="*/ 1149894 w 3024845"/>
                  <a:gd name="connsiteY191" fmla="*/ 216177 h 834218"/>
                  <a:gd name="connsiteX192" fmla="*/ 1155214 w 3024845"/>
                  <a:gd name="connsiteY192" fmla="*/ 216177 h 834218"/>
                  <a:gd name="connsiteX193" fmla="*/ 1155214 w 3024845"/>
                  <a:gd name="connsiteY193" fmla="*/ 217258 h 834218"/>
                  <a:gd name="connsiteX194" fmla="*/ 1155214 w 3024845"/>
                  <a:gd name="connsiteY194" fmla="*/ 224825 h 834218"/>
                  <a:gd name="connsiteX195" fmla="*/ 1159268 w 3024845"/>
                  <a:gd name="connsiteY195" fmla="*/ 255089 h 834218"/>
                  <a:gd name="connsiteX196" fmla="*/ 1160028 w 3024845"/>
                  <a:gd name="connsiteY196" fmla="*/ 255089 h 834218"/>
                  <a:gd name="connsiteX197" fmla="*/ 1165348 w 3024845"/>
                  <a:gd name="connsiteY197" fmla="*/ 255089 h 834218"/>
                  <a:gd name="connsiteX198" fmla="*/ 1165348 w 3024845"/>
                  <a:gd name="connsiteY198" fmla="*/ 255900 h 834218"/>
                  <a:gd name="connsiteX199" fmla="*/ 1165348 w 3024845"/>
                  <a:gd name="connsiteY199" fmla="*/ 261575 h 834218"/>
                  <a:gd name="connsiteX200" fmla="*/ 1166361 w 3024845"/>
                  <a:gd name="connsiteY200" fmla="*/ 261575 h 834218"/>
                  <a:gd name="connsiteX201" fmla="*/ 1173454 w 3024845"/>
                  <a:gd name="connsiteY201" fmla="*/ 261575 h 834218"/>
                  <a:gd name="connsiteX202" fmla="*/ 1173454 w 3024845"/>
                  <a:gd name="connsiteY202" fmla="*/ 291840 h 834218"/>
                  <a:gd name="connsiteX203" fmla="*/ 1175481 w 3024845"/>
                  <a:gd name="connsiteY203" fmla="*/ 291840 h 834218"/>
                  <a:gd name="connsiteX204" fmla="*/ 1189668 w 3024845"/>
                  <a:gd name="connsiteY204" fmla="*/ 291840 h 834218"/>
                  <a:gd name="connsiteX205" fmla="*/ 1189668 w 3024845"/>
                  <a:gd name="connsiteY205" fmla="*/ 315619 h 834218"/>
                  <a:gd name="connsiteX206" fmla="*/ 1191695 w 3024845"/>
                  <a:gd name="connsiteY206" fmla="*/ 317240 h 834218"/>
                  <a:gd name="connsiteX207" fmla="*/ 1191695 w 3024845"/>
                  <a:gd name="connsiteY207" fmla="*/ 328590 h 834218"/>
                  <a:gd name="connsiteX208" fmla="*/ 1192455 w 3024845"/>
                  <a:gd name="connsiteY208" fmla="*/ 328590 h 834218"/>
                  <a:gd name="connsiteX209" fmla="*/ 1197775 w 3024845"/>
                  <a:gd name="connsiteY209" fmla="*/ 328590 h 834218"/>
                  <a:gd name="connsiteX210" fmla="*/ 1197775 w 3024845"/>
                  <a:gd name="connsiteY210" fmla="*/ 352369 h 834218"/>
                  <a:gd name="connsiteX211" fmla="*/ 1199041 w 3024845"/>
                  <a:gd name="connsiteY211" fmla="*/ 352369 h 834218"/>
                  <a:gd name="connsiteX212" fmla="*/ 1207908 w 3024845"/>
                  <a:gd name="connsiteY212" fmla="*/ 352369 h 834218"/>
                  <a:gd name="connsiteX213" fmla="*/ 1209935 w 3024845"/>
                  <a:gd name="connsiteY213" fmla="*/ 356423 h 834218"/>
                  <a:gd name="connsiteX214" fmla="*/ 1209935 w 3024845"/>
                  <a:gd name="connsiteY214" fmla="*/ 369664 h 834218"/>
                  <a:gd name="connsiteX215" fmla="*/ 1211455 w 3024845"/>
                  <a:gd name="connsiteY215" fmla="*/ 367772 h 834218"/>
                  <a:gd name="connsiteX216" fmla="*/ 1222095 w 3024845"/>
                  <a:gd name="connsiteY216" fmla="*/ 354531 h 834218"/>
                  <a:gd name="connsiteX217" fmla="*/ 1250469 w 3024845"/>
                  <a:gd name="connsiteY217" fmla="*/ 354531 h 834218"/>
                  <a:gd name="connsiteX218" fmla="*/ 1250469 w 3024845"/>
                  <a:gd name="connsiteY218" fmla="*/ 441002 h 834218"/>
                  <a:gd name="connsiteX219" fmla="*/ 1251229 w 3024845"/>
                  <a:gd name="connsiteY219" fmla="*/ 441002 h 834218"/>
                  <a:gd name="connsiteX220" fmla="*/ 1256549 w 3024845"/>
                  <a:gd name="connsiteY220" fmla="*/ 441002 h 834218"/>
                  <a:gd name="connsiteX221" fmla="*/ 1257309 w 3024845"/>
                  <a:gd name="connsiteY221" fmla="*/ 439651 h 834218"/>
                  <a:gd name="connsiteX222" fmla="*/ 1262629 w 3024845"/>
                  <a:gd name="connsiteY222" fmla="*/ 430193 h 834218"/>
                  <a:gd name="connsiteX223" fmla="*/ 1262629 w 3024845"/>
                  <a:gd name="connsiteY223" fmla="*/ 432085 h 834218"/>
                  <a:gd name="connsiteX224" fmla="*/ 1262629 w 3024845"/>
                  <a:gd name="connsiteY224" fmla="*/ 445326 h 834218"/>
                  <a:gd name="connsiteX225" fmla="*/ 1266682 w 3024845"/>
                  <a:gd name="connsiteY225" fmla="*/ 399929 h 834218"/>
                  <a:gd name="connsiteX226" fmla="*/ 1267442 w 3024845"/>
                  <a:gd name="connsiteY226" fmla="*/ 399929 h 834218"/>
                  <a:gd name="connsiteX227" fmla="*/ 1272762 w 3024845"/>
                  <a:gd name="connsiteY227" fmla="*/ 399929 h 834218"/>
                  <a:gd name="connsiteX228" fmla="*/ 1272762 w 3024845"/>
                  <a:gd name="connsiteY228" fmla="*/ 335075 h 834218"/>
                  <a:gd name="connsiteX229" fmla="*/ 1273776 w 3024845"/>
                  <a:gd name="connsiteY229" fmla="*/ 335075 h 834218"/>
                  <a:gd name="connsiteX230" fmla="*/ 1280869 w 3024845"/>
                  <a:gd name="connsiteY230" fmla="*/ 335075 h 834218"/>
                  <a:gd name="connsiteX231" fmla="*/ 1293029 w 3024845"/>
                  <a:gd name="connsiteY231" fmla="*/ 291840 h 834218"/>
                  <a:gd name="connsiteX232" fmla="*/ 1294296 w 3024845"/>
                  <a:gd name="connsiteY232" fmla="*/ 291840 h 834218"/>
                  <a:gd name="connsiteX233" fmla="*/ 1303163 w 3024845"/>
                  <a:gd name="connsiteY233" fmla="*/ 291840 h 834218"/>
                  <a:gd name="connsiteX234" fmla="*/ 1313296 w 3024845"/>
                  <a:gd name="connsiteY234" fmla="*/ 335075 h 834218"/>
                  <a:gd name="connsiteX235" fmla="*/ 1314309 w 3024845"/>
                  <a:gd name="connsiteY235" fmla="*/ 335075 h 834218"/>
                  <a:gd name="connsiteX236" fmla="*/ 1321403 w 3024845"/>
                  <a:gd name="connsiteY236" fmla="*/ 335075 h 834218"/>
                  <a:gd name="connsiteX237" fmla="*/ 1321403 w 3024845"/>
                  <a:gd name="connsiteY237" fmla="*/ 373987 h 834218"/>
                  <a:gd name="connsiteX238" fmla="*/ 1323176 w 3024845"/>
                  <a:gd name="connsiteY238" fmla="*/ 373987 h 834218"/>
                  <a:gd name="connsiteX239" fmla="*/ 1335590 w 3024845"/>
                  <a:gd name="connsiteY239" fmla="*/ 373987 h 834218"/>
                  <a:gd name="connsiteX240" fmla="*/ 1335590 w 3024845"/>
                  <a:gd name="connsiteY240" fmla="*/ 376149 h 834218"/>
                  <a:gd name="connsiteX241" fmla="*/ 1335590 w 3024845"/>
                  <a:gd name="connsiteY241" fmla="*/ 391281 h 834218"/>
                  <a:gd name="connsiteX242" fmla="*/ 1339643 w 3024845"/>
                  <a:gd name="connsiteY242" fmla="*/ 389120 h 834218"/>
                  <a:gd name="connsiteX243" fmla="*/ 1339643 w 3024845"/>
                  <a:gd name="connsiteY243" fmla="*/ 373987 h 834218"/>
                  <a:gd name="connsiteX244" fmla="*/ 1341163 w 3024845"/>
                  <a:gd name="connsiteY244" fmla="*/ 373987 h 834218"/>
                  <a:gd name="connsiteX245" fmla="*/ 1351803 w 3024845"/>
                  <a:gd name="connsiteY245" fmla="*/ 373987 h 834218"/>
                  <a:gd name="connsiteX246" fmla="*/ 1351803 w 3024845"/>
                  <a:gd name="connsiteY246" fmla="*/ 375608 h 834218"/>
                  <a:gd name="connsiteX247" fmla="*/ 1351803 w 3024845"/>
                  <a:gd name="connsiteY247" fmla="*/ 386958 h 834218"/>
                  <a:gd name="connsiteX248" fmla="*/ 1382204 w 3024845"/>
                  <a:gd name="connsiteY248" fmla="*/ 386958 h 834218"/>
                  <a:gd name="connsiteX249" fmla="*/ 1382204 w 3024845"/>
                  <a:gd name="connsiteY249" fmla="*/ 350208 h 834218"/>
                  <a:gd name="connsiteX250" fmla="*/ 1383470 w 3024845"/>
                  <a:gd name="connsiteY250" fmla="*/ 350208 h 834218"/>
                  <a:gd name="connsiteX251" fmla="*/ 1392337 w 3024845"/>
                  <a:gd name="connsiteY251" fmla="*/ 350208 h 834218"/>
                  <a:gd name="connsiteX252" fmla="*/ 1392337 w 3024845"/>
                  <a:gd name="connsiteY252" fmla="*/ 371825 h 834218"/>
                  <a:gd name="connsiteX253" fmla="*/ 1394364 w 3024845"/>
                  <a:gd name="connsiteY253" fmla="*/ 339399 h 834218"/>
                  <a:gd name="connsiteX254" fmla="*/ 1416657 w 3024845"/>
                  <a:gd name="connsiteY254" fmla="*/ 339399 h 834218"/>
                  <a:gd name="connsiteX255" fmla="*/ 1416657 w 3024845"/>
                  <a:gd name="connsiteY255" fmla="*/ 337777 h 834218"/>
                  <a:gd name="connsiteX256" fmla="*/ 1416657 w 3024845"/>
                  <a:gd name="connsiteY256" fmla="*/ 326428 h 834218"/>
                  <a:gd name="connsiteX257" fmla="*/ 1417417 w 3024845"/>
                  <a:gd name="connsiteY257" fmla="*/ 326428 h 834218"/>
                  <a:gd name="connsiteX258" fmla="*/ 1422737 w 3024845"/>
                  <a:gd name="connsiteY258" fmla="*/ 326428 h 834218"/>
                  <a:gd name="connsiteX259" fmla="*/ 1422737 w 3024845"/>
                  <a:gd name="connsiteY259" fmla="*/ 324537 h 834218"/>
                  <a:gd name="connsiteX260" fmla="*/ 1422737 w 3024845"/>
                  <a:gd name="connsiteY260" fmla="*/ 311296 h 834218"/>
                  <a:gd name="connsiteX261" fmla="*/ 1426791 w 3024845"/>
                  <a:gd name="connsiteY261" fmla="*/ 317781 h 834218"/>
                  <a:gd name="connsiteX262" fmla="*/ 1429071 w 3024845"/>
                  <a:gd name="connsiteY262" fmla="*/ 317781 h 834218"/>
                  <a:gd name="connsiteX263" fmla="*/ 1445031 w 3024845"/>
                  <a:gd name="connsiteY263" fmla="*/ 317781 h 834218"/>
                  <a:gd name="connsiteX264" fmla="*/ 1445031 w 3024845"/>
                  <a:gd name="connsiteY264" fmla="*/ 316970 h 834218"/>
                  <a:gd name="connsiteX265" fmla="*/ 1445031 w 3024845"/>
                  <a:gd name="connsiteY265" fmla="*/ 311296 h 834218"/>
                  <a:gd name="connsiteX266" fmla="*/ 1445791 w 3024845"/>
                  <a:gd name="connsiteY266" fmla="*/ 311296 h 834218"/>
                  <a:gd name="connsiteX267" fmla="*/ 1451111 w 3024845"/>
                  <a:gd name="connsiteY267" fmla="*/ 311296 h 834218"/>
                  <a:gd name="connsiteX268" fmla="*/ 1451111 w 3024845"/>
                  <a:gd name="connsiteY268" fmla="*/ 312647 h 834218"/>
                  <a:gd name="connsiteX269" fmla="*/ 1451111 w 3024845"/>
                  <a:gd name="connsiteY269" fmla="*/ 322105 h 834218"/>
                  <a:gd name="connsiteX270" fmla="*/ 1489618 w 3024845"/>
                  <a:gd name="connsiteY270" fmla="*/ 322105 h 834218"/>
                  <a:gd name="connsiteX271" fmla="*/ 1489618 w 3024845"/>
                  <a:gd name="connsiteY271" fmla="*/ 460458 h 834218"/>
                  <a:gd name="connsiteX272" fmla="*/ 1491138 w 3024845"/>
                  <a:gd name="connsiteY272" fmla="*/ 460458 h 834218"/>
                  <a:gd name="connsiteX273" fmla="*/ 1501778 w 3024845"/>
                  <a:gd name="connsiteY273" fmla="*/ 460458 h 834218"/>
                  <a:gd name="connsiteX274" fmla="*/ 1501778 w 3024845"/>
                  <a:gd name="connsiteY274" fmla="*/ 447488 h 834218"/>
                  <a:gd name="connsiteX275" fmla="*/ 1505832 w 3024845"/>
                  <a:gd name="connsiteY275" fmla="*/ 447488 h 834218"/>
                  <a:gd name="connsiteX276" fmla="*/ 1505832 w 3024845"/>
                  <a:gd name="connsiteY276" fmla="*/ 460458 h 834218"/>
                  <a:gd name="connsiteX277" fmla="*/ 1536232 w 3024845"/>
                  <a:gd name="connsiteY277" fmla="*/ 460458 h 834218"/>
                  <a:gd name="connsiteX278" fmla="*/ 1536232 w 3024845"/>
                  <a:gd name="connsiteY278" fmla="*/ 430193 h 834218"/>
                  <a:gd name="connsiteX279" fmla="*/ 1548392 w 3024845"/>
                  <a:gd name="connsiteY279" fmla="*/ 430193 h 834218"/>
                  <a:gd name="connsiteX280" fmla="*/ 1560552 w 3024845"/>
                  <a:gd name="connsiteY280" fmla="*/ 428032 h 834218"/>
                  <a:gd name="connsiteX281" fmla="*/ 1564606 w 3024845"/>
                  <a:gd name="connsiteY281" fmla="*/ 430193 h 834218"/>
                  <a:gd name="connsiteX282" fmla="*/ 1574739 w 3024845"/>
                  <a:gd name="connsiteY282" fmla="*/ 430193 h 834218"/>
                  <a:gd name="connsiteX283" fmla="*/ 1574739 w 3024845"/>
                  <a:gd name="connsiteY283" fmla="*/ 460458 h 834218"/>
                  <a:gd name="connsiteX284" fmla="*/ 1582846 w 3024845"/>
                  <a:gd name="connsiteY284" fmla="*/ 460458 h 834218"/>
                  <a:gd name="connsiteX285" fmla="*/ 1582846 w 3024845"/>
                  <a:gd name="connsiteY285" fmla="*/ 477753 h 834218"/>
                  <a:gd name="connsiteX286" fmla="*/ 1592182 w 3024845"/>
                  <a:gd name="connsiteY286" fmla="*/ 478658 h 834218"/>
                  <a:gd name="connsiteX287" fmla="*/ 1605140 w 3024845"/>
                  <a:gd name="connsiteY287" fmla="*/ 478658 h 834218"/>
                  <a:gd name="connsiteX288" fmla="*/ 1605140 w 3024845"/>
                  <a:gd name="connsiteY288" fmla="*/ 462620 h 834218"/>
                  <a:gd name="connsiteX289" fmla="*/ 1673096 w 3024845"/>
                  <a:gd name="connsiteY289" fmla="*/ 462620 h 834218"/>
                  <a:gd name="connsiteX290" fmla="*/ 1673096 w 3024845"/>
                  <a:gd name="connsiteY290" fmla="*/ 377367 h 834218"/>
                  <a:gd name="connsiteX291" fmla="*/ 1745104 w 3024845"/>
                  <a:gd name="connsiteY291" fmla="*/ 377367 h 834218"/>
                  <a:gd name="connsiteX292" fmla="*/ 1745104 w 3024845"/>
                  <a:gd name="connsiteY292" fmla="*/ 456135 h 834218"/>
                  <a:gd name="connsiteX293" fmla="*/ 1747008 w 3024845"/>
                  <a:gd name="connsiteY293" fmla="*/ 456135 h 834218"/>
                  <a:gd name="connsiteX294" fmla="*/ 1748250 w 3024845"/>
                  <a:gd name="connsiteY294" fmla="*/ 478658 h 834218"/>
                  <a:gd name="connsiteX295" fmla="*/ 1757926 w 3024845"/>
                  <a:gd name="connsiteY295" fmla="*/ 478658 h 834218"/>
                  <a:gd name="connsiteX296" fmla="*/ 1759168 w 3024845"/>
                  <a:gd name="connsiteY296" fmla="*/ 456135 h 834218"/>
                  <a:gd name="connsiteX297" fmla="*/ 1765248 w 3024845"/>
                  <a:gd name="connsiteY297" fmla="*/ 456135 h 834218"/>
                  <a:gd name="connsiteX298" fmla="*/ 1766490 w 3024845"/>
                  <a:gd name="connsiteY298" fmla="*/ 478658 h 834218"/>
                  <a:gd name="connsiteX299" fmla="*/ 1817112 w 3024845"/>
                  <a:gd name="connsiteY299" fmla="*/ 478658 h 834218"/>
                  <a:gd name="connsiteX300" fmla="*/ 1817112 w 3024845"/>
                  <a:gd name="connsiteY300" fmla="*/ 315630 h 834218"/>
                  <a:gd name="connsiteX301" fmla="*/ 2014439 w 3024845"/>
                  <a:gd name="connsiteY301" fmla="*/ 315630 h 834218"/>
                  <a:gd name="connsiteX302" fmla="*/ 2014439 w 3024845"/>
                  <a:gd name="connsiteY302" fmla="*/ 478658 h 834218"/>
                  <a:gd name="connsiteX303" fmla="*/ 2033136 w 3024845"/>
                  <a:gd name="connsiteY303" fmla="*/ 478658 h 834218"/>
                  <a:gd name="connsiteX304" fmla="*/ 2033136 w 3024845"/>
                  <a:gd name="connsiteY304" fmla="*/ 395965 h 834218"/>
                  <a:gd name="connsiteX305" fmla="*/ 2128256 w 3024845"/>
                  <a:gd name="connsiteY305" fmla="*/ 395965 h 834218"/>
                  <a:gd name="connsiteX306" fmla="*/ 2180720 w 3024845"/>
                  <a:gd name="connsiteY306" fmla="*/ 330752 h 834218"/>
                  <a:gd name="connsiteX307" fmla="*/ 2245574 w 3024845"/>
                  <a:gd name="connsiteY307" fmla="*/ 330752 h 834218"/>
                  <a:gd name="connsiteX308" fmla="*/ 2245574 w 3024845"/>
                  <a:gd name="connsiteY308" fmla="*/ 406414 h 834218"/>
                  <a:gd name="connsiteX309" fmla="*/ 2253681 w 3024845"/>
                  <a:gd name="connsiteY309" fmla="*/ 406414 h 834218"/>
                  <a:gd name="connsiteX310" fmla="*/ 2255708 w 3024845"/>
                  <a:gd name="connsiteY310" fmla="*/ 399929 h 834218"/>
                  <a:gd name="connsiteX311" fmla="*/ 2261788 w 3024845"/>
                  <a:gd name="connsiteY311" fmla="*/ 399929 h 834218"/>
                  <a:gd name="connsiteX312" fmla="*/ 2263815 w 3024845"/>
                  <a:gd name="connsiteY312" fmla="*/ 408576 h 834218"/>
                  <a:gd name="connsiteX313" fmla="*/ 2275975 w 3024845"/>
                  <a:gd name="connsiteY313" fmla="*/ 408576 h 834218"/>
                  <a:gd name="connsiteX314" fmla="*/ 2275975 w 3024845"/>
                  <a:gd name="connsiteY314" fmla="*/ 402090 h 834218"/>
                  <a:gd name="connsiteX315" fmla="*/ 2298268 w 3024845"/>
                  <a:gd name="connsiteY315" fmla="*/ 402090 h 834218"/>
                  <a:gd name="connsiteX316" fmla="*/ 2298268 w 3024845"/>
                  <a:gd name="connsiteY316" fmla="*/ 408576 h 834218"/>
                  <a:gd name="connsiteX317" fmla="*/ 2318535 w 3024845"/>
                  <a:gd name="connsiteY317" fmla="*/ 408576 h 834218"/>
                  <a:gd name="connsiteX318" fmla="*/ 2318535 w 3024845"/>
                  <a:gd name="connsiteY318" fmla="*/ 453973 h 834218"/>
                  <a:gd name="connsiteX319" fmla="*/ 2332722 w 3024845"/>
                  <a:gd name="connsiteY319" fmla="*/ 453973 h 834218"/>
                  <a:gd name="connsiteX320" fmla="*/ 2332722 w 3024845"/>
                  <a:gd name="connsiteY320" fmla="*/ 441002 h 834218"/>
                  <a:gd name="connsiteX321" fmla="*/ 2348936 w 3024845"/>
                  <a:gd name="connsiteY321" fmla="*/ 441002 h 834218"/>
                  <a:gd name="connsiteX322" fmla="*/ 2348936 w 3024845"/>
                  <a:gd name="connsiteY322" fmla="*/ 261575 h 834218"/>
                  <a:gd name="connsiteX323" fmla="*/ 2355016 w 3024845"/>
                  <a:gd name="connsiteY323" fmla="*/ 255089 h 834218"/>
                  <a:gd name="connsiteX324" fmla="*/ 2427977 w 3024845"/>
                  <a:gd name="connsiteY324" fmla="*/ 255089 h 834218"/>
                  <a:gd name="connsiteX325" fmla="*/ 2427977 w 3024845"/>
                  <a:gd name="connsiteY325" fmla="*/ 263737 h 834218"/>
                  <a:gd name="connsiteX326" fmla="*/ 2438110 w 3024845"/>
                  <a:gd name="connsiteY326" fmla="*/ 263737 h 834218"/>
                  <a:gd name="connsiteX327" fmla="*/ 2438110 w 3024845"/>
                  <a:gd name="connsiteY327" fmla="*/ 378311 h 834218"/>
                  <a:gd name="connsiteX328" fmla="*/ 2460404 w 3024845"/>
                  <a:gd name="connsiteY328" fmla="*/ 378311 h 834218"/>
                  <a:gd name="connsiteX329" fmla="*/ 2460404 w 3024845"/>
                  <a:gd name="connsiteY329" fmla="*/ 311296 h 834218"/>
                  <a:gd name="connsiteX330" fmla="*/ 2486751 w 3024845"/>
                  <a:gd name="connsiteY330" fmla="*/ 311296 h 834218"/>
                  <a:gd name="connsiteX331" fmla="*/ 2490804 w 3024845"/>
                  <a:gd name="connsiteY331" fmla="*/ 306972 h 834218"/>
                  <a:gd name="connsiteX332" fmla="*/ 2498911 w 3024845"/>
                  <a:gd name="connsiteY332" fmla="*/ 306972 h 834218"/>
                  <a:gd name="connsiteX333" fmla="*/ 2502964 w 3024845"/>
                  <a:gd name="connsiteY333" fmla="*/ 311296 h 834218"/>
                  <a:gd name="connsiteX334" fmla="*/ 2525258 w 3024845"/>
                  <a:gd name="connsiteY334" fmla="*/ 311296 h 834218"/>
                  <a:gd name="connsiteX335" fmla="*/ 2525258 w 3024845"/>
                  <a:gd name="connsiteY335" fmla="*/ 194560 h 834218"/>
                  <a:gd name="connsiteX336" fmla="*/ 2582005 w 3024845"/>
                  <a:gd name="connsiteY336" fmla="*/ 183751 h 834218"/>
                  <a:gd name="connsiteX337" fmla="*/ 2582005 w 3024845"/>
                  <a:gd name="connsiteY337" fmla="*/ 184832 h 834218"/>
                  <a:gd name="connsiteX338" fmla="*/ 2582005 w 3024845"/>
                  <a:gd name="connsiteY338" fmla="*/ 192398 h 834218"/>
                  <a:gd name="connsiteX339" fmla="*/ 2608352 w 3024845"/>
                  <a:gd name="connsiteY339" fmla="*/ 192398 h 834218"/>
                  <a:gd name="connsiteX340" fmla="*/ 2608352 w 3024845"/>
                  <a:gd name="connsiteY340" fmla="*/ 447488 h 834218"/>
                  <a:gd name="connsiteX341" fmla="*/ 2630646 w 3024845"/>
                  <a:gd name="connsiteY341" fmla="*/ 447488 h 834218"/>
                  <a:gd name="connsiteX342" fmla="*/ 2630646 w 3024845"/>
                  <a:gd name="connsiteY342" fmla="*/ 443164 h 834218"/>
                  <a:gd name="connsiteX343" fmla="*/ 2642806 w 3024845"/>
                  <a:gd name="connsiteY343" fmla="*/ 443164 h 834218"/>
                  <a:gd name="connsiteX344" fmla="*/ 2642806 w 3024845"/>
                  <a:gd name="connsiteY344" fmla="*/ 447488 h 834218"/>
                  <a:gd name="connsiteX345" fmla="*/ 2667126 w 3024845"/>
                  <a:gd name="connsiteY345" fmla="*/ 447488 h 834218"/>
                  <a:gd name="connsiteX346" fmla="*/ 2667126 w 3024845"/>
                  <a:gd name="connsiteY346" fmla="*/ 434517 h 834218"/>
                  <a:gd name="connsiteX347" fmla="*/ 2695500 w 3024845"/>
                  <a:gd name="connsiteY347" fmla="*/ 434517 h 834218"/>
                  <a:gd name="connsiteX348" fmla="*/ 2707660 w 3024845"/>
                  <a:gd name="connsiteY348" fmla="*/ 430193 h 834218"/>
                  <a:gd name="connsiteX349" fmla="*/ 2727927 w 3024845"/>
                  <a:gd name="connsiteY349" fmla="*/ 434517 h 834218"/>
                  <a:gd name="connsiteX350" fmla="*/ 2727927 w 3024845"/>
                  <a:gd name="connsiteY350" fmla="*/ 417223 h 834218"/>
                  <a:gd name="connsiteX351" fmla="*/ 2736034 w 3024845"/>
                  <a:gd name="connsiteY351" fmla="*/ 417223 h 834218"/>
                  <a:gd name="connsiteX352" fmla="*/ 2736034 w 3024845"/>
                  <a:gd name="connsiteY352" fmla="*/ 404252 h 834218"/>
                  <a:gd name="connsiteX353" fmla="*/ 2792781 w 3024845"/>
                  <a:gd name="connsiteY353" fmla="*/ 404252 h 834218"/>
                  <a:gd name="connsiteX354" fmla="*/ 2792781 w 3024845"/>
                  <a:gd name="connsiteY354" fmla="*/ 373987 h 834218"/>
                  <a:gd name="connsiteX355" fmla="*/ 2811021 w 3024845"/>
                  <a:gd name="connsiteY355" fmla="*/ 373987 h 834218"/>
                  <a:gd name="connsiteX356" fmla="*/ 2811021 w 3024845"/>
                  <a:gd name="connsiteY356" fmla="*/ 367502 h 834218"/>
                  <a:gd name="connsiteX357" fmla="*/ 2823181 w 3024845"/>
                  <a:gd name="connsiteY357" fmla="*/ 367502 h 834218"/>
                  <a:gd name="connsiteX358" fmla="*/ 2823181 w 3024845"/>
                  <a:gd name="connsiteY358" fmla="*/ 373987 h 834218"/>
                  <a:gd name="connsiteX359" fmla="*/ 2839395 w 3024845"/>
                  <a:gd name="connsiteY359" fmla="*/ 373987 h 834218"/>
                  <a:gd name="connsiteX360" fmla="*/ 2839395 w 3024845"/>
                  <a:gd name="connsiteY360" fmla="*/ 423708 h 834218"/>
                  <a:gd name="connsiteX361" fmla="*/ 2871822 w 3024845"/>
                  <a:gd name="connsiteY361" fmla="*/ 423708 h 834218"/>
                  <a:gd name="connsiteX362" fmla="*/ 2871822 w 3024845"/>
                  <a:gd name="connsiteY362" fmla="*/ 397767 h 834218"/>
                  <a:gd name="connsiteX363" fmla="*/ 2910329 w 3024845"/>
                  <a:gd name="connsiteY363" fmla="*/ 397767 h 834218"/>
                  <a:gd name="connsiteX364" fmla="*/ 2910329 w 3024845"/>
                  <a:gd name="connsiteY364" fmla="*/ 367502 h 834218"/>
                  <a:gd name="connsiteX365" fmla="*/ 2958970 w 3024845"/>
                  <a:gd name="connsiteY365" fmla="*/ 367502 h 834218"/>
                  <a:gd name="connsiteX366" fmla="*/ 2958970 w 3024845"/>
                  <a:gd name="connsiteY366" fmla="*/ 478658 h 834218"/>
                  <a:gd name="connsiteX367" fmla="*/ 2958970 w 3024845"/>
                  <a:gd name="connsiteY367" fmla="*/ 492437 h 834218"/>
                  <a:gd name="connsiteX368" fmla="*/ 3024845 w 3024845"/>
                  <a:gd name="connsiteY368" fmla="*/ 492437 h 834218"/>
                  <a:gd name="connsiteX369" fmla="*/ 3024845 w 3024845"/>
                  <a:gd name="connsiteY369" fmla="*/ 834218 h 834218"/>
                  <a:gd name="connsiteX370" fmla="*/ 2054 w 3024845"/>
                  <a:gd name="connsiteY370" fmla="*/ 831885 h 834218"/>
                  <a:gd name="connsiteX371" fmla="*/ 0 w 3024845"/>
                  <a:gd name="connsiteY371" fmla="*/ 397767 h 834218"/>
                  <a:gd name="connsiteX372" fmla="*/ 20267 w 3024845"/>
                  <a:gd name="connsiteY372" fmla="*/ 397767 h 834218"/>
                  <a:gd name="connsiteX373" fmla="*/ 20774 w 3024845"/>
                  <a:gd name="connsiteY373" fmla="*/ 396686 h 834218"/>
                  <a:gd name="connsiteX374" fmla="*/ 24320 w 3024845"/>
                  <a:gd name="connsiteY374" fmla="*/ 389120 h 834218"/>
                  <a:gd name="connsiteX375" fmla="*/ 26094 w 3024845"/>
                  <a:gd name="connsiteY375" fmla="*/ 389390 h 834218"/>
                  <a:gd name="connsiteX376" fmla="*/ 38507 w 3024845"/>
                  <a:gd name="connsiteY376" fmla="*/ 391281 h 834218"/>
                  <a:gd name="connsiteX377" fmla="*/ 39014 w 3024845"/>
                  <a:gd name="connsiteY377" fmla="*/ 392633 h 834218"/>
                  <a:gd name="connsiteX378" fmla="*/ 42560 w 3024845"/>
                  <a:gd name="connsiteY378" fmla="*/ 402090 h 834218"/>
                  <a:gd name="connsiteX379" fmla="*/ 68907 w 3024845"/>
                  <a:gd name="connsiteY379" fmla="*/ 404252 h 834218"/>
                  <a:gd name="connsiteX380" fmla="*/ 68907 w 3024845"/>
                  <a:gd name="connsiteY380" fmla="*/ 281031 h 834218"/>
                  <a:gd name="connsiteX381" fmla="*/ 70934 w 3024845"/>
                  <a:gd name="connsiteY381" fmla="*/ 281031 h 834218"/>
                  <a:gd name="connsiteX382" fmla="*/ 85121 w 3024845"/>
                  <a:gd name="connsiteY382" fmla="*/ 281031 h 834218"/>
                  <a:gd name="connsiteX383" fmla="*/ 85121 w 3024845"/>
                  <a:gd name="connsiteY383" fmla="*/ 144839 h 834218"/>
                  <a:gd name="connsiteX384" fmla="*/ 86894 w 3024845"/>
                  <a:gd name="connsiteY384" fmla="*/ 144839 h 834218"/>
                  <a:gd name="connsiteX385" fmla="*/ 99308 w 3024845"/>
                  <a:gd name="connsiteY385" fmla="*/ 144839 h 834218"/>
                  <a:gd name="connsiteX386" fmla="*/ 99308 w 3024845"/>
                  <a:gd name="connsiteY386" fmla="*/ 30265 h 834218"/>
                  <a:gd name="connsiteX387" fmla="*/ 103361 w 3024845"/>
                  <a:gd name="connsiteY387" fmla="*/ 2161 h 834218"/>
                  <a:gd name="connsiteX0" fmla="*/ 103361 w 3024845"/>
                  <a:gd name="connsiteY0" fmla="*/ 2161 h 834218"/>
                  <a:gd name="connsiteX1" fmla="*/ 200642 w 3024845"/>
                  <a:gd name="connsiteY1" fmla="*/ 0 h 834218"/>
                  <a:gd name="connsiteX2" fmla="*/ 220909 w 3024845"/>
                  <a:gd name="connsiteY2" fmla="*/ 144839 h 834218"/>
                  <a:gd name="connsiteX3" fmla="*/ 223189 w 3024845"/>
                  <a:gd name="connsiteY3" fmla="*/ 144839 h 834218"/>
                  <a:gd name="connsiteX4" fmla="*/ 239150 w 3024845"/>
                  <a:gd name="connsiteY4" fmla="*/ 144839 h 834218"/>
                  <a:gd name="connsiteX5" fmla="*/ 239150 w 3024845"/>
                  <a:gd name="connsiteY5" fmla="*/ 285354 h 834218"/>
                  <a:gd name="connsiteX6" fmla="*/ 240670 w 3024845"/>
                  <a:gd name="connsiteY6" fmla="*/ 285084 h 834218"/>
                  <a:gd name="connsiteX7" fmla="*/ 251310 w 3024845"/>
                  <a:gd name="connsiteY7" fmla="*/ 283193 h 834218"/>
                  <a:gd name="connsiteX8" fmla="*/ 249283 w 3024845"/>
                  <a:gd name="connsiteY8" fmla="*/ 371825 h 834218"/>
                  <a:gd name="connsiteX9" fmla="*/ 250803 w 3024845"/>
                  <a:gd name="connsiteY9" fmla="*/ 372096 h 834218"/>
                  <a:gd name="connsiteX10" fmla="*/ 261443 w 3024845"/>
                  <a:gd name="connsiteY10" fmla="*/ 373987 h 834218"/>
                  <a:gd name="connsiteX11" fmla="*/ 261696 w 3024845"/>
                  <a:gd name="connsiteY11" fmla="*/ 374798 h 834218"/>
                  <a:gd name="connsiteX12" fmla="*/ 263470 w 3024845"/>
                  <a:gd name="connsiteY12" fmla="*/ 380473 h 834218"/>
                  <a:gd name="connsiteX13" fmla="*/ 264230 w 3024845"/>
                  <a:gd name="connsiteY13" fmla="*/ 378041 h 834218"/>
                  <a:gd name="connsiteX14" fmla="*/ 269550 w 3024845"/>
                  <a:gd name="connsiteY14" fmla="*/ 361017 h 834218"/>
                  <a:gd name="connsiteX15" fmla="*/ 271323 w 3024845"/>
                  <a:gd name="connsiteY15" fmla="*/ 361017 h 834218"/>
                  <a:gd name="connsiteX16" fmla="*/ 283737 w 3024845"/>
                  <a:gd name="connsiteY16" fmla="*/ 361017 h 834218"/>
                  <a:gd name="connsiteX17" fmla="*/ 283737 w 3024845"/>
                  <a:gd name="connsiteY17" fmla="*/ 393443 h 834218"/>
                  <a:gd name="connsiteX18" fmla="*/ 284750 w 3024845"/>
                  <a:gd name="connsiteY18" fmla="*/ 393984 h 834218"/>
                  <a:gd name="connsiteX19" fmla="*/ 291844 w 3024845"/>
                  <a:gd name="connsiteY19" fmla="*/ 397767 h 834218"/>
                  <a:gd name="connsiteX20" fmla="*/ 291844 w 3024845"/>
                  <a:gd name="connsiteY20" fmla="*/ 399118 h 834218"/>
                  <a:gd name="connsiteX21" fmla="*/ 291844 w 3024845"/>
                  <a:gd name="connsiteY21" fmla="*/ 408576 h 834218"/>
                  <a:gd name="connsiteX22" fmla="*/ 336431 w 3024845"/>
                  <a:gd name="connsiteY22" fmla="*/ 408576 h 834218"/>
                  <a:gd name="connsiteX23" fmla="*/ 336431 w 3024845"/>
                  <a:gd name="connsiteY23" fmla="*/ 409657 h 834218"/>
                  <a:gd name="connsiteX24" fmla="*/ 336431 w 3024845"/>
                  <a:gd name="connsiteY24" fmla="*/ 417223 h 834218"/>
                  <a:gd name="connsiteX25" fmla="*/ 338457 w 3024845"/>
                  <a:gd name="connsiteY25" fmla="*/ 417223 h 834218"/>
                  <a:gd name="connsiteX26" fmla="*/ 352644 w 3024845"/>
                  <a:gd name="connsiteY26" fmla="*/ 417223 h 834218"/>
                  <a:gd name="connsiteX27" fmla="*/ 352644 w 3024845"/>
                  <a:gd name="connsiteY27" fmla="*/ 386958 h 834218"/>
                  <a:gd name="connsiteX28" fmla="*/ 397231 w 3024845"/>
                  <a:gd name="connsiteY28" fmla="*/ 386958 h 834218"/>
                  <a:gd name="connsiteX29" fmla="*/ 397231 w 3024845"/>
                  <a:gd name="connsiteY29" fmla="*/ 385607 h 834218"/>
                  <a:gd name="connsiteX30" fmla="*/ 397231 w 3024845"/>
                  <a:gd name="connsiteY30" fmla="*/ 376149 h 834218"/>
                  <a:gd name="connsiteX31" fmla="*/ 398245 w 3024845"/>
                  <a:gd name="connsiteY31" fmla="*/ 376149 h 834218"/>
                  <a:gd name="connsiteX32" fmla="*/ 405338 w 3024845"/>
                  <a:gd name="connsiteY32" fmla="*/ 376149 h 834218"/>
                  <a:gd name="connsiteX33" fmla="*/ 405338 w 3024845"/>
                  <a:gd name="connsiteY33" fmla="*/ 374258 h 834218"/>
                  <a:gd name="connsiteX34" fmla="*/ 405338 w 3024845"/>
                  <a:gd name="connsiteY34" fmla="*/ 361017 h 834218"/>
                  <a:gd name="connsiteX35" fmla="*/ 406098 w 3024845"/>
                  <a:gd name="connsiteY35" fmla="*/ 361017 h 834218"/>
                  <a:gd name="connsiteX36" fmla="*/ 411418 w 3024845"/>
                  <a:gd name="connsiteY36" fmla="*/ 361017 h 834218"/>
                  <a:gd name="connsiteX37" fmla="*/ 411418 w 3024845"/>
                  <a:gd name="connsiteY37" fmla="*/ 359936 h 834218"/>
                  <a:gd name="connsiteX38" fmla="*/ 411418 w 3024845"/>
                  <a:gd name="connsiteY38" fmla="*/ 352369 h 834218"/>
                  <a:gd name="connsiteX39" fmla="*/ 413445 w 3024845"/>
                  <a:gd name="connsiteY39" fmla="*/ 352369 h 834218"/>
                  <a:gd name="connsiteX40" fmla="*/ 427632 w 3024845"/>
                  <a:gd name="connsiteY40" fmla="*/ 352369 h 834218"/>
                  <a:gd name="connsiteX41" fmla="*/ 427632 w 3024845"/>
                  <a:gd name="connsiteY41" fmla="*/ 353450 h 834218"/>
                  <a:gd name="connsiteX42" fmla="*/ 427632 w 3024845"/>
                  <a:gd name="connsiteY42" fmla="*/ 361017 h 834218"/>
                  <a:gd name="connsiteX43" fmla="*/ 449925 w 3024845"/>
                  <a:gd name="connsiteY43" fmla="*/ 361017 h 834218"/>
                  <a:gd name="connsiteX44" fmla="*/ 449925 w 3024845"/>
                  <a:gd name="connsiteY44" fmla="*/ 359125 h 834218"/>
                  <a:gd name="connsiteX45" fmla="*/ 449925 w 3024845"/>
                  <a:gd name="connsiteY45" fmla="*/ 345884 h 834218"/>
                  <a:gd name="connsiteX46" fmla="*/ 451699 w 3024845"/>
                  <a:gd name="connsiteY46" fmla="*/ 345884 h 834218"/>
                  <a:gd name="connsiteX47" fmla="*/ 464112 w 3024845"/>
                  <a:gd name="connsiteY47" fmla="*/ 345884 h 834218"/>
                  <a:gd name="connsiteX48" fmla="*/ 464112 w 3024845"/>
                  <a:gd name="connsiteY48" fmla="*/ 369664 h 834218"/>
                  <a:gd name="connsiteX49" fmla="*/ 465126 w 3024845"/>
                  <a:gd name="connsiteY49" fmla="*/ 369664 h 834218"/>
                  <a:gd name="connsiteX50" fmla="*/ 472219 w 3024845"/>
                  <a:gd name="connsiteY50" fmla="*/ 369664 h 834218"/>
                  <a:gd name="connsiteX51" fmla="*/ 472219 w 3024845"/>
                  <a:gd name="connsiteY51" fmla="*/ 368583 h 834218"/>
                  <a:gd name="connsiteX52" fmla="*/ 472219 w 3024845"/>
                  <a:gd name="connsiteY52" fmla="*/ 361017 h 834218"/>
                  <a:gd name="connsiteX53" fmla="*/ 473992 w 3024845"/>
                  <a:gd name="connsiteY53" fmla="*/ 361017 h 834218"/>
                  <a:gd name="connsiteX54" fmla="*/ 486406 w 3024845"/>
                  <a:gd name="connsiteY54" fmla="*/ 361017 h 834218"/>
                  <a:gd name="connsiteX55" fmla="*/ 486406 w 3024845"/>
                  <a:gd name="connsiteY55" fmla="*/ 386958 h 834218"/>
                  <a:gd name="connsiteX56" fmla="*/ 488433 w 3024845"/>
                  <a:gd name="connsiteY56" fmla="*/ 386958 h 834218"/>
                  <a:gd name="connsiteX57" fmla="*/ 502619 w 3024845"/>
                  <a:gd name="connsiteY57" fmla="*/ 386958 h 834218"/>
                  <a:gd name="connsiteX58" fmla="*/ 502619 w 3024845"/>
                  <a:gd name="connsiteY58" fmla="*/ 388579 h 834218"/>
                  <a:gd name="connsiteX59" fmla="*/ 502619 w 3024845"/>
                  <a:gd name="connsiteY59" fmla="*/ 399929 h 834218"/>
                  <a:gd name="connsiteX60" fmla="*/ 503379 w 3024845"/>
                  <a:gd name="connsiteY60" fmla="*/ 399929 h 834218"/>
                  <a:gd name="connsiteX61" fmla="*/ 508700 w 3024845"/>
                  <a:gd name="connsiteY61" fmla="*/ 399929 h 834218"/>
                  <a:gd name="connsiteX62" fmla="*/ 508700 w 3024845"/>
                  <a:gd name="connsiteY62" fmla="*/ 399118 h 834218"/>
                  <a:gd name="connsiteX63" fmla="*/ 508700 w 3024845"/>
                  <a:gd name="connsiteY63" fmla="*/ 393443 h 834218"/>
                  <a:gd name="connsiteX64" fmla="*/ 539100 w 3024845"/>
                  <a:gd name="connsiteY64" fmla="*/ 393443 h 834218"/>
                  <a:gd name="connsiteX65" fmla="*/ 539100 w 3024845"/>
                  <a:gd name="connsiteY65" fmla="*/ 417223 h 834218"/>
                  <a:gd name="connsiteX66" fmla="*/ 540113 w 3024845"/>
                  <a:gd name="connsiteY66" fmla="*/ 417223 h 834218"/>
                  <a:gd name="connsiteX67" fmla="*/ 547207 w 3024845"/>
                  <a:gd name="connsiteY67" fmla="*/ 417223 h 834218"/>
                  <a:gd name="connsiteX68" fmla="*/ 547207 w 3024845"/>
                  <a:gd name="connsiteY68" fmla="*/ 418304 h 834218"/>
                  <a:gd name="connsiteX69" fmla="*/ 547207 w 3024845"/>
                  <a:gd name="connsiteY69" fmla="*/ 425870 h 834218"/>
                  <a:gd name="connsiteX70" fmla="*/ 547967 w 3024845"/>
                  <a:gd name="connsiteY70" fmla="*/ 425870 h 834218"/>
                  <a:gd name="connsiteX71" fmla="*/ 553287 w 3024845"/>
                  <a:gd name="connsiteY71" fmla="*/ 425870 h 834218"/>
                  <a:gd name="connsiteX72" fmla="*/ 553287 w 3024845"/>
                  <a:gd name="connsiteY72" fmla="*/ 423708 h 834218"/>
                  <a:gd name="connsiteX73" fmla="*/ 553287 w 3024845"/>
                  <a:gd name="connsiteY73" fmla="*/ 408576 h 834218"/>
                  <a:gd name="connsiteX74" fmla="*/ 554300 w 3024845"/>
                  <a:gd name="connsiteY74" fmla="*/ 408576 h 834218"/>
                  <a:gd name="connsiteX75" fmla="*/ 561394 w 3024845"/>
                  <a:gd name="connsiteY75" fmla="*/ 408576 h 834218"/>
                  <a:gd name="connsiteX76" fmla="*/ 561394 w 3024845"/>
                  <a:gd name="connsiteY76" fmla="*/ 409657 h 834218"/>
                  <a:gd name="connsiteX77" fmla="*/ 561394 w 3024845"/>
                  <a:gd name="connsiteY77" fmla="*/ 417223 h 834218"/>
                  <a:gd name="connsiteX78" fmla="*/ 566714 w 3024845"/>
                  <a:gd name="connsiteY78" fmla="*/ 415230 h 834218"/>
                  <a:gd name="connsiteX79" fmla="*/ 567474 w 3024845"/>
                  <a:gd name="connsiteY79" fmla="*/ 414250 h 834218"/>
                  <a:gd name="connsiteX80" fmla="*/ 567474 w 3024845"/>
                  <a:gd name="connsiteY80" fmla="*/ 408576 h 834218"/>
                  <a:gd name="connsiteX81" fmla="*/ 605981 w 3024845"/>
                  <a:gd name="connsiteY81" fmla="*/ 408576 h 834218"/>
                  <a:gd name="connsiteX82" fmla="*/ 605981 w 3024845"/>
                  <a:gd name="connsiteY82" fmla="*/ 432355 h 834218"/>
                  <a:gd name="connsiteX83" fmla="*/ 608007 w 3024845"/>
                  <a:gd name="connsiteY83" fmla="*/ 432355 h 834218"/>
                  <a:gd name="connsiteX84" fmla="*/ 622194 w 3024845"/>
                  <a:gd name="connsiteY84" fmla="*/ 432355 h 834218"/>
                  <a:gd name="connsiteX85" fmla="*/ 622194 w 3024845"/>
                  <a:gd name="connsiteY85" fmla="*/ 433436 h 834218"/>
                  <a:gd name="connsiteX86" fmla="*/ 622194 w 3024845"/>
                  <a:gd name="connsiteY86" fmla="*/ 441002 h 834218"/>
                  <a:gd name="connsiteX87" fmla="*/ 623968 w 3024845"/>
                  <a:gd name="connsiteY87" fmla="*/ 441002 h 834218"/>
                  <a:gd name="connsiteX88" fmla="*/ 636381 w 3024845"/>
                  <a:gd name="connsiteY88" fmla="*/ 441002 h 834218"/>
                  <a:gd name="connsiteX89" fmla="*/ 636381 w 3024845"/>
                  <a:gd name="connsiteY89" fmla="*/ 417223 h 834218"/>
                  <a:gd name="connsiteX90" fmla="*/ 637394 w 3024845"/>
                  <a:gd name="connsiteY90" fmla="*/ 417223 h 834218"/>
                  <a:gd name="connsiteX91" fmla="*/ 644488 w 3024845"/>
                  <a:gd name="connsiteY91" fmla="*/ 417223 h 834218"/>
                  <a:gd name="connsiteX92" fmla="*/ 644488 w 3024845"/>
                  <a:gd name="connsiteY92" fmla="*/ 384796 h 834218"/>
                  <a:gd name="connsiteX93" fmla="*/ 645501 w 3024845"/>
                  <a:gd name="connsiteY93" fmla="*/ 384796 h 834218"/>
                  <a:gd name="connsiteX94" fmla="*/ 652595 w 3024845"/>
                  <a:gd name="connsiteY94" fmla="*/ 384796 h 834218"/>
                  <a:gd name="connsiteX95" fmla="*/ 652595 w 3024845"/>
                  <a:gd name="connsiteY95" fmla="*/ 382905 h 834218"/>
                  <a:gd name="connsiteX96" fmla="*/ 652595 w 3024845"/>
                  <a:gd name="connsiteY96" fmla="*/ 369664 h 834218"/>
                  <a:gd name="connsiteX97" fmla="*/ 651328 w 3024845"/>
                  <a:gd name="connsiteY97" fmla="*/ 368042 h 834218"/>
                  <a:gd name="connsiteX98" fmla="*/ 656648 w 3024845"/>
                  <a:gd name="connsiteY98" fmla="*/ 356693 h 834218"/>
                  <a:gd name="connsiteX99" fmla="*/ 664755 w 3024845"/>
                  <a:gd name="connsiteY99" fmla="*/ 384796 h 834218"/>
                  <a:gd name="connsiteX100" fmla="*/ 665515 w 3024845"/>
                  <a:gd name="connsiteY100" fmla="*/ 384796 h 834218"/>
                  <a:gd name="connsiteX101" fmla="*/ 670835 w 3024845"/>
                  <a:gd name="connsiteY101" fmla="*/ 384796 h 834218"/>
                  <a:gd name="connsiteX102" fmla="*/ 670835 w 3024845"/>
                  <a:gd name="connsiteY102" fmla="*/ 278869 h 834218"/>
                  <a:gd name="connsiteX103" fmla="*/ 672355 w 3024845"/>
                  <a:gd name="connsiteY103" fmla="*/ 278869 h 834218"/>
                  <a:gd name="connsiteX104" fmla="*/ 682995 w 3024845"/>
                  <a:gd name="connsiteY104" fmla="*/ 278869 h 834218"/>
                  <a:gd name="connsiteX105" fmla="*/ 682995 w 3024845"/>
                  <a:gd name="connsiteY105" fmla="*/ 231310 h 834218"/>
                  <a:gd name="connsiteX106" fmla="*/ 709342 w 3024845"/>
                  <a:gd name="connsiteY106" fmla="*/ 231310 h 834218"/>
                  <a:gd name="connsiteX107" fmla="*/ 709342 w 3024845"/>
                  <a:gd name="connsiteY107" fmla="*/ 209692 h 834218"/>
                  <a:gd name="connsiteX108" fmla="*/ 743796 w 3024845"/>
                  <a:gd name="connsiteY108" fmla="*/ 209692 h 834218"/>
                  <a:gd name="connsiteX109" fmla="*/ 743796 w 3024845"/>
                  <a:gd name="connsiteY109" fmla="*/ 212124 h 834218"/>
                  <a:gd name="connsiteX110" fmla="*/ 743796 w 3024845"/>
                  <a:gd name="connsiteY110" fmla="*/ 229148 h 834218"/>
                  <a:gd name="connsiteX111" fmla="*/ 746076 w 3024845"/>
                  <a:gd name="connsiteY111" fmla="*/ 229148 h 834218"/>
                  <a:gd name="connsiteX112" fmla="*/ 762036 w 3024845"/>
                  <a:gd name="connsiteY112" fmla="*/ 229148 h 834218"/>
                  <a:gd name="connsiteX113" fmla="*/ 762036 w 3024845"/>
                  <a:gd name="connsiteY113" fmla="*/ 276707 h 834218"/>
                  <a:gd name="connsiteX114" fmla="*/ 763049 w 3024845"/>
                  <a:gd name="connsiteY114" fmla="*/ 276707 h 834218"/>
                  <a:gd name="connsiteX115" fmla="*/ 770143 w 3024845"/>
                  <a:gd name="connsiteY115" fmla="*/ 276707 h 834218"/>
                  <a:gd name="connsiteX116" fmla="*/ 784330 w 3024845"/>
                  <a:gd name="connsiteY116" fmla="*/ 281031 h 834218"/>
                  <a:gd name="connsiteX117" fmla="*/ 784330 w 3024845"/>
                  <a:gd name="connsiteY117" fmla="*/ 319943 h 834218"/>
                  <a:gd name="connsiteX118" fmla="*/ 785343 w 3024845"/>
                  <a:gd name="connsiteY118" fmla="*/ 319943 h 834218"/>
                  <a:gd name="connsiteX119" fmla="*/ 792436 w 3024845"/>
                  <a:gd name="connsiteY119" fmla="*/ 319943 h 834218"/>
                  <a:gd name="connsiteX120" fmla="*/ 792436 w 3024845"/>
                  <a:gd name="connsiteY120" fmla="*/ 321564 h 834218"/>
                  <a:gd name="connsiteX121" fmla="*/ 792436 w 3024845"/>
                  <a:gd name="connsiteY121" fmla="*/ 332913 h 834218"/>
                  <a:gd name="connsiteX122" fmla="*/ 794463 w 3024845"/>
                  <a:gd name="connsiteY122" fmla="*/ 332913 h 834218"/>
                  <a:gd name="connsiteX123" fmla="*/ 808650 w 3024845"/>
                  <a:gd name="connsiteY123" fmla="*/ 332913 h 834218"/>
                  <a:gd name="connsiteX124" fmla="*/ 814730 w 3024845"/>
                  <a:gd name="connsiteY124" fmla="*/ 339399 h 834218"/>
                  <a:gd name="connsiteX125" fmla="*/ 814730 w 3024845"/>
                  <a:gd name="connsiteY125" fmla="*/ 361017 h 834218"/>
                  <a:gd name="connsiteX126" fmla="*/ 817010 w 3024845"/>
                  <a:gd name="connsiteY126" fmla="*/ 361017 h 834218"/>
                  <a:gd name="connsiteX127" fmla="*/ 832970 w 3024845"/>
                  <a:gd name="connsiteY127" fmla="*/ 361017 h 834218"/>
                  <a:gd name="connsiteX128" fmla="*/ 832970 w 3024845"/>
                  <a:gd name="connsiteY128" fmla="*/ 362097 h 834218"/>
                  <a:gd name="connsiteX129" fmla="*/ 832970 w 3024845"/>
                  <a:gd name="connsiteY129" fmla="*/ 369664 h 834218"/>
                  <a:gd name="connsiteX130" fmla="*/ 834237 w 3024845"/>
                  <a:gd name="connsiteY130" fmla="*/ 369664 h 834218"/>
                  <a:gd name="connsiteX131" fmla="*/ 843104 w 3024845"/>
                  <a:gd name="connsiteY131" fmla="*/ 369664 h 834218"/>
                  <a:gd name="connsiteX132" fmla="*/ 843104 w 3024845"/>
                  <a:gd name="connsiteY132" fmla="*/ 371825 h 834218"/>
                  <a:gd name="connsiteX133" fmla="*/ 843104 w 3024845"/>
                  <a:gd name="connsiteY133" fmla="*/ 386958 h 834218"/>
                  <a:gd name="connsiteX134" fmla="*/ 847157 w 3024845"/>
                  <a:gd name="connsiteY134" fmla="*/ 385066 h 834218"/>
                  <a:gd name="connsiteX135" fmla="*/ 847157 w 3024845"/>
                  <a:gd name="connsiteY135" fmla="*/ 371825 h 834218"/>
                  <a:gd name="connsiteX136" fmla="*/ 848170 w 3024845"/>
                  <a:gd name="connsiteY136" fmla="*/ 371825 h 834218"/>
                  <a:gd name="connsiteX137" fmla="*/ 855264 w 3024845"/>
                  <a:gd name="connsiteY137" fmla="*/ 371825 h 834218"/>
                  <a:gd name="connsiteX138" fmla="*/ 855264 w 3024845"/>
                  <a:gd name="connsiteY138" fmla="*/ 373447 h 834218"/>
                  <a:gd name="connsiteX139" fmla="*/ 855264 w 3024845"/>
                  <a:gd name="connsiteY139" fmla="*/ 384796 h 834218"/>
                  <a:gd name="connsiteX140" fmla="*/ 856024 w 3024845"/>
                  <a:gd name="connsiteY140" fmla="*/ 384796 h 834218"/>
                  <a:gd name="connsiteX141" fmla="*/ 861344 w 3024845"/>
                  <a:gd name="connsiteY141" fmla="*/ 384796 h 834218"/>
                  <a:gd name="connsiteX142" fmla="*/ 909984 w 3024845"/>
                  <a:gd name="connsiteY142" fmla="*/ 380473 h 834218"/>
                  <a:gd name="connsiteX143" fmla="*/ 909984 w 3024845"/>
                  <a:gd name="connsiteY143" fmla="*/ 381824 h 834218"/>
                  <a:gd name="connsiteX144" fmla="*/ 909984 w 3024845"/>
                  <a:gd name="connsiteY144" fmla="*/ 391281 h 834218"/>
                  <a:gd name="connsiteX145" fmla="*/ 910744 w 3024845"/>
                  <a:gd name="connsiteY145" fmla="*/ 391281 h 834218"/>
                  <a:gd name="connsiteX146" fmla="*/ 916065 w 3024845"/>
                  <a:gd name="connsiteY146" fmla="*/ 391281 h 834218"/>
                  <a:gd name="connsiteX147" fmla="*/ 916065 w 3024845"/>
                  <a:gd name="connsiteY147" fmla="*/ 393443 h 834218"/>
                  <a:gd name="connsiteX148" fmla="*/ 916065 w 3024845"/>
                  <a:gd name="connsiteY148" fmla="*/ 408576 h 834218"/>
                  <a:gd name="connsiteX149" fmla="*/ 918091 w 3024845"/>
                  <a:gd name="connsiteY149" fmla="*/ 407225 h 834218"/>
                  <a:gd name="connsiteX150" fmla="*/ 932278 w 3024845"/>
                  <a:gd name="connsiteY150" fmla="*/ 397767 h 834218"/>
                  <a:gd name="connsiteX151" fmla="*/ 938358 w 3024845"/>
                  <a:gd name="connsiteY151" fmla="*/ 356693 h 834218"/>
                  <a:gd name="connsiteX152" fmla="*/ 939118 w 3024845"/>
                  <a:gd name="connsiteY152" fmla="*/ 356423 h 834218"/>
                  <a:gd name="connsiteX153" fmla="*/ 944438 w 3024845"/>
                  <a:gd name="connsiteY153" fmla="*/ 354531 h 834218"/>
                  <a:gd name="connsiteX154" fmla="*/ 946465 w 3024845"/>
                  <a:gd name="connsiteY154" fmla="*/ 285354 h 834218"/>
                  <a:gd name="connsiteX155" fmla="*/ 948492 w 3024845"/>
                  <a:gd name="connsiteY155" fmla="*/ 354531 h 834218"/>
                  <a:gd name="connsiteX156" fmla="*/ 949252 w 3024845"/>
                  <a:gd name="connsiteY156" fmla="*/ 354801 h 834218"/>
                  <a:gd name="connsiteX157" fmla="*/ 954572 w 3024845"/>
                  <a:gd name="connsiteY157" fmla="*/ 356693 h 834218"/>
                  <a:gd name="connsiteX158" fmla="*/ 954572 w 3024845"/>
                  <a:gd name="connsiteY158" fmla="*/ 270222 h 834218"/>
                  <a:gd name="connsiteX159" fmla="*/ 958625 w 3024845"/>
                  <a:gd name="connsiteY159" fmla="*/ 237795 h 834218"/>
                  <a:gd name="connsiteX160" fmla="*/ 997132 w 3024845"/>
                  <a:gd name="connsiteY160" fmla="*/ 237795 h 834218"/>
                  <a:gd name="connsiteX161" fmla="*/ 997132 w 3024845"/>
                  <a:gd name="connsiteY161" fmla="*/ 270222 h 834218"/>
                  <a:gd name="connsiteX162" fmla="*/ 997892 w 3024845"/>
                  <a:gd name="connsiteY162" fmla="*/ 270222 h 834218"/>
                  <a:gd name="connsiteX163" fmla="*/ 1003212 w 3024845"/>
                  <a:gd name="connsiteY163" fmla="*/ 270222 h 834218"/>
                  <a:gd name="connsiteX164" fmla="*/ 1003212 w 3024845"/>
                  <a:gd name="connsiteY164" fmla="*/ 188074 h 834218"/>
                  <a:gd name="connsiteX165" fmla="*/ 1004986 w 3024845"/>
                  <a:gd name="connsiteY165" fmla="*/ 188074 h 834218"/>
                  <a:gd name="connsiteX166" fmla="*/ 1017399 w 3024845"/>
                  <a:gd name="connsiteY166" fmla="*/ 188074 h 834218"/>
                  <a:gd name="connsiteX167" fmla="*/ 1017399 w 3024845"/>
                  <a:gd name="connsiteY167" fmla="*/ 186183 h 834218"/>
                  <a:gd name="connsiteX168" fmla="*/ 1017399 w 3024845"/>
                  <a:gd name="connsiteY168" fmla="*/ 172942 h 834218"/>
                  <a:gd name="connsiteX169" fmla="*/ 1039693 w 3024845"/>
                  <a:gd name="connsiteY169" fmla="*/ 172942 h 834218"/>
                  <a:gd name="connsiteX170" fmla="*/ 1039693 w 3024845"/>
                  <a:gd name="connsiteY170" fmla="*/ 171861 h 834218"/>
                  <a:gd name="connsiteX171" fmla="*/ 1039693 w 3024845"/>
                  <a:gd name="connsiteY171" fmla="*/ 164295 h 834218"/>
                  <a:gd name="connsiteX172" fmla="*/ 1041466 w 3024845"/>
                  <a:gd name="connsiteY172" fmla="*/ 164295 h 834218"/>
                  <a:gd name="connsiteX173" fmla="*/ 1053880 w 3024845"/>
                  <a:gd name="connsiteY173" fmla="*/ 164295 h 834218"/>
                  <a:gd name="connsiteX174" fmla="*/ 1053880 w 3024845"/>
                  <a:gd name="connsiteY174" fmla="*/ 165376 h 834218"/>
                  <a:gd name="connsiteX175" fmla="*/ 1053880 w 3024845"/>
                  <a:gd name="connsiteY175" fmla="*/ 172942 h 834218"/>
                  <a:gd name="connsiteX176" fmla="*/ 1054640 w 3024845"/>
                  <a:gd name="connsiteY176" fmla="*/ 172942 h 834218"/>
                  <a:gd name="connsiteX177" fmla="*/ 1059960 w 3024845"/>
                  <a:gd name="connsiteY177" fmla="*/ 172942 h 834218"/>
                  <a:gd name="connsiteX178" fmla="*/ 1070093 w 3024845"/>
                  <a:gd name="connsiteY178" fmla="*/ 168618 h 834218"/>
                  <a:gd name="connsiteX179" fmla="*/ 1074146 w 3024845"/>
                  <a:gd name="connsiteY179" fmla="*/ 171861 h 834218"/>
                  <a:gd name="connsiteX180" fmla="*/ 1074146 w 3024845"/>
                  <a:gd name="connsiteY180" fmla="*/ 164295 h 834218"/>
                  <a:gd name="connsiteX181" fmla="*/ 1076426 w 3024845"/>
                  <a:gd name="connsiteY181" fmla="*/ 164295 h 834218"/>
                  <a:gd name="connsiteX182" fmla="*/ 1092387 w 3024845"/>
                  <a:gd name="connsiteY182" fmla="*/ 164295 h 834218"/>
                  <a:gd name="connsiteX183" fmla="*/ 1092387 w 3024845"/>
                  <a:gd name="connsiteY183" fmla="*/ 165376 h 834218"/>
                  <a:gd name="connsiteX184" fmla="*/ 1092387 w 3024845"/>
                  <a:gd name="connsiteY184" fmla="*/ 172942 h 834218"/>
                  <a:gd name="connsiteX185" fmla="*/ 1122787 w 3024845"/>
                  <a:gd name="connsiteY185" fmla="*/ 172942 h 834218"/>
                  <a:gd name="connsiteX186" fmla="*/ 1122787 w 3024845"/>
                  <a:gd name="connsiteY186" fmla="*/ 174563 h 834218"/>
                  <a:gd name="connsiteX187" fmla="*/ 1122787 w 3024845"/>
                  <a:gd name="connsiteY187" fmla="*/ 185913 h 834218"/>
                  <a:gd name="connsiteX188" fmla="*/ 1149134 w 3024845"/>
                  <a:gd name="connsiteY188" fmla="*/ 185913 h 834218"/>
                  <a:gd name="connsiteX189" fmla="*/ 1149134 w 3024845"/>
                  <a:gd name="connsiteY189" fmla="*/ 216177 h 834218"/>
                  <a:gd name="connsiteX190" fmla="*/ 1149894 w 3024845"/>
                  <a:gd name="connsiteY190" fmla="*/ 216177 h 834218"/>
                  <a:gd name="connsiteX191" fmla="*/ 1155214 w 3024845"/>
                  <a:gd name="connsiteY191" fmla="*/ 216177 h 834218"/>
                  <a:gd name="connsiteX192" fmla="*/ 1155214 w 3024845"/>
                  <a:gd name="connsiteY192" fmla="*/ 217258 h 834218"/>
                  <a:gd name="connsiteX193" fmla="*/ 1155214 w 3024845"/>
                  <a:gd name="connsiteY193" fmla="*/ 224825 h 834218"/>
                  <a:gd name="connsiteX194" fmla="*/ 1159268 w 3024845"/>
                  <a:gd name="connsiteY194" fmla="*/ 255089 h 834218"/>
                  <a:gd name="connsiteX195" fmla="*/ 1160028 w 3024845"/>
                  <a:gd name="connsiteY195" fmla="*/ 255089 h 834218"/>
                  <a:gd name="connsiteX196" fmla="*/ 1165348 w 3024845"/>
                  <a:gd name="connsiteY196" fmla="*/ 255089 h 834218"/>
                  <a:gd name="connsiteX197" fmla="*/ 1165348 w 3024845"/>
                  <a:gd name="connsiteY197" fmla="*/ 255900 h 834218"/>
                  <a:gd name="connsiteX198" fmla="*/ 1165348 w 3024845"/>
                  <a:gd name="connsiteY198" fmla="*/ 261575 h 834218"/>
                  <a:gd name="connsiteX199" fmla="*/ 1166361 w 3024845"/>
                  <a:gd name="connsiteY199" fmla="*/ 261575 h 834218"/>
                  <a:gd name="connsiteX200" fmla="*/ 1173454 w 3024845"/>
                  <a:gd name="connsiteY200" fmla="*/ 261575 h 834218"/>
                  <a:gd name="connsiteX201" fmla="*/ 1173454 w 3024845"/>
                  <a:gd name="connsiteY201" fmla="*/ 291840 h 834218"/>
                  <a:gd name="connsiteX202" fmla="*/ 1175481 w 3024845"/>
                  <a:gd name="connsiteY202" fmla="*/ 291840 h 834218"/>
                  <a:gd name="connsiteX203" fmla="*/ 1189668 w 3024845"/>
                  <a:gd name="connsiteY203" fmla="*/ 291840 h 834218"/>
                  <a:gd name="connsiteX204" fmla="*/ 1189668 w 3024845"/>
                  <a:gd name="connsiteY204" fmla="*/ 315619 h 834218"/>
                  <a:gd name="connsiteX205" fmla="*/ 1191695 w 3024845"/>
                  <a:gd name="connsiteY205" fmla="*/ 317240 h 834218"/>
                  <a:gd name="connsiteX206" fmla="*/ 1191695 w 3024845"/>
                  <a:gd name="connsiteY206" fmla="*/ 328590 h 834218"/>
                  <a:gd name="connsiteX207" fmla="*/ 1192455 w 3024845"/>
                  <a:gd name="connsiteY207" fmla="*/ 328590 h 834218"/>
                  <a:gd name="connsiteX208" fmla="*/ 1197775 w 3024845"/>
                  <a:gd name="connsiteY208" fmla="*/ 328590 h 834218"/>
                  <a:gd name="connsiteX209" fmla="*/ 1197775 w 3024845"/>
                  <a:gd name="connsiteY209" fmla="*/ 352369 h 834218"/>
                  <a:gd name="connsiteX210" fmla="*/ 1199041 w 3024845"/>
                  <a:gd name="connsiteY210" fmla="*/ 352369 h 834218"/>
                  <a:gd name="connsiteX211" fmla="*/ 1207908 w 3024845"/>
                  <a:gd name="connsiteY211" fmla="*/ 352369 h 834218"/>
                  <a:gd name="connsiteX212" fmla="*/ 1209935 w 3024845"/>
                  <a:gd name="connsiteY212" fmla="*/ 356423 h 834218"/>
                  <a:gd name="connsiteX213" fmla="*/ 1209935 w 3024845"/>
                  <a:gd name="connsiteY213" fmla="*/ 369664 h 834218"/>
                  <a:gd name="connsiteX214" fmla="*/ 1211455 w 3024845"/>
                  <a:gd name="connsiteY214" fmla="*/ 367772 h 834218"/>
                  <a:gd name="connsiteX215" fmla="*/ 1222095 w 3024845"/>
                  <a:gd name="connsiteY215" fmla="*/ 354531 h 834218"/>
                  <a:gd name="connsiteX216" fmla="*/ 1250469 w 3024845"/>
                  <a:gd name="connsiteY216" fmla="*/ 354531 h 834218"/>
                  <a:gd name="connsiteX217" fmla="*/ 1250469 w 3024845"/>
                  <a:gd name="connsiteY217" fmla="*/ 441002 h 834218"/>
                  <a:gd name="connsiteX218" fmla="*/ 1251229 w 3024845"/>
                  <a:gd name="connsiteY218" fmla="*/ 441002 h 834218"/>
                  <a:gd name="connsiteX219" fmla="*/ 1256549 w 3024845"/>
                  <a:gd name="connsiteY219" fmla="*/ 441002 h 834218"/>
                  <a:gd name="connsiteX220" fmla="*/ 1257309 w 3024845"/>
                  <a:gd name="connsiteY220" fmla="*/ 439651 h 834218"/>
                  <a:gd name="connsiteX221" fmla="*/ 1262629 w 3024845"/>
                  <a:gd name="connsiteY221" fmla="*/ 430193 h 834218"/>
                  <a:gd name="connsiteX222" fmla="*/ 1262629 w 3024845"/>
                  <a:gd name="connsiteY222" fmla="*/ 432085 h 834218"/>
                  <a:gd name="connsiteX223" fmla="*/ 1262629 w 3024845"/>
                  <a:gd name="connsiteY223" fmla="*/ 445326 h 834218"/>
                  <a:gd name="connsiteX224" fmla="*/ 1266682 w 3024845"/>
                  <a:gd name="connsiteY224" fmla="*/ 399929 h 834218"/>
                  <a:gd name="connsiteX225" fmla="*/ 1267442 w 3024845"/>
                  <a:gd name="connsiteY225" fmla="*/ 399929 h 834218"/>
                  <a:gd name="connsiteX226" fmla="*/ 1272762 w 3024845"/>
                  <a:gd name="connsiteY226" fmla="*/ 399929 h 834218"/>
                  <a:gd name="connsiteX227" fmla="*/ 1272762 w 3024845"/>
                  <a:gd name="connsiteY227" fmla="*/ 335075 h 834218"/>
                  <a:gd name="connsiteX228" fmla="*/ 1273776 w 3024845"/>
                  <a:gd name="connsiteY228" fmla="*/ 335075 h 834218"/>
                  <a:gd name="connsiteX229" fmla="*/ 1280869 w 3024845"/>
                  <a:gd name="connsiteY229" fmla="*/ 335075 h 834218"/>
                  <a:gd name="connsiteX230" fmla="*/ 1293029 w 3024845"/>
                  <a:gd name="connsiteY230" fmla="*/ 291840 h 834218"/>
                  <a:gd name="connsiteX231" fmla="*/ 1294296 w 3024845"/>
                  <a:gd name="connsiteY231" fmla="*/ 291840 h 834218"/>
                  <a:gd name="connsiteX232" fmla="*/ 1303163 w 3024845"/>
                  <a:gd name="connsiteY232" fmla="*/ 291840 h 834218"/>
                  <a:gd name="connsiteX233" fmla="*/ 1313296 w 3024845"/>
                  <a:gd name="connsiteY233" fmla="*/ 335075 h 834218"/>
                  <a:gd name="connsiteX234" fmla="*/ 1314309 w 3024845"/>
                  <a:gd name="connsiteY234" fmla="*/ 335075 h 834218"/>
                  <a:gd name="connsiteX235" fmla="*/ 1321403 w 3024845"/>
                  <a:gd name="connsiteY235" fmla="*/ 335075 h 834218"/>
                  <a:gd name="connsiteX236" fmla="*/ 1321403 w 3024845"/>
                  <a:gd name="connsiteY236" fmla="*/ 373987 h 834218"/>
                  <a:gd name="connsiteX237" fmla="*/ 1323176 w 3024845"/>
                  <a:gd name="connsiteY237" fmla="*/ 373987 h 834218"/>
                  <a:gd name="connsiteX238" fmla="*/ 1335590 w 3024845"/>
                  <a:gd name="connsiteY238" fmla="*/ 373987 h 834218"/>
                  <a:gd name="connsiteX239" fmla="*/ 1335590 w 3024845"/>
                  <a:gd name="connsiteY239" fmla="*/ 376149 h 834218"/>
                  <a:gd name="connsiteX240" fmla="*/ 1335590 w 3024845"/>
                  <a:gd name="connsiteY240" fmla="*/ 391281 h 834218"/>
                  <a:gd name="connsiteX241" fmla="*/ 1339643 w 3024845"/>
                  <a:gd name="connsiteY241" fmla="*/ 389120 h 834218"/>
                  <a:gd name="connsiteX242" fmla="*/ 1339643 w 3024845"/>
                  <a:gd name="connsiteY242" fmla="*/ 373987 h 834218"/>
                  <a:gd name="connsiteX243" fmla="*/ 1341163 w 3024845"/>
                  <a:gd name="connsiteY243" fmla="*/ 373987 h 834218"/>
                  <a:gd name="connsiteX244" fmla="*/ 1351803 w 3024845"/>
                  <a:gd name="connsiteY244" fmla="*/ 373987 h 834218"/>
                  <a:gd name="connsiteX245" fmla="*/ 1351803 w 3024845"/>
                  <a:gd name="connsiteY245" fmla="*/ 375608 h 834218"/>
                  <a:gd name="connsiteX246" fmla="*/ 1351803 w 3024845"/>
                  <a:gd name="connsiteY246" fmla="*/ 386958 h 834218"/>
                  <a:gd name="connsiteX247" fmla="*/ 1382204 w 3024845"/>
                  <a:gd name="connsiteY247" fmla="*/ 386958 h 834218"/>
                  <a:gd name="connsiteX248" fmla="*/ 1382204 w 3024845"/>
                  <a:gd name="connsiteY248" fmla="*/ 350208 h 834218"/>
                  <a:gd name="connsiteX249" fmla="*/ 1383470 w 3024845"/>
                  <a:gd name="connsiteY249" fmla="*/ 350208 h 834218"/>
                  <a:gd name="connsiteX250" fmla="*/ 1392337 w 3024845"/>
                  <a:gd name="connsiteY250" fmla="*/ 350208 h 834218"/>
                  <a:gd name="connsiteX251" fmla="*/ 1392337 w 3024845"/>
                  <a:gd name="connsiteY251" fmla="*/ 371825 h 834218"/>
                  <a:gd name="connsiteX252" fmla="*/ 1394364 w 3024845"/>
                  <a:gd name="connsiteY252" fmla="*/ 339399 h 834218"/>
                  <a:gd name="connsiteX253" fmla="*/ 1416657 w 3024845"/>
                  <a:gd name="connsiteY253" fmla="*/ 339399 h 834218"/>
                  <a:gd name="connsiteX254" fmla="*/ 1416657 w 3024845"/>
                  <a:gd name="connsiteY254" fmla="*/ 337777 h 834218"/>
                  <a:gd name="connsiteX255" fmla="*/ 1416657 w 3024845"/>
                  <a:gd name="connsiteY255" fmla="*/ 326428 h 834218"/>
                  <a:gd name="connsiteX256" fmla="*/ 1417417 w 3024845"/>
                  <a:gd name="connsiteY256" fmla="*/ 326428 h 834218"/>
                  <a:gd name="connsiteX257" fmla="*/ 1422737 w 3024845"/>
                  <a:gd name="connsiteY257" fmla="*/ 326428 h 834218"/>
                  <a:gd name="connsiteX258" fmla="*/ 1422737 w 3024845"/>
                  <a:gd name="connsiteY258" fmla="*/ 324537 h 834218"/>
                  <a:gd name="connsiteX259" fmla="*/ 1422737 w 3024845"/>
                  <a:gd name="connsiteY259" fmla="*/ 311296 h 834218"/>
                  <a:gd name="connsiteX260" fmla="*/ 1426791 w 3024845"/>
                  <a:gd name="connsiteY260" fmla="*/ 317781 h 834218"/>
                  <a:gd name="connsiteX261" fmla="*/ 1429071 w 3024845"/>
                  <a:gd name="connsiteY261" fmla="*/ 317781 h 834218"/>
                  <a:gd name="connsiteX262" fmla="*/ 1445031 w 3024845"/>
                  <a:gd name="connsiteY262" fmla="*/ 317781 h 834218"/>
                  <a:gd name="connsiteX263" fmla="*/ 1445031 w 3024845"/>
                  <a:gd name="connsiteY263" fmla="*/ 316970 h 834218"/>
                  <a:gd name="connsiteX264" fmla="*/ 1445031 w 3024845"/>
                  <a:gd name="connsiteY264" fmla="*/ 311296 h 834218"/>
                  <a:gd name="connsiteX265" fmla="*/ 1445791 w 3024845"/>
                  <a:gd name="connsiteY265" fmla="*/ 311296 h 834218"/>
                  <a:gd name="connsiteX266" fmla="*/ 1451111 w 3024845"/>
                  <a:gd name="connsiteY266" fmla="*/ 311296 h 834218"/>
                  <a:gd name="connsiteX267" fmla="*/ 1451111 w 3024845"/>
                  <a:gd name="connsiteY267" fmla="*/ 312647 h 834218"/>
                  <a:gd name="connsiteX268" fmla="*/ 1451111 w 3024845"/>
                  <a:gd name="connsiteY268" fmla="*/ 322105 h 834218"/>
                  <a:gd name="connsiteX269" fmla="*/ 1489618 w 3024845"/>
                  <a:gd name="connsiteY269" fmla="*/ 322105 h 834218"/>
                  <a:gd name="connsiteX270" fmla="*/ 1489618 w 3024845"/>
                  <a:gd name="connsiteY270" fmla="*/ 460458 h 834218"/>
                  <a:gd name="connsiteX271" fmla="*/ 1491138 w 3024845"/>
                  <a:gd name="connsiteY271" fmla="*/ 460458 h 834218"/>
                  <a:gd name="connsiteX272" fmla="*/ 1501778 w 3024845"/>
                  <a:gd name="connsiteY272" fmla="*/ 460458 h 834218"/>
                  <a:gd name="connsiteX273" fmla="*/ 1501778 w 3024845"/>
                  <a:gd name="connsiteY273" fmla="*/ 447488 h 834218"/>
                  <a:gd name="connsiteX274" fmla="*/ 1505832 w 3024845"/>
                  <a:gd name="connsiteY274" fmla="*/ 447488 h 834218"/>
                  <a:gd name="connsiteX275" fmla="*/ 1505832 w 3024845"/>
                  <a:gd name="connsiteY275" fmla="*/ 460458 h 834218"/>
                  <a:gd name="connsiteX276" fmla="*/ 1536232 w 3024845"/>
                  <a:gd name="connsiteY276" fmla="*/ 460458 h 834218"/>
                  <a:gd name="connsiteX277" fmla="*/ 1536232 w 3024845"/>
                  <a:gd name="connsiteY277" fmla="*/ 430193 h 834218"/>
                  <a:gd name="connsiteX278" fmla="*/ 1548392 w 3024845"/>
                  <a:gd name="connsiteY278" fmla="*/ 430193 h 834218"/>
                  <a:gd name="connsiteX279" fmla="*/ 1560552 w 3024845"/>
                  <a:gd name="connsiteY279" fmla="*/ 428032 h 834218"/>
                  <a:gd name="connsiteX280" fmla="*/ 1564606 w 3024845"/>
                  <a:gd name="connsiteY280" fmla="*/ 430193 h 834218"/>
                  <a:gd name="connsiteX281" fmla="*/ 1574739 w 3024845"/>
                  <a:gd name="connsiteY281" fmla="*/ 430193 h 834218"/>
                  <a:gd name="connsiteX282" fmla="*/ 1574739 w 3024845"/>
                  <a:gd name="connsiteY282" fmla="*/ 460458 h 834218"/>
                  <a:gd name="connsiteX283" fmla="*/ 1582846 w 3024845"/>
                  <a:gd name="connsiteY283" fmla="*/ 460458 h 834218"/>
                  <a:gd name="connsiteX284" fmla="*/ 1582846 w 3024845"/>
                  <a:gd name="connsiteY284" fmla="*/ 477753 h 834218"/>
                  <a:gd name="connsiteX285" fmla="*/ 1592182 w 3024845"/>
                  <a:gd name="connsiteY285" fmla="*/ 478658 h 834218"/>
                  <a:gd name="connsiteX286" fmla="*/ 1605140 w 3024845"/>
                  <a:gd name="connsiteY286" fmla="*/ 478658 h 834218"/>
                  <a:gd name="connsiteX287" fmla="*/ 1605140 w 3024845"/>
                  <a:gd name="connsiteY287" fmla="*/ 462620 h 834218"/>
                  <a:gd name="connsiteX288" fmla="*/ 1673096 w 3024845"/>
                  <a:gd name="connsiteY288" fmla="*/ 462620 h 834218"/>
                  <a:gd name="connsiteX289" fmla="*/ 1673096 w 3024845"/>
                  <a:gd name="connsiteY289" fmla="*/ 377367 h 834218"/>
                  <a:gd name="connsiteX290" fmla="*/ 1745104 w 3024845"/>
                  <a:gd name="connsiteY290" fmla="*/ 377367 h 834218"/>
                  <a:gd name="connsiteX291" fmla="*/ 1745104 w 3024845"/>
                  <a:gd name="connsiteY291" fmla="*/ 456135 h 834218"/>
                  <a:gd name="connsiteX292" fmla="*/ 1747008 w 3024845"/>
                  <a:gd name="connsiteY292" fmla="*/ 456135 h 834218"/>
                  <a:gd name="connsiteX293" fmla="*/ 1748250 w 3024845"/>
                  <a:gd name="connsiteY293" fmla="*/ 478658 h 834218"/>
                  <a:gd name="connsiteX294" fmla="*/ 1757926 w 3024845"/>
                  <a:gd name="connsiteY294" fmla="*/ 478658 h 834218"/>
                  <a:gd name="connsiteX295" fmla="*/ 1759168 w 3024845"/>
                  <a:gd name="connsiteY295" fmla="*/ 456135 h 834218"/>
                  <a:gd name="connsiteX296" fmla="*/ 1765248 w 3024845"/>
                  <a:gd name="connsiteY296" fmla="*/ 456135 h 834218"/>
                  <a:gd name="connsiteX297" fmla="*/ 1766490 w 3024845"/>
                  <a:gd name="connsiteY297" fmla="*/ 478658 h 834218"/>
                  <a:gd name="connsiteX298" fmla="*/ 1817112 w 3024845"/>
                  <a:gd name="connsiteY298" fmla="*/ 478658 h 834218"/>
                  <a:gd name="connsiteX299" fmla="*/ 1817112 w 3024845"/>
                  <a:gd name="connsiteY299" fmla="*/ 315630 h 834218"/>
                  <a:gd name="connsiteX300" fmla="*/ 2014439 w 3024845"/>
                  <a:gd name="connsiteY300" fmla="*/ 315630 h 834218"/>
                  <a:gd name="connsiteX301" fmla="*/ 2014439 w 3024845"/>
                  <a:gd name="connsiteY301" fmla="*/ 478658 h 834218"/>
                  <a:gd name="connsiteX302" fmla="*/ 2033136 w 3024845"/>
                  <a:gd name="connsiteY302" fmla="*/ 478658 h 834218"/>
                  <a:gd name="connsiteX303" fmla="*/ 2033136 w 3024845"/>
                  <a:gd name="connsiteY303" fmla="*/ 395965 h 834218"/>
                  <a:gd name="connsiteX304" fmla="*/ 2128256 w 3024845"/>
                  <a:gd name="connsiteY304" fmla="*/ 395965 h 834218"/>
                  <a:gd name="connsiteX305" fmla="*/ 2180720 w 3024845"/>
                  <a:gd name="connsiteY305" fmla="*/ 330752 h 834218"/>
                  <a:gd name="connsiteX306" fmla="*/ 2245574 w 3024845"/>
                  <a:gd name="connsiteY306" fmla="*/ 330752 h 834218"/>
                  <a:gd name="connsiteX307" fmla="*/ 2245574 w 3024845"/>
                  <a:gd name="connsiteY307" fmla="*/ 406414 h 834218"/>
                  <a:gd name="connsiteX308" fmla="*/ 2253681 w 3024845"/>
                  <a:gd name="connsiteY308" fmla="*/ 406414 h 834218"/>
                  <a:gd name="connsiteX309" fmla="*/ 2255708 w 3024845"/>
                  <a:gd name="connsiteY309" fmla="*/ 399929 h 834218"/>
                  <a:gd name="connsiteX310" fmla="*/ 2261788 w 3024845"/>
                  <a:gd name="connsiteY310" fmla="*/ 399929 h 834218"/>
                  <a:gd name="connsiteX311" fmla="*/ 2263815 w 3024845"/>
                  <a:gd name="connsiteY311" fmla="*/ 408576 h 834218"/>
                  <a:gd name="connsiteX312" fmla="*/ 2275975 w 3024845"/>
                  <a:gd name="connsiteY312" fmla="*/ 408576 h 834218"/>
                  <a:gd name="connsiteX313" fmla="*/ 2275975 w 3024845"/>
                  <a:gd name="connsiteY313" fmla="*/ 402090 h 834218"/>
                  <a:gd name="connsiteX314" fmla="*/ 2298268 w 3024845"/>
                  <a:gd name="connsiteY314" fmla="*/ 402090 h 834218"/>
                  <a:gd name="connsiteX315" fmla="*/ 2298268 w 3024845"/>
                  <a:gd name="connsiteY315" fmla="*/ 408576 h 834218"/>
                  <a:gd name="connsiteX316" fmla="*/ 2318535 w 3024845"/>
                  <a:gd name="connsiteY316" fmla="*/ 408576 h 834218"/>
                  <a:gd name="connsiteX317" fmla="*/ 2318535 w 3024845"/>
                  <a:gd name="connsiteY317" fmla="*/ 453973 h 834218"/>
                  <a:gd name="connsiteX318" fmla="*/ 2332722 w 3024845"/>
                  <a:gd name="connsiteY318" fmla="*/ 453973 h 834218"/>
                  <a:gd name="connsiteX319" fmla="*/ 2332722 w 3024845"/>
                  <a:gd name="connsiteY319" fmla="*/ 441002 h 834218"/>
                  <a:gd name="connsiteX320" fmla="*/ 2348936 w 3024845"/>
                  <a:gd name="connsiteY320" fmla="*/ 441002 h 834218"/>
                  <a:gd name="connsiteX321" fmla="*/ 2348936 w 3024845"/>
                  <a:gd name="connsiteY321" fmla="*/ 261575 h 834218"/>
                  <a:gd name="connsiteX322" fmla="*/ 2355016 w 3024845"/>
                  <a:gd name="connsiteY322" fmla="*/ 255089 h 834218"/>
                  <a:gd name="connsiteX323" fmla="*/ 2427977 w 3024845"/>
                  <a:gd name="connsiteY323" fmla="*/ 255089 h 834218"/>
                  <a:gd name="connsiteX324" fmla="*/ 2427977 w 3024845"/>
                  <a:gd name="connsiteY324" fmla="*/ 263737 h 834218"/>
                  <a:gd name="connsiteX325" fmla="*/ 2438110 w 3024845"/>
                  <a:gd name="connsiteY325" fmla="*/ 263737 h 834218"/>
                  <a:gd name="connsiteX326" fmla="*/ 2438110 w 3024845"/>
                  <a:gd name="connsiteY326" fmla="*/ 378311 h 834218"/>
                  <a:gd name="connsiteX327" fmla="*/ 2460404 w 3024845"/>
                  <a:gd name="connsiteY327" fmla="*/ 378311 h 834218"/>
                  <a:gd name="connsiteX328" fmla="*/ 2460404 w 3024845"/>
                  <a:gd name="connsiteY328" fmla="*/ 311296 h 834218"/>
                  <a:gd name="connsiteX329" fmla="*/ 2486751 w 3024845"/>
                  <a:gd name="connsiteY329" fmla="*/ 311296 h 834218"/>
                  <a:gd name="connsiteX330" fmla="*/ 2490804 w 3024845"/>
                  <a:gd name="connsiteY330" fmla="*/ 306972 h 834218"/>
                  <a:gd name="connsiteX331" fmla="*/ 2498911 w 3024845"/>
                  <a:gd name="connsiteY331" fmla="*/ 306972 h 834218"/>
                  <a:gd name="connsiteX332" fmla="*/ 2502964 w 3024845"/>
                  <a:gd name="connsiteY332" fmla="*/ 311296 h 834218"/>
                  <a:gd name="connsiteX333" fmla="*/ 2525258 w 3024845"/>
                  <a:gd name="connsiteY333" fmla="*/ 311296 h 834218"/>
                  <a:gd name="connsiteX334" fmla="*/ 2525258 w 3024845"/>
                  <a:gd name="connsiteY334" fmla="*/ 194560 h 834218"/>
                  <a:gd name="connsiteX335" fmla="*/ 2582005 w 3024845"/>
                  <a:gd name="connsiteY335" fmla="*/ 183751 h 834218"/>
                  <a:gd name="connsiteX336" fmla="*/ 2582005 w 3024845"/>
                  <a:gd name="connsiteY336" fmla="*/ 184832 h 834218"/>
                  <a:gd name="connsiteX337" fmla="*/ 2582005 w 3024845"/>
                  <a:gd name="connsiteY337" fmla="*/ 192398 h 834218"/>
                  <a:gd name="connsiteX338" fmla="*/ 2608352 w 3024845"/>
                  <a:gd name="connsiteY338" fmla="*/ 192398 h 834218"/>
                  <a:gd name="connsiteX339" fmla="*/ 2608352 w 3024845"/>
                  <a:gd name="connsiteY339" fmla="*/ 447488 h 834218"/>
                  <a:gd name="connsiteX340" fmla="*/ 2630646 w 3024845"/>
                  <a:gd name="connsiteY340" fmla="*/ 447488 h 834218"/>
                  <a:gd name="connsiteX341" fmla="*/ 2630646 w 3024845"/>
                  <a:gd name="connsiteY341" fmla="*/ 443164 h 834218"/>
                  <a:gd name="connsiteX342" fmla="*/ 2642806 w 3024845"/>
                  <a:gd name="connsiteY342" fmla="*/ 443164 h 834218"/>
                  <a:gd name="connsiteX343" fmla="*/ 2642806 w 3024845"/>
                  <a:gd name="connsiteY343" fmla="*/ 447488 h 834218"/>
                  <a:gd name="connsiteX344" fmla="*/ 2667126 w 3024845"/>
                  <a:gd name="connsiteY344" fmla="*/ 447488 h 834218"/>
                  <a:gd name="connsiteX345" fmla="*/ 2667126 w 3024845"/>
                  <a:gd name="connsiteY345" fmla="*/ 434517 h 834218"/>
                  <a:gd name="connsiteX346" fmla="*/ 2695500 w 3024845"/>
                  <a:gd name="connsiteY346" fmla="*/ 434517 h 834218"/>
                  <a:gd name="connsiteX347" fmla="*/ 2707660 w 3024845"/>
                  <a:gd name="connsiteY347" fmla="*/ 430193 h 834218"/>
                  <a:gd name="connsiteX348" fmla="*/ 2727927 w 3024845"/>
                  <a:gd name="connsiteY348" fmla="*/ 434517 h 834218"/>
                  <a:gd name="connsiteX349" fmla="*/ 2727927 w 3024845"/>
                  <a:gd name="connsiteY349" fmla="*/ 417223 h 834218"/>
                  <a:gd name="connsiteX350" fmla="*/ 2736034 w 3024845"/>
                  <a:gd name="connsiteY350" fmla="*/ 417223 h 834218"/>
                  <a:gd name="connsiteX351" fmla="*/ 2736034 w 3024845"/>
                  <a:gd name="connsiteY351" fmla="*/ 404252 h 834218"/>
                  <a:gd name="connsiteX352" fmla="*/ 2792781 w 3024845"/>
                  <a:gd name="connsiteY352" fmla="*/ 404252 h 834218"/>
                  <a:gd name="connsiteX353" fmla="*/ 2792781 w 3024845"/>
                  <a:gd name="connsiteY353" fmla="*/ 373987 h 834218"/>
                  <a:gd name="connsiteX354" fmla="*/ 2811021 w 3024845"/>
                  <a:gd name="connsiteY354" fmla="*/ 373987 h 834218"/>
                  <a:gd name="connsiteX355" fmla="*/ 2811021 w 3024845"/>
                  <a:gd name="connsiteY355" fmla="*/ 367502 h 834218"/>
                  <a:gd name="connsiteX356" fmla="*/ 2823181 w 3024845"/>
                  <a:gd name="connsiteY356" fmla="*/ 367502 h 834218"/>
                  <a:gd name="connsiteX357" fmla="*/ 2823181 w 3024845"/>
                  <a:gd name="connsiteY357" fmla="*/ 373987 h 834218"/>
                  <a:gd name="connsiteX358" fmla="*/ 2839395 w 3024845"/>
                  <a:gd name="connsiteY358" fmla="*/ 373987 h 834218"/>
                  <a:gd name="connsiteX359" fmla="*/ 2839395 w 3024845"/>
                  <a:gd name="connsiteY359" fmla="*/ 423708 h 834218"/>
                  <a:gd name="connsiteX360" fmla="*/ 2871822 w 3024845"/>
                  <a:gd name="connsiteY360" fmla="*/ 423708 h 834218"/>
                  <a:gd name="connsiteX361" fmla="*/ 2871822 w 3024845"/>
                  <a:gd name="connsiteY361" fmla="*/ 397767 h 834218"/>
                  <a:gd name="connsiteX362" fmla="*/ 2910329 w 3024845"/>
                  <a:gd name="connsiteY362" fmla="*/ 397767 h 834218"/>
                  <a:gd name="connsiteX363" fmla="*/ 2910329 w 3024845"/>
                  <a:gd name="connsiteY363" fmla="*/ 367502 h 834218"/>
                  <a:gd name="connsiteX364" fmla="*/ 2958970 w 3024845"/>
                  <a:gd name="connsiteY364" fmla="*/ 367502 h 834218"/>
                  <a:gd name="connsiteX365" fmla="*/ 2958970 w 3024845"/>
                  <a:gd name="connsiteY365" fmla="*/ 478658 h 834218"/>
                  <a:gd name="connsiteX366" fmla="*/ 2958970 w 3024845"/>
                  <a:gd name="connsiteY366" fmla="*/ 492437 h 834218"/>
                  <a:gd name="connsiteX367" fmla="*/ 3024845 w 3024845"/>
                  <a:gd name="connsiteY367" fmla="*/ 492437 h 834218"/>
                  <a:gd name="connsiteX368" fmla="*/ 3024845 w 3024845"/>
                  <a:gd name="connsiteY368" fmla="*/ 834218 h 834218"/>
                  <a:gd name="connsiteX369" fmla="*/ 2054 w 3024845"/>
                  <a:gd name="connsiteY369" fmla="*/ 831885 h 834218"/>
                  <a:gd name="connsiteX370" fmla="*/ 0 w 3024845"/>
                  <a:gd name="connsiteY370" fmla="*/ 397767 h 834218"/>
                  <a:gd name="connsiteX371" fmla="*/ 20267 w 3024845"/>
                  <a:gd name="connsiteY371" fmla="*/ 397767 h 834218"/>
                  <a:gd name="connsiteX372" fmla="*/ 20774 w 3024845"/>
                  <a:gd name="connsiteY372" fmla="*/ 396686 h 834218"/>
                  <a:gd name="connsiteX373" fmla="*/ 24320 w 3024845"/>
                  <a:gd name="connsiteY373" fmla="*/ 389120 h 834218"/>
                  <a:gd name="connsiteX374" fmla="*/ 26094 w 3024845"/>
                  <a:gd name="connsiteY374" fmla="*/ 389390 h 834218"/>
                  <a:gd name="connsiteX375" fmla="*/ 38507 w 3024845"/>
                  <a:gd name="connsiteY375" fmla="*/ 391281 h 834218"/>
                  <a:gd name="connsiteX376" fmla="*/ 39014 w 3024845"/>
                  <a:gd name="connsiteY376" fmla="*/ 392633 h 834218"/>
                  <a:gd name="connsiteX377" fmla="*/ 42560 w 3024845"/>
                  <a:gd name="connsiteY377" fmla="*/ 402090 h 834218"/>
                  <a:gd name="connsiteX378" fmla="*/ 68907 w 3024845"/>
                  <a:gd name="connsiteY378" fmla="*/ 404252 h 834218"/>
                  <a:gd name="connsiteX379" fmla="*/ 68907 w 3024845"/>
                  <a:gd name="connsiteY379" fmla="*/ 281031 h 834218"/>
                  <a:gd name="connsiteX380" fmla="*/ 70934 w 3024845"/>
                  <a:gd name="connsiteY380" fmla="*/ 281031 h 834218"/>
                  <a:gd name="connsiteX381" fmla="*/ 85121 w 3024845"/>
                  <a:gd name="connsiteY381" fmla="*/ 281031 h 834218"/>
                  <a:gd name="connsiteX382" fmla="*/ 85121 w 3024845"/>
                  <a:gd name="connsiteY382" fmla="*/ 144839 h 834218"/>
                  <a:gd name="connsiteX383" fmla="*/ 86894 w 3024845"/>
                  <a:gd name="connsiteY383" fmla="*/ 144839 h 834218"/>
                  <a:gd name="connsiteX384" fmla="*/ 99308 w 3024845"/>
                  <a:gd name="connsiteY384" fmla="*/ 144839 h 834218"/>
                  <a:gd name="connsiteX385" fmla="*/ 99308 w 3024845"/>
                  <a:gd name="connsiteY385" fmla="*/ 30265 h 834218"/>
                  <a:gd name="connsiteX386" fmla="*/ 103361 w 3024845"/>
                  <a:gd name="connsiteY386" fmla="*/ 2161 h 834218"/>
                  <a:gd name="connsiteX0" fmla="*/ 99308 w 3024845"/>
                  <a:gd name="connsiteY0" fmla="*/ 36988 h 840941"/>
                  <a:gd name="connsiteX1" fmla="*/ 200642 w 3024845"/>
                  <a:gd name="connsiteY1" fmla="*/ 6723 h 840941"/>
                  <a:gd name="connsiteX2" fmla="*/ 220909 w 3024845"/>
                  <a:gd name="connsiteY2" fmla="*/ 151562 h 840941"/>
                  <a:gd name="connsiteX3" fmla="*/ 223189 w 3024845"/>
                  <a:gd name="connsiteY3" fmla="*/ 151562 h 840941"/>
                  <a:gd name="connsiteX4" fmla="*/ 239150 w 3024845"/>
                  <a:gd name="connsiteY4" fmla="*/ 151562 h 840941"/>
                  <a:gd name="connsiteX5" fmla="*/ 239150 w 3024845"/>
                  <a:gd name="connsiteY5" fmla="*/ 292077 h 840941"/>
                  <a:gd name="connsiteX6" fmla="*/ 240670 w 3024845"/>
                  <a:gd name="connsiteY6" fmla="*/ 291807 h 840941"/>
                  <a:gd name="connsiteX7" fmla="*/ 251310 w 3024845"/>
                  <a:gd name="connsiteY7" fmla="*/ 289916 h 840941"/>
                  <a:gd name="connsiteX8" fmla="*/ 249283 w 3024845"/>
                  <a:gd name="connsiteY8" fmla="*/ 378548 h 840941"/>
                  <a:gd name="connsiteX9" fmla="*/ 250803 w 3024845"/>
                  <a:gd name="connsiteY9" fmla="*/ 378819 h 840941"/>
                  <a:gd name="connsiteX10" fmla="*/ 261443 w 3024845"/>
                  <a:gd name="connsiteY10" fmla="*/ 380710 h 840941"/>
                  <a:gd name="connsiteX11" fmla="*/ 261696 w 3024845"/>
                  <a:gd name="connsiteY11" fmla="*/ 381521 h 840941"/>
                  <a:gd name="connsiteX12" fmla="*/ 263470 w 3024845"/>
                  <a:gd name="connsiteY12" fmla="*/ 387196 h 840941"/>
                  <a:gd name="connsiteX13" fmla="*/ 264230 w 3024845"/>
                  <a:gd name="connsiteY13" fmla="*/ 384764 h 840941"/>
                  <a:gd name="connsiteX14" fmla="*/ 269550 w 3024845"/>
                  <a:gd name="connsiteY14" fmla="*/ 367740 h 840941"/>
                  <a:gd name="connsiteX15" fmla="*/ 271323 w 3024845"/>
                  <a:gd name="connsiteY15" fmla="*/ 367740 h 840941"/>
                  <a:gd name="connsiteX16" fmla="*/ 283737 w 3024845"/>
                  <a:gd name="connsiteY16" fmla="*/ 367740 h 840941"/>
                  <a:gd name="connsiteX17" fmla="*/ 283737 w 3024845"/>
                  <a:gd name="connsiteY17" fmla="*/ 400166 h 840941"/>
                  <a:gd name="connsiteX18" fmla="*/ 284750 w 3024845"/>
                  <a:gd name="connsiteY18" fmla="*/ 400707 h 840941"/>
                  <a:gd name="connsiteX19" fmla="*/ 291844 w 3024845"/>
                  <a:gd name="connsiteY19" fmla="*/ 404490 h 840941"/>
                  <a:gd name="connsiteX20" fmla="*/ 291844 w 3024845"/>
                  <a:gd name="connsiteY20" fmla="*/ 405841 h 840941"/>
                  <a:gd name="connsiteX21" fmla="*/ 291844 w 3024845"/>
                  <a:gd name="connsiteY21" fmla="*/ 415299 h 840941"/>
                  <a:gd name="connsiteX22" fmla="*/ 336431 w 3024845"/>
                  <a:gd name="connsiteY22" fmla="*/ 415299 h 840941"/>
                  <a:gd name="connsiteX23" fmla="*/ 336431 w 3024845"/>
                  <a:gd name="connsiteY23" fmla="*/ 416380 h 840941"/>
                  <a:gd name="connsiteX24" fmla="*/ 336431 w 3024845"/>
                  <a:gd name="connsiteY24" fmla="*/ 423946 h 840941"/>
                  <a:gd name="connsiteX25" fmla="*/ 338457 w 3024845"/>
                  <a:gd name="connsiteY25" fmla="*/ 423946 h 840941"/>
                  <a:gd name="connsiteX26" fmla="*/ 352644 w 3024845"/>
                  <a:gd name="connsiteY26" fmla="*/ 423946 h 840941"/>
                  <a:gd name="connsiteX27" fmla="*/ 352644 w 3024845"/>
                  <a:gd name="connsiteY27" fmla="*/ 393681 h 840941"/>
                  <a:gd name="connsiteX28" fmla="*/ 397231 w 3024845"/>
                  <a:gd name="connsiteY28" fmla="*/ 393681 h 840941"/>
                  <a:gd name="connsiteX29" fmla="*/ 397231 w 3024845"/>
                  <a:gd name="connsiteY29" fmla="*/ 392330 h 840941"/>
                  <a:gd name="connsiteX30" fmla="*/ 397231 w 3024845"/>
                  <a:gd name="connsiteY30" fmla="*/ 382872 h 840941"/>
                  <a:gd name="connsiteX31" fmla="*/ 398245 w 3024845"/>
                  <a:gd name="connsiteY31" fmla="*/ 382872 h 840941"/>
                  <a:gd name="connsiteX32" fmla="*/ 405338 w 3024845"/>
                  <a:gd name="connsiteY32" fmla="*/ 382872 h 840941"/>
                  <a:gd name="connsiteX33" fmla="*/ 405338 w 3024845"/>
                  <a:gd name="connsiteY33" fmla="*/ 380981 h 840941"/>
                  <a:gd name="connsiteX34" fmla="*/ 405338 w 3024845"/>
                  <a:gd name="connsiteY34" fmla="*/ 367740 h 840941"/>
                  <a:gd name="connsiteX35" fmla="*/ 406098 w 3024845"/>
                  <a:gd name="connsiteY35" fmla="*/ 367740 h 840941"/>
                  <a:gd name="connsiteX36" fmla="*/ 411418 w 3024845"/>
                  <a:gd name="connsiteY36" fmla="*/ 367740 h 840941"/>
                  <a:gd name="connsiteX37" fmla="*/ 411418 w 3024845"/>
                  <a:gd name="connsiteY37" fmla="*/ 366659 h 840941"/>
                  <a:gd name="connsiteX38" fmla="*/ 411418 w 3024845"/>
                  <a:gd name="connsiteY38" fmla="*/ 359092 h 840941"/>
                  <a:gd name="connsiteX39" fmla="*/ 413445 w 3024845"/>
                  <a:gd name="connsiteY39" fmla="*/ 359092 h 840941"/>
                  <a:gd name="connsiteX40" fmla="*/ 427632 w 3024845"/>
                  <a:gd name="connsiteY40" fmla="*/ 359092 h 840941"/>
                  <a:gd name="connsiteX41" fmla="*/ 427632 w 3024845"/>
                  <a:gd name="connsiteY41" fmla="*/ 360173 h 840941"/>
                  <a:gd name="connsiteX42" fmla="*/ 427632 w 3024845"/>
                  <a:gd name="connsiteY42" fmla="*/ 367740 h 840941"/>
                  <a:gd name="connsiteX43" fmla="*/ 449925 w 3024845"/>
                  <a:gd name="connsiteY43" fmla="*/ 367740 h 840941"/>
                  <a:gd name="connsiteX44" fmla="*/ 449925 w 3024845"/>
                  <a:gd name="connsiteY44" fmla="*/ 365848 h 840941"/>
                  <a:gd name="connsiteX45" fmla="*/ 449925 w 3024845"/>
                  <a:gd name="connsiteY45" fmla="*/ 352607 h 840941"/>
                  <a:gd name="connsiteX46" fmla="*/ 451699 w 3024845"/>
                  <a:gd name="connsiteY46" fmla="*/ 352607 h 840941"/>
                  <a:gd name="connsiteX47" fmla="*/ 464112 w 3024845"/>
                  <a:gd name="connsiteY47" fmla="*/ 352607 h 840941"/>
                  <a:gd name="connsiteX48" fmla="*/ 464112 w 3024845"/>
                  <a:gd name="connsiteY48" fmla="*/ 376387 h 840941"/>
                  <a:gd name="connsiteX49" fmla="*/ 465126 w 3024845"/>
                  <a:gd name="connsiteY49" fmla="*/ 376387 h 840941"/>
                  <a:gd name="connsiteX50" fmla="*/ 472219 w 3024845"/>
                  <a:gd name="connsiteY50" fmla="*/ 376387 h 840941"/>
                  <a:gd name="connsiteX51" fmla="*/ 472219 w 3024845"/>
                  <a:gd name="connsiteY51" fmla="*/ 375306 h 840941"/>
                  <a:gd name="connsiteX52" fmla="*/ 472219 w 3024845"/>
                  <a:gd name="connsiteY52" fmla="*/ 367740 h 840941"/>
                  <a:gd name="connsiteX53" fmla="*/ 473992 w 3024845"/>
                  <a:gd name="connsiteY53" fmla="*/ 367740 h 840941"/>
                  <a:gd name="connsiteX54" fmla="*/ 486406 w 3024845"/>
                  <a:gd name="connsiteY54" fmla="*/ 367740 h 840941"/>
                  <a:gd name="connsiteX55" fmla="*/ 486406 w 3024845"/>
                  <a:gd name="connsiteY55" fmla="*/ 393681 h 840941"/>
                  <a:gd name="connsiteX56" fmla="*/ 488433 w 3024845"/>
                  <a:gd name="connsiteY56" fmla="*/ 393681 h 840941"/>
                  <a:gd name="connsiteX57" fmla="*/ 502619 w 3024845"/>
                  <a:gd name="connsiteY57" fmla="*/ 393681 h 840941"/>
                  <a:gd name="connsiteX58" fmla="*/ 502619 w 3024845"/>
                  <a:gd name="connsiteY58" fmla="*/ 395302 h 840941"/>
                  <a:gd name="connsiteX59" fmla="*/ 502619 w 3024845"/>
                  <a:gd name="connsiteY59" fmla="*/ 406652 h 840941"/>
                  <a:gd name="connsiteX60" fmla="*/ 503379 w 3024845"/>
                  <a:gd name="connsiteY60" fmla="*/ 406652 h 840941"/>
                  <a:gd name="connsiteX61" fmla="*/ 508700 w 3024845"/>
                  <a:gd name="connsiteY61" fmla="*/ 406652 h 840941"/>
                  <a:gd name="connsiteX62" fmla="*/ 508700 w 3024845"/>
                  <a:gd name="connsiteY62" fmla="*/ 405841 h 840941"/>
                  <a:gd name="connsiteX63" fmla="*/ 508700 w 3024845"/>
                  <a:gd name="connsiteY63" fmla="*/ 400166 h 840941"/>
                  <a:gd name="connsiteX64" fmla="*/ 539100 w 3024845"/>
                  <a:gd name="connsiteY64" fmla="*/ 400166 h 840941"/>
                  <a:gd name="connsiteX65" fmla="*/ 539100 w 3024845"/>
                  <a:gd name="connsiteY65" fmla="*/ 423946 h 840941"/>
                  <a:gd name="connsiteX66" fmla="*/ 540113 w 3024845"/>
                  <a:gd name="connsiteY66" fmla="*/ 423946 h 840941"/>
                  <a:gd name="connsiteX67" fmla="*/ 547207 w 3024845"/>
                  <a:gd name="connsiteY67" fmla="*/ 423946 h 840941"/>
                  <a:gd name="connsiteX68" fmla="*/ 547207 w 3024845"/>
                  <a:gd name="connsiteY68" fmla="*/ 425027 h 840941"/>
                  <a:gd name="connsiteX69" fmla="*/ 547207 w 3024845"/>
                  <a:gd name="connsiteY69" fmla="*/ 432593 h 840941"/>
                  <a:gd name="connsiteX70" fmla="*/ 547967 w 3024845"/>
                  <a:gd name="connsiteY70" fmla="*/ 432593 h 840941"/>
                  <a:gd name="connsiteX71" fmla="*/ 553287 w 3024845"/>
                  <a:gd name="connsiteY71" fmla="*/ 432593 h 840941"/>
                  <a:gd name="connsiteX72" fmla="*/ 553287 w 3024845"/>
                  <a:gd name="connsiteY72" fmla="*/ 430431 h 840941"/>
                  <a:gd name="connsiteX73" fmla="*/ 553287 w 3024845"/>
                  <a:gd name="connsiteY73" fmla="*/ 415299 h 840941"/>
                  <a:gd name="connsiteX74" fmla="*/ 554300 w 3024845"/>
                  <a:gd name="connsiteY74" fmla="*/ 415299 h 840941"/>
                  <a:gd name="connsiteX75" fmla="*/ 561394 w 3024845"/>
                  <a:gd name="connsiteY75" fmla="*/ 415299 h 840941"/>
                  <a:gd name="connsiteX76" fmla="*/ 561394 w 3024845"/>
                  <a:gd name="connsiteY76" fmla="*/ 416380 h 840941"/>
                  <a:gd name="connsiteX77" fmla="*/ 561394 w 3024845"/>
                  <a:gd name="connsiteY77" fmla="*/ 423946 h 840941"/>
                  <a:gd name="connsiteX78" fmla="*/ 566714 w 3024845"/>
                  <a:gd name="connsiteY78" fmla="*/ 421953 h 840941"/>
                  <a:gd name="connsiteX79" fmla="*/ 567474 w 3024845"/>
                  <a:gd name="connsiteY79" fmla="*/ 420973 h 840941"/>
                  <a:gd name="connsiteX80" fmla="*/ 567474 w 3024845"/>
                  <a:gd name="connsiteY80" fmla="*/ 415299 h 840941"/>
                  <a:gd name="connsiteX81" fmla="*/ 605981 w 3024845"/>
                  <a:gd name="connsiteY81" fmla="*/ 415299 h 840941"/>
                  <a:gd name="connsiteX82" fmla="*/ 605981 w 3024845"/>
                  <a:gd name="connsiteY82" fmla="*/ 439078 h 840941"/>
                  <a:gd name="connsiteX83" fmla="*/ 608007 w 3024845"/>
                  <a:gd name="connsiteY83" fmla="*/ 439078 h 840941"/>
                  <a:gd name="connsiteX84" fmla="*/ 622194 w 3024845"/>
                  <a:gd name="connsiteY84" fmla="*/ 439078 h 840941"/>
                  <a:gd name="connsiteX85" fmla="*/ 622194 w 3024845"/>
                  <a:gd name="connsiteY85" fmla="*/ 440159 h 840941"/>
                  <a:gd name="connsiteX86" fmla="*/ 622194 w 3024845"/>
                  <a:gd name="connsiteY86" fmla="*/ 447725 h 840941"/>
                  <a:gd name="connsiteX87" fmla="*/ 623968 w 3024845"/>
                  <a:gd name="connsiteY87" fmla="*/ 447725 h 840941"/>
                  <a:gd name="connsiteX88" fmla="*/ 636381 w 3024845"/>
                  <a:gd name="connsiteY88" fmla="*/ 447725 h 840941"/>
                  <a:gd name="connsiteX89" fmla="*/ 636381 w 3024845"/>
                  <a:gd name="connsiteY89" fmla="*/ 423946 h 840941"/>
                  <a:gd name="connsiteX90" fmla="*/ 637394 w 3024845"/>
                  <a:gd name="connsiteY90" fmla="*/ 423946 h 840941"/>
                  <a:gd name="connsiteX91" fmla="*/ 644488 w 3024845"/>
                  <a:gd name="connsiteY91" fmla="*/ 423946 h 840941"/>
                  <a:gd name="connsiteX92" fmla="*/ 644488 w 3024845"/>
                  <a:gd name="connsiteY92" fmla="*/ 391519 h 840941"/>
                  <a:gd name="connsiteX93" fmla="*/ 645501 w 3024845"/>
                  <a:gd name="connsiteY93" fmla="*/ 391519 h 840941"/>
                  <a:gd name="connsiteX94" fmla="*/ 652595 w 3024845"/>
                  <a:gd name="connsiteY94" fmla="*/ 391519 h 840941"/>
                  <a:gd name="connsiteX95" fmla="*/ 652595 w 3024845"/>
                  <a:gd name="connsiteY95" fmla="*/ 389628 h 840941"/>
                  <a:gd name="connsiteX96" fmla="*/ 652595 w 3024845"/>
                  <a:gd name="connsiteY96" fmla="*/ 376387 h 840941"/>
                  <a:gd name="connsiteX97" fmla="*/ 651328 w 3024845"/>
                  <a:gd name="connsiteY97" fmla="*/ 374765 h 840941"/>
                  <a:gd name="connsiteX98" fmla="*/ 656648 w 3024845"/>
                  <a:gd name="connsiteY98" fmla="*/ 363416 h 840941"/>
                  <a:gd name="connsiteX99" fmla="*/ 664755 w 3024845"/>
                  <a:gd name="connsiteY99" fmla="*/ 391519 h 840941"/>
                  <a:gd name="connsiteX100" fmla="*/ 665515 w 3024845"/>
                  <a:gd name="connsiteY100" fmla="*/ 391519 h 840941"/>
                  <a:gd name="connsiteX101" fmla="*/ 670835 w 3024845"/>
                  <a:gd name="connsiteY101" fmla="*/ 391519 h 840941"/>
                  <a:gd name="connsiteX102" fmla="*/ 670835 w 3024845"/>
                  <a:gd name="connsiteY102" fmla="*/ 285592 h 840941"/>
                  <a:gd name="connsiteX103" fmla="*/ 672355 w 3024845"/>
                  <a:gd name="connsiteY103" fmla="*/ 285592 h 840941"/>
                  <a:gd name="connsiteX104" fmla="*/ 682995 w 3024845"/>
                  <a:gd name="connsiteY104" fmla="*/ 285592 h 840941"/>
                  <a:gd name="connsiteX105" fmla="*/ 682995 w 3024845"/>
                  <a:gd name="connsiteY105" fmla="*/ 238033 h 840941"/>
                  <a:gd name="connsiteX106" fmla="*/ 709342 w 3024845"/>
                  <a:gd name="connsiteY106" fmla="*/ 238033 h 840941"/>
                  <a:gd name="connsiteX107" fmla="*/ 709342 w 3024845"/>
                  <a:gd name="connsiteY107" fmla="*/ 216415 h 840941"/>
                  <a:gd name="connsiteX108" fmla="*/ 743796 w 3024845"/>
                  <a:gd name="connsiteY108" fmla="*/ 216415 h 840941"/>
                  <a:gd name="connsiteX109" fmla="*/ 743796 w 3024845"/>
                  <a:gd name="connsiteY109" fmla="*/ 218847 h 840941"/>
                  <a:gd name="connsiteX110" fmla="*/ 743796 w 3024845"/>
                  <a:gd name="connsiteY110" fmla="*/ 235871 h 840941"/>
                  <a:gd name="connsiteX111" fmla="*/ 746076 w 3024845"/>
                  <a:gd name="connsiteY111" fmla="*/ 235871 h 840941"/>
                  <a:gd name="connsiteX112" fmla="*/ 762036 w 3024845"/>
                  <a:gd name="connsiteY112" fmla="*/ 235871 h 840941"/>
                  <a:gd name="connsiteX113" fmla="*/ 762036 w 3024845"/>
                  <a:gd name="connsiteY113" fmla="*/ 283430 h 840941"/>
                  <a:gd name="connsiteX114" fmla="*/ 763049 w 3024845"/>
                  <a:gd name="connsiteY114" fmla="*/ 283430 h 840941"/>
                  <a:gd name="connsiteX115" fmla="*/ 770143 w 3024845"/>
                  <a:gd name="connsiteY115" fmla="*/ 283430 h 840941"/>
                  <a:gd name="connsiteX116" fmla="*/ 784330 w 3024845"/>
                  <a:gd name="connsiteY116" fmla="*/ 287754 h 840941"/>
                  <a:gd name="connsiteX117" fmla="*/ 784330 w 3024845"/>
                  <a:gd name="connsiteY117" fmla="*/ 326666 h 840941"/>
                  <a:gd name="connsiteX118" fmla="*/ 785343 w 3024845"/>
                  <a:gd name="connsiteY118" fmla="*/ 326666 h 840941"/>
                  <a:gd name="connsiteX119" fmla="*/ 792436 w 3024845"/>
                  <a:gd name="connsiteY119" fmla="*/ 326666 h 840941"/>
                  <a:gd name="connsiteX120" fmla="*/ 792436 w 3024845"/>
                  <a:gd name="connsiteY120" fmla="*/ 328287 h 840941"/>
                  <a:gd name="connsiteX121" fmla="*/ 792436 w 3024845"/>
                  <a:gd name="connsiteY121" fmla="*/ 339636 h 840941"/>
                  <a:gd name="connsiteX122" fmla="*/ 794463 w 3024845"/>
                  <a:gd name="connsiteY122" fmla="*/ 339636 h 840941"/>
                  <a:gd name="connsiteX123" fmla="*/ 808650 w 3024845"/>
                  <a:gd name="connsiteY123" fmla="*/ 339636 h 840941"/>
                  <a:gd name="connsiteX124" fmla="*/ 814730 w 3024845"/>
                  <a:gd name="connsiteY124" fmla="*/ 346122 h 840941"/>
                  <a:gd name="connsiteX125" fmla="*/ 814730 w 3024845"/>
                  <a:gd name="connsiteY125" fmla="*/ 367740 h 840941"/>
                  <a:gd name="connsiteX126" fmla="*/ 817010 w 3024845"/>
                  <a:gd name="connsiteY126" fmla="*/ 367740 h 840941"/>
                  <a:gd name="connsiteX127" fmla="*/ 832970 w 3024845"/>
                  <a:gd name="connsiteY127" fmla="*/ 367740 h 840941"/>
                  <a:gd name="connsiteX128" fmla="*/ 832970 w 3024845"/>
                  <a:gd name="connsiteY128" fmla="*/ 368820 h 840941"/>
                  <a:gd name="connsiteX129" fmla="*/ 832970 w 3024845"/>
                  <a:gd name="connsiteY129" fmla="*/ 376387 h 840941"/>
                  <a:gd name="connsiteX130" fmla="*/ 834237 w 3024845"/>
                  <a:gd name="connsiteY130" fmla="*/ 376387 h 840941"/>
                  <a:gd name="connsiteX131" fmla="*/ 843104 w 3024845"/>
                  <a:gd name="connsiteY131" fmla="*/ 376387 h 840941"/>
                  <a:gd name="connsiteX132" fmla="*/ 843104 w 3024845"/>
                  <a:gd name="connsiteY132" fmla="*/ 378548 h 840941"/>
                  <a:gd name="connsiteX133" fmla="*/ 843104 w 3024845"/>
                  <a:gd name="connsiteY133" fmla="*/ 393681 h 840941"/>
                  <a:gd name="connsiteX134" fmla="*/ 847157 w 3024845"/>
                  <a:gd name="connsiteY134" fmla="*/ 391789 h 840941"/>
                  <a:gd name="connsiteX135" fmla="*/ 847157 w 3024845"/>
                  <a:gd name="connsiteY135" fmla="*/ 378548 h 840941"/>
                  <a:gd name="connsiteX136" fmla="*/ 848170 w 3024845"/>
                  <a:gd name="connsiteY136" fmla="*/ 378548 h 840941"/>
                  <a:gd name="connsiteX137" fmla="*/ 855264 w 3024845"/>
                  <a:gd name="connsiteY137" fmla="*/ 378548 h 840941"/>
                  <a:gd name="connsiteX138" fmla="*/ 855264 w 3024845"/>
                  <a:gd name="connsiteY138" fmla="*/ 380170 h 840941"/>
                  <a:gd name="connsiteX139" fmla="*/ 855264 w 3024845"/>
                  <a:gd name="connsiteY139" fmla="*/ 391519 h 840941"/>
                  <a:gd name="connsiteX140" fmla="*/ 856024 w 3024845"/>
                  <a:gd name="connsiteY140" fmla="*/ 391519 h 840941"/>
                  <a:gd name="connsiteX141" fmla="*/ 861344 w 3024845"/>
                  <a:gd name="connsiteY141" fmla="*/ 391519 h 840941"/>
                  <a:gd name="connsiteX142" fmla="*/ 909984 w 3024845"/>
                  <a:gd name="connsiteY142" fmla="*/ 387196 h 840941"/>
                  <a:gd name="connsiteX143" fmla="*/ 909984 w 3024845"/>
                  <a:gd name="connsiteY143" fmla="*/ 388547 h 840941"/>
                  <a:gd name="connsiteX144" fmla="*/ 909984 w 3024845"/>
                  <a:gd name="connsiteY144" fmla="*/ 398004 h 840941"/>
                  <a:gd name="connsiteX145" fmla="*/ 910744 w 3024845"/>
                  <a:gd name="connsiteY145" fmla="*/ 398004 h 840941"/>
                  <a:gd name="connsiteX146" fmla="*/ 916065 w 3024845"/>
                  <a:gd name="connsiteY146" fmla="*/ 398004 h 840941"/>
                  <a:gd name="connsiteX147" fmla="*/ 916065 w 3024845"/>
                  <a:gd name="connsiteY147" fmla="*/ 400166 h 840941"/>
                  <a:gd name="connsiteX148" fmla="*/ 916065 w 3024845"/>
                  <a:gd name="connsiteY148" fmla="*/ 415299 h 840941"/>
                  <a:gd name="connsiteX149" fmla="*/ 918091 w 3024845"/>
                  <a:gd name="connsiteY149" fmla="*/ 413948 h 840941"/>
                  <a:gd name="connsiteX150" fmla="*/ 932278 w 3024845"/>
                  <a:gd name="connsiteY150" fmla="*/ 404490 h 840941"/>
                  <a:gd name="connsiteX151" fmla="*/ 938358 w 3024845"/>
                  <a:gd name="connsiteY151" fmla="*/ 363416 h 840941"/>
                  <a:gd name="connsiteX152" fmla="*/ 939118 w 3024845"/>
                  <a:gd name="connsiteY152" fmla="*/ 363146 h 840941"/>
                  <a:gd name="connsiteX153" fmla="*/ 944438 w 3024845"/>
                  <a:gd name="connsiteY153" fmla="*/ 361254 h 840941"/>
                  <a:gd name="connsiteX154" fmla="*/ 946465 w 3024845"/>
                  <a:gd name="connsiteY154" fmla="*/ 292077 h 840941"/>
                  <a:gd name="connsiteX155" fmla="*/ 948492 w 3024845"/>
                  <a:gd name="connsiteY155" fmla="*/ 361254 h 840941"/>
                  <a:gd name="connsiteX156" fmla="*/ 949252 w 3024845"/>
                  <a:gd name="connsiteY156" fmla="*/ 361524 h 840941"/>
                  <a:gd name="connsiteX157" fmla="*/ 954572 w 3024845"/>
                  <a:gd name="connsiteY157" fmla="*/ 363416 h 840941"/>
                  <a:gd name="connsiteX158" fmla="*/ 954572 w 3024845"/>
                  <a:gd name="connsiteY158" fmla="*/ 276945 h 840941"/>
                  <a:gd name="connsiteX159" fmla="*/ 958625 w 3024845"/>
                  <a:gd name="connsiteY159" fmla="*/ 244518 h 840941"/>
                  <a:gd name="connsiteX160" fmla="*/ 997132 w 3024845"/>
                  <a:gd name="connsiteY160" fmla="*/ 244518 h 840941"/>
                  <a:gd name="connsiteX161" fmla="*/ 997132 w 3024845"/>
                  <a:gd name="connsiteY161" fmla="*/ 276945 h 840941"/>
                  <a:gd name="connsiteX162" fmla="*/ 997892 w 3024845"/>
                  <a:gd name="connsiteY162" fmla="*/ 276945 h 840941"/>
                  <a:gd name="connsiteX163" fmla="*/ 1003212 w 3024845"/>
                  <a:gd name="connsiteY163" fmla="*/ 276945 h 840941"/>
                  <a:gd name="connsiteX164" fmla="*/ 1003212 w 3024845"/>
                  <a:gd name="connsiteY164" fmla="*/ 194797 h 840941"/>
                  <a:gd name="connsiteX165" fmla="*/ 1004986 w 3024845"/>
                  <a:gd name="connsiteY165" fmla="*/ 194797 h 840941"/>
                  <a:gd name="connsiteX166" fmla="*/ 1017399 w 3024845"/>
                  <a:gd name="connsiteY166" fmla="*/ 194797 h 840941"/>
                  <a:gd name="connsiteX167" fmla="*/ 1017399 w 3024845"/>
                  <a:gd name="connsiteY167" fmla="*/ 192906 h 840941"/>
                  <a:gd name="connsiteX168" fmla="*/ 1017399 w 3024845"/>
                  <a:gd name="connsiteY168" fmla="*/ 179665 h 840941"/>
                  <a:gd name="connsiteX169" fmla="*/ 1039693 w 3024845"/>
                  <a:gd name="connsiteY169" fmla="*/ 179665 h 840941"/>
                  <a:gd name="connsiteX170" fmla="*/ 1039693 w 3024845"/>
                  <a:gd name="connsiteY170" fmla="*/ 178584 h 840941"/>
                  <a:gd name="connsiteX171" fmla="*/ 1039693 w 3024845"/>
                  <a:gd name="connsiteY171" fmla="*/ 171018 h 840941"/>
                  <a:gd name="connsiteX172" fmla="*/ 1041466 w 3024845"/>
                  <a:gd name="connsiteY172" fmla="*/ 171018 h 840941"/>
                  <a:gd name="connsiteX173" fmla="*/ 1053880 w 3024845"/>
                  <a:gd name="connsiteY173" fmla="*/ 171018 h 840941"/>
                  <a:gd name="connsiteX174" fmla="*/ 1053880 w 3024845"/>
                  <a:gd name="connsiteY174" fmla="*/ 172099 h 840941"/>
                  <a:gd name="connsiteX175" fmla="*/ 1053880 w 3024845"/>
                  <a:gd name="connsiteY175" fmla="*/ 179665 h 840941"/>
                  <a:gd name="connsiteX176" fmla="*/ 1054640 w 3024845"/>
                  <a:gd name="connsiteY176" fmla="*/ 179665 h 840941"/>
                  <a:gd name="connsiteX177" fmla="*/ 1059960 w 3024845"/>
                  <a:gd name="connsiteY177" fmla="*/ 179665 h 840941"/>
                  <a:gd name="connsiteX178" fmla="*/ 1070093 w 3024845"/>
                  <a:gd name="connsiteY178" fmla="*/ 175341 h 840941"/>
                  <a:gd name="connsiteX179" fmla="*/ 1074146 w 3024845"/>
                  <a:gd name="connsiteY179" fmla="*/ 178584 h 840941"/>
                  <a:gd name="connsiteX180" fmla="*/ 1074146 w 3024845"/>
                  <a:gd name="connsiteY180" fmla="*/ 171018 h 840941"/>
                  <a:gd name="connsiteX181" fmla="*/ 1076426 w 3024845"/>
                  <a:gd name="connsiteY181" fmla="*/ 171018 h 840941"/>
                  <a:gd name="connsiteX182" fmla="*/ 1092387 w 3024845"/>
                  <a:gd name="connsiteY182" fmla="*/ 171018 h 840941"/>
                  <a:gd name="connsiteX183" fmla="*/ 1092387 w 3024845"/>
                  <a:gd name="connsiteY183" fmla="*/ 172099 h 840941"/>
                  <a:gd name="connsiteX184" fmla="*/ 1092387 w 3024845"/>
                  <a:gd name="connsiteY184" fmla="*/ 179665 h 840941"/>
                  <a:gd name="connsiteX185" fmla="*/ 1122787 w 3024845"/>
                  <a:gd name="connsiteY185" fmla="*/ 179665 h 840941"/>
                  <a:gd name="connsiteX186" fmla="*/ 1122787 w 3024845"/>
                  <a:gd name="connsiteY186" fmla="*/ 181286 h 840941"/>
                  <a:gd name="connsiteX187" fmla="*/ 1122787 w 3024845"/>
                  <a:gd name="connsiteY187" fmla="*/ 192636 h 840941"/>
                  <a:gd name="connsiteX188" fmla="*/ 1149134 w 3024845"/>
                  <a:gd name="connsiteY188" fmla="*/ 192636 h 840941"/>
                  <a:gd name="connsiteX189" fmla="*/ 1149134 w 3024845"/>
                  <a:gd name="connsiteY189" fmla="*/ 222900 h 840941"/>
                  <a:gd name="connsiteX190" fmla="*/ 1149894 w 3024845"/>
                  <a:gd name="connsiteY190" fmla="*/ 222900 h 840941"/>
                  <a:gd name="connsiteX191" fmla="*/ 1155214 w 3024845"/>
                  <a:gd name="connsiteY191" fmla="*/ 222900 h 840941"/>
                  <a:gd name="connsiteX192" fmla="*/ 1155214 w 3024845"/>
                  <a:gd name="connsiteY192" fmla="*/ 223981 h 840941"/>
                  <a:gd name="connsiteX193" fmla="*/ 1155214 w 3024845"/>
                  <a:gd name="connsiteY193" fmla="*/ 231548 h 840941"/>
                  <a:gd name="connsiteX194" fmla="*/ 1159268 w 3024845"/>
                  <a:gd name="connsiteY194" fmla="*/ 261812 h 840941"/>
                  <a:gd name="connsiteX195" fmla="*/ 1160028 w 3024845"/>
                  <a:gd name="connsiteY195" fmla="*/ 261812 h 840941"/>
                  <a:gd name="connsiteX196" fmla="*/ 1165348 w 3024845"/>
                  <a:gd name="connsiteY196" fmla="*/ 261812 h 840941"/>
                  <a:gd name="connsiteX197" fmla="*/ 1165348 w 3024845"/>
                  <a:gd name="connsiteY197" fmla="*/ 262623 h 840941"/>
                  <a:gd name="connsiteX198" fmla="*/ 1165348 w 3024845"/>
                  <a:gd name="connsiteY198" fmla="*/ 268298 h 840941"/>
                  <a:gd name="connsiteX199" fmla="*/ 1166361 w 3024845"/>
                  <a:gd name="connsiteY199" fmla="*/ 268298 h 840941"/>
                  <a:gd name="connsiteX200" fmla="*/ 1173454 w 3024845"/>
                  <a:gd name="connsiteY200" fmla="*/ 268298 h 840941"/>
                  <a:gd name="connsiteX201" fmla="*/ 1173454 w 3024845"/>
                  <a:gd name="connsiteY201" fmla="*/ 298563 h 840941"/>
                  <a:gd name="connsiteX202" fmla="*/ 1175481 w 3024845"/>
                  <a:gd name="connsiteY202" fmla="*/ 298563 h 840941"/>
                  <a:gd name="connsiteX203" fmla="*/ 1189668 w 3024845"/>
                  <a:gd name="connsiteY203" fmla="*/ 298563 h 840941"/>
                  <a:gd name="connsiteX204" fmla="*/ 1189668 w 3024845"/>
                  <a:gd name="connsiteY204" fmla="*/ 322342 h 840941"/>
                  <a:gd name="connsiteX205" fmla="*/ 1191695 w 3024845"/>
                  <a:gd name="connsiteY205" fmla="*/ 323963 h 840941"/>
                  <a:gd name="connsiteX206" fmla="*/ 1191695 w 3024845"/>
                  <a:gd name="connsiteY206" fmla="*/ 335313 h 840941"/>
                  <a:gd name="connsiteX207" fmla="*/ 1192455 w 3024845"/>
                  <a:gd name="connsiteY207" fmla="*/ 335313 h 840941"/>
                  <a:gd name="connsiteX208" fmla="*/ 1197775 w 3024845"/>
                  <a:gd name="connsiteY208" fmla="*/ 335313 h 840941"/>
                  <a:gd name="connsiteX209" fmla="*/ 1197775 w 3024845"/>
                  <a:gd name="connsiteY209" fmla="*/ 359092 h 840941"/>
                  <a:gd name="connsiteX210" fmla="*/ 1199041 w 3024845"/>
                  <a:gd name="connsiteY210" fmla="*/ 359092 h 840941"/>
                  <a:gd name="connsiteX211" fmla="*/ 1207908 w 3024845"/>
                  <a:gd name="connsiteY211" fmla="*/ 359092 h 840941"/>
                  <a:gd name="connsiteX212" fmla="*/ 1209935 w 3024845"/>
                  <a:gd name="connsiteY212" fmla="*/ 363146 h 840941"/>
                  <a:gd name="connsiteX213" fmla="*/ 1209935 w 3024845"/>
                  <a:gd name="connsiteY213" fmla="*/ 376387 h 840941"/>
                  <a:gd name="connsiteX214" fmla="*/ 1211455 w 3024845"/>
                  <a:gd name="connsiteY214" fmla="*/ 374495 h 840941"/>
                  <a:gd name="connsiteX215" fmla="*/ 1222095 w 3024845"/>
                  <a:gd name="connsiteY215" fmla="*/ 361254 h 840941"/>
                  <a:gd name="connsiteX216" fmla="*/ 1250469 w 3024845"/>
                  <a:gd name="connsiteY216" fmla="*/ 361254 h 840941"/>
                  <a:gd name="connsiteX217" fmla="*/ 1250469 w 3024845"/>
                  <a:gd name="connsiteY217" fmla="*/ 447725 h 840941"/>
                  <a:gd name="connsiteX218" fmla="*/ 1251229 w 3024845"/>
                  <a:gd name="connsiteY218" fmla="*/ 447725 h 840941"/>
                  <a:gd name="connsiteX219" fmla="*/ 1256549 w 3024845"/>
                  <a:gd name="connsiteY219" fmla="*/ 447725 h 840941"/>
                  <a:gd name="connsiteX220" fmla="*/ 1257309 w 3024845"/>
                  <a:gd name="connsiteY220" fmla="*/ 446374 h 840941"/>
                  <a:gd name="connsiteX221" fmla="*/ 1262629 w 3024845"/>
                  <a:gd name="connsiteY221" fmla="*/ 436916 h 840941"/>
                  <a:gd name="connsiteX222" fmla="*/ 1262629 w 3024845"/>
                  <a:gd name="connsiteY222" fmla="*/ 438808 h 840941"/>
                  <a:gd name="connsiteX223" fmla="*/ 1262629 w 3024845"/>
                  <a:gd name="connsiteY223" fmla="*/ 452049 h 840941"/>
                  <a:gd name="connsiteX224" fmla="*/ 1266682 w 3024845"/>
                  <a:gd name="connsiteY224" fmla="*/ 406652 h 840941"/>
                  <a:gd name="connsiteX225" fmla="*/ 1267442 w 3024845"/>
                  <a:gd name="connsiteY225" fmla="*/ 406652 h 840941"/>
                  <a:gd name="connsiteX226" fmla="*/ 1272762 w 3024845"/>
                  <a:gd name="connsiteY226" fmla="*/ 406652 h 840941"/>
                  <a:gd name="connsiteX227" fmla="*/ 1272762 w 3024845"/>
                  <a:gd name="connsiteY227" fmla="*/ 341798 h 840941"/>
                  <a:gd name="connsiteX228" fmla="*/ 1273776 w 3024845"/>
                  <a:gd name="connsiteY228" fmla="*/ 341798 h 840941"/>
                  <a:gd name="connsiteX229" fmla="*/ 1280869 w 3024845"/>
                  <a:gd name="connsiteY229" fmla="*/ 341798 h 840941"/>
                  <a:gd name="connsiteX230" fmla="*/ 1293029 w 3024845"/>
                  <a:gd name="connsiteY230" fmla="*/ 298563 h 840941"/>
                  <a:gd name="connsiteX231" fmla="*/ 1294296 w 3024845"/>
                  <a:gd name="connsiteY231" fmla="*/ 298563 h 840941"/>
                  <a:gd name="connsiteX232" fmla="*/ 1303163 w 3024845"/>
                  <a:gd name="connsiteY232" fmla="*/ 298563 h 840941"/>
                  <a:gd name="connsiteX233" fmla="*/ 1313296 w 3024845"/>
                  <a:gd name="connsiteY233" fmla="*/ 341798 h 840941"/>
                  <a:gd name="connsiteX234" fmla="*/ 1314309 w 3024845"/>
                  <a:gd name="connsiteY234" fmla="*/ 341798 h 840941"/>
                  <a:gd name="connsiteX235" fmla="*/ 1321403 w 3024845"/>
                  <a:gd name="connsiteY235" fmla="*/ 341798 h 840941"/>
                  <a:gd name="connsiteX236" fmla="*/ 1321403 w 3024845"/>
                  <a:gd name="connsiteY236" fmla="*/ 380710 h 840941"/>
                  <a:gd name="connsiteX237" fmla="*/ 1323176 w 3024845"/>
                  <a:gd name="connsiteY237" fmla="*/ 380710 h 840941"/>
                  <a:gd name="connsiteX238" fmla="*/ 1335590 w 3024845"/>
                  <a:gd name="connsiteY238" fmla="*/ 380710 h 840941"/>
                  <a:gd name="connsiteX239" fmla="*/ 1335590 w 3024845"/>
                  <a:gd name="connsiteY239" fmla="*/ 382872 h 840941"/>
                  <a:gd name="connsiteX240" fmla="*/ 1335590 w 3024845"/>
                  <a:gd name="connsiteY240" fmla="*/ 398004 h 840941"/>
                  <a:gd name="connsiteX241" fmla="*/ 1339643 w 3024845"/>
                  <a:gd name="connsiteY241" fmla="*/ 395843 h 840941"/>
                  <a:gd name="connsiteX242" fmla="*/ 1339643 w 3024845"/>
                  <a:gd name="connsiteY242" fmla="*/ 380710 h 840941"/>
                  <a:gd name="connsiteX243" fmla="*/ 1341163 w 3024845"/>
                  <a:gd name="connsiteY243" fmla="*/ 380710 h 840941"/>
                  <a:gd name="connsiteX244" fmla="*/ 1351803 w 3024845"/>
                  <a:gd name="connsiteY244" fmla="*/ 380710 h 840941"/>
                  <a:gd name="connsiteX245" fmla="*/ 1351803 w 3024845"/>
                  <a:gd name="connsiteY245" fmla="*/ 382331 h 840941"/>
                  <a:gd name="connsiteX246" fmla="*/ 1351803 w 3024845"/>
                  <a:gd name="connsiteY246" fmla="*/ 393681 h 840941"/>
                  <a:gd name="connsiteX247" fmla="*/ 1382204 w 3024845"/>
                  <a:gd name="connsiteY247" fmla="*/ 393681 h 840941"/>
                  <a:gd name="connsiteX248" fmla="*/ 1382204 w 3024845"/>
                  <a:gd name="connsiteY248" fmla="*/ 356931 h 840941"/>
                  <a:gd name="connsiteX249" fmla="*/ 1383470 w 3024845"/>
                  <a:gd name="connsiteY249" fmla="*/ 356931 h 840941"/>
                  <a:gd name="connsiteX250" fmla="*/ 1392337 w 3024845"/>
                  <a:gd name="connsiteY250" fmla="*/ 356931 h 840941"/>
                  <a:gd name="connsiteX251" fmla="*/ 1392337 w 3024845"/>
                  <a:gd name="connsiteY251" fmla="*/ 378548 h 840941"/>
                  <a:gd name="connsiteX252" fmla="*/ 1394364 w 3024845"/>
                  <a:gd name="connsiteY252" fmla="*/ 346122 h 840941"/>
                  <a:gd name="connsiteX253" fmla="*/ 1416657 w 3024845"/>
                  <a:gd name="connsiteY253" fmla="*/ 346122 h 840941"/>
                  <a:gd name="connsiteX254" fmla="*/ 1416657 w 3024845"/>
                  <a:gd name="connsiteY254" fmla="*/ 344500 h 840941"/>
                  <a:gd name="connsiteX255" fmla="*/ 1416657 w 3024845"/>
                  <a:gd name="connsiteY255" fmla="*/ 333151 h 840941"/>
                  <a:gd name="connsiteX256" fmla="*/ 1417417 w 3024845"/>
                  <a:gd name="connsiteY256" fmla="*/ 333151 h 840941"/>
                  <a:gd name="connsiteX257" fmla="*/ 1422737 w 3024845"/>
                  <a:gd name="connsiteY257" fmla="*/ 333151 h 840941"/>
                  <a:gd name="connsiteX258" fmla="*/ 1422737 w 3024845"/>
                  <a:gd name="connsiteY258" fmla="*/ 331260 h 840941"/>
                  <a:gd name="connsiteX259" fmla="*/ 1422737 w 3024845"/>
                  <a:gd name="connsiteY259" fmla="*/ 318019 h 840941"/>
                  <a:gd name="connsiteX260" fmla="*/ 1426791 w 3024845"/>
                  <a:gd name="connsiteY260" fmla="*/ 324504 h 840941"/>
                  <a:gd name="connsiteX261" fmla="*/ 1429071 w 3024845"/>
                  <a:gd name="connsiteY261" fmla="*/ 324504 h 840941"/>
                  <a:gd name="connsiteX262" fmla="*/ 1445031 w 3024845"/>
                  <a:gd name="connsiteY262" fmla="*/ 324504 h 840941"/>
                  <a:gd name="connsiteX263" fmla="*/ 1445031 w 3024845"/>
                  <a:gd name="connsiteY263" fmla="*/ 323693 h 840941"/>
                  <a:gd name="connsiteX264" fmla="*/ 1445031 w 3024845"/>
                  <a:gd name="connsiteY264" fmla="*/ 318019 h 840941"/>
                  <a:gd name="connsiteX265" fmla="*/ 1445791 w 3024845"/>
                  <a:gd name="connsiteY265" fmla="*/ 318019 h 840941"/>
                  <a:gd name="connsiteX266" fmla="*/ 1451111 w 3024845"/>
                  <a:gd name="connsiteY266" fmla="*/ 318019 h 840941"/>
                  <a:gd name="connsiteX267" fmla="*/ 1451111 w 3024845"/>
                  <a:gd name="connsiteY267" fmla="*/ 319370 h 840941"/>
                  <a:gd name="connsiteX268" fmla="*/ 1451111 w 3024845"/>
                  <a:gd name="connsiteY268" fmla="*/ 328828 h 840941"/>
                  <a:gd name="connsiteX269" fmla="*/ 1489618 w 3024845"/>
                  <a:gd name="connsiteY269" fmla="*/ 328828 h 840941"/>
                  <a:gd name="connsiteX270" fmla="*/ 1489618 w 3024845"/>
                  <a:gd name="connsiteY270" fmla="*/ 467181 h 840941"/>
                  <a:gd name="connsiteX271" fmla="*/ 1491138 w 3024845"/>
                  <a:gd name="connsiteY271" fmla="*/ 467181 h 840941"/>
                  <a:gd name="connsiteX272" fmla="*/ 1501778 w 3024845"/>
                  <a:gd name="connsiteY272" fmla="*/ 467181 h 840941"/>
                  <a:gd name="connsiteX273" fmla="*/ 1501778 w 3024845"/>
                  <a:gd name="connsiteY273" fmla="*/ 454211 h 840941"/>
                  <a:gd name="connsiteX274" fmla="*/ 1505832 w 3024845"/>
                  <a:gd name="connsiteY274" fmla="*/ 454211 h 840941"/>
                  <a:gd name="connsiteX275" fmla="*/ 1505832 w 3024845"/>
                  <a:gd name="connsiteY275" fmla="*/ 467181 h 840941"/>
                  <a:gd name="connsiteX276" fmla="*/ 1536232 w 3024845"/>
                  <a:gd name="connsiteY276" fmla="*/ 467181 h 840941"/>
                  <a:gd name="connsiteX277" fmla="*/ 1536232 w 3024845"/>
                  <a:gd name="connsiteY277" fmla="*/ 436916 h 840941"/>
                  <a:gd name="connsiteX278" fmla="*/ 1548392 w 3024845"/>
                  <a:gd name="connsiteY278" fmla="*/ 436916 h 840941"/>
                  <a:gd name="connsiteX279" fmla="*/ 1560552 w 3024845"/>
                  <a:gd name="connsiteY279" fmla="*/ 434755 h 840941"/>
                  <a:gd name="connsiteX280" fmla="*/ 1564606 w 3024845"/>
                  <a:gd name="connsiteY280" fmla="*/ 436916 h 840941"/>
                  <a:gd name="connsiteX281" fmla="*/ 1574739 w 3024845"/>
                  <a:gd name="connsiteY281" fmla="*/ 436916 h 840941"/>
                  <a:gd name="connsiteX282" fmla="*/ 1574739 w 3024845"/>
                  <a:gd name="connsiteY282" fmla="*/ 467181 h 840941"/>
                  <a:gd name="connsiteX283" fmla="*/ 1582846 w 3024845"/>
                  <a:gd name="connsiteY283" fmla="*/ 467181 h 840941"/>
                  <a:gd name="connsiteX284" fmla="*/ 1582846 w 3024845"/>
                  <a:gd name="connsiteY284" fmla="*/ 484476 h 840941"/>
                  <a:gd name="connsiteX285" fmla="*/ 1592182 w 3024845"/>
                  <a:gd name="connsiteY285" fmla="*/ 485381 h 840941"/>
                  <a:gd name="connsiteX286" fmla="*/ 1605140 w 3024845"/>
                  <a:gd name="connsiteY286" fmla="*/ 485381 h 840941"/>
                  <a:gd name="connsiteX287" fmla="*/ 1605140 w 3024845"/>
                  <a:gd name="connsiteY287" fmla="*/ 469343 h 840941"/>
                  <a:gd name="connsiteX288" fmla="*/ 1673096 w 3024845"/>
                  <a:gd name="connsiteY288" fmla="*/ 469343 h 840941"/>
                  <a:gd name="connsiteX289" fmla="*/ 1673096 w 3024845"/>
                  <a:gd name="connsiteY289" fmla="*/ 384090 h 840941"/>
                  <a:gd name="connsiteX290" fmla="*/ 1745104 w 3024845"/>
                  <a:gd name="connsiteY290" fmla="*/ 384090 h 840941"/>
                  <a:gd name="connsiteX291" fmla="*/ 1745104 w 3024845"/>
                  <a:gd name="connsiteY291" fmla="*/ 462858 h 840941"/>
                  <a:gd name="connsiteX292" fmla="*/ 1747008 w 3024845"/>
                  <a:gd name="connsiteY292" fmla="*/ 462858 h 840941"/>
                  <a:gd name="connsiteX293" fmla="*/ 1748250 w 3024845"/>
                  <a:gd name="connsiteY293" fmla="*/ 485381 h 840941"/>
                  <a:gd name="connsiteX294" fmla="*/ 1757926 w 3024845"/>
                  <a:gd name="connsiteY294" fmla="*/ 485381 h 840941"/>
                  <a:gd name="connsiteX295" fmla="*/ 1759168 w 3024845"/>
                  <a:gd name="connsiteY295" fmla="*/ 462858 h 840941"/>
                  <a:gd name="connsiteX296" fmla="*/ 1765248 w 3024845"/>
                  <a:gd name="connsiteY296" fmla="*/ 462858 h 840941"/>
                  <a:gd name="connsiteX297" fmla="*/ 1766490 w 3024845"/>
                  <a:gd name="connsiteY297" fmla="*/ 485381 h 840941"/>
                  <a:gd name="connsiteX298" fmla="*/ 1817112 w 3024845"/>
                  <a:gd name="connsiteY298" fmla="*/ 485381 h 840941"/>
                  <a:gd name="connsiteX299" fmla="*/ 1817112 w 3024845"/>
                  <a:gd name="connsiteY299" fmla="*/ 322353 h 840941"/>
                  <a:gd name="connsiteX300" fmla="*/ 2014439 w 3024845"/>
                  <a:gd name="connsiteY300" fmla="*/ 322353 h 840941"/>
                  <a:gd name="connsiteX301" fmla="*/ 2014439 w 3024845"/>
                  <a:gd name="connsiteY301" fmla="*/ 485381 h 840941"/>
                  <a:gd name="connsiteX302" fmla="*/ 2033136 w 3024845"/>
                  <a:gd name="connsiteY302" fmla="*/ 485381 h 840941"/>
                  <a:gd name="connsiteX303" fmla="*/ 2033136 w 3024845"/>
                  <a:gd name="connsiteY303" fmla="*/ 402688 h 840941"/>
                  <a:gd name="connsiteX304" fmla="*/ 2128256 w 3024845"/>
                  <a:gd name="connsiteY304" fmla="*/ 402688 h 840941"/>
                  <a:gd name="connsiteX305" fmla="*/ 2180720 w 3024845"/>
                  <a:gd name="connsiteY305" fmla="*/ 337475 h 840941"/>
                  <a:gd name="connsiteX306" fmla="*/ 2245574 w 3024845"/>
                  <a:gd name="connsiteY306" fmla="*/ 337475 h 840941"/>
                  <a:gd name="connsiteX307" fmla="*/ 2245574 w 3024845"/>
                  <a:gd name="connsiteY307" fmla="*/ 413137 h 840941"/>
                  <a:gd name="connsiteX308" fmla="*/ 2253681 w 3024845"/>
                  <a:gd name="connsiteY308" fmla="*/ 413137 h 840941"/>
                  <a:gd name="connsiteX309" fmla="*/ 2255708 w 3024845"/>
                  <a:gd name="connsiteY309" fmla="*/ 406652 h 840941"/>
                  <a:gd name="connsiteX310" fmla="*/ 2261788 w 3024845"/>
                  <a:gd name="connsiteY310" fmla="*/ 406652 h 840941"/>
                  <a:gd name="connsiteX311" fmla="*/ 2263815 w 3024845"/>
                  <a:gd name="connsiteY311" fmla="*/ 415299 h 840941"/>
                  <a:gd name="connsiteX312" fmla="*/ 2275975 w 3024845"/>
                  <a:gd name="connsiteY312" fmla="*/ 415299 h 840941"/>
                  <a:gd name="connsiteX313" fmla="*/ 2275975 w 3024845"/>
                  <a:gd name="connsiteY313" fmla="*/ 408813 h 840941"/>
                  <a:gd name="connsiteX314" fmla="*/ 2298268 w 3024845"/>
                  <a:gd name="connsiteY314" fmla="*/ 408813 h 840941"/>
                  <a:gd name="connsiteX315" fmla="*/ 2298268 w 3024845"/>
                  <a:gd name="connsiteY315" fmla="*/ 415299 h 840941"/>
                  <a:gd name="connsiteX316" fmla="*/ 2318535 w 3024845"/>
                  <a:gd name="connsiteY316" fmla="*/ 415299 h 840941"/>
                  <a:gd name="connsiteX317" fmla="*/ 2318535 w 3024845"/>
                  <a:gd name="connsiteY317" fmla="*/ 460696 h 840941"/>
                  <a:gd name="connsiteX318" fmla="*/ 2332722 w 3024845"/>
                  <a:gd name="connsiteY318" fmla="*/ 460696 h 840941"/>
                  <a:gd name="connsiteX319" fmla="*/ 2332722 w 3024845"/>
                  <a:gd name="connsiteY319" fmla="*/ 447725 h 840941"/>
                  <a:gd name="connsiteX320" fmla="*/ 2348936 w 3024845"/>
                  <a:gd name="connsiteY320" fmla="*/ 447725 h 840941"/>
                  <a:gd name="connsiteX321" fmla="*/ 2348936 w 3024845"/>
                  <a:gd name="connsiteY321" fmla="*/ 268298 h 840941"/>
                  <a:gd name="connsiteX322" fmla="*/ 2355016 w 3024845"/>
                  <a:gd name="connsiteY322" fmla="*/ 261812 h 840941"/>
                  <a:gd name="connsiteX323" fmla="*/ 2427977 w 3024845"/>
                  <a:gd name="connsiteY323" fmla="*/ 261812 h 840941"/>
                  <a:gd name="connsiteX324" fmla="*/ 2427977 w 3024845"/>
                  <a:gd name="connsiteY324" fmla="*/ 270460 h 840941"/>
                  <a:gd name="connsiteX325" fmla="*/ 2438110 w 3024845"/>
                  <a:gd name="connsiteY325" fmla="*/ 270460 h 840941"/>
                  <a:gd name="connsiteX326" fmla="*/ 2438110 w 3024845"/>
                  <a:gd name="connsiteY326" fmla="*/ 385034 h 840941"/>
                  <a:gd name="connsiteX327" fmla="*/ 2460404 w 3024845"/>
                  <a:gd name="connsiteY327" fmla="*/ 385034 h 840941"/>
                  <a:gd name="connsiteX328" fmla="*/ 2460404 w 3024845"/>
                  <a:gd name="connsiteY328" fmla="*/ 318019 h 840941"/>
                  <a:gd name="connsiteX329" fmla="*/ 2486751 w 3024845"/>
                  <a:gd name="connsiteY329" fmla="*/ 318019 h 840941"/>
                  <a:gd name="connsiteX330" fmla="*/ 2490804 w 3024845"/>
                  <a:gd name="connsiteY330" fmla="*/ 313695 h 840941"/>
                  <a:gd name="connsiteX331" fmla="*/ 2498911 w 3024845"/>
                  <a:gd name="connsiteY331" fmla="*/ 313695 h 840941"/>
                  <a:gd name="connsiteX332" fmla="*/ 2502964 w 3024845"/>
                  <a:gd name="connsiteY332" fmla="*/ 318019 h 840941"/>
                  <a:gd name="connsiteX333" fmla="*/ 2525258 w 3024845"/>
                  <a:gd name="connsiteY333" fmla="*/ 318019 h 840941"/>
                  <a:gd name="connsiteX334" fmla="*/ 2525258 w 3024845"/>
                  <a:gd name="connsiteY334" fmla="*/ 201283 h 840941"/>
                  <a:gd name="connsiteX335" fmla="*/ 2582005 w 3024845"/>
                  <a:gd name="connsiteY335" fmla="*/ 190474 h 840941"/>
                  <a:gd name="connsiteX336" fmla="*/ 2582005 w 3024845"/>
                  <a:gd name="connsiteY336" fmla="*/ 191555 h 840941"/>
                  <a:gd name="connsiteX337" fmla="*/ 2582005 w 3024845"/>
                  <a:gd name="connsiteY337" fmla="*/ 199121 h 840941"/>
                  <a:gd name="connsiteX338" fmla="*/ 2608352 w 3024845"/>
                  <a:gd name="connsiteY338" fmla="*/ 199121 h 840941"/>
                  <a:gd name="connsiteX339" fmla="*/ 2608352 w 3024845"/>
                  <a:gd name="connsiteY339" fmla="*/ 454211 h 840941"/>
                  <a:gd name="connsiteX340" fmla="*/ 2630646 w 3024845"/>
                  <a:gd name="connsiteY340" fmla="*/ 454211 h 840941"/>
                  <a:gd name="connsiteX341" fmla="*/ 2630646 w 3024845"/>
                  <a:gd name="connsiteY341" fmla="*/ 449887 h 840941"/>
                  <a:gd name="connsiteX342" fmla="*/ 2642806 w 3024845"/>
                  <a:gd name="connsiteY342" fmla="*/ 449887 h 840941"/>
                  <a:gd name="connsiteX343" fmla="*/ 2642806 w 3024845"/>
                  <a:gd name="connsiteY343" fmla="*/ 454211 h 840941"/>
                  <a:gd name="connsiteX344" fmla="*/ 2667126 w 3024845"/>
                  <a:gd name="connsiteY344" fmla="*/ 454211 h 840941"/>
                  <a:gd name="connsiteX345" fmla="*/ 2667126 w 3024845"/>
                  <a:gd name="connsiteY345" fmla="*/ 441240 h 840941"/>
                  <a:gd name="connsiteX346" fmla="*/ 2695500 w 3024845"/>
                  <a:gd name="connsiteY346" fmla="*/ 441240 h 840941"/>
                  <a:gd name="connsiteX347" fmla="*/ 2707660 w 3024845"/>
                  <a:gd name="connsiteY347" fmla="*/ 436916 h 840941"/>
                  <a:gd name="connsiteX348" fmla="*/ 2727927 w 3024845"/>
                  <a:gd name="connsiteY348" fmla="*/ 441240 h 840941"/>
                  <a:gd name="connsiteX349" fmla="*/ 2727927 w 3024845"/>
                  <a:gd name="connsiteY349" fmla="*/ 423946 h 840941"/>
                  <a:gd name="connsiteX350" fmla="*/ 2736034 w 3024845"/>
                  <a:gd name="connsiteY350" fmla="*/ 423946 h 840941"/>
                  <a:gd name="connsiteX351" fmla="*/ 2736034 w 3024845"/>
                  <a:gd name="connsiteY351" fmla="*/ 410975 h 840941"/>
                  <a:gd name="connsiteX352" fmla="*/ 2792781 w 3024845"/>
                  <a:gd name="connsiteY352" fmla="*/ 410975 h 840941"/>
                  <a:gd name="connsiteX353" fmla="*/ 2792781 w 3024845"/>
                  <a:gd name="connsiteY353" fmla="*/ 380710 h 840941"/>
                  <a:gd name="connsiteX354" fmla="*/ 2811021 w 3024845"/>
                  <a:gd name="connsiteY354" fmla="*/ 380710 h 840941"/>
                  <a:gd name="connsiteX355" fmla="*/ 2811021 w 3024845"/>
                  <a:gd name="connsiteY355" fmla="*/ 374225 h 840941"/>
                  <a:gd name="connsiteX356" fmla="*/ 2823181 w 3024845"/>
                  <a:gd name="connsiteY356" fmla="*/ 374225 h 840941"/>
                  <a:gd name="connsiteX357" fmla="*/ 2823181 w 3024845"/>
                  <a:gd name="connsiteY357" fmla="*/ 380710 h 840941"/>
                  <a:gd name="connsiteX358" fmla="*/ 2839395 w 3024845"/>
                  <a:gd name="connsiteY358" fmla="*/ 380710 h 840941"/>
                  <a:gd name="connsiteX359" fmla="*/ 2839395 w 3024845"/>
                  <a:gd name="connsiteY359" fmla="*/ 430431 h 840941"/>
                  <a:gd name="connsiteX360" fmla="*/ 2871822 w 3024845"/>
                  <a:gd name="connsiteY360" fmla="*/ 430431 h 840941"/>
                  <a:gd name="connsiteX361" fmla="*/ 2871822 w 3024845"/>
                  <a:gd name="connsiteY361" fmla="*/ 404490 h 840941"/>
                  <a:gd name="connsiteX362" fmla="*/ 2910329 w 3024845"/>
                  <a:gd name="connsiteY362" fmla="*/ 404490 h 840941"/>
                  <a:gd name="connsiteX363" fmla="*/ 2910329 w 3024845"/>
                  <a:gd name="connsiteY363" fmla="*/ 374225 h 840941"/>
                  <a:gd name="connsiteX364" fmla="*/ 2958970 w 3024845"/>
                  <a:gd name="connsiteY364" fmla="*/ 374225 h 840941"/>
                  <a:gd name="connsiteX365" fmla="*/ 2958970 w 3024845"/>
                  <a:gd name="connsiteY365" fmla="*/ 485381 h 840941"/>
                  <a:gd name="connsiteX366" fmla="*/ 2958970 w 3024845"/>
                  <a:gd name="connsiteY366" fmla="*/ 499160 h 840941"/>
                  <a:gd name="connsiteX367" fmla="*/ 3024845 w 3024845"/>
                  <a:gd name="connsiteY367" fmla="*/ 499160 h 840941"/>
                  <a:gd name="connsiteX368" fmla="*/ 3024845 w 3024845"/>
                  <a:gd name="connsiteY368" fmla="*/ 840941 h 840941"/>
                  <a:gd name="connsiteX369" fmla="*/ 2054 w 3024845"/>
                  <a:gd name="connsiteY369" fmla="*/ 838608 h 840941"/>
                  <a:gd name="connsiteX370" fmla="*/ 0 w 3024845"/>
                  <a:gd name="connsiteY370" fmla="*/ 404490 h 840941"/>
                  <a:gd name="connsiteX371" fmla="*/ 20267 w 3024845"/>
                  <a:gd name="connsiteY371" fmla="*/ 404490 h 840941"/>
                  <a:gd name="connsiteX372" fmla="*/ 20774 w 3024845"/>
                  <a:gd name="connsiteY372" fmla="*/ 403409 h 840941"/>
                  <a:gd name="connsiteX373" fmla="*/ 24320 w 3024845"/>
                  <a:gd name="connsiteY373" fmla="*/ 395843 h 840941"/>
                  <a:gd name="connsiteX374" fmla="*/ 26094 w 3024845"/>
                  <a:gd name="connsiteY374" fmla="*/ 396113 h 840941"/>
                  <a:gd name="connsiteX375" fmla="*/ 38507 w 3024845"/>
                  <a:gd name="connsiteY375" fmla="*/ 398004 h 840941"/>
                  <a:gd name="connsiteX376" fmla="*/ 39014 w 3024845"/>
                  <a:gd name="connsiteY376" fmla="*/ 399356 h 840941"/>
                  <a:gd name="connsiteX377" fmla="*/ 42560 w 3024845"/>
                  <a:gd name="connsiteY377" fmla="*/ 408813 h 840941"/>
                  <a:gd name="connsiteX378" fmla="*/ 68907 w 3024845"/>
                  <a:gd name="connsiteY378" fmla="*/ 410975 h 840941"/>
                  <a:gd name="connsiteX379" fmla="*/ 68907 w 3024845"/>
                  <a:gd name="connsiteY379" fmla="*/ 287754 h 840941"/>
                  <a:gd name="connsiteX380" fmla="*/ 70934 w 3024845"/>
                  <a:gd name="connsiteY380" fmla="*/ 287754 h 840941"/>
                  <a:gd name="connsiteX381" fmla="*/ 85121 w 3024845"/>
                  <a:gd name="connsiteY381" fmla="*/ 287754 h 840941"/>
                  <a:gd name="connsiteX382" fmla="*/ 85121 w 3024845"/>
                  <a:gd name="connsiteY382" fmla="*/ 151562 h 840941"/>
                  <a:gd name="connsiteX383" fmla="*/ 86894 w 3024845"/>
                  <a:gd name="connsiteY383" fmla="*/ 151562 h 840941"/>
                  <a:gd name="connsiteX384" fmla="*/ 99308 w 3024845"/>
                  <a:gd name="connsiteY384" fmla="*/ 151562 h 840941"/>
                  <a:gd name="connsiteX385" fmla="*/ 99308 w 3024845"/>
                  <a:gd name="connsiteY385" fmla="*/ 36988 h 840941"/>
                  <a:gd name="connsiteX0" fmla="*/ 99308 w 3024845"/>
                  <a:gd name="connsiteY0" fmla="*/ 0 h 803953"/>
                  <a:gd name="connsiteX1" fmla="*/ 220909 w 3024845"/>
                  <a:gd name="connsiteY1" fmla="*/ 114574 h 803953"/>
                  <a:gd name="connsiteX2" fmla="*/ 223189 w 3024845"/>
                  <a:gd name="connsiteY2" fmla="*/ 114574 h 803953"/>
                  <a:gd name="connsiteX3" fmla="*/ 239150 w 3024845"/>
                  <a:gd name="connsiteY3" fmla="*/ 114574 h 803953"/>
                  <a:gd name="connsiteX4" fmla="*/ 239150 w 3024845"/>
                  <a:gd name="connsiteY4" fmla="*/ 255089 h 803953"/>
                  <a:gd name="connsiteX5" fmla="*/ 240670 w 3024845"/>
                  <a:gd name="connsiteY5" fmla="*/ 254819 h 803953"/>
                  <a:gd name="connsiteX6" fmla="*/ 251310 w 3024845"/>
                  <a:gd name="connsiteY6" fmla="*/ 252928 h 803953"/>
                  <a:gd name="connsiteX7" fmla="*/ 249283 w 3024845"/>
                  <a:gd name="connsiteY7" fmla="*/ 341560 h 803953"/>
                  <a:gd name="connsiteX8" fmla="*/ 250803 w 3024845"/>
                  <a:gd name="connsiteY8" fmla="*/ 341831 h 803953"/>
                  <a:gd name="connsiteX9" fmla="*/ 261443 w 3024845"/>
                  <a:gd name="connsiteY9" fmla="*/ 343722 h 803953"/>
                  <a:gd name="connsiteX10" fmla="*/ 261696 w 3024845"/>
                  <a:gd name="connsiteY10" fmla="*/ 344533 h 803953"/>
                  <a:gd name="connsiteX11" fmla="*/ 263470 w 3024845"/>
                  <a:gd name="connsiteY11" fmla="*/ 350208 h 803953"/>
                  <a:gd name="connsiteX12" fmla="*/ 264230 w 3024845"/>
                  <a:gd name="connsiteY12" fmla="*/ 347776 h 803953"/>
                  <a:gd name="connsiteX13" fmla="*/ 269550 w 3024845"/>
                  <a:gd name="connsiteY13" fmla="*/ 330752 h 803953"/>
                  <a:gd name="connsiteX14" fmla="*/ 271323 w 3024845"/>
                  <a:gd name="connsiteY14" fmla="*/ 330752 h 803953"/>
                  <a:gd name="connsiteX15" fmla="*/ 283737 w 3024845"/>
                  <a:gd name="connsiteY15" fmla="*/ 330752 h 803953"/>
                  <a:gd name="connsiteX16" fmla="*/ 283737 w 3024845"/>
                  <a:gd name="connsiteY16" fmla="*/ 363178 h 803953"/>
                  <a:gd name="connsiteX17" fmla="*/ 284750 w 3024845"/>
                  <a:gd name="connsiteY17" fmla="*/ 363719 h 803953"/>
                  <a:gd name="connsiteX18" fmla="*/ 291844 w 3024845"/>
                  <a:gd name="connsiteY18" fmla="*/ 367502 h 803953"/>
                  <a:gd name="connsiteX19" fmla="*/ 291844 w 3024845"/>
                  <a:gd name="connsiteY19" fmla="*/ 368853 h 803953"/>
                  <a:gd name="connsiteX20" fmla="*/ 291844 w 3024845"/>
                  <a:gd name="connsiteY20" fmla="*/ 378311 h 803953"/>
                  <a:gd name="connsiteX21" fmla="*/ 336431 w 3024845"/>
                  <a:gd name="connsiteY21" fmla="*/ 378311 h 803953"/>
                  <a:gd name="connsiteX22" fmla="*/ 336431 w 3024845"/>
                  <a:gd name="connsiteY22" fmla="*/ 379392 h 803953"/>
                  <a:gd name="connsiteX23" fmla="*/ 336431 w 3024845"/>
                  <a:gd name="connsiteY23" fmla="*/ 386958 h 803953"/>
                  <a:gd name="connsiteX24" fmla="*/ 338457 w 3024845"/>
                  <a:gd name="connsiteY24" fmla="*/ 386958 h 803953"/>
                  <a:gd name="connsiteX25" fmla="*/ 352644 w 3024845"/>
                  <a:gd name="connsiteY25" fmla="*/ 386958 h 803953"/>
                  <a:gd name="connsiteX26" fmla="*/ 352644 w 3024845"/>
                  <a:gd name="connsiteY26" fmla="*/ 356693 h 803953"/>
                  <a:gd name="connsiteX27" fmla="*/ 397231 w 3024845"/>
                  <a:gd name="connsiteY27" fmla="*/ 356693 h 803953"/>
                  <a:gd name="connsiteX28" fmla="*/ 397231 w 3024845"/>
                  <a:gd name="connsiteY28" fmla="*/ 355342 h 803953"/>
                  <a:gd name="connsiteX29" fmla="*/ 397231 w 3024845"/>
                  <a:gd name="connsiteY29" fmla="*/ 345884 h 803953"/>
                  <a:gd name="connsiteX30" fmla="*/ 398245 w 3024845"/>
                  <a:gd name="connsiteY30" fmla="*/ 345884 h 803953"/>
                  <a:gd name="connsiteX31" fmla="*/ 405338 w 3024845"/>
                  <a:gd name="connsiteY31" fmla="*/ 345884 h 803953"/>
                  <a:gd name="connsiteX32" fmla="*/ 405338 w 3024845"/>
                  <a:gd name="connsiteY32" fmla="*/ 343993 h 803953"/>
                  <a:gd name="connsiteX33" fmla="*/ 405338 w 3024845"/>
                  <a:gd name="connsiteY33" fmla="*/ 330752 h 803953"/>
                  <a:gd name="connsiteX34" fmla="*/ 406098 w 3024845"/>
                  <a:gd name="connsiteY34" fmla="*/ 330752 h 803953"/>
                  <a:gd name="connsiteX35" fmla="*/ 411418 w 3024845"/>
                  <a:gd name="connsiteY35" fmla="*/ 330752 h 803953"/>
                  <a:gd name="connsiteX36" fmla="*/ 411418 w 3024845"/>
                  <a:gd name="connsiteY36" fmla="*/ 329671 h 803953"/>
                  <a:gd name="connsiteX37" fmla="*/ 411418 w 3024845"/>
                  <a:gd name="connsiteY37" fmla="*/ 322104 h 803953"/>
                  <a:gd name="connsiteX38" fmla="*/ 413445 w 3024845"/>
                  <a:gd name="connsiteY38" fmla="*/ 322104 h 803953"/>
                  <a:gd name="connsiteX39" fmla="*/ 427632 w 3024845"/>
                  <a:gd name="connsiteY39" fmla="*/ 322104 h 803953"/>
                  <a:gd name="connsiteX40" fmla="*/ 427632 w 3024845"/>
                  <a:gd name="connsiteY40" fmla="*/ 323185 h 803953"/>
                  <a:gd name="connsiteX41" fmla="*/ 427632 w 3024845"/>
                  <a:gd name="connsiteY41" fmla="*/ 330752 h 803953"/>
                  <a:gd name="connsiteX42" fmla="*/ 449925 w 3024845"/>
                  <a:gd name="connsiteY42" fmla="*/ 330752 h 803953"/>
                  <a:gd name="connsiteX43" fmla="*/ 449925 w 3024845"/>
                  <a:gd name="connsiteY43" fmla="*/ 328860 h 803953"/>
                  <a:gd name="connsiteX44" fmla="*/ 449925 w 3024845"/>
                  <a:gd name="connsiteY44" fmla="*/ 315619 h 803953"/>
                  <a:gd name="connsiteX45" fmla="*/ 451699 w 3024845"/>
                  <a:gd name="connsiteY45" fmla="*/ 315619 h 803953"/>
                  <a:gd name="connsiteX46" fmla="*/ 464112 w 3024845"/>
                  <a:gd name="connsiteY46" fmla="*/ 315619 h 803953"/>
                  <a:gd name="connsiteX47" fmla="*/ 464112 w 3024845"/>
                  <a:gd name="connsiteY47" fmla="*/ 339399 h 803953"/>
                  <a:gd name="connsiteX48" fmla="*/ 465126 w 3024845"/>
                  <a:gd name="connsiteY48" fmla="*/ 339399 h 803953"/>
                  <a:gd name="connsiteX49" fmla="*/ 472219 w 3024845"/>
                  <a:gd name="connsiteY49" fmla="*/ 339399 h 803953"/>
                  <a:gd name="connsiteX50" fmla="*/ 472219 w 3024845"/>
                  <a:gd name="connsiteY50" fmla="*/ 338318 h 803953"/>
                  <a:gd name="connsiteX51" fmla="*/ 472219 w 3024845"/>
                  <a:gd name="connsiteY51" fmla="*/ 330752 h 803953"/>
                  <a:gd name="connsiteX52" fmla="*/ 473992 w 3024845"/>
                  <a:gd name="connsiteY52" fmla="*/ 330752 h 803953"/>
                  <a:gd name="connsiteX53" fmla="*/ 486406 w 3024845"/>
                  <a:gd name="connsiteY53" fmla="*/ 330752 h 803953"/>
                  <a:gd name="connsiteX54" fmla="*/ 486406 w 3024845"/>
                  <a:gd name="connsiteY54" fmla="*/ 356693 h 803953"/>
                  <a:gd name="connsiteX55" fmla="*/ 488433 w 3024845"/>
                  <a:gd name="connsiteY55" fmla="*/ 356693 h 803953"/>
                  <a:gd name="connsiteX56" fmla="*/ 502619 w 3024845"/>
                  <a:gd name="connsiteY56" fmla="*/ 356693 h 803953"/>
                  <a:gd name="connsiteX57" fmla="*/ 502619 w 3024845"/>
                  <a:gd name="connsiteY57" fmla="*/ 358314 h 803953"/>
                  <a:gd name="connsiteX58" fmla="*/ 502619 w 3024845"/>
                  <a:gd name="connsiteY58" fmla="*/ 369664 h 803953"/>
                  <a:gd name="connsiteX59" fmla="*/ 503379 w 3024845"/>
                  <a:gd name="connsiteY59" fmla="*/ 369664 h 803953"/>
                  <a:gd name="connsiteX60" fmla="*/ 508700 w 3024845"/>
                  <a:gd name="connsiteY60" fmla="*/ 369664 h 803953"/>
                  <a:gd name="connsiteX61" fmla="*/ 508700 w 3024845"/>
                  <a:gd name="connsiteY61" fmla="*/ 368853 h 803953"/>
                  <a:gd name="connsiteX62" fmla="*/ 508700 w 3024845"/>
                  <a:gd name="connsiteY62" fmla="*/ 363178 h 803953"/>
                  <a:gd name="connsiteX63" fmla="*/ 539100 w 3024845"/>
                  <a:gd name="connsiteY63" fmla="*/ 363178 h 803953"/>
                  <a:gd name="connsiteX64" fmla="*/ 539100 w 3024845"/>
                  <a:gd name="connsiteY64" fmla="*/ 386958 h 803953"/>
                  <a:gd name="connsiteX65" fmla="*/ 540113 w 3024845"/>
                  <a:gd name="connsiteY65" fmla="*/ 386958 h 803953"/>
                  <a:gd name="connsiteX66" fmla="*/ 547207 w 3024845"/>
                  <a:gd name="connsiteY66" fmla="*/ 386958 h 803953"/>
                  <a:gd name="connsiteX67" fmla="*/ 547207 w 3024845"/>
                  <a:gd name="connsiteY67" fmla="*/ 388039 h 803953"/>
                  <a:gd name="connsiteX68" fmla="*/ 547207 w 3024845"/>
                  <a:gd name="connsiteY68" fmla="*/ 395605 h 803953"/>
                  <a:gd name="connsiteX69" fmla="*/ 547967 w 3024845"/>
                  <a:gd name="connsiteY69" fmla="*/ 395605 h 803953"/>
                  <a:gd name="connsiteX70" fmla="*/ 553287 w 3024845"/>
                  <a:gd name="connsiteY70" fmla="*/ 395605 h 803953"/>
                  <a:gd name="connsiteX71" fmla="*/ 553287 w 3024845"/>
                  <a:gd name="connsiteY71" fmla="*/ 393443 h 803953"/>
                  <a:gd name="connsiteX72" fmla="*/ 553287 w 3024845"/>
                  <a:gd name="connsiteY72" fmla="*/ 378311 h 803953"/>
                  <a:gd name="connsiteX73" fmla="*/ 554300 w 3024845"/>
                  <a:gd name="connsiteY73" fmla="*/ 378311 h 803953"/>
                  <a:gd name="connsiteX74" fmla="*/ 561394 w 3024845"/>
                  <a:gd name="connsiteY74" fmla="*/ 378311 h 803953"/>
                  <a:gd name="connsiteX75" fmla="*/ 561394 w 3024845"/>
                  <a:gd name="connsiteY75" fmla="*/ 379392 h 803953"/>
                  <a:gd name="connsiteX76" fmla="*/ 561394 w 3024845"/>
                  <a:gd name="connsiteY76" fmla="*/ 386958 h 803953"/>
                  <a:gd name="connsiteX77" fmla="*/ 566714 w 3024845"/>
                  <a:gd name="connsiteY77" fmla="*/ 384965 h 803953"/>
                  <a:gd name="connsiteX78" fmla="*/ 567474 w 3024845"/>
                  <a:gd name="connsiteY78" fmla="*/ 383985 h 803953"/>
                  <a:gd name="connsiteX79" fmla="*/ 567474 w 3024845"/>
                  <a:gd name="connsiteY79" fmla="*/ 378311 h 803953"/>
                  <a:gd name="connsiteX80" fmla="*/ 605981 w 3024845"/>
                  <a:gd name="connsiteY80" fmla="*/ 378311 h 803953"/>
                  <a:gd name="connsiteX81" fmla="*/ 605981 w 3024845"/>
                  <a:gd name="connsiteY81" fmla="*/ 402090 h 803953"/>
                  <a:gd name="connsiteX82" fmla="*/ 608007 w 3024845"/>
                  <a:gd name="connsiteY82" fmla="*/ 402090 h 803953"/>
                  <a:gd name="connsiteX83" fmla="*/ 622194 w 3024845"/>
                  <a:gd name="connsiteY83" fmla="*/ 402090 h 803953"/>
                  <a:gd name="connsiteX84" fmla="*/ 622194 w 3024845"/>
                  <a:gd name="connsiteY84" fmla="*/ 403171 h 803953"/>
                  <a:gd name="connsiteX85" fmla="*/ 622194 w 3024845"/>
                  <a:gd name="connsiteY85" fmla="*/ 410737 h 803953"/>
                  <a:gd name="connsiteX86" fmla="*/ 623968 w 3024845"/>
                  <a:gd name="connsiteY86" fmla="*/ 410737 h 803953"/>
                  <a:gd name="connsiteX87" fmla="*/ 636381 w 3024845"/>
                  <a:gd name="connsiteY87" fmla="*/ 410737 h 803953"/>
                  <a:gd name="connsiteX88" fmla="*/ 636381 w 3024845"/>
                  <a:gd name="connsiteY88" fmla="*/ 386958 h 803953"/>
                  <a:gd name="connsiteX89" fmla="*/ 637394 w 3024845"/>
                  <a:gd name="connsiteY89" fmla="*/ 386958 h 803953"/>
                  <a:gd name="connsiteX90" fmla="*/ 644488 w 3024845"/>
                  <a:gd name="connsiteY90" fmla="*/ 386958 h 803953"/>
                  <a:gd name="connsiteX91" fmla="*/ 644488 w 3024845"/>
                  <a:gd name="connsiteY91" fmla="*/ 354531 h 803953"/>
                  <a:gd name="connsiteX92" fmla="*/ 645501 w 3024845"/>
                  <a:gd name="connsiteY92" fmla="*/ 354531 h 803953"/>
                  <a:gd name="connsiteX93" fmla="*/ 652595 w 3024845"/>
                  <a:gd name="connsiteY93" fmla="*/ 354531 h 803953"/>
                  <a:gd name="connsiteX94" fmla="*/ 652595 w 3024845"/>
                  <a:gd name="connsiteY94" fmla="*/ 352640 h 803953"/>
                  <a:gd name="connsiteX95" fmla="*/ 652595 w 3024845"/>
                  <a:gd name="connsiteY95" fmla="*/ 339399 h 803953"/>
                  <a:gd name="connsiteX96" fmla="*/ 651328 w 3024845"/>
                  <a:gd name="connsiteY96" fmla="*/ 337777 h 803953"/>
                  <a:gd name="connsiteX97" fmla="*/ 656648 w 3024845"/>
                  <a:gd name="connsiteY97" fmla="*/ 326428 h 803953"/>
                  <a:gd name="connsiteX98" fmla="*/ 664755 w 3024845"/>
                  <a:gd name="connsiteY98" fmla="*/ 354531 h 803953"/>
                  <a:gd name="connsiteX99" fmla="*/ 665515 w 3024845"/>
                  <a:gd name="connsiteY99" fmla="*/ 354531 h 803953"/>
                  <a:gd name="connsiteX100" fmla="*/ 670835 w 3024845"/>
                  <a:gd name="connsiteY100" fmla="*/ 354531 h 803953"/>
                  <a:gd name="connsiteX101" fmla="*/ 670835 w 3024845"/>
                  <a:gd name="connsiteY101" fmla="*/ 248604 h 803953"/>
                  <a:gd name="connsiteX102" fmla="*/ 672355 w 3024845"/>
                  <a:gd name="connsiteY102" fmla="*/ 248604 h 803953"/>
                  <a:gd name="connsiteX103" fmla="*/ 682995 w 3024845"/>
                  <a:gd name="connsiteY103" fmla="*/ 248604 h 803953"/>
                  <a:gd name="connsiteX104" fmla="*/ 682995 w 3024845"/>
                  <a:gd name="connsiteY104" fmla="*/ 201045 h 803953"/>
                  <a:gd name="connsiteX105" fmla="*/ 709342 w 3024845"/>
                  <a:gd name="connsiteY105" fmla="*/ 201045 h 803953"/>
                  <a:gd name="connsiteX106" fmla="*/ 709342 w 3024845"/>
                  <a:gd name="connsiteY106" fmla="*/ 179427 h 803953"/>
                  <a:gd name="connsiteX107" fmla="*/ 743796 w 3024845"/>
                  <a:gd name="connsiteY107" fmla="*/ 179427 h 803953"/>
                  <a:gd name="connsiteX108" fmla="*/ 743796 w 3024845"/>
                  <a:gd name="connsiteY108" fmla="*/ 181859 h 803953"/>
                  <a:gd name="connsiteX109" fmla="*/ 743796 w 3024845"/>
                  <a:gd name="connsiteY109" fmla="*/ 198883 h 803953"/>
                  <a:gd name="connsiteX110" fmla="*/ 746076 w 3024845"/>
                  <a:gd name="connsiteY110" fmla="*/ 198883 h 803953"/>
                  <a:gd name="connsiteX111" fmla="*/ 762036 w 3024845"/>
                  <a:gd name="connsiteY111" fmla="*/ 198883 h 803953"/>
                  <a:gd name="connsiteX112" fmla="*/ 762036 w 3024845"/>
                  <a:gd name="connsiteY112" fmla="*/ 246442 h 803953"/>
                  <a:gd name="connsiteX113" fmla="*/ 763049 w 3024845"/>
                  <a:gd name="connsiteY113" fmla="*/ 246442 h 803953"/>
                  <a:gd name="connsiteX114" fmla="*/ 770143 w 3024845"/>
                  <a:gd name="connsiteY114" fmla="*/ 246442 h 803953"/>
                  <a:gd name="connsiteX115" fmla="*/ 784330 w 3024845"/>
                  <a:gd name="connsiteY115" fmla="*/ 250766 h 803953"/>
                  <a:gd name="connsiteX116" fmla="*/ 784330 w 3024845"/>
                  <a:gd name="connsiteY116" fmla="*/ 289678 h 803953"/>
                  <a:gd name="connsiteX117" fmla="*/ 785343 w 3024845"/>
                  <a:gd name="connsiteY117" fmla="*/ 289678 h 803953"/>
                  <a:gd name="connsiteX118" fmla="*/ 792436 w 3024845"/>
                  <a:gd name="connsiteY118" fmla="*/ 289678 h 803953"/>
                  <a:gd name="connsiteX119" fmla="*/ 792436 w 3024845"/>
                  <a:gd name="connsiteY119" fmla="*/ 291299 h 803953"/>
                  <a:gd name="connsiteX120" fmla="*/ 792436 w 3024845"/>
                  <a:gd name="connsiteY120" fmla="*/ 302648 h 803953"/>
                  <a:gd name="connsiteX121" fmla="*/ 794463 w 3024845"/>
                  <a:gd name="connsiteY121" fmla="*/ 302648 h 803953"/>
                  <a:gd name="connsiteX122" fmla="*/ 808650 w 3024845"/>
                  <a:gd name="connsiteY122" fmla="*/ 302648 h 803953"/>
                  <a:gd name="connsiteX123" fmla="*/ 814730 w 3024845"/>
                  <a:gd name="connsiteY123" fmla="*/ 309134 h 803953"/>
                  <a:gd name="connsiteX124" fmla="*/ 814730 w 3024845"/>
                  <a:gd name="connsiteY124" fmla="*/ 330752 h 803953"/>
                  <a:gd name="connsiteX125" fmla="*/ 817010 w 3024845"/>
                  <a:gd name="connsiteY125" fmla="*/ 330752 h 803953"/>
                  <a:gd name="connsiteX126" fmla="*/ 832970 w 3024845"/>
                  <a:gd name="connsiteY126" fmla="*/ 330752 h 803953"/>
                  <a:gd name="connsiteX127" fmla="*/ 832970 w 3024845"/>
                  <a:gd name="connsiteY127" fmla="*/ 331832 h 803953"/>
                  <a:gd name="connsiteX128" fmla="*/ 832970 w 3024845"/>
                  <a:gd name="connsiteY128" fmla="*/ 339399 h 803953"/>
                  <a:gd name="connsiteX129" fmla="*/ 834237 w 3024845"/>
                  <a:gd name="connsiteY129" fmla="*/ 339399 h 803953"/>
                  <a:gd name="connsiteX130" fmla="*/ 843104 w 3024845"/>
                  <a:gd name="connsiteY130" fmla="*/ 339399 h 803953"/>
                  <a:gd name="connsiteX131" fmla="*/ 843104 w 3024845"/>
                  <a:gd name="connsiteY131" fmla="*/ 341560 h 803953"/>
                  <a:gd name="connsiteX132" fmla="*/ 843104 w 3024845"/>
                  <a:gd name="connsiteY132" fmla="*/ 356693 h 803953"/>
                  <a:gd name="connsiteX133" fmla="*/ 847157 w 3024845"/>
                  <a:gd name="connsiteY133" fmla="*/ 354801 h 803953"/>
                  <a:gd name="connsiteX134" fmla="*/ 847157 w 3024845"/>
                  <a:gd name="connsiteY134" fmla="*/ 341560 h 803953"/>
                  <a:gd name="connsiteX135" fmla="*/ 848170 w 3024845"/>
                  <a:gd name="connsiteY135" fmla="*/ 341560 h 803953"/>
                  <a:gd name="connsiteX136" fmla="*/ 855264 w 3024845"/>
                  <a:gd name="connsiteY136" fmla="*/ 341560 h 803953"/>
                  <a:gd name="connsiteX137" fmla="*/ 855264 w 3024845"/>
                  <a:gd name="connsiteY137" fmla="*/ 343182 h 803953"/>
                  <a:gd name="connsiteX138" fmla="*/ 855264 w 3024845"/>
                  <a:gd name="connsiteY138" fmla="*/ 354531 h 803953"/>
                  <a:gd name="connsiteX139" fmla="*/ 856024 w 3024845"/>
                  <a:gd name="connsiteY139" fmla="*/ 354531 h 803953"/>
                  <a:gd name="connsiteX140" fmla="*/ 861344 w 3024845"/>
                  <a:gd name="connsiteY140" fmla="*/ 354531 h 803953"/>
                  <a:gd name="connsiteX141" fmla="*/ 909984 w 3024845"/>
                  <a:gd name="connsiteY141" fmla="*/ 350208 h 803953"/>
                  <a:gd name="connsiteX142" fmla="*/ 909984 w 3024845"/>
                  <a:gd name="connsiteY142" fmla="*/ 351559 h 803953"/>
                  <a:gd name="connsiteX143" fmla="*/ 909984 w 3024845"/>
                  <a:gd name="connsiteY143" fmla="*/ 361016 h 803953"/>
                  <a:gd name="connsiteX144" fmla="*/ 910744 w 3024845"/>
                  <a:gd name="connsiteY144" fmla="*/ 361016 h 803953"/>
                  <a:gd name="connsiteX145" fmla="*/ 916065 w 3024845"/>
                  <a:gd name="connsiteY145" fmla="*/ 361016 h 803953"/>
                  <a:gd name="connsiteX146" fmla="*/ 916065 w 3024845"/>
                  <a:gd name="connsiteY146" fmla="*/ 363178 h 803953"/>
                  <a:gd name="connsiteX147" fmla="*/ 916065 w 3024845"/>
                  <a:gd name="connsiteY147" fmla="*/ 378311 h 803953"/>
                  <a:gd name="connsiteX148" fmla="*/ 918091 w 3024845"/>
                  <a:gd name="connsiteY148" fmla="*/ 376960 h 803953"/>
                  <a:gd name="connsiteX149" fmla="*/ 932278 w 3024845"/>
                  <a:gd name="connsiteY149" fmla="*/ 367502 h 803953"/>
                  <a:gd name="connsiteX150" fmla="*/ 938358 w 3024845"/>
                  <a:gd name="connsiteY150" fmla="*/ 326428 h 803953"/>
                  <a:gd name="connsiteX151" fmla="*/ 939118 w 3024845"/>
                  <a:gd name="connsiteY151" fmla="*/ 326158 h 803953"/>
                  <a:gd name="connsiteX152" fmla="*/ 944438 w 3024845"/>
                  <a:gd name="connsiteY152" fmla="*/ 324266 h 803953"/>
                  <a:gd name="connsiteX153" fmla="*/ 946465 w 3024845"/>
                  <a:gd name="connsiteY153" fmla="*/ 255089 h 803953"/>
                  <a:gd name="connsiteX154" fmla="*/ 948492 w 3024845"/>
                  <a:gd name="connsiteY154" fmla="*/ 324266 h 803953"/>
                  <a:gd name="connsiteX155" fmla="*/ 949252 w 3024845"/>
                  <a:gd name="connsiteY155" fmla="*/ 324536 h 803953"/>
                  <a:gd name="connsiteX156" fmla="*/ 954572 w 3024845"/>
                  <a:gd name="connsiteY156" fmla="*/ 326428 h 803953"/>
                  <a:gd name="connsiteX157" fmla="*/ 954572 w 3024845"/>
                  <a:gd name="connsiteY157" fmla="*/ 239957 h 803953"/>
                  <a:gd name="connsiteX158" fmla="*/ 958625 w 3024845"/>
                  <a:gd name="connsiteY158" fmla="*/ 207530 h 803953"/>
                  <a:gd name="connsiteX159" fmla="*/ 997132 w 3024845"/>
                  <a:gd name="connsiteY159" fmla="*/ 207530 h 803953"/>
                  <a:gd name="connsiteX160" fmla="*/ 997132 w 3024845"/>
                  <a:gd name="connsiteY160" fmla="*/ 239957 h 803953"/>
                  <a:gd name="connsiteX161" fmla="*/ 997892 w 3024845"/>
                  <a:gd name="connsiteY161" fmla="*/ 239957 h 803953"/>
                  <a:gd name="connsiteX162" fmla="*/ 1003212 w 3024845"/>
                  <a:gd name="connsiteY162" fmla="*/ 239957 h 803953"/>
                  <a:gd name="connsiteX163" fmla="*/ 1003212 w 3024845"/>
                  <a:gd name="connsiteY163" fmla="*/ 157809 h 803953"/>
                  <a:gd name="connsiteX164" fmla="*/ 1004986 w 3024845"/>
                  <a:gd name="connsiteY164" fmla="*/ 157809 h 803953"/>
                  <a:gd name="connsiteX165" fmla="*/ 1017399 w 3024845"/>
                  <a:gd name="connsiteY165" fmla="*/ 157809 h 803953"/>
                  <a:gd name="connsiteX166" fmla="*/ 1017399 w 3024845"/>
                  <a:gd name="connsiteY166" fmla="*/ 155918 h 803953"/>
                  <a:gd name="connsiteX167" fmla="*/ 1017399 w 3024845"/>
                  <a:gd name="connsiteY167" fmla="*/ 142677 h 803953"/>
                  <a:gd name="connsiteX168" fmla="*/ 1039693 w 3024845"/>
                  <a:gd name="connsiteY168" fmla="*/ 142677 h 803953"/>
                  <a:gd name="connsiteX169" fmla="*/ 1039693 w 3024845"/>
                  <a:gd name="connsiteY169" fmla="*/ 141596 h 803953"/>
                  <a:gd name="connsiteX170" fmla="*/ 1039693 w 3024845"/>
                  <a:gd name="connsiteY170" fmla="*/ 134030 h 803953"/>
                  <a:gd name="connsiteX171" fmla="*/ 1041466 w 3024845"/>
                  <a:gd name="connsiteY171" fmla="*/ 134030 h 803953"/>
                  <a:gd name="connsiteX172" fmla="*/ 1053880 w 3024845"/>
                  <a:gd name="connsiteY172" fmla="*/ 134030 h 803953"/>
                  <a:gd name="connsiteX173" fmla="*/ 1053880 w 3024845"/>
                  <a:gd name="connsiteY173" fmla="*/ 135111 h 803953"/>
                  <a:gd name="connsiteX174" fmla="*/ 1053880 w 3024845"/>
                  <a:gd name="connsiteY174" fmla="*/ 142677 h 803953"/>
                  <a:gd name="connsiteX175" fmla="*/ 1054640 w 3024845"/>
                  <a:gd name="connsiteY175" fmla="*/ 142677 h 803953"/>
                  <a:gd name="connsiteX176" fmla="*/ 1059960 w 3024845"/>
                  <a:gd name="connsiteY176" fmla="*/ 142677 h 803953"/>
                  <a:gd name="connsiteX177" fmla="*/ 1070093 w 3024845"/>
                  <a:gd name="connsiteY177" fmla="*/ 138353 h 803953"/>
                  <a:gd name="connsiteX178" fmla="*/ 1074146 w 3024845"/>
                  <a:gd name="connsiteY178" fmla="*/ 141596 h 803953"/>
                  <a:gd name="connsiteX179" fmla="*/ 1074146 w 3024845"/>
                  <a:gd name="connsiteY179" fmla="*/ 134030 h 803953"/>
                  <a:gd name="connsiteX180" fmla="*/ 1076426 w 3024845"/>
                  <a:gd name="connsiteY180" fmla="*/ 134030 h 803953"/>
                  <a:gd name="connsiteX181" fmla="*/ 1092387 w 3024845"/>
                  <a:gd name="connsiteY181" fmla="*/ 134030 h 803953"/>
                  <a:gd name="connsiteX182" fmla="*/ 1092387 w 3024845"/>
                  <a:gd name="connsiteY182" fmla="*/ 135111 h 803953"/>
                  <a:gd name="connsiteX183" fmla="*/ 1092387 w 3024845"/>
                  <a:gd name="connsiteY183" fmla="*/ 142677 h 803953"/>
                  <a:gd name="connsiteX184" fmla="*/ 1122787 w 3024845"/>
                  <a:gd name="connsiteY184" fmla="*/ 142677 h 803953"/>
                  <a:gd name="connsiteX185" fmla="*/ 1122787 w 3024845"/>
                  <a:gd name="connsiteY185" fmla="*/ 144298 h 803953"/>
                  <a:gd name="connsiteX186" fmla="*/ 1122787 w 3024845"/>
                  <a:gd name="connsiteY186" fmla="*/ 155648 h 803953"/>
                  <a:gd name="connsiteX187" fmla="*/ 1149134 w 3024845"/>
                  <a:gd name="connsiteY187" fmla="*/ 155648 h 803953"/>
                  <a:gd name="connsiteX188" fmla="*/ 1149134 w 3024845"/>
                  <a:gd name="connsiteY188" fmla="*/ 185912 h 803953"/>
                  <a:gd name="connsiteX189" fmla="*/ 1149894 w 3024845"/>
                  <a:gd name="connsiteY189" fmla="*/ 185912 h 803953"/>
                  <a:gd name="connsiteX190" fmla="*/ 1155214 w 3024845"/>
                  <a:gd name="connsiteY190" fmla="*/ 185912 h 803953"/>
                  <a:gd name="connsiteX191" fmla="*/ 1155214 w 3024845"/>
                  <a:gd name="connsiteY191" fmla="*/ 186993 h 803953"/>
                  <a:gd name="connsiteX192" fmla="*/ 1155214 w 3024845"/>
                  <a:gd name="connsiteY192" fmla="*/ 194560 h 803953"/>
                  <a:gd name="connsiteX193" fmla="*/ 1159268 w 3024845"/>
                  <a:gd name="connsiteY193" fmla="*/ 224824 h 803953"/>
                  <a:gd name="connsiteX194" fmla="*/ 1160028 w 3024845"/>
                  <a:gd name="connsiteY194" fmla="*/ 224824 h 803953"/>
                  <a:gd name="connsiteX195" fmla="*/ 1165348 w 3024845"/>
                  <a:gd name="connsiteY195" fmla="*/ 224824 h 803953"/>
                  <a:gd name="connsiteX196" fmla="*/ 1165348 w 3024845"/>
                  <a:gd name="connsiteY196" fmla="*/ 225635 h 803953"/>
                  <a:gd name="connsiteX197" fmla="*/ 1165348 w 3024845"/>
                  <a:gd name="connsiteY197" fmla="*/ 231310 h 803953"/>
                  <a:gd name="connsiteX198" fmla="*/ 1166361 w 3024845"/>
                  <a:gd name="connsiteY198" fmla="*/ 231310 h 803953"/>
                  <a:gd name="connsiteX199" fmla="*/ 1173454 w 3024845"/>
                  <a:gd name="connsiteY199" fmla="*/ 231310 h 803953"/>
                  <a:gd name="connsiteX200" fmla="*/ 1173454 w 3024845"/>
                  <a:gd name="connsiteY200" fmla="*/ 261575 h 803953"/>
                  <a:gd name="connsiteX201" fmla="*/ 1175481 w 3024845"/>
                  <a:gd name="connsiteY201" fmla="*/ 261575 h 803953"/>
                  <a:gd name="connsiteX202" fmla="*/ 1189668 w 3024845"/>
                  <a:gd name="connsiteY202" fmla="*/ 261575 h 803953"/>
                  <a:gd name="connsiteX203" fmla="*/ 1189668 w 3024845"/>
                  <a:gd name="connsiteY203" fmla="*/ 285354 h 803953"/>
                  <a:gd name="connsiteX204" fmla="*/ 1191695 w 3024845"/>
                  <a:gd name="connsiteY204" fmla="*/ 286975 h 803953"/>
                  <a:gd name="connsiteX205" fmla="*/ 1191695 w 3024845"/>
                  <a:gd name="connsiteY205" fmla="*/ 298325 h 803953"/>
                  <a:gd name="connsiteX206" fmla="*/ 1192455 w 3024845"/>
                  <a:gd name="connsiteY206" fmla="*/ 298325 h 803953"/>
                  <a:gd name="connsiteX207" fmla="*/ 1197775 w 3024845"/>
                  <a:gd name="connsiteY207" fmla="*/ 298325 h 803953"/>
                  <a:gd name="connsiteX208" fmla="*/ 1197775 w 3024845"/>
                  <a:gd name="connsiteY208" fmla="*/ 322104 h 803953"/>
                  <a:gd name="connsiteX209" fmla="*/ 1199041 w 3024845"/>
                  <a:gd name="connsiteY209" fmla="*/ 322104 h 803953"/>
                  <a:gd name="connsiteX210" fmla="*/ 1207908 w 3024845"/>
                  <a:gd name="connsiteY210" fmla="*/ 322104 h 803953"/>
                  <a:gd name="connsiteX211" fmla="*/ 1209935 w 3024845"/>
                  <a:gd name="connsiteY211" fmla="*/ 326158 h 803953"/>
                  <a:gd name="connsiteX212" fmla="*/ 1209935 w 3024845"/>
                  <a:gd name="connsiteY212" fmla="*/ 339399 h 803953"/>
                  <a:gd name="connsiteX213" fmla="*/ 1211455 w 3024845"/>
                  <a:gd name="connsiteY213" fmla="*/ 337507 h 803953"/>
                  <a:gd name="connsiteX214" fmla="*/ 1222095 w 3024845"/>
                  <a:gd name="connsiteY214" fmla="*/ 324266 h 803953"/>
                  <a:gd name="connsiteX215" fmla="*/ 1250469 w 3024845"/>
                  <a:gd name="connsiteY215" fmla="*/ 324266 h 803953"/>
                  <a:gd name="connsiteX216" fmla="*/ 1250469 w 3024845"/>
                  <a:gd name="connsiteY216" fmla="*/ 410737 h 803953"/>
                  <a:gd name="connsiteX217" fmla="*/ 1251229 w 3024845"/>
                  <a:gd name="connsiteY217" fmla="*/ 410737 h 803953"/>
                  <a:gd name="connsiteX218" fmla="*/ 1256549 w 3024845"/>
                  <a:gd name="connsiteY218" fmla="*/ 410737 h 803953"/>
                  <a:gd name="connsiteX219" fmla="*/ 1257309 w 3024845"/>
                  <a:gd name="connsiteY219" fmla="*/ 409386 h 803953"/>
                  <a:gd name="connsiteX220" fmla="*/ 1262629 w 3024845"/>
                  <a:gd name="connsiteY220" fmla="*/ 399928 h 803953"/>
                  <a:gd name="connsiteX221" fmla="*/ 1262629 w 3024845"/>
                  <a:gd name="connsiteY221" fmla="*/ 401820 h 803953"/>
                  <a:gd name="connsiteX222" fmla="*/ 1262629 w 3024845"/>
                  <a:gd name="connsiteY222" fmla="*/ 415061 h 803953"/>
                  <a:gd name="connsiteX223" fmla="*/ 1266682 w 3024845"/>
                  <a:gd name="connsiteY223" fmla="*/ 369664 h 803953"/>
                  <a:gd name="connsiteX224" fmla="*/ 1267442 w 3024845"/>
                  <a:gd name="connsiteY224" fmla="*/ 369664 h 803953"/>
                  <a:gd name="connsiteX225" fmla="*/ 1272762 w 3024845"/>
                  <a:gd name="connsiteY225" fmla="*/ 369664 h 803953"/>
                  <a:gd name="connsiteX226" fmla="*/ 1272762 w 3024845"/>
                  <a:gd name="connsiteY226" fmla="*/ 304810 h 803953"/>
                  <a:gd name="connsiteX227" fmla="*/ 1273776 w 3024845"/>
                  <a:gd name="connsiteY227" fmla="*/ 304810 h 803953"/>
                  <a:gd name="connsiteX228" fmla="*/ 1280869 w 3024845"/>
                  <a:gd name="connsiteY228" fmla="*/ 304810 h 803953"/>
                  <a:gd name="connsiteX229" fmla="*/ 1293029 w 3024845"/>
                  <a:gd name="connsiteY229" fmla="*/ 261575 h 803953"/>
                  <a:gd name="connsiteX230" fmla="*/ 1294296 w 3024845"/>
                  <a:gd name="connsiteY230" fmla="*/ 261575 h 803953"/>
                  <a:gd name="connsiteX231" fmla="*/ 1303163 w 3024845"/>
                  <a:gd name="connsiteY231" fmla="*/ 261575 h 803953"/>
                  <a:gd name="connsiteX232" fmla="*/ 1313296 w 3024845"/>
                  <a:gd name="connsiteY232" fmla="*/ 304810 h 803953"/>
                  <a:gd name="connsiteX233" fmla="*/ 1314309 w 3024845"/>
                  <a:gd name="connsiteY233" fmla="*/ 304810 h 803953"/>
                  <a:gd name="connsiteX234" fmla="*/ 1321403 w 3024845"/>
                  <a:gd name="connsiteY234" fmla="*/ 304810 h 803953"/>
                  <a:gd name="connsiteX235" fmla="*/ 1321403 w 3024845"/>
                  <a:gd name="connsiteY235" fmla="*/ 343722 h 803953"/>
                  <a:gd name="connsiteX236" fmla="*/ 1323176 w 3024845"/>
                  <a:gd name="connsiteY236" fmla="*/ 343722 h 803953"/>
                  <a:gd name="connsiteX237" fmla="*/ 1335590 w 3024845"/>
                  <a:gd name="connsiteY237" fmla="*/ 343722 h 803953"/>
                  <a:gd name="connsiteX238" fmla="*/ 1335590 w 3024845"/>
                  <a:gd name="connsiteY238" fmla="*/ 345884 h 803953"/>
                  <a:gd name="connsiteX239" fmla="*/ 1335590 w 3024845"/>
                  <a:gd name="connsiteY239" fmla="*/ 361016 h 803953"/>
                  <a:gd name="connsiteX240" fmla="*/ 1339643 w 3024845"/>
                  <a:gd name="connsiteY240" fmla="*/ 358855 h 803953"/>
                  <a:gd name="connsiteX241" fmla="*/ 1339643 w 3024845"/>
                  <a:gd name="connsiteY241" fmla="*/ 343722 h 803953"/>
                  <a:gd name="connsiteX242" fmla="*/ 1341163 w 3024845"/>
                  <a:gd name="connsiteY242" fmla="*/ 343722 h 803953"/>
                  <a:gd name="connsiteX243" fmla="*/ 1351803 w 3024845"/>
                  <a:gd name="connsiteY243" fmla="*/ 343722 h 803953"/>
                  <a:gd name="connsiteX244" fmla="*/ 1351803 w 3024845"/>
                  <a:gd name="connsiteY244" fmla="*/ 345343 h 803953"/>
                  <a:gd name="connsiteX245" fmla="*/ 1351803 w 3024845"/>
                  <a:gd name="connsiteY245" fmla="*/ 356693 h 803953"/>
                  <a:gd name="connsiteX246" fmla="*/ 1382204 w 3024845"/>
                  <a:gd name="connsiteY246" fmla="*/ 356693 h 803953"/>
                  <a:gd name="connsiteX247" fmla="*/ 1382204 w 3024845"/>
                  <a:gd name="connsiteY247" fmla="*/ 319943 h 803953"/>
                  <a:gd name="connsiteX248" fmla="*/ 1383470 w 3024845"/>
                  <a:gd name="connsiteY248" fmla="*/ 319943 h 803953"/>
                  <a:gd name="connsiteX249" fmla="*/ 1392337 w 3024845"/>
                  <a:gd name="connsiteY249" fmla="*/ 319943 h 803953"/>
                  <a:gd name="connsiteX250" fmla="*/ 1392337 w 3024845"/>
                  <a:gd name="connsiteY250" fmla="*/ 341560 h 803953"/>
                  <a:gd name="connsiteX251" fmla="*/ 1394364 w 3024845"/>
                  <a:gd name="connsiteY251" fmla="*/ 309134 h 803953"/>
                  <a:gd name="connsiteX252" fmla="*/ 1416657 w 3024845"/>
                  <a:gd name="connsiteY252" fmla="*/ 309134 h 803953"/>
                  <a:gd name="connsiteX253" fmla="*/ 1416657 w 3024845"/>
                  <a:gd name="connsiteY253" fmla="*/ 307512 h 803953"/>
                  <a:gd name="connsiteX254" fmla="*/ 1416657 w 3024845"/>
                  <a:gd name="connsiteY254" fmla="*/ 296163 h 803953"/>
                  <a:gd name="connsiteX255" fmla="*/ 1417417 w 3024845"/>
                  <a:gd name="connsiteY255" fmla="*/ 296163 h 803953"/>
                  <a:gd name="connsiteX256" fmla="*/ 1422737 w 3024845"/>
                  <a:gd name="connsiteY256" fmla="*/ 296163 h 803953"/>
                  <a:gd name="connsiteX257" fmla="*/ 1422737 w 3024845"/>
                  <a:gd name="connsiteY257" fmla="*/ 294272 h 803953"/>
                  <a:gd name="connsiteX258" fmla="*/ 1422737 w 3024845"/>
                  <a:gd name="connsiteY258" fmla="*/ 281031 h 803953"/>
                  <a:gd name="connsiteX259" fmla="*/ 1426791 w 3024845"/>
                  <a:gd name="connsiteY259" fmla="*/ 287516 h 803953"/>
                  <a:gd name="connsiteX260" fmla="*/ 1429071 w 3024845"/>
                  <a:gd name="connsiteY260" fmla="*/ 287516 h 803953"/>
                  <a:gd name="connsiteX261" fmla="*/ 1445031 w 3024845"/>
                  <a:gd name="connsiteY261" fmla="*/ 287516 h 803953"/>
                  <a:gd name="connsiteX262" fmla="*/ 1445031 w 3024845"/>
                  <a:gd name="connsiteY262" fmla="*/ 286705 h 803953"/>
                  <a:gd name="connsiteX263" fmla="*/ 1445031 w 3024845"/>
                  <a:gd name="connsiteY263" fmla="*/ 281031 h 803953"/>
                  <a:gd name="connsiteX264" fmla="*/ 1445791 w 3024845"/>
                  <a:gd name="connsiteY264" fmla="*/ 281031 h 803953"/>
                  <a:gd name="connsiteX265" fmla="*/ 1451111 w 3024845"/>
                  <a:gd name="connsiteY265" fmla="*/ 281031 h 803953"/>
                  <a:gd name="connsiteX266" fmla="*/ 1451111 w 3024845"/>
                  <a:gd name="connsiteY266" fmla="*/ 282382 h 803953"/>
                  <a:gd name="connsiteX267" fmla="*/ 1451111 w 3024845"/>
                  <a:gd name="connsiteY267" fmla="*/ 291840 h 803953"/>
                  <a:gd name="connsiteX268" fmla="*/ 1489618 w 3024845"/>
                  <a:gd name="connsiteY268" fmla="*/ 291840 h 803953"/>
                  <a:gd name="connsiteX269" fmla="*/ 1489618 w 3024845"/>
                  <a:gd name="connsiteY269" fmla="*/ 430193 h 803953"/>
                  <a:gd name="connsiteX270" fmla="*/ 1491138 w 3024845"/>
                  <a:gd name="connsiteY270" fmla="*/ 430193 h 803953"/>
                  <a:gd name="connsiteX271" fmla="*/ 1501778 w 3024845"/>
                  <a:gd name="connsiteY271" fmla="*/ 430193 h 803953"/>
                  <a:gd name="connsiteX272" fmla="*/ 1501778 w 3024845"/>
                  <a:gd name="connsiteY272" fmla="*/ 417223 h 803953"/>
                  <a:gd name="connsiteX273" fmla="*/ 1505832 w 3024845"/>
                  <a:gd name="connsiteY273" fmla="*/ 417223 h 803953"/>
                  <a:gd name="connsiteX274" fmla="*/ 1505832 w 3024845"/>
                  <a:gd name="connsiteY274" fmla="*/ 430193 h 803953"/>
                  <a:gd name="connsiteX275" fmla="*/ 1536232 w 3024845"/>
                  <a:gd name="connsiteY275" fmla="*/ 430193 h 803953"/>
                  <a:gd name="connsiteX276" fmla="*/ 1536232 w 3024845"/>
                  <a:gd name="connsiteY276" fmla="*/ 399928 h 803953"/>
                  <a:gd name="connsiteX277" fmla="*/ 1548392 w 3024845"/>
                  <a:gd name="connsiteY277" fmla="*/ 399928 h 803953"/>
                  <a:gd name="connsiteX278" fmla="*/ 1560552 w 3024845"/>
                  <a:gd name="connsiteY278" fmla="*/ 397767 h 803953"/>
                  <a:gd name="connsiteX279" fmla="*/ 1564606 w 3024845"/>
                  <a:gd name="connsiteY279" fmla="*/ 399928 h 803953"/>
                  <a:gd name="connsiteX280" fmla="*/ 1574739 w 3024845"/>
                  <a:gd name="connsiteY280" fmla="*/ 399928 h 803953"/>
                  <a:gd name="connsiteX281" fmla="*/ 1574739 w 3024845"/>
                  <a:gd name="connsiteY281" fmla="*/ 430193 h 803953"/>
                  <a:gd name="connsiteX282" fmla="*/ 1582846 w 3024845"/>
                  <a:gd name="connsiteY282" fmla="*/ 430193 h 803953"/>
                  <a:gd name="connsiteX283" fmla="*/ 1582846 w 3024845"/>
                  <a:gd name="connsiteY283" fmla="*/ 447488 h 803953"/>
                  <a:gd name="connsiteX284" fmla="*/ 1592182 w 3024845"/>
                  <a:gd name="connsiteY284" fmla="*/ 448393 h 803953"/>
                  <a:gd name="connsiteX285" fmla="*/ 1605140 w 3024845"/>
                  <a:gd name="connsiteY285" fmla="*/ 448393 h 803953"/>
                  <a:gd name="connsiteX286" fmla="*/ 1605140 w 3024845"/>
                  <a:gd name="connsiteY286" fmla="*/ 432355 h 803953"/>
                  <a:gd name="connsiteX287" fmla="*/ 1673096 w 3024845"/>
                  <a:gd name="connsiteY287" fmla="*/ 432355 h 803953"/>
                  <a:gd name="connsiteX288" fmla="*/ 1673096 w 3024845"/>
                  <a:gd name="connsiteY288" fmla="*/ 347102 h 803953"/>
                  <a:gd name="connsiteX289" fmla="*/ 1745104 w 3024845"/>
                  <a:gd name="connsiteY289" fmla="*/ 347102 h 803953"/>
                  <a:gd name="connsiteX290" fmla="*/ 1745104 w 3024845"/>
                  <a:gd name="connsiteY290" fmla="*/ 425870 h 803953"/>
                  <a:gd name="connsiteX291" fmla="*/ 1747008 w 3024845"/>
                  <a:gd name="connsiteY291" fmla="*/ 425870 h 803953"/>
                  <a:gd name="connsiteX292" fmla="*/ 1748250 w 3024845"/>
                  <a:gd name="connsiteY292" fmla="*/ 448393 h 803953"/>
                  <a:gd name="connsiteX293" fmla="*/ 1757926 w 3024845"/>
                  <a:gd name="connsiteY293" fmla="*/ 448393 h 803953"/>
                  <a:gd name="connsiteX294" fmla="*/ 1759168 w 3024845"/>
                  <a:gd name="connsiteY294" fmla="*/ 425870 h 803953"/>
                  <a:gd name="connsiteX295" fmla="*/ 1765248 w 3024845"/>
                  <a:gd name="connsiteY295" fmla="*/ 425870 h 803953"/>
                  <a:gd name="connsiteX296" fmla="*/ 1766490 w 3024845"/>
                  <a:gd name="connsiteY296" fmla="*/ 448393 h 803953"/>
                  <a:gd name="connsiteX297" fmla="*/ 1817112 w 3024845"/>
                  <a:gd name="connsiteY297" fmla="*/ 448393 h 803953"/>
                  <a:gd name="connsiteX298" fmla="*/ 1817112 w 3024845"/>
                  <a:gd name="connsiteY298" fmla="*/ 285365 h 803953"/>
                  <a:gd name="connsiteX299" fmla="*/ 2014439 w 3024845"/>
                  <a:gd name="connsiteY299" fmla="*/ 285365 h 803953"/>
                  <a:gd name="connsiteX300" fmla="*/ 2014439 w 3024845"/>
                  <a:gd name="connsiteY300" fmla="*/ 448393 h 803953"/>
                  <a:gd name="connsiteX301" fmla="*/ 2033136 w 3024845"/>
                  <a:gd name="connsiteY301" fmla="*/ 448393 h 803953"/>
                  <a:gd name="connsiteX302" fmla="*/ 2033136 w 3024845"/>
                  <a:gd name="connsiteY302" fmla="*/ 365700 h 803953"/>
                  <a:gd name="connsiteX303" fmla="*/ 2128256 w 3024845"/>
                  <a:gd name="connsiteY303" fmla="*/ 365700 h 803953"/>
                  <a:gd name="connsiteX304" fmla="*/ 2180720 w 3024845"/>
                  <a:gd name="connsiteY304" fmla="*/ 300487 h 803953"/>
                  <a:gd name="connsiteX305" fmla="*/ 2245574 w 3024845"/>
                  <a:gd name="connsiteY305" fmla="*/ 300487 h 803953"/>
                  <a:gd name="connsiteX306" fmla="*/ 2245574 w 3024845"/>
                  <a:gd name="connsiteY306" fmla="*/ 376149 h 803953"/>
                  <a:gd name="connsiteX307" fmla="*/ 2253681 w 3024845"/>
                  <a:gd name="connsiteY307" fmla="*/ 376149 h 803953"/>
                  <a:gd name="connsiteX308" fmla="*/ 2255708 w 3024845"/>
                  <a:gd name="connsiteY308" fmla="*/ 369664 h 803953"/>
                  <a:gd name="connsiteX309" fmla="*/ 2261788 w 3024845"/>
                  <a:gd name="connsiteY309" fmla="*/ 369664 h 803953"/>
                  <a:gd name="connsiteX310" fmla="*/ 2263815 w 3024845"/>
                  <a:gd name="connsiteY310" fmla="*/ 378311 h 803953"/>
                  <a:gd name="connsiteX311" fmla="*/ 2275975 w 3024845"/>
                  <a:gd name="connsiteY311" fmla="*/ 378311 h 803953"/>
                  <a:gd name="connsiteX312" fmla="*/ 2275975 w 3024845"/>
                  <a:gd name="connsiteY312" fmla="*/ 371825 h 803953"/>
                  <a:gd name="connsiteX313" fmla="*/ 2298268 w 3024845"/>
                  <a:gd name="connsiteY313" fmla="*/ 371825 h 803953"/>
                  <a:gd name="connsiteX314" fmla="*/ 2298268 w 3024845"/>
                  <a:gd name="connsiteY314" fmla="*/ 378311 h 803953"/>
                  <a:gd name="connsiteX315" fmla="*/ 2318535 w 3024845"/>
                  <a:gd name="connsiteY315" fmla="*/ 378311 h 803953"/>
                  <a:gd name="connsiteX316" fmla="*/ 2318535 w 3024845"/>
                  <a:gd name="connsiteY316" fmla="*/ 423708 h 803953"/>
                  <a:gd name="connsiteX317" fmla="*/ 2332722 w 3024845"/>
                  <a:gd name="connsiteY317" fmla="*/ 423708 h 803953"/>
                  <a:gd name="connsiteX318" fmla="*/ 2332722 w 3024845"/>
                  <a:gd name="connsiteY318" fmla="*/ 410737 h 803953"/>
                  <a:gd name="connsiteX319" fmla="*/ 2348936 w 3024845"/>
                  <a:gd name="connsiteY319" fmla="*/ 410737 h 803953"/>
                  <a:gd name="connsiteX320" fmla="*/ 2348936 w 3024845"/>
                  <a:gd name="connsiteY320" fmla="*/ 231310 h 803953"/>
                  <a:gd name="connsiteX321" fmla="*/ 2355016 w 3024845"/>
                  <a:gd name="connsiteY321" fmla="*/ 224824 h 803953"/>
                  <a:gd name="connsiteX322" fmla="*/ 2427977 w 3024845"/>
                  <a:gd name="connsiteY322" fmla="*/ 224824 h 803953"/>
                  <a:gd name="connsiteX323" fmla="*/ 2427977 w 3024845"/>
                  <a:gd name="connsiteY323" fmla="*/ 233472 h 803953"/>
                  <a:gd name="connsiteX324" fmla="*/ 2438110 w 3024845"/>
                  <a:gd name="connsiteY324" fmla="*/ 233472 h 803953"/>
                  <a:gd name="connsiteX325" fmla="*/ 2438110 w 3024845"/>
                  <a:gd name="connsiteY325" fmla="*/ 348046 h 803953"/>
                  <a:gd name="connsiteX326" fmla="*/ 2460404 w 3024845"/>
                  <a:gd name="connsiteY326" fmla="*/ 348046 h 803953"/>
                  <a:gd name="connsiteX327" fmla="*/ 2460404 w 3024845"/>
                  <a:gd name="connsiteY327" fmla="*/ 281031 h 803953"/>
                  <a:gd name="connsiteX328" fmla="*/ 2486751 w 3024845"/>
                  <a:gd name="connsiteY328" fmla="*/ 281031 h 803953"/>
                  <a:gd name="connsiteX329" fmla="*/ 2490804 w 3024845"/>
                  <a:gd name="connsiteY329" fmla="*/ 276707 h 803953"/>
                  <a:gd name="connsiteX330" fmla="*/ 2498911 w 3024845"/>
                  <a:gd name="connsiteY330" fmla="*/ 276707 h 803953"/>
                  <a:gd name="connsiteX331" fmla="*/ 2502964 w 3024845"/>
                  <a:gd name="connsiteY331" fmla="*/ 281031 h 803953"/>
                  <a:gd name="connsiteX332" fmla="*/ 2525258 w 3024845"/>
                  <a:gd name="connsiteY332" fmla="*/ 281031 h 803953"/>
                  <a:gd name="connsiteX333" fmla="*/ 2525258 w 3024845"/>
                  <a:gd name="connsiteY333" fmla="*/ 164295 h 803953"/>
                  <a:gd name="connsiteX334" fmla="*/ 2582005 w 3024845"/>
                  <a:gd name="connsiteY334" fmla="*/ 153486 h 803953"/>
                  <a:gd name="connsiteX335" fmla="*/ 2582005 w 3024845"/>
                  <a:gd name="connsiteY335" fmla="*/ 154567 h 803953"/>
                  <a:gd name="connsiteX336" fmla="*/ 2582005 w 3024845"/>
                  <a:gd name="connsiteY336" fmla="*/ 162133 h 803953"/>
                  <a:gd name="connsiteX337" fmla="*/ 2608352 w 3024845"/>
                  <a:gd name="connsiteY337" fmla="*/ 162133 h 803953"/>
                  <a:gd name="connsiteX338" fmla="*/ 2608352 w 3024845"/>
                  <a:gd name="connsiteY338" fmla="*/ 417223 h 803953"/>
                  <a:gd name="connsiteX339" fmla="*/ 2630646 w 3024845"/>
                  <a:gd name="connsiteY339" fmla="*/ 417223 h 803953"/>
                  <a:gd name="connsiteX340" fmla="*/ 2630646 w 3024845"/>
                  <a:gd name="connsiteY340" fmla="*/ 412899 h 803953"/>
                  <a:gd name="connsiteX341" fmla="*/ 2642806 w 3024845"/>
                  <a:gd name="connsiteY341" fmla="*/ 412899 h 803953"/>
                  <a:gd name="connsiteX342" fmla="*/ 2642806 w 3024845"/>
                  <a:gd name="connsiteY342" fmla="*/ 417223 h 803953"/>
                  <a:gd name="connsiteX343" fmla="*/ 2667126 w 3024845"/>
                  <a:gd name="connsiteY343" fmla="*/ 417223 h 803953"/>
                  <a:gd name="connsiteX344" fmla="*/ 2667126 w 3024845"/>
                  <a:gd name="connsiteY344" fmla="*/ 404252 h 803953"/>
                  <a:gd name="connsiteX345" fmla="*/ 2695500 w 3024845"/>
                  <a:gd name="connsiteY345" fmla="*/ 404252 h 803953"/>
                  <a:gd name="connsiteX346" fmla="*/ 2707660 w 3024845"/>
                  <a:gd name="connsiteY346" fmla="*/ 399928 h 803953"/>
                  <a:gd name="connsiteX347" fmla="*/ 2727927 w 3024845"/>
                  <a:gd name="connsiteY347" fmla="*/ 404252 h 803953"/>
                  <a:gd name="connsiteX348" fmla="*/ 2727927 w 3024845"/>
                  <a:gd name="connsiteY348" fmla="*/ 386958 h 803953"/>
                  <a:gd name="connsiteX349" fmla="*/ 2736034 w 3024845"/>
                  <a:gd name="connsiteY349" fmla="*/ 386958 h 803953"/>
                  <a:gd name="connsiteX350" fmla="*/ 2736034 w 3024845"/>
                  <a:gd name="connsiteY350" fmla="*/ 373987 h 803953"/>
                  <a:gd name="connsiteX351" fmla="*/ 2792781 w 3024845"/>
                  <a:gd name="connsiteY351" fmla="*/ 373987 h 803953"/>
                  <a:gd name="connsiteX352" fmla="*/ 2792781 w 3024845"/>
                  <a:gd name="connsiteY352" fmla="*/ 343722 h 803953"/>
                  <a:gd name="connsiteX353" fmla="*/ 2811021 w 3024845"/>
                  <a:gd name="connsiteY353" fmla="*/ 343722 h 803953"/>
                  <a:gd name="connsiteX354" fmla="*/ 2811021 w 3024845"/>
                  <a:gd name="connsiteY354" fmla="*/ 337237 h 803953"/>
                  <a:gd name="connsiteX355" fmla="*/ 2823181 w 3024845"/>
                  <a:gd name="connsiteY355" fmla="*/ 337237 h 803953"/>
                  <a:gd name="connsiteX356" fmla="*/ 2823181 w 3024845"/>
                  <a:gd name="connsiteY356" fmla="*/ 343722 h 803953"/>
                  <a:gd name="connsiteX357" fmla="*/ 2839395 w 3024845"/>
                  <a:gd name="connsiteY357" fmla="*/ 343722 h 803953"/>
                  <a:gd name="connsiteX358" fmla="*/ 2839395 w 3024845"/>
                  <a:gd name="connsiteY358" fmla="*/ 393443 h 803953"/>
                  <a:gd name="connsiteX359" fmla="*/ 2871822 w 3024845"/>
                  <a:gd name="connsiteY359" fmla="*/ 393443 h 803953"/>
                  <a:gd name="connsiteX360" fmla="*/ 2871822 w 3024845"/>
                  <a:gd name="connsiteY360" fmla="*/ 367502 h 803953"/>
                  <a:gd name="connsiteX361" fmla="*/ 2910329 w 3024845"/>
                  <a:gd name="connsiteY361" fmla="*/ 367502 h 803953"/>
                  <a:gd name="connsiteX362" fmla="*/ 2910329 w 3024845"/>
                  <a:gd name="connsiteY362" fmla="*/ 337237 h 803953"/>
                  <a:gd name="connsiteX363" fmla="*/ 2958970 w 3024845"/>
                  <a:gd name="connsiteY363" fmla="*/ 337237 h 803953"/>
                  <a:gd name="connsiteX364" fmla="*/ 2958970 w 3024845"/>
                  <a:gd name="connsiteY364" fmla="*/ 448393 h 803953"/>
                  <a:gd name="connsiteX365" fmla="*/ 2958970 w 3024845"/>
                  <a:gd name="connsiteY365" fmla="*/ 462172 h 803953"/>
                  <a:gd name="connsiteX366" fmla="*/ 3024845 w 3024845"/>
                  <a:gd name="connsiteY366" fmla="*/ 462172 h 803953"/>
                  <a:gd name="connsiteX367" fmla="*/ 3024845 w 3024845"/>
                  <a:gd name="connsiteY367" fmla="*/ 803953 h 803953"/>
                  <a:gd name="connsiteX368" fmla="*/ 2054 w 3024845"/>
                  <a:gd name="connsiteY368" fmla="*/ 801620 h 803953"/>
                  <a:gd name="connsiteX369" fmla="*/ 0 w 3024845"/>
                  <a:gd name="connsiteY369" fmla="*/ 367502 h 803953"/>
                  <a:gd name="connsiteX370" fmla="*/ 20267 w 3024845"/>
                  <a:gd name="connsiteY370" fmla="*/ 367502 h 803953"/>
                  <a:gd name="connsiteX371" fmla="*/ 20774 w 3024845"/>
                  <a:gd name="connsiteY371" fmla="*/ 366421 h 803953"/>
                  <a:gd name="connsiteX372" fmla="*/ 24320 w 3024845"/>
                  <a:gd name="connsiteY372" fmla="*/ 358855 h 803953"/>
                  <a:gd name="connsiteX373" fmla="*/ 26094 w 3024845"/>
                  <a:gd name="connsiteY373" fmla="*/ 359125 h 803953"/>
                  <a:gd name="connsiteX374" fmla="*/ 38507 w 3024845"/>
                  <a:gd name="connsiteY374" fmla="*/ 361016 h 803953"/>
                  <a:gd name="connsiteX375" fmla="*/ 39014 w 3024845"/>
                  <a:gd name="connsiteY375" fmla="*/ 362368 h 803953"/>
                  <a:gd name="connsiteX376" fmla="*/ 42560 w 3024845"/>
                  <a:gd name="connsiteY376" fmla="*/ 371825 h 803953"/>
                  <a:gd name="connsiteX377" fmla="*/ 68907 w 3024845"/>
                  <a:gd name="connsiteY377" fmla="*/ 373987 h 803953"/>
                  <a:gd name="connsiteX378" fmla="*/ 68907 w 3024845"/>
                  <a:gd name="connsiteY378" fmla="*/ 250766 h 803953"/>
                  <a:gd name="connsiteX379" fmla="*/ 70934 w 3024845"/>
                  <a:gd name="connsiteY379" fmla="*/ 250766 h 803953"/>
                  <a:gd name="connsiteX380" fmla="*/ 85121 w 3024845"/>
                  <a:gd name="connsiteY380" fmla="*/ 250766 h 803953"/>
                  <a:gd name="connsiteX381" fmla="*/ 85121 w 3024845"/>
                  <a:gd name="connsiteY381" fmla="*/ 114574 h 803953"/>
                  <a:gd name="connsiteX382" fmla="*/ 86894 w 3024845"/>
                  <a:gd name="connsiteY382" fmla="*/ 114574 h 803953"/>
                  <a:gd name="connsiteX383" fmla="*/ 99308 w 3024845"/>
                  <a:gd name="connsiteY383" fmla="*/ 114574 h 803953"/>
                  <a:gd name="connsiteX384" fmla="*/ 99308 w 3024845"/>
                  <a:gd name="connsiteY384" fmla="*/ 0 h 803953"/>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2958970 w 3024845"/>
                  <a:gd name="connsiteY365" fmla="*/ 347598 h 689379"/>
                  <a:gd name="connsiteX366" fmla="*/ 3024845 w 3024845"/>
                  <a:gd name="connsiteY366" fmla="*/ 347598 h 689379"/>
                  <a:gd name="connsiteX367" fmla="*/ 3024845 w 3024845"/>
                  <a:gd name="connsiteY367" fmla="*/ 689379 h 689379"/>
                  <a:gd name="connsiteX368" fmla="*/ 2054 w 3024845"/>
                  <a:gd name="connsiteY368" fmla="*/ 687046 h 689379"/>
                  <a:gd name="connsiteX369" fmla="*/ 0 w 3024845"/>
                  <a:gd name="connsiteY369" fmla="*/ 252928 h 689379"/>
                  <a:gd name="connsiteX370" fmla="*/ 20267 w 3024845"/>
                  <a:gd name="connsiteY370" fmla="*/ 252928 h 689379"/>
                  <a:gd name="connsiteX371" fmla="*/ 20774 w 3024845"/>
                  <a:gd name="connsiteY371" fmla="*/ 251847 h 689379"/>
                  <a:gd name="connsiteX372" fmla="*/ 24320 w 3024845"/>
                  <a:gd name="connsiteY372" fmla="*/ 244281 h 689379"/>
                  <a:gd name="connsiteX373" fmla="*/ 26094 w 3024845"/>
                  <a:gd name="connsiteY373" fmla="*/ 244551 h 689379"/>
                  <a:gd name="connsiteX374" fmla="*/ 38507 w 3024845"/>
                  <a:gd name="connsiteY374" fmla="*/ 246442 h 689379"/>
                  <a:gd name="connsiteX375" fmla="*/ 39014 w 3024845"/>
                  <a:gd name="connsiteY375" fmla="*/ 247794 h 689379"/>
                  <a:gd name="connsiteX376" fmla="*/ 42560 w 3024845"/>
                  <a:gd name="connsiteY376" fmla="*/ 257251 h 689379"/>
                  <a:gd name="connsiteX377" fmla="*/ 68907 w 3024845"/>
                  <a:gd name="connsiteY377" fmla="*/ 259413 h 689379"/>
                  <a:gd name="connsiteX378" fmla="*/ 68907 w 3024845"/>
                  <a:gd name="connsiteY378" fmla="*/ 136192 h 689379"/>
                  <a:gd name="connsiteX379" fmla="*/ 70934 w 3024845"/>
                  <a:gd name="connsiteY379" fmla="*/ 136192 h 689379"/>
                  <a:gd name="connsiteX380" fmla="*/ 85121 w 3024845"/>
                  <a:gd name="connsiteY380" fmla="*/ 136192 h 689379"/>
                  <a:gd name="connsiteX381" fmla="*/ 85121 w 3024845"/>
                  <a:gd name="connsiteY381" fmla="*/ 0 h 689379"/>
                  <a:gd name="connsiteX382" fmla="*/ 86894 w 3024845"/>
                  <a:gd name="connsiteY382" fmla="*/ 0 h 689379"/>
                  <a:gd name="connsiteX383" fmla="*/ 99308 w 3024845"/>
                  <a:gd name="connsiteY383" fmla="*/ 0 h 6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024845" h="689379">
                    <a:moveTo>
                      <a:pt x="99308" y="0"/>
                    </a:moveTo>
                    <a:lnTo>
                      <a:pt x="220909" y="0"/>
                    </a:lnTo>
                    <a:lnTo>
                      <a:pt x="223189" y="0"/>
                    </a:lnTo>
                    <a:lnTo>
                      <a:pt x="239150" y="0"/>
                    </a:lnTo>
                    <a:lnTo>
                      <a:pt x="239150" y="140515"/>
                    </a:lnTo>
                    <a:cubicBezTo>
                      <a:pt x="239160" y="140514"/>
                      <a:pt x="239272" y="140493"/>
                      <a:pt x="240670" y="140245"/>
                    </a:cubicBezTo>
                    <a:lnTo>
                      <a:pt x="251310" y="138354"/>
                    </a:lnTo>
                    <a:cubicBezTo>
                      <a:pt x="251310" y="138376"/>
                      <a:pt x="251280" y="139710"/>
                      <a:pt x="249283" y="226986"/>
                    </a:cubicBezTo>
                    <a:cubicBezTo>
                      <a:pt x="249293" y="226988"/>
                      <a:pt x="249404" y="227008"/>
                      <a:pt x="250803" y="227257"/>
                    </a:cubicBezTo>
                    <a:lnTo>
                      <a:pt x="261443" y="229148"/>
                    </a:lnTo>
                    <a:cubicBezTo>
                      <a:pt x="261445" y="229155"/>
                      <a:pt x="261465" y="229219"/>
                      <a:pt x="261696" y="229959"/>
                    </a:cubicBezTo>
                    <a:lnTo>
                      <a:pt x="263470" y="235634"/>
                    </a:lnTo>
                    <a:cubicBezTo>
                      <a:pt x="263472" y="235625"/>
                      <a:pt x="263517" y="235482"/>
                      <a:pt x="264230" y="233202"/>
                    </a:cubicBezTo>
                    <a:lnTo>
                      <a:pt x="269550" y="216178"/>
                    </a:lnTo>
                    <a:lnTo>
                      <a:pt x="271323" y="216178"/>
                    </a:lnTo>
                    <a:lnTo>
                      <a:pt x="283737" y="216178"/>
                    </a:lnTo>
                    <a:lnTo>
                      <a:pt x="283737" y="248604"/>
                    </a:lnTo>
                    <a:cubicBezTo>
                      <a:pt x="283743" y="248609"/>
                      <a:pt x="283820" y="248649"/>
                      <a:pt x="284750" y="249145"/>
                    </a:cubicBezTo>
                    <a:lnTo>
                      <a:pt x="291844" y="252928"/>
                    </a:lnTo>
                    <a:lnTo>
                      <a:pt x="291844" y="254279"/>
                    </a:lnTo>
                    <a:lnTo>
                      <a:pt x="291844" y="263737"/>
                    </a:lnTo>
                    <a:lnTo>
                      <a:pt x="336431" y="263737"/>
                    </a:lnTo>
                    <a:lnTo>
                      <a:pt x="336431" y="264818"/>
                    </a:lnTo>
                    <a:lnTo>
                      <a:pt x="336431" y="272384"/>
                    </a:lnTo>
                    <a:lnTo>
                      <a:pt x="338457" y="272384"/>
                    </a:lnTo>
                    <a:lnTo>
                      <a:pt x="352644" y="272384"/>
                    </a:lnTo>
                    <a:lnTo>
                      <a:pt x="352644" y="242119"/>
                    </a:lnTo>
                    <a:lnTo>
                      <a:pt x="397231" y="242119"/>
                    </a:lnTo>
                    <a:lnTo>
                      <a:pt x="397231" y="240768"/>
                    </a:lnTo>
                    <a:lnTo>
                      <a:pt x="397231" y="231310"/>
                    </a:lnTo>
                    <a:lnTo>
                      <a:pt x="398245" y="231310"/>
                    </a:lnTo>
                    <a:lnTo>
                      <a:pt x="405338" y="231310"/>
                    </a:lnTo>
                    <a:lnTo>
                      <a:pt x="405338" y="229419"/>
                    </a:lnTo>
                    <a:lnTo>
                      <a:pt x="405338" y="216178"/>
                    </a:lnTo>
                    <a:lnTo>
                      <a:pt x="406098" y="216178"/>
                    </a:lnTo>
                    <a:lnTo>
                      <a:pt x="411418" y="216178"/>
                    </a:lnTo>
                    <a:lnTo>
                      <a:pt x="411418" y="215097"/>
                    </a:lnTo>
                    <a:lnTo>
                      <a:pt x="411418" y="207530"/>
                    </a:lnTo>
                    <a:lnTo>
                      <a:pt x="413445" y="207530"/>
                    </a:lnTo>
                    <a:lnTo>
                      <a:pt x="427632" y="207530"/>
                    </a:lnTo>
                    <a:lnTo>
                      <a:pt x="427632" y="208611"/>
                    </a:lnTo>
                    <a:lnTo>
                      <a:pt x="427632" y="216178"/>
                    </a:lnTo>
                    <a:lnTo>
                      <a:pt x="449925" y="216178"/>
                    </a:lnTo>
                    <a:lnTo>
                      <a:pt x="449925" y="214286"/>
                    </a:lnTo>
                    <a:lnTo>
                      <a:pt x="449925" y="201045"/>
                    </a:lnTo>
                    <a:lnTo>
                      <a:pt x="451699" y="201045"/>
                    </a:lnTo>
                    <a:lnTo>
                      <a:pt x="464112" y="201045"/>
                    </a:lnTo>
                    <a:lnTo>
                      <a:pt x="464112" y="224825"/>
                    </a:lnTo>
                    <a:lnTo>
                      <a:pt x="465126" y="224825"/>
                    </a:lnTo>
                    <a:lnTo>
                      <a:pt x="472219" y="224825"/>
                    </a:lnTo>
                    <a:lnTo>
                      <a:pt x="472219" y="223744"/>
                    </a:lnTo>
                    <a:lnTo>
                      <a:pt x="472219" y="216178"/>
                    </a:lnTo>
                    <a:lnTo>
                      <a:pt x="473992" y="216178"/>
                    </a:lnTo>
                    <a:lnTo>
                      <a:pt x="486406" y="216178"/>
                    </a:lnTo>
                    <a:lnTo>
                      <a:pt x="486406" y="242119"/>
                    </a:lnTo>
                    <a:lnTo>
                      <a:pt x="488433" y="242119"/>
                    </a:lnTo>
                    <a:lnTo>
                      <a:pt x="502619" y="242119"/>
                    </a:lnTo>
                    <a:lnTo>
                      <a:pt x="502619" y="243740"/>
                    </a:lnTo>
                    <a:lnTo>
                      <a:pt x="502619" y="255090"/>
                    </a:lnTo>
                    <a:lnTo>
                      <a:pt x="503379" y="255090"/>
                    </a:lnTo>
                    <a:lnTo>
                      <a:pt x="508700" y="255090"/>
                    </a:lnTo>
                    <a:lnTo>
                      <a:pt x="508700" y="254279"/>
                    </a:lnTo>
                    <a:lnTo>
                      <a:pt x="508700" y="248604"/>
                    </a:lnTo>
                    <a:lnTo>
                      <a:pt x="539100" y="248604"/>
                    </a:lnTo>
                    <a:lnTo>
                      <a:pt x="539100" y="272384"/>
                    </a:lnTo>
                    <a:lnTo>
                      <a:pt x="540113" y="272384"/>
                    </a:lnTo>
                    <a:lnTo>
                      <a:pt x="547207" y="272384"/>
                    </a:lnTo>
                    <a:lnTo>
                      <a:pt x="547207" y="273465"/>
                    </a:lnTo>
                    <a:lnTo>
                      <a:pt x="547207" y="281031"/>
                    </a:lnTo>
                    <a:lnTo>
                      <a:pt x="547967" y="281031"/>
                    </a:lnTo>
                    <a:lnTo>
                      <a:pt x="553287" y="281031"/>
                    </a:lnTo>
                    <a:lnTo>
                      <a:pt x="553287" y="278869"/>
                    </a:lnTo>
                    <a:lnTo>
                      <a:pt x="553287" y="263737"/>
                    </a:lnTo>
                    <a:lnTo>
                      <a:pt x="554300" y="263737"/>
                    </a:lnTo>
                    <a:lnTo>
                      <a:pt x="561394" y="263737"/>
                    </a:lnTo>
                    <a:lnTo>
                      <a:pt x="561394" y="264818"/>
                    </a:lnTo>
                    <a:lnTo>
                      <a:pt x="561394" y="272384"/>
                    </a:lnTo>
                    <a:lnTo>
                      <a:pt x="566714" y="270391"/>
                    </a:lnTo>
                    <a:cubicBezTo>
                      <a:pt x="567474" y="270019"/>
                      <a:pt x="567474" y="269817"/>
                      <a:pt x="567474" y="269411"/>
                    </a:cubicBezTo>
                    <a:lnTo>
                      <a:pt x="567474" y="263737"/>
                    </a:lnTo>
                    <a:lnTo>
                      <a:pt x="605981" y="263737"/>
                    </a:lnTo>
                    <a:lnTo>
                      <a:pt x="605981" y="287516"/>
                    </a:lnTo>
                    <a:lnTo>
                      <a:pt x="608007" y="287516"/>
                    </a:lnTo>
                    <a:lnTo>
                      <a:pt x="622194" y="287516"/>
                    </a:lnTo>
                    <a:lnTo>
                      <a:pt x="622194" y="288597"/>
                    </a:lnTo>
                    <a:lnTo>
                      <a:pt x="622194" y="296163"/>
                    </a:lnTo>
                    <a:lnTo>
                      <a:pt x="623968" y="296163"/>
                    </a:lnTo>
                    <a:lnTo>
                      <a:pt x="636381" y="296163"/>
                    </a:lnTo>
                    <a:lnTo>
                      <a:pt x="636381" y="272384"/>
                    </a:lnTo>
                    <a:lnTo>
                      <a:pt x="637394" y="272384"/>
                    </a:lnTo>
                    <a:lnTo>
                      <a:pt x="644488" y="272384"/>
                    </a:lnTo>
                    <a:lnTo>
                      <a:pt x="644488" y="239957"/>
                    </a:lnTo>
                    <a:lnTo>
                      <a:pt x="645501" y="239957"/>
                    </a:lnTo>
                    <a:lnTo>
                      <a:pt x="652595" y="239957"/>
                    </a:lnTo>
                    <a:lnTo>
                      <a:pt x="652595" y="238066"/>
                    </a:lnTo>
                    <a:lnTo>
                      <a:pt x="652595" y="224825"/>
                    </a:lnTo>
                    <a:cubicBezTo>
                      <a:pt x="650568" y="224825"/>
                      <a:pt x="650568" y="224825"/>
                      <a:pt x="651328" y="223203"/>
                    </a:cubicBezTo>
                    <a:lnTo>
                      <a:pt x="656648" y="211854"/>
                    </a:lnTo>
                    <a:cubicBezTo>
                      <a:pt x="656653" y="211871"/>
                      <a:pt x="656848" y="212545"/>
                      <a:pt x="664755" y="239957"/>
                    </a:cubicBezTo>
                    <a:lnTo>
                      <a:pt x="665515" y="239957"/>
                    </a:lnTo>
                    <a:lnTo>
                      <a:pt x="670835" y="239957"/>
                    </a:lnTo>
                    <a:lnTo>
                      <a:pt x="670835" y="134030"/>
                    </a:lnTo>
                    <a:lnTo>
                      <a:pt x="672355" y="134030"/>
                    </a:lnTo>
                    <a:lnTo>
                      <a:pt x="682995" y="134030"/>
                    </a:lnTo>
                    <a:lnTo>
                      <a:pt x="682995" y="86471"/>
                    </a:lnTo>
                    <a:lnTo>
                      <a:pt x="709342" y="86471"/>
                    </a:lnTo>
                    <a:lnTo>
                      <a:pt x="709342" y="64853"/>
                    </a:lnTo>
                    <a:lnTo>
                      <a:pt x="743796" y="64853"/>
                    </a:lnTo>
                    <a:lnTo>
                      <a:pt x="743796" y="67285"/>
                    </a:lnTo>
                    <a:lnTo>
                      <a:pt x="743796" y="84309"/>
                    </a:lnTo>
                    <a:lnTo>
                      <a:pt x="746076" y="84309"/>
                    </a:lnTo>
                    <a:lnTo>
                      <a:pt x="762036" y="84309"/>
                    </a:lnTo>
                    <a:lnTo>
                      <a:pt x="762036" y="131868"/>
                    </a:lnTo>
                    <a:lnTo>
                      <a:pt x="763049" y="131868"/>
                    </a:lnTo>
                    <a:lnTo>
                      <a:pt x="770143" y="131868"/>
                    </a:lnTo>
                    <a:lnTo>
                      <a:pt x="784330" y="136192"/>
                    </a:lnTo>
                    <a:lnTo>
                      <a:pt x="784330" y="175104"/>
                    </a:lnTo>
                    <a:lnTo>
                      <a:pt x="785343" y="175104"/>
                    </a:lnTo>
                    <a:lnTo>
                      <a:pt x="792436" y="175104"/>
                    </a:lnTo>
                    <a:lnTo>
                      <a:pt x="792436" y="176725"/>
                    </a:lnTo>
                    <a:lnTo>
                      <a:pt x="792436" y="188074"/>
                    </a:lnTo>
                    <a:lnTo>
                      <a:pt x="794463" y="188074"/>
                    </a:lnTo>
                    <a:lnTo>
                      <a:pt x="808650" y="188074"/>
                    </a:lnTo>
                    <a:lnTo>
                      <a:pt x="814730" y="194560"/>
                    </a:lnTo>
                    <a:lnTo>
                      <a:pt x="814730" y="216178"/>
                    </a:lnTo>
                    <a:lnTo>
                      <a:pt x="817010" y="216178"/>
                    </a:lnTo>
                    <a:lnTo>
                      <a:pt x="832970" y="216178"/>
                    </a:lnTo>
                    <a:lnTo>
                      <a:pt x="832970" y="217258"/>
                    </a:lnTo>
                    <a:lnTo>
                      <a:pt x="832970" y="224825"/>
                    </a:lnTo>
                    <a:lnTo>
                      <a:pt x="834237" y="224825"/>
                    </a:lnTo>
                    <a:lnTo>
                      <a:pt x="843104" y="224825"/>
                    </a:lnTo>
                    <a:lnTo>
                      <a:pt x="843104" y="226986"/>
                    </a:lnTo>
                    <a:lnTo>
                      <a:pt x="843104" y="242119"/>
                    </a:lnTo>
                    <a:cubicBezTo>
                      <a:pt x="847157" y="242119"/>
                      <a:pt x="847157" y="242119"/>
                      <a:pt x="847157" y="240227"/>
                    </a:cubicBezTo>
                    <a:lnTo>
                      <a:pt x="847157" y="226986"/>
                    </a:lnTo>
                    <a:lnTo>
                      <a:pt x="848170" y="226986"/>
                    </a:lnTo>
                    <a:lnTo>
                      <a:pt x="855264" y="226986"/>
                    </a:lnTo>
                    <a:lnTo>
                      <a:pt x="855264" y="228608"/>
                    </a:lnTo>
                    <a:lnTo>
                      <a:pt x="855264" y="239957"/>
                    </a:lnTo>
                    <a:lnTo>
                      <a:pt x="856024" y="239957"/>
                    </a:lnTo>
                    <a:lnTo>
                      <a:pt x="861344" y="239957"/>
                    </a:lnTo>
                    <a:cubicBezTo>
                      <a:pt x="861344" y="235634"/>
                      <a:pt x="861344" y="235634"/>
                      <a:pt x="909984" y="235634"/>
                    </a:cubicBezTo>
                    <a:lnTo>
                      <a:pt x="909984" y="236985"/>
                    </a:lnTo>
                    <a:lnTo>
                      <a:pt x="909984" y="246442"/>
                    </a:lnTo>
                    <a:lnTo>
                      <a:pt x="910744" y="246442"/>
                    </a:lnTo>
                    <a:lnTo>
                      <a:pt x="916065" y="246442"/>
                    </a:lnTo>
                    <a:lnTo>
                      <a:pt x="916065" y="248604"/>
                    </a:lnTo>
                    <a:lnTo>
                      <a:pt x="916065" y="263737"/>
                    </a:lnTo>
                    <a:cubicBezTo>
                      <a:pt x="916073" y="263733"/>
                      <a:pt x="916189" y="263655"/>
                      <a:pt x="918091" y="262386"/>
                    </a:cubicBezTo>
                    <a:lnTo>
                      <a:pt x="932278" y="252928"/>
                    </a:lnTo>
                    <a:cubicBezTo>
                      <a:pt x="932280" y="252909"/>
                      <a:pt x="932411" y="252034"/>
                      <a:pt x="938358" y="211854"/>
                    </a:cubicBezTo>
                    <a:cubicBezTo>
                      <a:pt x="938367" y="211852"/>
                      <a:pt x="938436" y="211826"/>
                      <a:pt x="939118" y="211584"/>
                    </a:cubicBezTo>
                    <a:lnTo>
                      <a:pt x="944438" y="209692"/>
                    </a:lnTo>
                    <a:cubicBezTo>
                      <a:pt x="944438" y="209676"/>
                      <a:pt x="944471" y="208615"/>
                      <a:pt x="946465" y="140515"/>
                    </a:cubicBezTo>
                    <a:cubicBezTo>
                      <a:pt x="946465" y="140533"/>
                      <a:pt x="946498" y="141624"/>
                      <a:pt x="948492" y="209692"/>
                    </a:cubicBezTo>
                    <a:cubicBezTo>
                      <a:pt x="948501" y="209695"/>
                      <a:pt x="948572" y="209720"/>
                      <a:pt x="949252" y="209962"/>
                    </a:cubicBezTo>
                    <a:lnTo>
                      <a:pt x="954572" y="211854"/>
                    </a:lnTo>
                    <a:lnTo>
                      <a:pt x="954572" y="125383"/>
                    </a:lnTo>
                    <a:cubicBezTo>
                      <a:pt x="958625" y="125383"/>
                      <a:pt x="958625" y="125383"/>
                      <a:pt x="958625" y="92956"/>
                    </a:cubicBezTo>
                    <a:lnTo>
                      <a:pt x="997132" y="92956"/>
                    </a:lnTo>
                    <a:lnTo>
                      <a:pt x="997132" y="125383"/>
                    </a:lnTo>
                    <a:lnTo>
                      <a:pt x="997892" y="125383"/>
                    </a:lnTo>
                    <a:lnTo>
                      <a:pt x="1003212" y="125383"/>
                    </a:lnTo>
                    <a:lnTo>
                      <a:pt x="1003212" y="43235"/>
                    </a:lnTo>
                    <a:lnTo>
                      <a:pt x="1004986" y="43235"/>
                    </a:lnTo>
                    <a:lnTo>
                      <a:pt x="1017399" y="43235"/>
                    </a:lnTo>
                    <a:lnTo>
                      <a:pt x="1017399" y="41344"/>
                    </a:lnTo>
                    <a:lnTo>
                      <a:pt x="1017399" y="28103"/>
                    </a:lnTo>
                    <a:lnTo>
                      <a:pt x="1039693" y="28103"/>
                    </a:lnTo>
                    <a:lnTo>
                      <a:pt x="1039693" y="27022"/>
                    </a:lnTo>
                    <a:lnTo>
                      <a:pt x="1039693" y="19456"/>
                    </a:lnTo>
                    <a:lnTo>
                      <a:pt x="1041466" y="19456"/>
                    </a:lnTo>
                    <a:lnTo>
                      <a:pt x="1053880" y="19456"/>
                    </a:lnTo>
                    <a:lnTo>
                      <a:pt x="1053880" y="20537"/>
                    </a:lnTo>
                    <a:lnTo>
                      <a:pt x="1053880" y="28103"/>
                    </a:lnTo>
                    <a:lnTo>
                      <a:pt x="1054640" y="28103"/>
                    </a:lnTo>
                    <a:lnTo>
                      <a:pt x="1059960" y="28103"/>
                    </a:lnTo>
                    <a:lnTo>
                      <a:pt x="1070093" y="23779"/>
                    </a:lnTo>
                    <a:lnTo>
                      <a:pt x="1074146" y="27022"/>
                    </a:lnTo>
                    <a:lnTo>
                      <a:pt x="1074146" y="19456"/>
                    </a:lnTo>
                    <a:lnTo>
                      <a:pt x="1076426" y="19456"/>
                    </a:lnTo>
                    <a:lnTo>
                      <a:pt x="1092387" y="19456"/>
                    </a:lnTo>
                    <a:lnTo>
                      <a:pt x="1092387" y="20537"/>
                    </a:lnTo>
                    <a:lnTo>
                      <a:pt x="1092387" y="28103"/>
                    </a:lnTo>
                    <a:lnTo>
                      <a:pt x="1122787" y="28103"/>
                    </a:lnTo>
                    <a:lnTo>
                      <a:pt x="1122787" y="29724"/>
                    </a:lnTo>
                    <a:lnTo>
                      <a:pt x="1122787" y="41074"/>
                    </a:lnTo>
                    <a:lnTo>
                      <a:pt x="1149134" y="41074"/>
                    </a:lnTo>
                    <a:lnTo>
                      <a:pt x="1149134" y="71338"/>
                    </a:lnTo>
                    <a:lnTo>
                      <a:pt x="1149894" y="71338"/>
                    </a:lnTo>
                    <a:lnTo>
                      <a:pt x="1155214" y="71338"/>
                    </a:lnTo>
                    <a:lnTo>
                      <a:pt x="1155214" y="72419"/>
                    </a:lnTo>
                    <a:lnTo>
                      <a:pt x="1155214" y="79986"/>
                    </a:lnTo>
                    <a:cubicBezTo>
                      <a:pt x="1159268" y="79986"/>
                      <a:pt x="1159268" y="79986"/>
                      <a:pt x="1159268" y="110250"/>
                    </a:cubicBezTo>
                    <a:lnTo>
                      <a:pt x="1160028" y="110250"/>
                    </a:lnTo>
                    <a:lnTo>
                      <a:pt x="1165348" y="110250"/>
                    </a:lnTo>
                    <a:lnTo>
                      <a:pt x="1165348" y="111061"/>
                    </a:lnTo>
                    <a:lnTo>
                      <a:pt x="1165348" y="116736"/>
                    </a:lnTo>
                    <a:lnTo>
                      <a:pt x="1166361" y="116736"/>
                    </a:lnTo>
                    <a:lnTo>
                      <a:pt x="1173454" y="116736"/>
                    </a:lnTo>
                    <a:lnTo>
                      <a:pt x="1173454" y="147001"/>
                    </a:lnTo>
                    <a:lnTo>
                      <a:pt x="1175481" y="147001"/>
                    </a:lnTo>
                    <a:lnTo>
                      <a:pt x="1189668" y="147001"/>
                    </a:lnTo>
                    <a:lnTo>
                      <a:pt x="1189668" y="170780"/>
                    </a:lnTo>
                    <a:cubicBezTo>
                      <a:pt x="1191695" y="170780"/>
                      <a:pt x="1191695" y="170780"/>
                      <a:pt x="1191695" y="172401"/>
                    </a:cubicBezTo>
                    <a:lnTo>
                      <a:pt x="1191695" y="183751"/>
                    </a:lnTo>
                    <a:lnTo>
                      <a:pt x="1192455" y="183751"/>
                    </a:lnTo>
                    <a:lnTo>
                      <a:pt x="1197775" y="183751"/>
                    </a:lnTo>
                    <a:lnTo>
                      <a:pt x="1197775" y="207530"/>
                    </a:lnTo>
                    <a:lnTo>
                      <a:pt x="1199041" y="207530"/>
                    </a:lnTo>
                    <a:lnTo>
                      <a:pt x="1207908" y="207530"/>
                    </a:lnTo>
                    <a:cubicBezTo>
                      <a:pt x="1209935" y="209692"/>
                      <a:pt x="1209935" y="209692"/>
                      <a:pt x="1209935" y="211584"/>
                    </a:cubicBezTo>
                    <a:lnTo>
                      <a:pt x="1209935" y="224825"/>
                    </a:lnTo>
                    <a:cubicBezTo>
                      <a:pt x="1209940" y="224818"/>
                      <a:pt x="1210027" y="224711"/>
                      <a:pt x="1211455" y="222933"/>
                    </a:cubicBezTo>
                    <a:lnTo>
                      <a:pt x="1222095" y="209692"/>
                    </a:lnTo>
                    <a:lnTo>
                      <a:pt x="1250469" y="209692"/>
                    </a:lnTo>
                    <a:lnTo>
                      <a:pt x="1250469" y="296163"/>
                    </a:lnTo>
                    <a:lnTo>
                      <a:pt x="1251229" y="296163"/>
                    </a:lnTo>
                    <a:lnTo>
                      <a:pt x="1256549" y="296163"/>
                    </a:lnTo>
                    <a:cubicBezTo>
                      <a:pt x="1256553" y="296155"/>
                      <a:pt x="1256612" y="296055"/>
                      <a:pt x="1257309" y="294812"/>
                    </a:cubicBezTo>
                    <a:lnTo>
                      <a:pt x="1262629" y="285354"/>
                    </a:lnTo>
                    <a:lnTo>
                      <a:pt x="1262629" y="287246"/>
                    </a:lnTo>
                    <a:lnTo>
                      <a:pt x="1262629" y="300487"/>
                    </a:lnTo>
                    <a:cubicBezTo>
                      <a:pt x="1266682" y="300487"/>
                      <a:pt x="1266682" y="300487"/>
                      <a:pt x="1266682" y="255090"/>
                    </a:cubicBezTo>
                    <a:lnTo>
                      <a:pt x="1267442" y="255090"/>
                    </a:lnTo>
                    <a:lnTo>
                      <a:pt x="1272762" y="255090"/>
                    </a:lnTo>
                    <a:lnTo>
                      <a:pt x="1272762" y="190236"/>
                    </a:lnTo>
                    <a:lnTo>
                      <a:pt x="1273776" y="190236"/>
                    </a:lnTo>
                    <a:lnTo>
                      <a:pt x="1280869" y="190236"/>
                    </a:lnTo>
                    <a:cubicBezTo>
                      <a:pt x="1280875" y="190215"/>
                      <a:pt x="1281139" y="189275"/>
                      <a:pt x="1293029" y="147001"/>
                    </a:cubicBezTo>
                    <a:lnTo>
                      <a:pt x="1294296" y="147001"/>
                    </a:lnTo>
                    <a:lnTo>
                      <a:pt x="1303163" y="147001"/>
                    </a:lnTo>
                    <a:cubicBezTo>
                      <a:pt x="1303168" y="147024"/>
                      <a:pt x="1303394" y="147990"/>
                      <a:pt x="1313296" y="190236"/>
                    </a:cubicBezTo>
                    <a:lnTo>
                      <a:pt x="1314309" y="190236"/>
                    </a:lnTo>
                    <a:lnTo>
                      <a:pt x="1321403" y="190236"/>
                    </a:lnTo>
                    <a:lnTo>
                      <a:pt x="1321403" y="229148"/>
                    </a:lnTo>
                    <a:lnTo>
                      <a:pt x="1323176" y="229148"/>
                    </a:lnTo>
                    <a:lnTo>
                      <a:pt x="1335590" y="229148"/>
                    </a:lnTo>
                    <a:lnTo>
                      <a:pt x="1335590" y="231310"/>
                    </a:lnTo>
                    <a:lnTo>
                      <a:pt x="1335590" y="246442"/>
                    </a:lnTo>
                    <a:cubicBezTo>
                      <a:pt x="1339643" y="246442"/>
                      <a:pt x="1339643" y="246442"/>
                      <a:pt x="1339643" y="244281"/>
                    </a:cubicBezTo>
                    <a:lnTo>
                      <a:pt x="1339643" y="229148"/>
                    </a:lnTo>
                    <a:lnTo>
                      <a:pt x="1341163" y="229148"/>
                    </a:lnTo>
                    <a:lnTo>
                      <a:pt x="1351803" y="229148"/>
                    </a:lnTo>
                    <a:lnTo>
                      <a:pt x="1351803" y="230769"/>
                    </a:lnTo>
                    <a:lnTo>
                      <a:pt x="1351803" y="242119"/>
                    </a:lnTo>
                    <a:lnTo>
                      <a:pt x="1382204" y="242119"/>
                    </a:lnTo>
                    <a:lnTo>
                      <a:pt x="1382204" y="205369"/>
                    </a:lnTo>
                    <a:lnTo>
                      <a:pt x="1383470" y="205369"/>
                    </a:lnTo>
                    <a:lnTo>
                      <a:pt x="1392337" y="205369"/>
                    </a:lnTo>
                    <a:lnTo>
                      <a:pt x="1392337" y="226986"/>
                    </a:lnTo>
                    <a:cubicBezTo>
                      <a:pt x="1394364" y="226986"/>
                      <a:pt x="1394364" y="226986"/>
                      <a:pt x="1394364" y="194560"/>
                    </a:cubicBezTo>
                    <a:lnTo>
                      <a:pt x="1416657" y="194560"/>
                    </a:lnTo>
                    <a:lnTo>
                      <a:pt x="1416657" y="192938"/>
                    </a:lnTo>
                    <a:lnTo>
                      <a:pt x="1416657" y="181589"/>
                    </a:lnTo>
                    <a:lnTo>
                      <a:pt x="1417417" y="181589"/>
                    </a:lnTo>
                    <a:lnTo>
                      <a:pt x="1422737" y="181589"/>
                    </a:lnTo>
                    <a:lnTo>
                      <a:pt x="1422737" y="179698"/>
                    </a:lnTo>
                    <a:lnTo>
                      <a:pt x="1422737" y="166457"/>
                    </a:lnTo>
                    <a:lnTo>
                      <a:pt x="1426791" y="172942"/>
                    </a:lnTo>
                    <a:lnTo>
                      <a:pt x="1429071" y="172942"/>
                    </a:lnTo>
                    <a:lnTo>
                      <a:pt x="1445031" y="172942"/>
                    </a:lnTo>
                    <a:lnTo>
                      <a:pt x="1445031" y="172131"/>
                    </a:lnTo>
                    <a:lnTo>
                      <a:pt x="1445031" y="166457"/>
                    </a:lnTo>
                    <a:lnTo>
                      <a:pt x="1445791" y="166457"/>
                    </a:lnTo>
                    <a:lnTo>
                      <a:pt x="1451111" y="166457"/>
                    </a:lnTo>
                    <a:lnTo>
                      <a:pt x="1451111" y="167808"/>
                    </a:lnTo>
                    <a:lnTo>
                      <a:pt x="1451111" y="177266"/>
                    </a:lnTo>
                    <a:lnTo>
                      <a:pt x="1489618" y="177266"/>
                    </a:lnTo>
                    <a:lnTo>
                      <a:pt x="1489618" y="315619"/>
                    </a:lnTo>
                    <a:lnTo>
                      <a:pt x="1491138" y="315619"/>
                    </a:lnTo>
                    <a:lnTo>
                      <a:pt x="1501778" y="315619"/>
                    </a:lnTo>
                    <a:lnTo>
                      <a:pt x="1501778" y="302649"/>
                    </a:lnTo>
                    <a:lnTo>
                      <a:pt x="1505832" y="302649"/>
                    </a:lnTo>
                    <a:lnTo>
                      <a:pt x="1505832" y="315619"/>
                    </a:lnTo>
                    <a:lnTo>
                      <a:pt x="1536232" y="315619"/>
                    </a:lnTo>
                    <a:lnTo>
                      <a:pt x="1536232" y="285354"/>
                    </a:lnTo>
                    <a:lnTo>
                      <a:pt x="1548392" y="285354"/>
                    </a:lnTo>
                    <a:lnTo>
                      <a:pt x="1560552" y="283193"/>
                    </a:lnTo>
                    <a:cubicBezTo>
                      <a:pt x="1562579" y="283193"/>
                      <a:pt x="1562579" y="285354"/>
                      <a:pt x="1564606" y="285354"/>
                    </a:cubicBezTo>
                    <a:lnTo>
                      <a:pt x="1574739" y="285354"/>
                    </a:lnTo>
                    <a:lnTo>
                      <a:pt x="1574739" y="315619"/>
                    </a:lnTo>
                    <a:lnTo>
                      <a:pt x="1582846" y="315619"/>
                    </a:lnTo>
                    <a:lnTo>
                      <a:pt x="1582846" y="332914"/>
                    </a:lnTo>
                    <a:lnTo>
                      <a:pt x="1592182" y="333819"/>
                    </a:lnTo>
                    <a:lnTo>
                      <a:pt x="1605140" y="333819"/>
                    </a:lnTo>
                    <a:lnTo>
                      <a:pt x="1605140" y="317781"/>
                    </a:lnTo>
                    <a:lnTo>
                      <a:pt x="1673096" y="317781"/>
                    </a:lnTo>
                    <a:lnTo>
                      <a:pt x="1673096" y="232528"/>
                    </a:lnTo>
                    <a:lnTo>
                      <a:pt x="1745104" y="232528"/>
                    </a:lnTo>
                    <a:lnTo>
                      <a:pt x="1745104" y="311296"/>
                    </a:lnTo>
                    <a:lnTo>
                      <a:pt x="1747008" y="311296"/>
                    </a:lnTo>
                    <a:lnTo>
                      <a:pt x="1748250" y="333819"/>
                    </a:lnTo>
                    <a:lnTo>
                      <a:pt x="1757926" y="333819"/>
                    </a:lnTo>
                    <a:cubicBezTo>
                      <a:pt x="1758462" y="326605"/>
                      <a:pt x="1759168" y="318951"/>
                      <a:pt x="1759168" y="311296"/>
                    </a:cubicBezTo>
                    <a:lnTo>
                      <a:pt x="1765248" y="311296"/>
                    </a:lnTo>
                    <a:lnTo>
                      <a:pt x="1766490" y="333819"/>
                    </a:lnTo>
                    <a:lnTo>
                      <a:pt x="1817112" y="333819"/>
                    </a:lnTo>
                    <a:lnTo>
                      <a:pt x="1817112" y="170791"/>
                    </a:lnTo>
                    <a:lnTo>
                      <a:pt x="2014439" y="170791"/>
                    </a:lnTo>
                    <a:lnTo>
                      <a:pt x="2014439" y="333819"/>
                    </a:lnTo>
                    <a:lnTo>
                      <a:pt x="2033136" y="333819"/>
                    </a:lnTo>
                    <a:lnTo>
                      <a:pt x="2033136" y="251126"/>
                    </a:lnTo>
                    <a:lnTo>
                      <a:pt x="2128256" y="251126"/>
                    </a:lnTo>
                    <a:cubicBezTo>
                      <a:pt x="2152853" y="240257"/>
                      <a:pt x="2161167" y="196782"/>
                      <a:pt x="2180720" y="185913"/>
                    </a:cubicBezTo>
                    <a:lnTo>
                      <a:pt x="2245574" y="185913"/>
                    </a:lnTo>
                    <a:lnTo>
                      <a:pt x="2245574" y="261575"/>
                    </a:lnTo>
                    <a:lnTo>
                      <a:pt x="2253681" y="261575"/>
                    </a:lnTo>
                    <a:cubicBezTo>
                      <a:pt x="2253681" y="259413"/>
                      <a:pt x="2255708" y="257251"/>
                      <a:pt x="2255708" y="255090"/>
                    </a:cubicBezTo>
                    <a:lnTo>
                      <a:pt x="2261788" y="255090"/>
                    </a:lnTo>
                    <a:cubicBezTo>
                      <a:pt x="2261788" y="257251"/>
                      <a:pt x="2261788" y="259413"/>
                      <a:pt x="2263815" y="263737"/>
                    </a:cubicBezTo>
                    <a:lnTo>
                      <a:pt x="2275975" y="263737"/>
                    </a:lnTo>
                    <a:lnTo>
                      <a:pt x="2275975" y="257251"/>
                    </a:lnTo>
                    <a:lnTo>
                      <a:pt x="2298268" y="257251"/>
                    </a:lnTo>
                    <a:lnTo>
                      <a:pt x="2298268" y="263737"/>
                    </a:lnTo>
                    <a:lnTo>
                      <a:pt x="2318535" y="263737"/>
                    </a:lnTo>
                    <a:lnTo>
                      <a:pt x="2318535" y="309134"/>
                    </a:lnTo>
                    <a:lnTo>
                      <a:pt x="2332722" y="309134"/>
                    </a:lnTo>
                    <a:lnTo>
                      <a:pt x="2332722" y="296163"/>
                    </a:lnTo>
                    <a:lnTo>
                      <a:pt x="2348936" y="296163"/>
                    </a:lnTo>
                    <a:lnTo>
                      <a:pt x="2348936" y="116736"/>
                    </a:lnTo>
                    <a:lnTo>
                      <a:pt x="2355016" y="110250"/>
                    </a:lnTo>
                    <a:lnTo>
                      <a:pt x="2427977" y="110250"/>
                    </a:lnTo>
                    <a:lnTo>
                      <a:pt x="2427977" y="118898"/>
                    </a:lnTo>
                    <a:lnTo>
                      <a:pt x="2438110" y="118898"/>
                    </a:lnTo>
                    <a:lnTo>
                      <a:pt x="2438110" y="233472"/>
                    </a:lnTo>
                    <a:lnTo>
                      <a:pt x="2460404" y="233472"/>
                    </a:lnTo>
                    <a:lnTo>
                      <a:pt x="2460404" y="166457"/>
                    </a:lnTo>
                    <a:lnTo>
                      <a:pt x="2486751" y="166457"/>
                    </a:lnTo>
                    <a:cubicBezTo>
                      <a:pt x="2488777" y="166457"/>
                      <a:pt x="2488777" y="164295"/>
                      <a:pt x="2490804" y="162133"/>
                    </a:cubicBezTo>
                    <a:lnTo>
                      <a:pt x="2498911" y="162133"/>
                    </a:lnTo>
                    <a:cubicBezTo>
                      <a:pt x="2500937" y="164295"/>
                      <a:pt x="2500937" y="166457"/>
                      <a:pt x="2502964" y="166457"/>
                    </a:cubicBezTo>
                    <a:lnTo>
                      <a:pt x="2525258" y="166457"/>
                    </a:lnTo>
                    <a:lnTo>
                      <a:pt x="2525258" y="49721"/>
                    </a:lnTo>
                    <a:cubicBezTo>
                      <a:pt x="2525272" y="49718"/>
                      <a:pt x="2526139" y="49554"/>
                      <a:pt x="2582005" y="38912"/>
                    </a:cubicBezTo>
                    <a:lnTo>
                      <a:pt x="2582005" y="39993"/>
                    </a:lnTo>
                    <a:lnTo>
                      <a:pt x="2582005" y="47559"/>
                    </a:lnTo>
                    <a:lnTo>
                      <a:pt x="2608352" y="47559"/>
                    </a:lnTo>
                    <a:lnTo>
                      <a:pt x="2608352" y="302649"/>
                    </a:lnTo>
                    <a:lnTo>
                      <a:pt x="2630646" y="302649"/>
                    </a:lnTo>
                    <a:lnTo>
                      <a:pt x="2630646" y="298325"/>
                    </a:lnTo>
                    <a:lnTo>
                      <a:pt x="2642806" y="298325"/>
                    </a:lnTo>
                    <a:lnTo>
                      <a:pt x="2642806" y="302649"/>
                    </a:lnTo>
                    <a:lnTo>
                      <a:pt x="2667126" y="302649"/>
                    </a:lnTo>
                    <a:lnTo>
                      <a:pt x="2667126" y="289678"/>
                    </a:lnTo>
                    <a:lnTo>
                      <a:pt x="2695500" y="289678"/>
                    </a:lnTo>
                    <a:cubicBezTo>
                      <a:pt x="2699553" y="285354"/>
                      <a:pt x="2703607" y="285354"/>
                      <a:pt x="2707660" y="285354"/>
                    </a:cubicBezTo>
                    <a:cubicBezTo>
                      <a:pt x="2713740" y="289678"/>
                      <a:pt x="2721847" y="289678"/>
                      <a:pt x="2727927" y="289678"/>
                    </a:cubicBezTo>
                    <a:lnTo>
                      <a:pt x="2727927" y="272384"/>
                    </a:lnTo>
                    <a:lnTo>
                      <a:pt x="2736034" y="272384"/>
                    </a:lnTo>
                    <a:lnTo>
                      <a:pt x="2736034" y="259413"/>
                    </a:lnTo>
                    <a:lnTo>
                      <a:pt x="2792781" y="259413"/>
                    </a:lnTo>
                    <a:lnTo>
                      <a:pt x="2792781" y="229148"/>
                    </a:lnTo>
                    <a:lnTo>
                      <a:pt x="2811021" y="229148"/>
                    </a:lnTo>
                    <a:lnTo>
                      <a:pt x="2811021" y="222663"/>
                    </a:lnTo>
                    <a:lnTo>
                      <a:pt x="2823181" y="222663"/>
                    </a:lnTo>
                    <a:lnTo>
                      <a:pt x="2823181" y="229148"/>
                    </a:lnTo>
                    <a:lnTo>
                      <a:pt x="2839395" y="229148"/>
                    </a:lnTo>
                    <a:lnTo>
                      <a:pt x="2839395" y="278869"/>
                    </a:lnTo>
                    <a:lnTo>
                      <a:pt x="2871822" y="278869"/>
                    </a:lnTo>
                    <a:lnTo>
                      <a:pt x="2871822" y="252928"/>
                    </a:lnTo>
                    <a:lnTo>
                      <a:pt x="2910329" y="252928"/>
                    </a:lnTo>
                    <a:lnTo>
                      <a:pt x="2910329" y="222663"/>
                    </a:lnTo>
                    <a:lnTo>
                      <a:pt x="2958970" y="222663"/>
                    </a:lnTo>
                    <a:lnTo>
                      <a:pt x="2958970" y="333819"/>
                    </a:lnTo>
                    <a:lnTo>
                      <a:pt x="2958970" y="347598"/>
                    </a:lnTo>
                    <a:lnTo>
                      <a:pt x="3024845" y="347598"/>
                    </a:lnTo>
                    <a:lnTo>
                      <a:pt x="3024845" y="689379"/>
                    </a:lnTo>
                    <a:lnTo>
                      <a:pt x="2054" y="687046"/>
                    </a:lnTo>
                    <a:cubicBezTo>
                      <a:pt x="1369" y="539482"/>
                      <a:pt x="685" y="400492"/>
                      <a:pt x="0" y="252928"/>
                    </a:cubicBezTo>
                    <a:lnTo>
                      <a:pt x="20267" y="252928"/>
                    </a:lnTo>
                    <a:cubicBezTo>
                      <a:pt x="20271" y="252922"/>
                      <a:pt x="20308" y="252840"/>
                      <a:pt x="20774" y="251847"/>
                    </a:cubicBezTo>
                    <a:lnTo>
                      <a:pt x="24320" y="244281"/>
                    </a:lnTo>
                    <a:cubicBezTo>
                      <a:pt x="24329" y="244282"/>
                      <a:pt x="24442" y="244300"/>
                      <a:pt x="26094" y="244551"/>
                    </a:cubicBezTo>
                    <a:lnTo>
                      <a:pt x="38507" y="246442"/>
                    </a:lnTo>
                    <a:cubicBezTo>
                      <a:pt x="38510" y="246452"/>
                      <a:pt x="38548" y="246553"/>
                      <a:pt x="39014" y="247794"/>
                    </a:cubicBezTo>
                    <a:lnTo>
                      <a:pt x="42560" y="257251"/>
                    </a:lnTo>
                    <a:cubicBezTo>
                      <a:pt x="42574" y="257252"/>
                      <a:pt x="43170" y="257302"/>
                      <a:pt x="68907" y="259413"/>
                    </a:cubicBezTo>
                    <a:lnTo>
                      <a:pt x="68907" y="136192"/>
                    </a:lnTo>
                    <a:lnTo>
                      <a:pt x="70934" y="136192"/>
                    </a:lnTo>
                    <a:lnTo>
                      <a:pt x="85121" y="136192"/>
                    </a:lnTo>
                    <a:lnTo>
                      <a:pt x="85121" y="0"/>
                    </a:lnTo>
                    <a:lnTo>
                      <a:pt x="86894" y="0"/>
                    </a:lnTo>
                    <a:lnTo>
                      <a:pt x="99308"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6" name="Rectangle 35">
                <a:extLst>
                  <a:ext uri="{FF2B5EF4-FFF2-40B4-BE49-F238E27FC236}">
                    <a16:creationId xmlns:a16="http://schemas.microsoft.com/office/drawing/2014/main" id="{65740B44-0AA4-43A4-A147-F22293A6A2EF}"/>
                  </a:ext>
                </a:extLst>
              </p:cNvPr>
              <p:cNvSpPr/>
              <p:nvPr/>
            </p:nvSpPr>
            <p:spPr>
              <a:xfrm>
                <a:off x="6047165" y="1883798"/>
                <a:ext cx="2961438" cy="689379"/>
              </a:xfrm>
              <a:custGeom>
                <a:avLst/>
                <a:gdLst>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842946 w 3079941"/>
                  <a:gd name="connsiteY405" fmla="*/ 1160647 h 1160647"/>
                  <a:gd name="connsiteX406" fmla="*/ 200958 w 3079941"/>
                  <a:gd name="connsiteY406" fmla="*/ 1160647 h 1160647"/>
                  <a:gd name="connsiteX407" fmla="*/ 200958 w 3079941"/>
                  <a:gd name="connsiteY407" fmla="*/ 1126882 h 1160647"/>
                  <a:gd name="connsiteX408" fmla="*/ 0 w 3079941"/>
                  <a:gd name="connsiteY408" fmla="*/ 1126882 h 1160647"/>
                  <a:gd name="connsiteX409" fmla="*/ 0 w 3079941"/>
                  <a:gd name="connsiteY409" fmla="*/ 915339 h 1160647"/>
                  <a:gd name="connsiteX410" fmla="*/ 103377 w 3079941"/>
                  <a:gd name="connsiteY410" fmla="*/ 915339 h 1160647"/>
                  <a:gd name="connsiteX411" fmla="*/ 103377 w 3079941"/>
                  <a:gd name="connsiteY411" fmla="*/ 886329 h 1160647"/>
                  <a:gd name="connsiteX412" fmla="*/ 55096 w 3079941"/>
                  <a:gd name="connsiteY412" fmla="*/ 886329 h 1160647"/>
                  <a:gd name="connsiteX413" fmla="*/ 55096 w 3079941"/>
                  <a:gd name="connsiteY413" fmla="*/ 724196 h 1160647"/>
                  <a:gd name="connsiteX414" fmla="*/ 75363 w 3079941"/>
                  <a:gd name="connsiteY414" fmla="*/ 724196 h 1160647"/>
                  <a:gd name="connsiteX415" fmla="*/ 75870 w 3079941"/>
                  <a:gd name="connsiteY415" fmla="*/ 723115 h 1160647"/>
                  <a:gd name="connsiteX416" fmla="*/ 79416 w 3079941"/>
                  <a:gd name="connsiteY416" fmla="*/ 715549 h 1160647"/>
                  <a:gd name="connsiteX417" fmla="*/ 81190 w 3079941"/>
                  <a:gd name="connsiteY417" fmla="*/ 715819 h 1160647"/>
                  <a:gd name="connsiteX418" fmla="*/ 93603 w 3079941"/>
                  <a:gd name="connsiteY418" fmla="*/ 717710 h 1160647"/>
                  <a:gd name="connsiteX419" fmla="*/ 94110 w 3079941"/>
                  <a:gd name="connsiteY419" fmla="*/ 719062 h 1160647"/>
                  <a:gd name="connsiteX420" fmla="*/ 97656 w 3079941"/>
                  <a:gd name="connsiteY420" fmla="*/ 728519 h 1160647"/>
                  <a:gd name="connsiteX421" fmla="*/ 124003 w 3079941"/>
                  <a:gd name="connsiteY421" fmla="*/ 730681 h 1160647"/>
                  <a:gd name="connsiteX422" fmla="*/ 124003 w 3079941"/>
                  <a:gd name="connsiteY422" fmla="*/ 607460 h 1160647"/>
                  <a:gd name="connsiteX423" fmla="*/ 126030 w 3079941"/>
                  <a:gd name="connsiteY423" fmla="*/ 607460 h 1160647"/>
                  <a:gd name="connsiteX424" fmla="*/ 140217 w 3079941"/>
                  <a:gd name="connsiteY424" fmla="*/ 607460 h 1160647"/>
                  <a:gd name="connsiteX425" fmla="*/ 140217 w 3079941"/>
                  <a:gd name="connsiteY425" fmla="*/ 471268 h 1160647"/>
                  <a:gd name="connsiteX426" fmla="*/ 141990 w 3079941"/>
                  <a:gd name="connsiteY426" fmla="*/ 471268 h 1160647"/>
                  <a:gd name="connsiteX427" fmla="*/ 154404 w 3079941"/>
                  <a:gd name="connsiteY427" fmla="*/ 471268 h 1160647"/>
                  <a:gd name="connsiteX428" fmla="*/ 154404 w 3079941"/>
                  <a:gd name="connsiteY428" fmla="*/ 356694 h 1160647"/>
                  <a:gd name="connsiteX429" fmla="*/ 158457 w 3079941"/>
                  <a:gd name="connsiteY429" fmla="*/ 328590 h 1160647"/>
                  <a:gd name="connsiteX430" fmla="*/ 160484 w 3079941"/>
                  <a:gd name="connsiteY430" fmla="*/ 328590 h 1160647"/>
                  <a:gd name="connsiteX431" fmla="*/ 174671 w 3079941"/>
                  <a:gd name="connsiteY431" fmla="*/ 328590 h 1160647"/>
                  <a:gd name="connsiteX432" fmla="*/ 211151 w 3079941"/>
                  <a:gd name="connsiteY432" fmla="*/ 246443 h 1160647"/>
                  <a:gd name="connsiteX433" fmla="*/ 215205 w 3079941"/>
                  <a:gd name="connsiteY433"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00958 w 3079941"/>
                  <a:gd name="connsiteY405" fmla="*/ 1160647 h 1160647"/>
                  <a:gd name="connsiteX406" fmla="*/ 200958 w 3079941"/>
                  <a:gd name="connsiteY406" fmla="*/ 1126882 h 1160647"/>
                  <a:gd name="connsiteX407" fmla="*/ 0 w 3079941"/>
                  <a:gd name="connsiteY407" fmla="*/ 1126882 h 1160647"/>
                  <a:gd name="connsiteX408" fmla="*/ 0 w 3079941"/>
                  <a:gd name="connsiteY408" fmla="*/ 915339 h 1160647"/>
                  <a:gd name="connsiteX409" fmla="*/ 103377 w 3079941"/>
                  <a:gd name="connsiteY409" fmla="*/ 915339 h 1160647"/>
                  <a:gd name="connsiteX410" fmla="*/ 103377 w 3079941"/>
                  <a:gd name="connsiteY410" fmla="*/ 886329 h 1160647"/>
                  <a:gd name="connsiteX411" fmla="*/ 55096 w 3079941"/>
                  <a:gd name="connsiteY411" fmla="*/ 886329 h 1160647"/>
                  <a:gd name="connsiteX412" fmla="*/ 55096 w 3079941"/>
                  <a:gd name="connsiteY412" fmla="*/ 724196 h 1160647"/>
                  <a:gd name="connsiteX413" fmla="*/ 75363 w 3079941"/>
                  <a:gd name="connsiteY413" fmla="*/ 724196 h 1160647"/>
                  <a:gd name="connsiteX414" fmla="*/ 75870 w 3079941"/>
                  <a:gd name="connsiteY414" fmla="*/ 723115 h 1160647"/>
                  <a:gd name="connsiteX415" fmla="*/ 79416 w 3079941"/>
                  <a:gd name="connsiteY415" fmla="*/ 715549 h 1160647"/>
                  <a:gd name="connsiteX416" fmla="*/ 81190 w 3079941"/>
                  <a:gd name="connsiteY416" fmla="*/ 715819 h 1160647"/>
                  <a:gd name="connsiteX417" fmla="*/ 93603 w 3079941"/>
                  <a:gd name="connsiteY417" fmla="*/ 717710 h 1160647"/>
                  <a:gd name="connsiteX418" fmla="*/ 94110 w 3079941"/>
                  <a:gd name="connsiteY418" fmla="*/ 719062 h 1160647"/>
                  <a:gd name="connsiteX419" fmla="*/ 97656 w 3079941"/>
                  <a:gd name="connsiteY419" fmla="*/ 728519 h 1160647"/>
                  <a:gd name="connsiteX420" fmla="*/ 124003 w 3079941"/>
                  <a:gd name="connsiteY420" fmla="*/ 730681 h 1160647"/>
                  <a:gd name="connsiteX421" fmla="*/ 124003 w 3079941"/>
                  <a:gd name="connsiteY421" fmla="*/ 607460 h 1160647"/>
                  <a:gd name="connsiteX422" fmla="*/ 126030 w 3079941"/>
                  <a:gd name="connsiteY422" fmla="*/ 607460 h 1160647"/>
                  <a:gd name="connsiteX423" fmla="*/ 140217 w 3079941"/>
                  <a:gd name="connsiteY423" fmla="*/ 607460 h 1160647"/>
                  <a:gd name="connsiteX424" fmla="*/ 140217 w 3079941"/>
                  <a:gd name="connsiteY424" fmla="*/ 471268 h 1160647"/>
                  <a:gd name="connsiteX425" fmla="*/ 141990 w 3079941"/>
                  <a:gd name="connsiteY425" fmla="*/ 471268 h 1160647"/>
                  <a:gd name="connsiteX426" fmla="*/ 154404 w 3079941"/>
                  <a:gd name="connsiteY426" fmla="*/ 471268 h 1160647"/>
                  <a:gd name="connsiteX427" fmla="*/ 154404 w 3079941"/>
                  <a:gd name="connsiteY427" fmla="*/ 356694 h 1160647"/>
                  <a:gd name="connsiteX428" fmla="*/ 158457 w 3079941"/>
                  <a:gd name="connsiteY428" fmla="*/ 328590 h 1160647"/>
                  <a:gd name="connsiteX429" fmla="*/ 160484 w 3079941"/>
                  <a:gd name="connsiteY429" fmla="*/ 328590 h 1160647"/>
                  <a:gd name="connsiteX430" fmla="*/ 174671 w 3079941"/>
                  <a:gd name="connsiteY430" fmla="*/ 328590 h 1160647"/>
                  <a:gd name="connsiteX431" fmla="*/ 211151 w 3079941"/>
                  <a:gd name="connsiteY431" fmla="*/ 246443 h 1160647"/>
                  <a:gd name="connsiteX432" fmla="*/ 215205 w 3079941"/>
                  <a:gd name="connsiteY432"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030409 h 1160647"/>
                  <a:gd name="connsiteX403" fmla="*/ 3079941 w 3079941"/>
                  <a:gd name="connsiteY403" fmla="*/ 1160647 h 1160647"/>
                  <a:gd name="connsiteX404" fmla="*/ 200958 w 3079941"/>
                  <a:gd name="connsiteY404" fmla="*/ 1160647 h 1160647"/>
                  <a:gd name="connsiteX405" fmla="*/ 200958 w 3079941"/>
                  <a:gd name="connsiteY405" fmla="*/ 1126882 h 1160647"/>
                  <a:gd name="connsiteX406" fmla="*/ 0 w 3079941"/>
                  <a:gd name="connsiteY406" fmla="*/ 1126882 h 1160647"/>
                  <a:gd name="connsiteX407" fmla="*/ 0 w 3079941"/>
                  <a:gd name="connsiteY407" fmla="*/ 915339 h 1160647"/>
                  <a:gd name="connsiteX408" fmla="*/ 103377 w 3079941"/>
                  <a:gd name="connsiteY408" fmla="*/ 915339 h 1160647"/>
                  <a:gd name="connsiteX409" fmla="*/ 103377 w 3079941"/>
                  <a:gd name="connsiteY409" fmla="*/ 886329 h 1160647"/>
                  <a:gd name="connsiteX410" fmla="*/ 55096 w 3079941"/>
                  <a:gd name="connsiteY410" fmla="*/ 886329 h 1160647"/>
                  <a:gd name="connsiteX411" fmla="*/ 55096 w 3079941"/>
                  <a:gd name="connsiteY411" fmla="*/ 724196 h 1160647"/>
                  <a:gd name="connsiteX412" fmla="*/ 75363 w 3079941"/>
                  <a:gd name="connsiteY412" fmla="*/ 724196 h 1160647"/>
                  <a:gd name="connsiteX413" fmla="*/ 75870 w 3079941"/>
                  <a:gd name="connsiteY413" fmla="*/ 723115 h 1160647"/>
                  <a:gd name="connsiteX414" fmla="*/ 79416 w 3079941"/>
                  <a:gd name="connsiteY414" fmla="*/ 715549 h 1160647"/>
                  <a:gd name="connsiteX415" fmla="*/ 81190 w 3079941"/>
                  <a:gd name="connsiteY415" fmla="*/ 715819 h 1160647"/>
                  <a:gd name="connsiteX416" fmla="*/ 93603 w 3079941"/>
                  <a:gd name="connsiteY416" fmla="*/ 717710 h 1160647"/>
                  <a:gd name="connsiteX417" fmla="*/ 94110 w 3079941"/>
                  <a:gd name="connsiteY417" fmla="*/ 719062 h 1160647"/>
                  <a:gd name="connsiteX418" fmla="*/ 97656 w 3079941"/>
                  <a:gd name="connsiteY418" fmla="*/ 728519 h 1160647"/>
                  <a:gd name="connsiteX419" fmla="*/ 124003 w 3079941"/>
                  <a:gd name="connsiteY419" fmla="*/ 730681 h 1160647"/>
                  <a:gd name="connsiteX420" fmla="*/ 124003 w 3079941"/>
                  <a:gd name="connsiteY420" fmla="*/ 607460 h 1160647"/>
                  <a:gd name="connsiteX421" fmla="*/ 126030 w 3079941"/>
                  <a:gd name="connsiteY421" fmla="*/ 607460 h 1160647"/>
                  <a:gd name="connsiteX422" fmla="*/ 140217 w 3079941"/>
                  <a:gd name="connsiteY422" fmla="*/ 607460 h 1160647"/>
                  <a:gd name="connsiteX423" fmla="*/ 140217 w 3079941"/>
                  <a:gd name="connsiteY423" fmla="*/ 471268 h 1160647"/>
                  <a:gd name="connsiteX424" fmla="*/ 141990 w 3079941"/>
                  <a:gd name="connsiteY424" fmla="*/ 471268 h 1160647"/>
                  <a:gd name="connsiteX425" fmla="*/ 154404 w 3079941"/>
                  <a:gd name="connsiteY425" fmla="*/ 471268 h 1160647"/>
                  <a:gd name="connsiteX426" fmla="*/ 154404 w 3079941"/>
                  <a:gd name="connsiteY426" fmla="*/ 356694 h 1160647"/>
                  <a:gd name="connsiteX427" fmla="*/ 158457 w 3079941"/>
                  <a:gd name="connsiteY427" fmla="*/ 328590 h 1160647"/>
                  <a:gd name="connsiteX428" fmla="*/ 160484 w 3079941"/>
                  <a:gd name="connsiteY428" fmla="*/ 328590 h 1160647"/>
                  <a:gd name="connsiteX429" fmla="*/ 174671 w 3079941"/>
                  <a:gd name="connsiteY429" fmla="*/ 328590 h 1160647"/>
                  <a:gd name="connsiteX430" fmla="*/ 211151 w 3079941"/>
                  <a:gd name="connsiteY430" fmla="*/ 246443 h 1160647"/>
                  <a:gd name="connsiteX431" fmla="*/ 215205 w 3079941"/>
                  <a:gd name="connsiteY431"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200958 w 3079941"/>
                  <a:gd name="connsiteY404" fmla="*/ 1126882 h 1160647"/>
                  <a:gd name="connsiteX405" fmla="*/ 0 w 3079941"/>
                  <a:gd name="connsiteY405" fmla="*/ 1126882 h 1160647"/>
                  <a:gd name="connsiteX406" fmla="*/ 0 w 3079941"/>
                  <a:gd name="connsiteY406" fmla="*/ 915339 h 1160647"/>
                  <a:gd name="connsiteX407" fmla="*/ 103377 w 3079941"/>
                  <a:gd name="connsiteY407" fmla="*/ 915339 h 1160647"/>
                  <a:gd name="connsiteX408" fmla="*/ 103377 w 3079941"/>
                  <a:gd name="connsiteY408" fmla="*/ 886329 h 1160647"/>
                  <a:gd name="connsiteX409" fmla="*/ 55096 w 3079941"/>
                  <a:gd name="connsiteY409" fmla="*/ 886329 h 1160647"/>
                  <a:gd name="connsiteX410" fmla="*/ 55096 w 3079941"/>
                  <a:gd name="connsiteY410" fmla="*/ 724196 h 1160647"/>
                  <a:gd name="connsiteX411" fmla="*/ 75363 w 3079941"/>
                  <a:gd name="connsiteY411" fmla="*/ 724196 h 1160647"/>
                  <a:gd name="connsiteX412" fmla="*/ 75870 w 3079941"/>
                  <a:gd name="connsiteY412" fmla="*/ 723115 h 1160647"/>
                  <a:gd name="connsiteX413" fmla="*/ 79416 w 3079941"/>
                  <a:gd name="connsiteY413" fmla="*/ 715549 h 1160647"/>
                  <a:gd name="connsiteX414" fmla="*/ 81190 w 3079941"/>
                  <a:gd name="connsiteY414" fmla="*/ 715819 h 1160647"/>
                  <a:gd name="connsiteX415" fmla="*/ 93603 w 3079941"/>
                  <a:gd name="connsiteY415" fmla="*/ 717710 h 1160647"/>
                  <a:gd name="connsiteX416" fmla="*/ 94110 w 3079941"/>
                  <a:gd name="connsiteY416" fmla="*/ 719062 h 1160647"/>
                  <a:gd name="connsiteX417" fmla="*/ 97656 w 3079941"/>
                  <a:gd name="connsiteY417" fmla="*/ 728519 h 1160647"/>
                  <a:gd name="connsiteX418" fmla="*/ 124003 w 3079941"/>
                  <a:gd name="connsiteY418" fmla="*/ 730681 h 1160647"/>
                  <a:gd name="connsiteX419" fmla="*/ 124003 w 3079941"/>
                  <a:gd name="connsiteY419" fmla="*/ 607460 h 1160647"/>
                  <a:gd name="connsiteX420" fmla="*/ 126030 w 3079941"/>
                  <a:gd name="connsiteY420" fmla="*/ 607460 h 1160647"/>
                  <a:gd name="connsiteX421" fmla="*/ 140217 w 3079941"/>
                  <a:gd name="connsiteY421" fmla="*/ 607460 h 1160647"/>
                  <a:gd name="connsiteX422" fmla="*/ 140217 w 3079941"/>
                  <a:gd name="connsiteY422" fmla="*/ 471268 h 1160647"/>
                  <a:gd name="connsiteX423" fmla="*/ 141990 w 3079941"/>
                  <a:gd name="connsiteY423" fmla="*/ 471268 h 1160647"/>
                  <a:gd name="connsiteX424" fmla="*/ 154404 w 3079941"/>
                  <a:gd name="connsiteY424" fmla="*/ 471268 h 1160647"/>
                  <a:gd name="connsiteX425" fmla="*/ 154404 w 3079941"/>
                  <a:gd name="connsiteY425" fmla="*/ 356694 h 1160647"/>
                  <a:gd name="connsiteX426" fmla="*/ 158457 w 3079941"/>
                  <a:gd name="connsiteY426" fmla="*/ 328590 h 1160647"/>
                  <a:gd name="connsiteX427" fmla="*/ 160484 w 3079941"/>
                  <a:gd name="connsiteY427" fmla="*/ 328590 h 1160647"/>
                  <a:gd name="connsiteX428" fmla="*/ 174671 w 3079941"/>
                  <a:gd name="connsiteY428" fmla="*/ 328590 h 1160647"/>
                  <a:gd name="connsiteX429" fmla="*/ 211151 w 3079941"/>
                  <a:gd name="connsiteY429" fmla="*/ 246443 h 1160647"/>
                  <a:gd name="connsiteX430" fmla="*/ 215205 w 3079941"/>
                  <a:gd name="connsiteY430"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103377 w 3079941"/>
                  <a:gd name="connsiteY407" fmla="*/ 886329 h 1160647"/>
                  <a:gd name="connsiteX408" fmla="*/ 55096 w 3079941"/>
                  <a:gd name="connsiteY408" fmla="*/ 886329 h 1160647"/>
                  <a:gd name="connsiteX409" fmla="*/ 55096 w 3079941"/>
                  <a:gd name="connsiteY409" fmla="*/ 724196 h 1160647"/>
                  <a:gd name="connsiteX410" fmla="*/ 75363 w 3079941"/>
                  <a:gd name="connsiteY410" fmla="*/ 724196 h 1160647"/>
                  <a:gd name="connsiteX411" fmla="*/ 75870 w 3079941"/>
                  <a:gd name="connsiteY411" fmla="*/ 723115 h 1160647"/>
                  <a:gd name="connsiteX412" fmla="*/ 79416 w 3079941"/>
                  <a:gd name="connsiteY412" fmla="*/ 715549 h 1160647"/>
                  <a:gd name="connsiteX413" fmla="*/ 81190 w 3079941"/>
                  <a:gd name="connsiteY413" fmla="*/ 715819 h 1160647"/>
                  <a:gd name="connsiteX414" fmla="*/ 93603 w 3079941"/>
                  <a:gd name="connsiteY414" fmla="*/ 717710 h 1160647"/>
                  <a:gd name="connsiteX415" fmla="*/ 94110 w 3079941"/>
                  <a:gd name="connsiteY415" fmla="*/ 719062 h 1160647"/>
                  <a:gd name="connsiteX416" fmla="*/ 97656 w 3079941"/>
                  <a:gd name="connsiteY416" fmla="*/ 728519 h 1160647"/>
                  <a:gd name="connsiteX417" fmla="*/ 124003 w 3079941"/>
                  <a:gd name="connsiteY417" fmla="*/ 730681 h 1160647"/>
                  <a:gd name="connsiteX418" fmla="*/ 124003 w 3079941"/>
                  <a:gd name="connsiteY418" fmla="*/ 607460 h 1160647"/>
                  <a:gd name="connsiteX419" fmla="*/ 126030 w 3079941"/>
                  <a:gd name="connsiteY419" fmla="*/ 607460 h 1160647"/>
                  <a:gd name="connsiteX420" fmla="*/ 140217 w 3079941"/>
                  <a:gd name="connsiteY420" fmla="*/ 607460 h 1160647"/>
                  <a:gd name="connsiteX421" fmla="*/ 140217 w 3079941"/>
                  <a:gd name="connsiteY421" fmla="*/ 471268 h 1160647"/>
                  <a:gd name="connsiteX422" fmla="*/ 141990 w 3079941"/>
                  <a:gd name="connsiteY422" fmla="*/ 471268 h 1160647"/>
                  <a:gd name="connsiteX423" fmla="*/ 154404 w 3079941"/>
                  <a:gd name="connsiteY423" fmla="*/ 471268 h 1160647"/>
                  <a:gd name="connsiteX424" fmla="*/ 154404 w 3079941"/>
                  <a:gd name="connsiteY424" fmla="*/ 356694 h 1160647"/>
                  <a:gd name="connsiteX425" fmla="*/ 158457 w 3079941"/>
                  <a:gd name="connsiteY425" fmla="*/ 328590 h 1160647"/>
                  <a:gd name="connsiteX426" fmla="*/ 160484 w 3079941"/>
                  <a:gd name="connsiteY426" fmla="*/ 328590 h 1160647"/>
                  <a:gd name="connsiteX427" fmla="*/ 174671 w 3079941"/>
                  <a:gd name="connsiteY427" fmla="*/ 328590 h 1160647"/>
                  <a:gd name="connsiteX428" fmla="*/ 211151 w 3079941"/>
                  <a:gd name="connsiteY428" fmla="*/ 246443 h 1160647"/>
                  <a:gd name="connsiteX429" fmla="*/ 215205 w 3079941"/>
                  <a:gd name="connsiteY429"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55096 w 3079941"/>
                  <a:gd name="connsiteY407" fmla="*/ 886329 h 1160647"/>
                  <a:gd name="connsiteX408" fmla="*/ 55096 w 3079941"/>
                  <a:gd name="connsiteY408" fmla="*/ 724196 h 1160647"/>
                  <a:gd name="connsiteX409" fmla="*/ 75363 w 3079941"/>
                  <a:gd name="connsiteY409" fmla="*/ 724196 h 1160647"/>
                  <a:gd name="connsiteX410" fmla="*/ 75870 w 3079941"/>
                  <a:gd name="connsiteY410" fmla="*/ 723115 h 1160647"/>
                  <a:gd name="connsiteX411" fmla="*/ 79416 w 3079941"/>
                  <a:gd name="connsiteY411" fmla="*/ 715549 h 1160647"/>
                  <a:gd name="connsiteX412" fmla="*/ 81190 w 3079941"/>
                  <a:gd name="connsiteY412" fmla="*/ 715819 h 1160647"/>
                  <a:gd name="connsiteX413" fmla="*/ 93603 w 3079941"/>
                  <a:gd name="connsiteY413" fmla="*/ 717710 h 1160647"/>
                  <a:gd name="connsiteX414" fmla="*/ 94110 w 3079941"/>
                  <a:gd name="connsiteY414" fmla="*/ 719062 h 1160647"/>
                  <a:gd name="connsiteX415" fmla="*/ 97656 w 3079941"/>
                  <a:gd name="connsiteY415" fmla="*/ 728519 h 1160647"/>
                  <a:gd name="connsiteX416" fmla="*/ 124003 w 3079941"/>
                  <a:gd name="connsiteY416" fmla="*/ 730681 h 1160647"/>
                  <a:gd name="connsiteX417" fmla="*/ 124003 w 3079941"/>
                  <a:gd name="connsiteY417" fmla="*/ 607460 h 1160647"/>
                  <a:gd name="connsiteX418" fmla="*/ 126030 w 3079941"/>
                  <a:gd name="connsiteY418" fmla="*/ 607460 h 1160647"/>
                  <a:gd name="connsiteX419" fmla="*/ 140217 w 3079941"/>
                  <a:gd name="connsiteY419" fmla="*/ 607460 h 1160647"/>
                  <a:gd name="connsiteX420" fmla="*/ 140217 w 3079941"/>
                  <a:gd name="connsiteY420" fmla="*/ 471268 h 1160647"/>
                  <a:gd name="connsiteX421" fmla="*/ 141990 w 3079941"/>
                  <a:gd name="connsiteY421" fmla="*/ 471268 h 1160647"/>
                  <a:gd name="connsiteX422" fmla="*/ 154404 w 3079941"/>
                  <a:gd name="connsiteY422" fmla="*/ 471268 h 1160647"/>
                  <a:gd name="connsiteX423" fmla="*/ 154404 w 3079941"/>
                  <a:gd name="connsiteY423" fmla="*/ 356694 h 1160647"/>
                  <a:gd name="connsiteX424" fmla="*/ 158457 w 3079941"/>
                  <a:gd name="connsiteY424" fmla="*/ 328590 h 1160647"/>
                  <a:gd name="connsiteX425" fmla="*/ 160484 w 3079941"/>
                  <a:gd name="connsiteY425" fmla="*/ 328590 h 1160647"/>
                  <a:gd name="connsiteX426" fmla="*/ 174671 w 3079941"/>
                  <a:gd name="connsiteY426" fmla="*/ 328590 h 1160647"/>
                  <a:gd name="connsiteX427" fmla="*/ 211151 w 3079941"/>
                  <a:gd name="connsiteY427" fmla="*/ 246443 h 1160647"/>
                  <a:gd name="connsiteX428" fmla="*/ 215205 w 3079941"/>
                  <a:gd name="connsiteY428"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55096 w 3079941"/>
                  <a:gd name="connsiteY406" fmla="*/ 886329 h 1160647"/>
                  <a:gd name="connsiteX407" fmla="*/ 55096 w 3079941"/>
                  <a:gd name="connsiteY407" fmla="*/ 724196 h 1160647"/>
                  <a:gd name="connsiteX408" fmla="*/ 75363 w 3079941"/>
                  <a:gd name="connsiteY408" fmla="*/ 724196 h 1160647"/>
                  <a:gd name="connsiteX409" fmla="*/ 75870 w 3079941"/>
                  <a:gd name="connsiteY409" fmla="*/ 723115 h 1160647"/>
                  <a:gd name="connsiteX410" fmla="*/ 79416 w 3079941"/>
                  <a:gd name="connsiteY410" fmla="*/ 715549 h 1160647"/>
                  <a:gd name="connsiteX411" fmla="*/ 81190 w 3079941"/>
                  <a:gd name="connsiteY411" fmla="*/ 715819 h 1160647"/>
                  <a:gd name="connsiteX412" fmla="*/ 93603 w 3079941"/>
                  <a:gd name="connsiteY412" fmla="*/ 717710 h 1160647"/>
                  <a:gd name="connsiteX413" fmla="*/ 94110 w 3079941"/>
                  <a:gd name="connsiteY413" fmla="*/ 719062 h 1160647"/>
                  <a:gd name="connsiteX414" fmla="*/ 97656 w 3079941"/>
                  <a:gd name="connsiteY414" fmla="*/ 728519 h 1160647"/>
                  <a:gd name="connsiteX415" fmla="*/ 124003 w 3079941"/>
                  <a:gd name="connsiteY415" fmla="*/ 730681 h 1160647"/>
                  <a:gd name="connsiteX416" fmla="*/ 124003 w 3079941"/>
                  <a:gd name="connsiteY416" fmla="*/ 607460 h 1160647"/>
                  <a:gd name="connsiteX417" fmla="*/ 126030 w 3079941"/>
                  <a:gd name="connsiteY417" fmla="*/ 607460 h 1160647"/>
                  <a:gd name="connsiteX418" fmla="*/ 140217 w 3079941"/>
                  <a:gd name="connsiteY418" fmla="*/ 607460 h 1160647"/>
                  <a:gd name="connsiteX419" fmla="*/ 140217 w 3079941"/>
                  <a:gd name="connsiteY419" fmla="*/ 471268 h 1160647"/>
                  <a:gd name="connsiteX420" fmla="*/ 141990 w 3079941"/>
                  <a:gd name="connsiteY420" fmla="*/ 471268 h 1160647"/>
                  <a:gd name="connsiteX421" fmla="*/ 154404 w 3079941"/>
                  <a:gd name="connsiteY421" fmla="*/ 471268 h 1160647"/>
                  <a:gd name="connsiteX422" fmla="*/ 154404 w 3079941"/>
                  <a:gd name="connsiteY422" fmla="*/ 356694 h 1160647"/>
                  <a:gd name="connsiteX423" fmla="*/ 158457 w 3079941"/>
                  <a:gd name="connsiteY423" fmla="*/ 328590 h 1160647"/>
                  <a:gd name="connsiteX424" fmla="*/ 160484 w 3079941"/>
                  <a:gd name="connsiteY424" fmla="*/ 328590 h 1160647"/>
                  <a:gd name="connsiteX425" fmla="*/ 174671 w 3079941"/>
                  <a:gd name="connsiteY425" fmla="*/ 328590 h 1160647"/>
                  <a:gd name="connsiteX426" fmla="*/ 211151 w 3079941"/>
                  <a:gd name="connsiteY426" fmla="*/ 246443 h 1160647"/>
                  <a:gd name="connsiteX427" fmla="*/ 215205 w 3079941"/>
                  <a:gd name="connsiteY427"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886329 h 1160647"/>
                  <a:gd name="connsiteX406" fmla="*/ 55096 w 3079941"/>
                  <a:gd name="connsiteY406" fmla="*/ 724196 h 1160647"/>
                  <a:gd name="connsiteX407" fmla="*/ 75363 w 3079941"/>
                  <a:gd name="connsiteY407" fmla="*/ 724196 h 1160647"/>
                  <a:gd name="connsiteX408" fmla="*/ 75870 w 3079941"/>
                  <a:gd name="connsiteY408" fmla="*/ 723115 h 1160647"/>
                  <a:gd name="connsiteX409" fmla="*/ 79416 w 3079941"/>
                  <a:gd name="connsiteY409" fmla="*/ 715549 h 1160647"/>
                  <a:gd name="connsiteX410" fmla="*/ 81190 w 3079941"/>
                  <a:gd name="connsiteY410" fmla="*/ 715819 h 1160647"/>
                  <a:gd name="connsiteX411" fmla="*/ 93603 w 3079941"/>
                  <a:gd name="connsiteY411" fmla="*/ 717710 h 1160647"/>
                  <a:gd name="connsiteX412" fmla="*/ 94110 w 3079941"/>
                  <a:gd name="connsiteY412" fmla="*/ 719062 h 1160647"/>
                  <a:gd name="connsiteX413" fmla="*/ 97656 w 3079941"/>
                  <a:gd name="connsiteY413" fmla="*/ 728519 h 1160647"/>
                  <a:gd name="connsiteX414" fmla="*/ 124003 w 3079941"/>
                  <a:gd name="connsiteY414" fmla="*/ 730681 h 1160647"/>
                  <a:gd name="connsiteX415" fmla="*/ 124003 w 3079941"/>
                  <a:gd name="connsiteY415" fmla="*/ 607460 h 1160647"/>
                  <a:gd name="connsiteX416" fmla="*/ 126030 w 3079941"/>
                  <a:gd name="connsiteY416" fmla="*/ 607460 h 1160647"/>
                  <a:gd name="connsiteX417" fmla="*/ 140217 w 3079941"/>
                  <a:gd name="connsiteY417" fmla="*/ 607460 h 1160647"/>
                  <a:gd name="connsiteX418" fmla="*/ 140217 w 3079941"/>
                  <a:gd name="connsiteY418" fmla="*/ 471268 h 1160647"/>
                  <a:gd name="connsiteX419" fmla="*/ 141990 w 3079941"/>
                  <a:gd name="connsiteY419" fmla="*/ 471268 h 1160647"/>
                  <a:gd name="connsiteX420" fmla="*/ 154404 w 3079941"/>
                  <a:gd name="connsiteY420" fmla="*/ 471268 h 1160647"/>
                  <a:gd name="connsiteX421" fmla="*/ 154404 w 3079941"/>
                  <a:gd name="connsiteY421" fmla="*/ 356694 h 1160647"/>
                  <a:gd name="connsiteX422" fmla="*/ 158457 w 3079941"/>
                  <a:gd name="connsiteY422" fmla="*/ 328590 h 1160647"/>
                  <a:gd name="connsiteX423" fmla="*/ 160484 w 3079941"/>
                  <a:gd name="connsiteY423" fmla="*/ 328590 h 1160647"/>
                  <a:gd name="connsiteX424" fmla="*/ 174671 w 3079941"/>
                  <a:gd name="connsiteY424" fmla="*/ 328590 h 1160647"/>
                  <a:gd name="connsiteX425" fmla="*/ 211151 w 3079941"/>
                  <a:gd name="connsiteY425" fmla="*/ 246443 h 1160647"/>
                  <a:gd name="connsiteX426" fmla="*/ 215205 w 3079941"/>
                  <a:gd name="connsiteY426"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724196 h 1160647"/>
                  <a:gd name="connsiteX406" fmla="*/ 75363 w 3079941"/>
                  <a:gd name="connsiteY406" fmla="*/ 724196 h 1160647"/>
                  <a:gd name="connsiteX407" fmla="*/ 75870 w 3079941"/>
                  <a:gd name="connsiteY407" fmla="*/ 723115 h 1160647"/>
                  <a:gd name="connsiteX408" fmla="*/ 79416 w 3079941"/>
                  <a:gd name="connsiteY408" fmla="*/ 715549 h 1160647"/>
                  <a:gd name="connsiteX409" fmla="*/ 81190 w 3079941"/>
                  <a:gd name="connsiteY409" fmla="*/ 715819 h 1160647"/>
                  <a:gd name="connsiteX410" fmla="*/ 93603 w 3079941"/>
                  <a:gd name="connsiteY410" fmla="*/ 717710 h 1160647"/>
                  <a:gd name="connsiteX411" fmla="*/ 94110 w 3079941"/>
                  <a:gd name="connsiteY411" fmla="*/ 719062 h 1160647"/>
                  <a:gd name="connsiteX412" fmla="*/ 97656 w 3079941"/>
                  <a:gd name="connsiteY412" fmla="*/ 728519 h 1160647"/>
                  <a:gd name="connsiteX413" fmla="*/ 124003 w 3079941"/>
                  <a:gd name="connsiteY413" fmla="*/ 730681 h 1160647"/>
                  <a:gd name="connsiteX414" fmla="*/ 124003 w 3079941"/>
                  <a:gd name="connsiteY414" fmla="*/ 607460 h 1160647"/>
                  <a:gd name="connsiteX415" fmla="*/ 126030 w 3079941"/>
                  <a:gd name="connsiteY415" fmla="*/ 607460 h 1160647"/>
                  <a:gd name="connsiteX416" fmla="*/ 140217 w 3079941"/>
                  <a:gd name="connsiteY416" fmla="*/ 607460 h 1160647"/>
                  <a:gd name="connsiteX417" fmla="*/ 140217 w 3079941"/>
                  <a:gd name="connsiteY417" fmla="*/ 471268 h 1160647"/>
                  <a:gd name="connsiteX418" fmla="*/ 141990 w 3079941"/>
                  <a:gd name="connsiteY418" fmla="*/ 471268 h 1160647"/>
                  <a:gd name="connsiteX419" fmla="*/ 154404 w 3079941"/>
                  <a:gd name="connsiteY419" fmla="*/ 471268 h 1160647"/>
                  <a:gd name="connsiteX420" fmla="*/ 154404 w 3079941"/>
                  <a:gd name="connsiteY420" fmla="*/ 356694 h 1160647"/>
                  <a:gd name="connsiteX421" fmla="*/ 158457 w 3079941"/>
                  <a:gd name="connsiteY421" fmla="*/ 328590 h 1160647"/>
                  <a:gd name="connsiteX422" fmla="*/ 160484 w 3079941"/>
                  <a:gd name="connsiteY422" fmla="*/ 328590 h 1160647"/>
                  <a:gd name="connsiteX423" fmla="*/ 174671 w 3079941"/>
                  <a:gd name="connsiteY423" fmla="*/ 328590 h 1160647"/>
                  <a:gd name="connsiteX424" fmla="*/ 211151 w 3079941"/>
                  <a:gd name="connsiteY424" fmla="*/ 246443 h 1160647"/>
                  <a:gd name="connsiteX425" fmla="*/ 215205 w 3079941"/>
                  <a:gd name="connsiteY425" fmla="*/ 0 h 1160647"/>
                  <a:gd name="connsiteX0" fmla="*/ 160109 w 3024845"/>
                  <a:gd name="connsiteY0" fmla="*/ 0 h 1166887"/>
                  <a:gd name="connsiteX1" fmla="*/ 162135 w 3024845"/>
                  <a:gd name="connsiteY1" fmla="*/ 246443 h 1166887"/>
                  <a:gd name="connsiteX2" fmla="*/ 200642 w 3024845"/>
                  <a:gd name="connsiteY2" fmla="*/ 326429 h 1166887"/>
                  <a:gd name="connsiteX3" fmla="*/ 202669 w 3024845"/>
                  <a:gd name="connsiteY3" fmla="*/ 326429 h 1166887"/>
                  <a:gd name="connsiteX4" fmla="*/ 216856 w 3024845"/>
                  <a:gd name="connsiteY4" fmla="*/ 326429 h 1166887"/>
                  <a:gd name="connsiteX5" fmla="*/ 216856 w 3024845"/>
                  <a:gd name="connsiteY5" fmla="*/ 350208 h 1166887"/>
                  <a:gd name="connsiteX6" fmla="*/ 217363 w 3024845"/>
                  <a:gd name="connsiteY6" fmla="*/ 351019 h 1166887"/>
                  <a:gd name="connsiteX7" fmla="*/ 220909 w 3024845"/>
                  <a:gd name="connsiteY7" fmla="*/ 356694 h 1166887"/>
                  <a:gd name="connsiteX8" fmla="*/ 220909 w 3024845"/>
                  <a:gd name="connsiteY8" fmla="*/ 471268 h 1166887"/>
                  <a:gd name="connsiteX9" fmla="*/ 223189 w 3024845"/>
                  <a:gd name="connsiteY9" fmla="*/ 471268 h 1166887"/>
                  <a:gd name="connsiteX10" fmla="*/ 239150 w 3024845"/>
                  <a:gd name="connsiteY10" fmla="*/ 471268 h 1166887"/>
                  <a:gd name="connsiteX11" fmla="*/ 239150 w 3024845"/>
                  <a:gd name="connsiteY11" fmla="*/ 611783 h 1166887"/>
                  <a:gd name="connsiteX12" fmla="*/ 240670 w 3024845"/>
                  <a:gd name="connsiteY12" fmla="*/ 611513 h 1166887"/>
                  <a:gd name="connsiteX13" fmla="*/ 251310 w 3024845"/>
                  <a:gd name="connsiteY13" fmla="*/ 609622 h 1166887"/>
                  <a:gd name="connsiteX14" fmla="*/ 249283 w 3024845"/>
                  <a:gd name="connsiteY14" fmla="*/ 698254 h 1166887"/>
                  <a:gd name="connsiteX15" fmla="*/ 250803 w 3024845"/>
                  <a:gd name="connsiteY15" fmla="*/ 698525 h 1166887"/>
                  <a:gd name="connsiteX16" fmla="*/ 261443 w 3024845"/>
                  <a:gd name="connsiteY16" fmla="*/ 700416 h 1166887"/>
                  <a:gd name="connsiteX17" fmla="*/ 261696 w 3024845"/>
                  <a:gd name="connsiteY17" fmla="*/ 701227 h 1166887"/>
                  <a:gd name="connsiteX18" fmla="*/ 263470 w 3024845"/>
                  <a:gd name="connsiteY18" fmla="*/ 706902 h 1166887"/>
                  <a:gd name="connsiteX19" fmla="*/ 264230 w 3024845"/>
                  <a:gd name="connsiteY19" fmla="*/ 704470 h 1166887"/>
                  <a:gd name="connsiteX20" fmla="*/ 269550 w 3024845"/>
                  <a:gd name="connsiteY20" fmla="*/ 687446 h 1166887"/>
                  <a:gd name="connsiteX21" fmla="*/ 271323 w 3024845"/>
                  <a:gd name="connsiteY21" fmla="*/ 687446 h 1166887"/>
                  <a:gd name="connsiteX22" fmla="*/ 283737 w 3024845"/>
                  <a:gd name="connsiteY22" fmla="*/ 687446 h 1166887"/>
                  <a:gd name="connsiteX23" fmla="*/ 283737 w 3024845"/>
                  <a:gd name="connsiteY23" fmla="*/ 719872 h 1166887"/>
                  <a:gd name="connsiteX24" fmla="*/ 284750 w 3024845"/>
                  <a:gd name="connsiteY24" fmla="*/ 720413 h 1166887"/>
                  <a:gd name="connsiteX25" fmla="*/ 291844 w 3024845"/>
                  <a:gd name="connsiteY25" fmla="*/ 724196 h 1166887"/>
                  <a:gd name="connsiteX26" fmla="*/ 291844 w 3024845"/>
                  <a:gd name="connsiteY26" fmla="*/ 725547 h 1166887"/>
                  <a:gd name="connsiteX27" fmla="*/ 291844 w 3024845"/>
                  <a:gd name="connsiteY27" fmla="*/ 735005 h 1166887"/>
                  <a:gd name="connsiteX28" fmla="*/ 336431 w 3024845"/>
                  <a:gd name="connsiteY28" fmla="*/ 735005 h 1166887"/>
                  <a:gd name="connsiteX29" fmla="*/ 336431 w 3024845"/>
                  <a:gd name="connsiteY29" fmla="*/ 736086 h 1166887"/>
                  <a:gd name="connsiteX30" fmla="*/ 336431 w 3024845"/>
                  <a:gd name="connsiteY30" fmla="*/ 743652 h 1166887"/>
                  <a:gd name="connsiteX31" fmla="*/ 338457 w 3024845"/>
                  <a:gd name="connsiteY31" fmla="*/ 743652 h 1166887"/>
                  <a:gd name="connsiteX32" fmla="*/ 352644 w 3024845"/>
                  <a:gd name="connsiteY32" fmla="*/ 743652 h 1166887"/>
                  <a:gd name="connsiteX33" fmla="*/ 352644 w 3024845"/>
                  <a:gd name="connsiteY33" fmla="*/ 713387 h 1166887"/>
                  <a:gd name="connsiteX34" fmla="*/ 397231 w 3024845"/>
                  <a:gd name="connsiteY34" fmla="*/ 713387 h 1166887"/>
                  <a:gd name="connsiteX35" fmla="*/ 397231 w 3024845"/>
                  <a:gd name="connsiteY35" fmla="*/ 712036 h 1166887"/>
                  <a:gd name="connsiteX36" fmla="*/ 397231 w 3024845"/>
                  <a:gd name="connsiteY36" fmla="*/ 702578 h 1166887"/>
                  <a:gd name="connsiteX37" fmla="*/ 398245 w 3024845"/>
                  <a:gd name="connsiteY37" fmla="*/ 702578 h 1166887"/>
                  <a:gd name="connsiteX38" fmla="*/ 405338 w 3024845"/>
                  <a:gd name="connsiteY38" fmla="*/ 702578 h 1166887"/>
                  <a:gd name="connsiteX39" fmla="*/ 405338 w 3024845"/>
                  <a:gd name="connsiteY39" fmla="*/ 700687 h 1166887"/>
                  <a:gd name="connsiteX40" fmla="*/ 405338 w 3024845"/>
                  <a:gd name="connsiteY40" fmla="*/ 687446 h 1166887"/>
                  <a:gd name="connsiteX41" fmla="*/ 406098 w 3024845"/>
                  <a:gd name="connsiteY41" fmla="*/ 687446 h 1166887"/>
                  <a:gd name="connsiteX42" fmla="*/ 411418 w 3024845"/>
                  <a:gd name="connsiteY42" fmla="*/ 687446 h 1166887"/>
                  <a:gd name="connsiteX43" fmla="*/ 411418 w 3024845"/>
                  <a:gd name="connsiteY43" fmla="*/ 686365 h 1166887"/>
                  <a:gd name="connsiteX44" fmla="*/ 411418 w 3024845"/>
                  <a:gd name="connsiteY44" fmla="*/ 678798 h 1166887"/>
                  <a:gd name="connsiteX45" fmla="*/ 413445 w 3024845"/>
                  <a:gd name="connsiteY45" fmla="*/ 678798 h 1166887"/>
                  <a:gd name="connsiteX46" fmla="*/ 427632 w 3024845"/>
                  <a:gd name="connsiteY46" fmla="*/ 678798 h 1166887"/>
                  <a:gd name="connsiteX47" fmla="*/ 427632 w 3024845"/>
                  <a:gd name="connsiteY47" fmla="*/ 679879 h 1166887"/>
                  <a:gd name="connsiteX48" fmla="*/ 427632 w 3024845"/>
                  <a:gd name="connsiteY48" fmla="*/ 687446 h 1166887"/>
                  <a:gd name="connsiteX49" fmla="*/ 449925 w 3024845"/>
                  <a:gd name="connsiteY49" fmla="*/ 687446 h 1166887"/>
                  <a:gd name="connsiteX50" fmla="*/ 449925 w 3024845"/>
                  <a:gd name="connsiteY50" fmla="*/ 685554 h 1166887"/>
                  <a:gd name="connsiteX51" fmla="*/ 449925 w 3024845"/>
                  <a:gd name="connsiteY51" fmla="*/ 672313 h 1166887"/>
                  <a:gd name="connsiteX52" fmla="*/ 451699 w 3024845"/>
                  <a:gd name="connsiteY52" fmla="*/ 672313 h 1166887"/>
                  <a:gd name="connsiteX53" fmla="*/ 464112 w 3024845"/>
                  <a:gd name="connsiteY53" fmla="*/ 672313 h 1166887"/>
                  <a:gd name="connsiteX54" fmla="*/ 464112 w 3024845"/>
                  <a:gd name="connsiteY54" fmla="*/ 696093 h 1166887"/>
                  <a:gd name="connsiteX55" fmla="*/ 465126 w 3024845"/>
                  <a:gd name="connsiteY55" fmla="*/ 696093 h 1166887"/>
                  <a:gd name="connsiteX56" fmla="*/ 472219 w 3024845"/>
                  <a:gd name="connsiteY56" fmla="*/ 696093 h 1166887"/>
                  <a:gd name="connsiteX57" fmla="*/ 472219 w 3024845"/>
                  <a:gd name="connsiteY57" fmla="*/ 695012 h 1166887"/>
                  <a:gd name="connsiteX58" fmla="*/ 472219 w 3024845"/>
                  <a:gd name="connsiteY58" fmla="*/ 687446 h 1166887"/>
                  <a:gd name="connsiteX59" fmla="*/ 473992 w 3024845"/>
                  <a:gd name="connsiteY59" fmla="*/ 687446 h 1166887"/>
                  <a:gd name="connsiteX60" fmla="*/ 486406 w 3024845"/>
                  <a:gd name="connsiteY60" fmla="*/ 687446 h 1166887"/>
                  <a:gd name="connsiteX61" fmla="*/ 486406 w 3024845"/>
                  <a:gd name="connsiteY61" fmla="*/ 713387 h 1166887"/>
                  <a:gd name="connsiteX62" fmla="*/ 488433 w 3024845"/>
                  <a:gd name="connsiteY62" fmla="*/ 713387 h 1166887"/>
                  <a:gd name="connsiteX63" fmla="*/ 502619 w 3024845"/>
                  <a:gd name="connsiteY63" fmla="*/ 713387 h 1166887"/>
                  <a:gd name="connsiteX64" fmla="*/ 502619 w 3024845"/>
                  <a:gd name="connsiteY64" fmla="*/ 715008 h 1166887"/>
                  <a:gd name="connsiteX65" fmla="*/ 502619 w 3024845"/>
                  <a:gd name="connsiteY65" fmla="*/ 726358 h 1166887"/>
                  <a:gd name="connsiteX66" fmla="*/ 503379 w 3024845"/>
                  <a:gd name="connsiteY66" fmla="*/ 726358 h 1166887"/>
                  <a:gd name="connsiteX67" fmla="*/ 508700 w 3024845"/>
                  <a:gd name="connsiteY67" fmla="*/ 726358 h 1166887"/>
                  <a:gd name="connsiteX68" fmla="*/ 508700 w 3024845"/>
                  <a:gd name="connsiteY68" fmla="*/ 725547 h 1166887"/>
                  <a:gd name="connsiteX69" fmla="*/ 508700 w 3024845"/>
                  <a:gd name="connsiteY69" fmla="*/ 719872 h 1166887"/>
                  <a:gd name="connsiteX70" fmla="*/ 539100 w 3024845"/>
                  <a:gd name="connsiteY70" fmla="*/ 719872 h 1166887"/>
                  <a:gd name="connsiteX71" fmla="*/ 539100 w 3024845"/>
                  <a:gd name="connsiteY71" fmla="*/ 743652 h 1166887"/>
                  <a:gd name="connsiteX72" fmla="*/ 540113 w 3024845"/>
                  <a:gd name="connsiteY72" fmla="*/ 743652 h 1166887"/>
                  <a:gd name="connsiteX73" fmla="*/ 547207 w 3024845"/>
                  <a:gd name="connsiteY73" fmla="*/ 743652 h 1166887"/>
                  <a:gd name="connsiteX74" fmla="*/ 547207 w 3024845"/>
                  <a:gd name="connsiteY74" fmla="*/ 744733 h 1166887"/>
                  <a:gd name="connsiteX75" fmla="*/ 547207 w 3024845"/>
                  <a:gd name="connsiteY75" fmla="*/ 752299 h 1166887"/>
                  <a:gd name="connsiteX76" fmla="*/ 547967 w 3024845"/>
                  <a:gd name="connsiteY76" fmla="*/ 752299 h 1166887"/>
                  <a:gd name="connsiteX77" fmla="*/ 553287 w 3024845"/>
                  <a:gd name="connsiteY77" fmla="*/ 752299 h 1166887"/>
                  <a:gd name="connsiteX78" fmla="*/ 553287 w 3024845"/>
                  <a:gd name="connsiteY78" fmla="*/ 750137 h 1166887"/>
                  <a:gd name="connsiteX79" fmla="*/ 553287 w 3024845"/>
                  <a:gd name="connsiteY79" fmla="*/ 735005 h 1166887"/>
                  <a:gd name="connsiteX80" fmla="*/ 554300 w 3024845"/>
                  <a:gd name="connsiteY80" fmla="*/ 735005 h 1166887"/>
                  <a:gd name="connsiteX81" fmla="*/ 561394 w 3024845"/>
                  <a:gd name="connsiteY81" fmla="*/ 735005 h 1166887"/>
                  <a:gd name="connsiteX82" fmla="*/ 561394 w 3024845"/>
                  <a:gd name="connsiteY82" fmla="*/ 736086 h 1166887"/>
                  <a:gd name="connsiteX83" fmla="*/ 561394 w 3024845"/>
                  <a:gd name="connsiteY83" fmla="*/ 743652 h 1166887"/>
                  <a:gd name="connsiteX84" fmla="*/ 566714 w 3024845"/>
                  <a:gd name="connsiteY84" fmla="*/ 741659 h 1166887"/>
                  <a:gd name="connsiteX85" fmla="*/ 567474 w 3024845"/>
                  <a:gd name="connsiteY85" fmla="*/ 740679 h 1166887"/>
                  <a:gd name="connsiteX86" fmla="*/ 567474 w 3024845"/>
                  <a:gd name="connsiteY86" fmla="*/ 735005 h 1166887"/>
                  <a:gd name="connsiteX87" fmla="*/ 605981 w 3024845"/>
                  <a:gd name="connsiteY87" fmla="*/ 735005 h 1166887"/>
                  <a:gd name="connsiteX88" fmla="*/ 605981 w 3024845"/>
                  <a:gd name="connsiteY88" fmla="*/ 758784 h 1166887"/>
                  <a:gd name="connsiteX89" fmla="*/ 608007 w 3024845"/>
                  <a:gd name="connsiteY89" fmla="*/ 758784 h 1166887"/>
                  <a:gd name="connsiteX90" fmla="*/ 622194 w 3024845"/>
                  <a:gd name="connsiteY90" fmla="*/ 758784 h 1166887"/>
                  <a:gd name="connsiteX91" fmla="*/ 622194 w 3024845"/>
                  <a:gd name="connsiteY91" fmla="*/ 759865 h 1166887"/>
                  <a:gd name="connsiteX92" fmla="*/ 622194 w 3024845"/>
                  <a:gd name="connsiteY92" fmla="*/ 767431 h 1166887"/>
                  <a:gd name="connsiteX93" fmla="*/ 623968 w 3024845"/>
                  <a:gd name="connsiteY93" fmla="*/ 767431 h 1166887"/>
                  <a:gd name="connsiteX94" fmla="*/ 636381 w 3024845"/>
                  <a:gd name="connsiteY94" fmla="*/ 767431 h 1166887"/>
                  <a:gd name="connsiteX95" fmla="*/ 636381 w 3024845"/>
                  <a:gd name="connsiteY95" fmla="*/ 743652 h 1166887"/>
                  <a:gd name="connsiteX96" fmla="*/ 637394 w 3024845"/>
                  <a:gd name="connsiteY96" fmla="*/ 743652 h 1166887"/>
                  <a:gd name="connsiteX97" fmla="*/ 644488 w 3024845"/>
                  <a:gd name="connsiteY97" fmla="*/ 743652 h 1166887"/>
                  <a:gd name="connsiteX98" fmla="*/ 644488 w 3024845"/>
                  <a:gd name="connsiteY98" fmla="*/ 711225 h 1166887"/>
                  <a:gd name="connsiteX99" fmla="*/ 645501 w 3024845"/>
                  <a:gd name="connsiteY99" fmla="*/ 711225 h 1166887"/>
                  <a:gd name="connsiteX100" fmla="*/ 652595 w 3024845"/>
                  <a:gd name="connsiteY100" fmla="*/ 711225 h 1166887"/>
                  <a:gd name="connsiteX101" fmla="*/ 652595 w 3024845"/>
                  <a:gd name="connsiteY101" fmla="*/ 709334 h 1166887"/>
                  <a:gd name="connsiteX102" fmla="*/ 652595 w 3024845"/>
                  <a:gd name="connsiteY102" fmla="*/ 696093 h 1166887"/>
                  <a:gd name="connsiteX103" fmla="*/ 651328 w 3024845"/>
                  <a:gd name="connsiteY103" fmla="*/ 694471 h 1166887"/>
                  <a:gd name="connsiteX104" fmla="*/ 656648 w 3024845"/>
                  <a:gd name="connsiteY104" fmla="*/ 683122 h 1166887"/>
                  <a:gd name="connsiteX105" fmla="*/ 664755 w 3024845"/>
                  <a:gd name="connsiteY105" fmla="*/ 711225 h 1166887"/>
                  <a:gd name="connsiteX106" fmla="*/ 665515 w 3024845"/>
                  <a:gd name="connsiteY106" fmla="*/ 711225 h 1166887"/>
                  <a:gd name="connsiteX107" fmla="*/ 670835 w 3024845"/>
                  <a:gd name="connsiteY107" fmla="*/ 711225 h 1166887"/>
                  <a:gd name="connsiteX108" fmla="*/ 670835 w 3024845"/>
                  <a:gd name="connsiteY108" fmla="*/ 605298 h 1166887"/>
                  <a:gd name="connsiteX109" fmla="*/ 672355 w 3024845"/>
                  <a:gd name="connsiteY109" fmla="*/ 605298 h 1166887"/>
                  <a:gd name="connsiteX110" fmla="*/ 682995 w 3024845"/>
                  <a:gd name="connsiteY110" fmla="*/ 605298 h 1166887"/>
                  <a:gd name="connsiteX111" fmla="*/ 682995 w 3024845"/>
                  <a:gd name="connsiteY111" fmla="*/ 557739 h 1166887"/>
                  <a:gd name="connsiteX112" fmla="*/ 709342 w 3024845"/>
                  <a:gd name="connsiteY112" fmla="*/ 557739 h 1166887"/>
                  <a:gd name="connsiteX113" fmla="*/ 709342 w 3024845"/>
                  <a:gd name="connsiteY113" fmla="*/ 536121 h 1166887"/>
                  <a:gd name="connsiteX114" fmla="*/ 743796 w 3024845"/>
                  <a:gd name="connsiteY114" fmla="*/ 536121 h 1166887"/>
                  <a:gd name="connsiteX115" fmla="*/ 743796 w 3024845"/>
                  <a:gd name="connsiteY115" fmla="*/ 538553 h 1166887"/>
                  <a:gd name="connsiteX116" fmla="*/ 743796 w 3024845"/>
                  <a:gd name="connsiteY116" fmla="*/ 555577 h 1166887"/>
                  <a:gd name="connsiteX117" fmla="*/ 746076 w 3024845"/>
                  <a:gd name="connsiteY117" fmla="*/ 555577 h 1166887"/>
                  <a:gd name="connsiteX118" fmla="*/ 762036 w 3024845"/>
                  <a:gd name="connsiteY118" fmla="*/ 555577 h 1166887"/>
                  <a:gd name="connsiteX119" fmla="*/ 762036 w 3024845"/>
                  <a:gd name="connsiteY119" fmla="*/ 603136 h 1166887"/>
                  <a:gd name="connsiteX120" fmla="*/ 763049 w 3024845"/>
                  <a:gd name="connsiteY120" fmla="*/ 603136 h 1166887"/>
                  <a:gd name="connsiteX121" fmla="*/ 770143 w 3024845"/>
                  <a:gd name="connsiteY121" fmla="*/ 603136 h 1166887"/>
                  <a:gd name="connsiteX122" fmla="*/ 784330 w 3024845"/>
                  <a:gd name="connsiteY122" fmla="*/ 607460 h 1166887"/>
                  <a:gd name="connsiteX123" fmla="*/ 784330 w 3024845"/>
                  <a:gd name="connsiteY123" fmla="*/ 646372 h 1166887"/>
                  <a:gd name="connsiteX124" fmla="*/ 785343 w 3024845"/>
                  <a:gd name="connsiteY124" fmla="*/ 646372 h 1166887"/>
                  <a:gd name="connsiteX125" fmla="*/ 792436 w 3024845"/>
                  <a:gd name="connsiteY125" fmla="*/ 646372 h 1166887"/>
                  <a:gd name="connsiteX126" fmla="*/ 792436 w 3024845"/>
                  <a:gd name="connsiteY126" fmla="*/ 647993 h 1166887"/>
                  <a:gd name="connsiteX127" fmla="*/ 792436 w 3024845"/>
                  <a:gd name="connsiteY127" fmla="*/ 659342 h 1166887"/>
                  <a:gd name="connsiteX128" fmla="*/ 794463 w 3024845"/>
                  <a:gd name="connsiteY128" fmla="*/ 659342 h 1166887"/>
                  <a:gd name="connsiteX129" fmla="*/ 808650 w 3024845"/>
                  <a:gd name="connsiteY129" fmla="*/ 659342 h 1166887"/>
                  <a:gd name="connsiteX130" fmla="*/ 814730 w 3024845"/>
                  <a:gd name="connsiteY130" fmla="*/ 665828 h 1166887"/>
                  <a:gd name="connsiteX131" fmla="*/ 814730 w 3024845"/>
                  <a:gd name="connsiteY131" fmla="*/ 687446 h 1166887"/>
                  <a:gd name="connsiteX132" fmla="*/ 817010 w 3024845"/>
                  <a:gd name="connsiteY132" fmla="*/ 687446 h 1166887"/>
                  <a:gd name="connsiteX133" fmla="*/ 832970 w 3024845"/>
                  <a:gd name="connsiteY133" fmla="*/ 687446 h 1166887"/>
                  <a:gd name="connsiteX134" fmla="*/ 832970 w 3024845"/>
                  <a:gd name="connsiteY134" fmla="*/ 688526 h 1166887"/>
                  <a:gd name="connsiteX135" fmla="*/ 832970 w 3024845"/>
                  <a:gd name="connsiteY135" fmla="*/ 696093 h 1166887"/>
                  <a:gd name="connsiteX136" fmla="*/ 834237 w 3024845"/>
                  <a:gd name="connsiteY136" fmla="*/ 696093 h 1166887"/>
                  <a:gd name="connsiteX137" fmla="*/ 843104 w 3024845"/>
                  <a:gd name="connsiteY137" fmla="*/ 696093 h 1166887"/>
                  <a:gd name="connsiteX138" fmla="*/ 843104 w 3024845"/>
                  <a:gd name="connsiteY138" fmla="*/ 698254 h 1166887"/>
                  <a:gd name="connsiteX139" fmla="*/ 843104 w 3024845"/>
                  <a:gd name="connsiteY139" fmla="*/ 713387 h 1166887"/>
                  <a:gd name="connsiteX140" fmla="*/ 847157 w 3024845"/>
                  <a:gd name="connsiteY140" fmla="*/ 711495 h 1166887"/>
                  <a:gd name="connsiteX141" fmla="*/ 847157 w 3024845"/>
                  <a:gd name="connsiteY141" fmla="*/ 698254 h 1166887"/>
                  <a:gd name="connsiteX142" fmla="*/ 848170 w 3024845"/>
                  <a:gd name="connsiteY142" fmla="*/ 698254 h 1166887"/>
                  <a:gd name="connsiteX143" fmla="*/ 855264 w 3024845"/>
                  <a:gd name="connsiteY143" fmla="*/ 698254 h 1166887"/>
                  <a:gd name="connsiteX144" fmla="*/ 855264 w 3024845"/>
                  <a:gd name="connsiteY144" fmla="*/ 699876 h 1166887"/>
                  <a:gd name="connsiteX145" fmla="*/ 855264 w 3024845"/>
                  <a:gd name="connsiteY145" fmla="*/ 711225 h 1166887"/>
                  <a:gd name="connsiteX146" fmla="*/ 856024 w 3024845"/>
                  <a:gd name="connsiteY146" fmla="*/ 711225 h 1166887"/>
                  <a:gd name="connsiteX147" fmla="*/ 861344 w 3024845"/>
                  <a:gd name="connsiteY147" fmla="*/ 711225 h 1166887"/>
                  <a:gd name="connsiteX148" fmla="*/ 909984 w 3024845"/>
                  <a:gd name="connsiteY148" fmla="*/ 706902 h 1166887"/>
                  <a:gd name="connsiteX149" fmla="*/ 909984 w 3024845"/>
                  <a:gd name="connsiteY149" fmla="*/ 708253 h 1166887"/>
                  <a:gd name="connsiteX150" fmla="*/ 909984 w 3024845"/>
                  <a:gd name="connsiteY150" fmla="*/ 717710 h 1166887"/>
                  <a:gd name="connsiteX151" fmla="*/ 910744 w 3024845"/>
                  <a:gd name="connsiteY151" fmla="*/ 717710 h 1166887"/>
                  <a:gd name="connsiteX152" fmla="*/ 916065 w 3024845"/>
                  <a:gd name="connsiteY152" fmla="*/ 717710 h 1166887"/>
                  <a:gd name="connsiteX153" fmla="*/ 916065 w 3024845"/>
                  <a:gd name="connsiteY153" fmla="*/ 719872 h 1166887"/>
                  <a:gd name="connsiteX154" fmla="*/ 916065 w 3024845"/>
                  <a:gd name="connsiteY154" fmla="*/ 735005 h 1166887"/>
                  <a:gd name="connsiteX155" fmla="*/ 918091 w 3024845"/>
                  <a:gd name="connsiteY155" fmla="*/ 733654 h 1166887"/>
                  <a:gd name="connsiteX156" fmla="*/ 932278 w 3024845"/>
                  <a:gd name="connsiteY156" fmla="*/ 724196 h 1166887"/>
                  <a:gd name="connsiteX157" fmla="*/ 938358 w 3024845"/>
                  <a:gd name="connsiteY157" fmla="*/ 683122 h 1166887"/>
                  <a:gd name="connsiteX158" fmla="*/ 939118 w 3024845"/>
                  <a:gd name="connsiteY158" fmla="*/ 682852 h 1166887"/>
                  <a:gd name="connsiteX159" fmla="*/ 944438 w 3024845"/>
                  <a:gd name="connsiteY159" fmla="*/ 680960 h 1166887"/>
                  <a:gd name="connsiteX160" fmla="*/ 946465 w 3024845"/>
                  <a:gd name="connsiteY160" fmla="*/ 611783 h 1166887"/>
                  <a:gd name="connsiteX161" fmla="*/ 948492 w 3024845"/>
                  <a:gd name="connsiteY161" fmla="*/ 680960 h 1166887"/>
                  <a:gd name="connsiteX162" fmla="*/ 949252 w 3024845"/>
                  <a:gd name="connsiteY162" fmla="*/ 681230 h 1166887"/>
                  <a:gd name="connsiteX163" fmla="*/ 954572 w 3024845"/>
                  <a:gd name="connsiteY163" fmla="*/ 683122 h 1166887"/>
                  <a:gd name="connsiteX164" fmla="*/ 954572 w 3024845"/>
                  <a:gd name="connsiteY164" fmla="*/ 596651 h 1166887"/>
                  <a:gd name="connsiteX165" fmla="*/ 958625 w 3024845"/>
                  <a:gd name="connsiteY165" fmla="*/ 564224 h 1166887"/>
                  <a:gd name="connsiteX166" fmla="*/ 997132 w 3024845"/>
                  <a:gd name="connsiteY166" fmla="*/ 564224 h 1166887"/>
                  <a:gd name="connsiteX167" fmla="*/ 997132 w 3024845"/>
                  <a:gd name="connsiteY167" fmla="*/ 596651 h 1166887"/>
                  <a:gd name="connsiteX168" fmla="*/ 997892 w 3024845"/>
                  <a:gd name="connsiteY168" fmla="*/ 596651 h 1166887"/>
                  <a:gd name="connsiteX169" fmla="*/ 1003212 w 3024845"/>
                  <a:gd name="connsiteY169" fmla="*/ 596651 h 1166887"/>
                  <a:gd name="connsiteX170" fmla="*/ 1003212 w 3024845"/>
                  <a:gd name="connsiteY170" fmla="*/ 514503 h 1166887"/>
                  <a:gd name="connsiteX171" fmla="*/ 1004986 w 3024845"/>
                  <a:gd name="connsiteY171" fmla="*/ 514503 h 1166887"/>
                  <a:gd name="connsiteX172" fmla="*/ 1017399 w 3024845"/>
                  <a:gd name="connsiteY172" fmla="*/ 514503 h 1166887"/>
                  <a:gd name="connsiteX173" fmla="*/ 1017399 w 3024845"/>
                  <a:gd name="connsiteY173" fmla="*/ 512612 h 1166887"/>
                  <a:gd name="connsiteX174" fmla="*/ 1017399 w 3024845"/>
                  <a:gd name="connsiteY174" fmla="*/ 499371 h 1166887"/>
                  <a:gd name="connsiteX175" fmla="*/ 1039693 w 3024845"/>
                  <a:gd name="connsiteY175" fmla="*/ 499371 h 1166887"/>
                  <a:gd name="connsiteX176" fmla="*/ 1039693 w 3024845"/>
                  <a:gd name="connsiteY176" fmla="*/ 498290 h 1166887"/>
                  <a:gd name="connsiteX177" fmla="*/ 1039693 w 3024845"/>
                  <a:gd name="connsiteY177" fmla="*/ 490724 h 1166887"/>
                  <a:gd name="connsiteX178" fmla="*/ 1041466 w 3024845"/>
                  <a:gd name="connsiteY178" fmla="*/ 490724 h 1166887"/>
                  <a:gd name="connsiteX179" fmla="*/ 1053880 w 3024845"/>
                  <a:gd name="connsiteY179" fmla="*/ 490724 h 1166887"/>
                  <a:gd name="connsiteX180" fmla="*/ 1053880 w 3024845"/>
                  <a:gd name="connsiteY180" fmla="*/ 491805 h 1166887"/>
                  <a:gd name="connsiteX181" fmla="*/ 1053880 w 3024845"/>
                  <a:gd name="connsiteY181" fmla="*/ 499371 h 1166887"/>
                  <a:gd name="connsiteX182" fmla="*/ 1054640 w 3024845"/>
                  <a:gd name="connsiteY182" fmla="*/ 499371 h 1166887"/>
                  <a:gd name="connsiteX183" fmla="*/ 1059960 w 3024845"/>
                  <a:gd name="connsiteY183" fmla="*/ 499371 h 1166887"/>
                  <a:gd name="connsiteX184" fmla="*/ 1070093 w 3024845"/>
                  <a:gd name="connsiteY184" fmla="*/ 495047 h 1166887"/>
                  <a:gd name="connsiteX185" fmla="*/ 1074146 w 3024845"/>
                  <a:gd name="connsiteY185" fmla="*/ 498290 h 1166887"/>
                  <a:gd name="connsiteX186" fmla="*/ 1074146 w 3024845"/>
                  <a:gd name="connsiteY186" fmla="*/ 490724 h 1166887"/>
                  <a:gd name="connsiteX187" fmla="*/ 1076426 w 3024845"/>
                  <a:gd name="connsiteY187" fmla="*/ 490724 h 1166887"/>
                  <a:gd name="connsiteX188" fmla="*/ 1092387 w 3024845"/>
                  <a:gd name="connsiteY188" fmla="*/ 490724 h 1166887"/>
                  <a:gd name="connsiteX189" fmla="*/ 1092387 w 3024845"/>
                  <a:gd name="connsiteY189" fmla="*/ 491805 h 1166887"/>
                  <a:gd name="connsiteX190" fmla="*/ 1092387 w 3024845"/>
                  <a:gd name="connsiteY190" fmla="*/ 499371 h 1166887"/>
                  <a:gd name="connsiteX191" fmla="*/ 1122787 w 3024845"/>
                  <a:gd name="connsiteY191" fmla="*/ 499371 h 1166887"/>
                  <a:gd name="connsiteX192" fmla="*/ 1122787 w 3024845"/>
                  <a:gd name="connsiteY192" fmla="*/ 500992 h 1166887"/>
                  <a:gd name="connsiteX193" fmla="*/ 1122787 w 3024845"/>
                  <a:gd name="connsiteY193" fmla="*/ 512342 h 1166887"/>
                  <a:gd name="connsiteX194" fmla="*/ 1149134 w 3024845"/>
                  <a:gd name="connsiteY194" fmla="*/ 512342 h 1166887"/>
                  <a:gd name="connsiteX195" fmla="*/ 1149134 w 3024845"/>
                  <a:gd name="connsiteY195" fmla="*/ 542606 h 1166887"/>
                  <a:gd name="connsiteX196" fmla="*/ 1149894 w 3024845"/>
                  <a:gd name="connsiteY196" fmla="*/ 542606 h 1166887"/>
                  <a:gd name="connsiteX197" fmla="*/ 1155214 w 3024845"/>
                  <a:gd name="connsiteY197" fmla="*/ 542606 h 1166887"/>
                  <a:gd name="connsiteX198" fmla="*/ 1155214 w 3024845"/>
                  <a:gd name="connsiteY198" fmla="*/ 543687 h 1166887"/>
                  <a:gd name="connsiteX199" fmla="*/ 1155214 w 3024845"/>
                  <a:gd name="connsiteY199" fmla="*/ 551254 h 1166887"/>
                  <a:gd name="connsiteX200" fmla="*/ 1159268 w 3024845"/>
                  <a:gd name="connsiteY200" fmla="*/ 581518 h 1166887"/>
                  <a:gd name="connsiteX201" fmla="*/ 1160028 w 3024845"/>
                  <a:gd name="connsiteY201" fmla="*/ 581518 h 1166887"/>
                  <a:gd name="connsiteX202" fmla="*/ 1165348 w 3024845"/>
                  <a:gd name="connsiteY202" fmla="*/ 581518 h 1166887"/>
                  <a:gd name="connsiteX203" fmla="*/ 1165348 w 3024845"/>
                  <a:gd name="connsiteY203" fmla="*/ 582329 h 1166887"/>
                  <a:gd name="connsiteX204" fmla="*/ 1165348 w 3024845"/>
                  <a:gd name="connsiteY204" fmla="*/ 588004 h 1166887"/>
                  <a:gd name="connsiteX205" fmla="*/ 1166361 w 3024845"/>
                  <a:gd name="connsiteY205" fmla="*/ 588004 h 1166887"/>
                  <a:gd name="connsiteX206" fmla="*/ 1173454 w 3024845"/>
                  <a:gd name="connsiteY206" fmla="*/ 588004 h 1166887"/>
                  <a:gd name="connsiteX207" fmla="*/ 1173454 w 3024845"/>
                  <a:gd name="connsiteY207" fmla="*/ 618269 h 1166887"/>
                  <a:gd name="connsiteX208" fmla="*/ 1175481 w 3024845"/>
                  <a:gd name="connsiteY208" fmla="*/ 618269 h 1166887"/>
                  <a:gd name="connsiteX209" fmla="*/ 1189668 w 3024845"/>
                  <a:gd name="connsiteY209" fmla="*/ 618269 h 1166887"/>
                  <a:gd name="connsiteX210" fmla="*/ 1189668 w 3024845"/>
                  <a:gd name="connsiteY210" fmla="*/ 642048 h 1166887"/>
                  <a:gd name="connsiteX211" fmla="*/ 1191695 w 3024845"/>
                  <a:gd name="connsiteY211" fmla="*/ 643669 h 1166887"/>
                  <a:gd name="connsiteX212" fmla="*/ 1191695 w 3024845"/>
                  <a:gd name="connsiteY212" fmla="*/ 655019 h 1166887"/>
                  <a:gd name="connsiteX213" fmla="*/ 1192455 w 3024845"/>
                  <a:gd name="connsiteY213" fmla="*/ 655019 h 1166887"/>
                  <a:gd name="connsiteX214" fmla="*/ 1197775 w 3024845"/>
                  <a:gd name="connsiteY214" fmla="*/ 655019 h 1166887"/>
                  <a:gd name="connsiteX215" fmla="*/ 1197775 w 3024845"/>
                  <a:gd name="connsiteY215" fmla="*/ 678798 h 1166887"/>
                  <a:gd name="connsiteX216" fmla="*/ 1199041 w 3024845"/>
                  <a:gd name="connsiteY216" fmla="*/ 678798 h 1166887"/>
                  <a:gd name="connsiteX217" fmla="*/ 1207908 w 3024845"/>
                  <a:gd name="connsiteY217" fmla="*/ 678798 h 1166887"/>
                  <a:gd name="connsiteX218" fmla="*/ 1209935 w 3024845"/>
                  <a:gd name="connsiteY218" fmla="*/ 682852 h 1166887"/>
                  <a:gd name="connsiteX219" fmla="*/ 1209935 w 3024845"/>
                  <a:gd name="connsiteY219" fmla="*/ 696093 h 1166887"/>
                  <a:gd name="connsiteX220" fmla="*/ 1211455 w 3024845"/>
                  <a:gd name="connsiteY220" fmla="*/ 694201 h 1166887"/>
                  <a:gd name="connsiteX221" fmla="*/ 1222095 w 3024845"/>
                  <a:gd name="connsiteY221" fmla="*/ 680960 h 1166887"/>
                  <a:gd name="connsiteX222" fmla="*/ 1250469 w 3024845"/>
                  <a:gd name="connsiteY222" fmla="*/ 680960 h 1166887"/>
                  <a:gd name="connsiteX223" fmla="*/ 1250469 w 3024845"/>
                  <a:gd name="connsiteY223" fmla="*/ 767431 h 1166887"/>
                  <a:gd name="connsiteX224" fmla="*/ 1251229 w 3024845"/>
                  <a:gd name="connsiteY224" fmla="*/ 767431 h 1166887"/>
                  <a:gd name="connsiteX225" fmla="*/ 1256549 w 3024845"/>
                  <a:gd name="connsiteY225" fmla="*/ 767431 h 1166887"/>
                  <a:gd name="connsiteX226" fmla="*/ 1257309 w 3024845"/>
                  <a:gd name="connsiteY226" fmla="*/ 766080 h 1166887"/>
                  <a:gd name="connsiteX227" fmla="*/ 1262629 w 3024845"/>
                  <a:gd name="connsiteY227" fmla="*/ 756622 h 1166887"/>
                  <a:gd name="connsiteX228" fmla="*/ 1262629 w 3024845"/>
                  <a:gd name="connsiteY228" fmla="*/ 758514 h 1166887"/>
                  <a:gd name="connsiteX229" fmla="*/ 1262629 w 3024845"/>
                  <a:gd name="connsiteY229" fmla="*/ 771755 h 1166887"/>
                  <a:gd name="connsiteX230" fmla="*/ 1266682 w 3024845"/>
                  <a:gd name="connsiteY230" fmla="*/ 726358 h 1166887"/>
                  <a:gd name="connsiteX231" fmla="*/ 1267442 w 3024845"/>
                  <a:gd name="connsiteY231" fmla="*/ 726358 h 1166887"/>
                  <a:gd name="connsiteX232" fmla="*/ 1272762 w 3024845"/>
                  <a:gd name="connsiteY232" fmla="*/ 726358 h 1166887"/>
                  <a:gd name="connsiteX233" fmla="*/ 1272762 w 3024845"/>
                  <a:gd name="connsiteY233" fmla="*/ 661504 h 1166887"/>
                  <a:gd name="connsiteX234" fmla="*/ 1273776 w 3024845"/>
                  <a:gd name="connsiteY234" fmla="*/ 661504 h 1166887"/>
                  <a:gd name="connsiteX235" fmla="*/ 1280869 w 3024845"/>
                  <a:gd name="connsiteY235" fmla="*/ 661504 h 1166887"/>
                  <a:gd name="connsiteX236" fmla="*/ 1293029 w 3024845"/>
                  <a:gd name="connsiteY236" fmla="*/ 618269 h 1166887"/>
                  <a:gd name="connsiteX237" fmla="*/ 1294296 w 3024845"/>
                  <a:gd name="connsiteY237" fmla="*/ 618269 h 1166887"/>
                  <a:gd name="connsiteX238" fmla="*/ 1303163 w 3024845"/>
                  <a:gd name="connsiteY238" fmla="*/ 618269 h 1166887"/>
                  <a:gd name="connsiteX239" fmla="*/ 1313296 w 3024845"/>
                  <a:gd name="connsiteY239" fmla="*/ 661504 h 1166887"/>
                  <a:gd name="connsiteX240" fmla="*/ 1314309 w 3024845"/>
                  <a:gd name="connsiteY240" fmla="*/ 661504 h 1166887"/>
                  <a:gd name="connsiteX241" fmla="*/ 1321403 w 3024845"/>
                  <a:gd name="connsiteY241" fmla="*/ 661504 h 1166887"/>
                  <a:gd name="connsiteX242" fmla="*/ 1321403 w 3024845"/>
                  <a:gd name="connsiteY242" fmla="*/ 700416 h 1166887"/>
                  <a:gd name="connsiteX243" fmla="*/ 1323176 w 3024845"/>
                  <a:gd name="connsiteY243" fmla="*/ 700416 h 1166887"/>
                  <a:gd name="connsiteX244" fmla="*/ 1335590 w 3024845"/>
                  <a:gd name="connsiteY244" fmla="*/ 700416 h 1166887"/>
                  <a:gd name="connsiteX245" fmla="*/ 1335590 w 3024845"/>
                  <a:gd name="connsiteY245" fmla="*/ 702578 h 1166887"/>
                  <a:gd name="connsiteX246" fmla="*/ 1335590 w 3024845"/>
                  <a:gd name="connsiteY246" fmla="*/ 717710 h 1166887"/>
                  <a:gd name="connsiteX247" fmla="*/ 1339643 w 3024845"/>
                  <a:gd name="connsiteY247" fmla="*/ 715549 h 1166887"/>
                  <a:gd name="connsiteX248" fmla="*/ 1339643 w 3024845"/>
                  <a:gd name="connsiteY248" fmla="*/ 700416 h 1166887"/>
                  <a:gd name="connsiteX249" fmla="*/ 1341163 w 3024845"/>
                  <a:gd name="connsiteY249" fmla="*/ 700416 h 1166887"/>
                  <a:gd name="connsiteX250" fmla="*/ 1351803 w 3024845"/>
                  <a:gd name="connsiteY250" fmla="*/ 700416 h 1166887"/>
                  <a:gd name="connsiteX251" fmla="*/ 1351803 w 3024845"/>
                  <a:gd name="connsiteY251" fmla="*/ 702037 h 1166887"/>
                  <a:gd name="connsiteX252" fmla="*/ 1351803 w 3024845"/>
                  <a:gd name="connsiteY252" fmla="*/ 713387 h 1166887"/>
                  <a:gd name="connsiteX253" fmla="*/ 1382204 w 3024845"/>
                  <a:gd name="connsiteY253" fmla="*/ 713387 h 1166887"/>
                  <a:gd name="connsiteX254" fmla="*/ 1382204 w 3024845"/>
                  <a:gd name="connsiteY254" fmla="*/ 676637 h 1166887"/>
                  <a:gd name="connsiteX255" fmla="*/ 1383470 w 3024845"/>
                  <a:gd name="connsiteY255" fmla="*/ 676637 h 1166887"/>
                  <a:gd name="connsiteX256" fmla="*/ 1392337 w 3024845"/>
                  <a:gd name="connsiteY256" fmla="*/ 676637 h 1166887"/>
                  <a:gd name="connsiteX257" fmla="*/ 1392337 w 3024845"/>
                  <a:gd name="connsiteY257" fmla="*/ 698254 h 1166887"/>
                  <a:gd name="connsiteX258" fmla="*/ 1394364 w 3024845"/>
                  <a:gd name="connsiteY258" fmla="*/ 665828 h 1166887"/>
                  <a:gd name="connsiteX259" fmla="*/ 1416657 w 3024845"/>
                  <a:gd name="connsiteY259" fmla="*/ 665828 h 1166887"/>
                  <a:gd name="connsiteX260" fmla="*/ 1416657 w 3024845"/>
                  <a:gd name="connsiteY260" fmla="*/ 664206 h 1166887"/>
                  <a:gd name="connsiteX261" fmla="*/ 1416657 w 3024845"/>
                  <a:gd name="connsiteY261" fmla="*/ 652857 h 1166887"/>
                  <a:gd name="connsiteX262" fmla="*/ 1417417 w 3024845"/>
                  <a:gd name="connsiteY262" fmla="*/ 652857 h 1166887"/>
                  <a:gd name="connsiteX263" fmla="*/ 1422737 w 3024845"/>
                  <a:gd name="connsiteY263" fmla="*/ 652857 h 1166887"/>
                  <a:gd name="connsiteX264" fmla="*/ 1422737 w 3024845"/>
                  <a:gd name="connsiteY264" fmla="*/ 650966 h 1166887"/>
                  <a:gd name="connsiteX265" fmla="*/ 1422737 w 3024845"/>
                  <a:gd name="connsiteY265" fmla="*/ 637725 h 1166887"/>
                  <a:gd name="connsiteX266" fmla="*/ 1426791 w 3024845"/>
                  <a:gd name="connsiteY266" fmla="*/ 644210 h 1166887"/>
                  <a:gd name="connsiteX267" fmla="*/ 1429071 w 3024845"/>
                  <a:gd name="connsiteY267" fmla="*/ 644210 h 1166887"/>
                  <a:gd name="connsiteX268" fmla="*/ 1445031 w 3024845"/>
                  <a:gd name="connsiteY268" fmla="*/ 644210 h 1166887"/>
                  <a:gd name="connsiteX269" fmla="*/ 1445031 w 3024845"/>
                  <a:gd name="connsiteY269" fmla="*/ 643399 h 1166887"/>
                  <a:gd name="connsiteX270" fmla="*/ 1445031 w 3024845"/>
                  <a:gd name="connsiteY270" fmla="*/ 637725 h 1166887"/>
                  <a:gd name="connsiteX271" fmla="*/ 1445791 w 3024845"/>
                  <a:gd name="connsiteY271" fmla="*/ 637725 h 1166887"/>
                  <a:gd name="connsiteX272" fmla="*/ 1451111 w 3024845"/>
                  <a:gd name="connsiteY272" fmla="*/ 637725 h 1166887"/>
                  <a:gd name="connsiteX273" fmla="*/ 1451111 w 3024845"/>
                  <a:gd name="connsiteY273" fmla="*/ 639076 h 1166887"/>
                  <a:gd name="connsiteX274" fmla="*/ 1451111 w 3024845"/>
                  <a:gd name="connsiteY274" fmla="*/ 648534 h 1166887"/>
                  <a:gd name="connsiteX275" fmla="*/ 1489618 w 3024845"/>
                  <a:gd name="connsiteY275" fmla="*/ 648534 h 1166887"/>
                  <a:gd name="connsiteX276" fmla="*/ 1489618 w 3024845"/>
                  <a:gd name="connsiteY276" fmla="*/ 786887 h 1166887"/>
                  <a:gd name="connsiteX277" fmla="*/ 1491138 w 3024845"/>
                  <a:gd name="connsiteY277" fmla="*/ 786887 h 1166887"/>
                  <a:gd name="connsiteX278" fmla="*/ 1501778 w 3024845"/>
                  <a:gd name="connsiteY278" fmla="*/ 786887 h 1166887"/>
                  <a:gd name="connsiteX279" fmla="*/ 1501778 w 3024845"/>
                  <a:gd name="connsiteY279" fmla="*/ 773917 h 1166887"/>
                  <a:gd name="connsiteX280" fmla="*/ 1505832 w 3024845"/>
                  <a:gd name="connsiteY280" fmla="*/ 773917 h 1166887"/>
                  <a:gd name="connsiteX281" fmla="*/ 1505832 w 3024845"/>
                  <a:gd name="connsiteY281" fmla="*/ 786887 h 1166887"/>
                  <a:gd name="connsiteX282" fmla="*/ 1536232 w 3024845"/>
                  <a:gd name="connsiteY282" fmla="*/ 786887 h 1166887"/>
                  <a:gd name="connsiteX283" fmla="*/ 1536232 w 3024845"/>
                  <a:gd name="connsiteY283" fmla="*/ 756622 h 1166887"/>
                  <a:gd name="connsiteX284" fmla="*/ 1548392 w 3024845"/>
                  <a:gd name="connsiteY284" fmla="*/ 756622 h 1166887"/>
                  <a:gd name="connsiteX285" fmla="*/ 1560552 w 3024845"/>
                  <a:gd name="connsiteY285" fmla="*/ 754461 h 1166887"/>
                  <a:gd name="connsiteX286" fmla="*/ 1564606 w 3024845"/>
                  <a:gd name="connsiteY286" fmla="*/ 756622 h 1166887"/>
                  <a:gd name="connsiteX287" fmla="*/ 1574739 w 3024845"/>
                  <a:gd name="connsiteY287" fmla="*/ 756622 h 1166887"/>
                  <a:gd name="connsiteX288" fmla="*/ 1574739 w 3024845"/>
                  <a:gd name="connsiteY288" fmla="*/ 786887 h 1166887"/>
                  <a:gd name="connsiteX289" fmla="*/ 1582846 w 3024845"/>
                  <a:gd name="connsiteY289" fmla="*/ 786887 h 1166887"/>
                  <a:gd name="connsiteX290" fmla="*/ 1582846 w 3024845"/>
                  <a:gd name="connsiteY290" fmla="*/ 804182 h 1166887"/>
                  <a:gd name="connsiteX291" fmla="*/ 1592182 w 3024845"/>
                  <a:gd name="connsiteY291" fmla="*/ 805087 h 1166887"/>
                  <a:gd name="connsiteX292" fmla="*/ 1605140 w 3024845"/>
                  <a:gd name="connsiteY292" fmla="*/ 805087 h 1166887"/>
                  <a:gd name="connsiteX293" fmla="*/ 1605140 w 3024845"/>
                  <a:gd name="connsiteY293" fmla="*/ 789049 h 1166887"/>
                  <a:gd name="connsiteX294" fmla="*/ 1673096 w 3024845"/>
                  <a:gd name="connsiteY294" fmla="*/ 789049 h 1166887"/>
                  <a:gd name="connsiteX295" fmla="*/ 1673096 w 3024845"/>
                  <a:gd name="connsiteY295" fmla="*/ 703796 h 1166887"/>
                  <a:gd name="connsiteX296" fmla="*/ 1745104 w 3024845"/>
                  <a:gd name="connsiteY296" fmla="*/ 703796 h 1166887"/>
                  <a:gd name="connsiteX297" fmla="*/ 1745104 w 3024845"/>
                  <a:gd name="connsiteY297" fmla="*/ 782564 h 1166887"/>
                  <a:gd name="connsiteX298" fmla="*/ 1747008 w 3024845"/>
                  <a:gd name="connsiteY298" fmla="*/ 782564 h 1166887"/>
                  <a:gd name="connsiteX299" fmla="*/ 1748250 w 3024845"/>
                  <a:gd name="connsiteY299" fmla="*/ 805087 h 1166887"/>
                  <a:gd name="connsiteX300" fmla="*/ 1757926 w 3024845"/>
                  <a:gd name="connsiteY300" fmla="*/ 805087 h 1166887"/>
                  <a:gd name="connsiteX301" fmla="*/ 1759168 w 3024845"/>
                  <a:gd name="connsiteY301" fmla="*/ 782564 h 1166887"/>
                  <a:gd name="connsiteX302" fmla="*/ 1765248 w 3024845"/>
                  <a:gd name="connsiteY302" fmla="*/ 782564 h 1166887"/>
                  <a:gd name="connsiteX303" fmla="*/ 1766490 w 3024845"/>
                  <a:gd name="connsiteY303" fmla="*/ 805087 h 1166887"/>
                  <a:gd name="connsiteX304" fmla="*/ 1817112 w 3024845"/>
                  <a:gd name="connsiteY304" fmla="*/ 805087 h 1166887"/>
                  <a:gd name="connsiteX305" fmla="*/ 1817112 w 3024845"/>
                  <a:gd name="connsiteY305" fmla="*/ 642059 h 1166887"/>
                  <a:gd name="connsiteX306" fmla="*/ 2014439 w 3024845"/>
                  <a:gd name="connsiteY306" fmla="*/ 642059 h 1166887"/>
                  <a:gd name="connsiteX307" fmla="*/ 2014439 w 3024845"/>
                  <a:gd name="connsiteY307" fmla="*/ 805087 h 1166887"/>
                  <a:gd name="connsiteX308" fmla="*/ 2033136 w 3024845"/>
                  <a:gd name="connsiteY308" fmla="*/ 805087 h 1166887"/>
                  <a:gd name="connsiteX309" fmla="*/ 2033136 w 3024845"/>
                  <a:gd name="connsiteY309" fmla="*/ 722394 h 1166887"/>
                  <a:gd name="connsiteX310" fmla="*/ 2128256 w 3024845"/>
                  <a:gd name="connsiteY310" fmla="*/ 722394 h 1166887"/>
                  <a:gd name="connsiteX311" fmla="*/ 2140186 w 3024845"/>
                  <a:gd name="connsiteY311" fmla="*/ 404253 h 1166887"/>
                  <a:gd name="connsiteX312" fmla="*/ 2128026 w 3024845"/>
                  <a:gd name="connsiteY312" fmla="*/ 382635 h 1166887"/>
                  <a:gd name="connsiteX313" fmla="*/ 2121946 w 3024845"/>
                  <a:gd name="connsiteY313" fmla="*/ 378311 h 1166887"/>
                  <a:gd name="connsiteX314" fmla="*/ 2130053 w 3024845"/>
                  <a:gd name="connsiteY314" fmla="*/ 354532 h 1166887"/>
                  <a:gd name="connsiteX315" fmla="*/ 2130053 w 3024845"/>
                  <a:gd name="connsiteY315" fmla="*/ 337238 h 1166887"/>
                  <a:gd name="connsiteX316" fmla="*/ 2144240 w 3024845"/>
                  <a:gd name="connsiteY316" fmla="*/ 337238 h 1166887"/>
                  <a:gd name="connsiteX317" fmla="*/ 2144240 w 3024845"/>
                  <a:gd name="connsiteY317" fmla="*/ 315620 h 1166887"/>
                  <a:gd name="connsiteX318" fmla="*/ 2146266 w 3024845"/>
                  <a:gd name="connsiteY318" fmla="*/ 311296 h 1166887"/>
                  <a:gd name="connsiteX319" fmla="*/ 2146266 w 3024845"/>
                  <a:gd name="connsiteY319" fmla="*/ 233472 h 1166887"/>
                  <a:gd name="connsiteX320" fmla="*/ 2144240 w 3024845"/>
                  <a:gd name="connsiteY320" fmla="*/ 226987 h 1166887"/>
                  <a:gd name="connsiteX321" fmla="*/ 2150320 w 3024845"/>
                  <a:gd name="connsiteY321" fmla="*/ 220501 h 1166887"/>
                  <a:gd name="connsiteX322" fmla="*/ 2150320 w 3024845"/>
                  <a:gd name="connsiteY322" fmla="*/ 162133 h 1166887"/>
                  <a:gd name="connsiteX323" fmla="*/ 2152346 w 3024845"/>
                  <a:gd name="connsiteY323" fmla="*/ 157810 h 1166887"/>
                  <a:gd name="connsiteX324" fmla="*/ 2152346 w 3024845"/>
                  <a:gd name="connsiteY324" fmla="*/ 101604 h 1166887"/>
                  <a:gd name="connsiteX325" fmla="*/ 2154373 w 3024845"/>
                  <a:gd name="connsiteY325" fmla="*/ 82148 h 1166887"/>
                  <a:gd name="connsiteX326" fmla="*/ 2158427 w 3024845"/>
                  <a:gd name="connsiteY326" fmla="*/ 99442 h 1166887"/>
                  <a:gd name="connsiteX327" fmla="*/ 2160453 w 3024845"/>
                  <a:gd name="connsiteY327" fmla="*/ 157810 h 1166887"/>
                  <a:gd name="connsiteX328" fmla="*/ 2162480 w 3024845"/>
                  <a:gd name="connsiteY328" fmla="*/ 220501 h 1166887"/>
                  <a:gd name="connsiteX329" fmla="*/ 2168560 w 3024845"/>
                  <a:gd name="connsiteY329" fmla="*/ 226987 h 1166887"/>
                  <a:gd name="connsiteX330" fmla="*/ 2166533 w 3024845"/>
                  <a:gd name="connsiteY330" fmla="*/ 233472 h 1166887"/>
                  <a:gd name="connsiteX331" fmla="*/ 2166533 w 3024845"/>
                  <a:gd name="connsiteY331" fmla="*/ 311296 h 1166887"/>
                  <a:gd name="connsiteX332" fmla="*/ 2168560 w 3024845"/>
                  <a:gd name="connsiteY332" fmla="*/ 315620 h 1166887"/>
                  <a:gd name="connsiteX333" fmla="*/ 2168560 w 3024845"/>
                  <a:gd name="connsiteY333" fmla="*/ 337238 h 1166887"/>
                  <a:gd name="connsiteX334" fmla="*/ 2182747 w 3024845"/>
                  <a:gd name="connsiteY334" fmla="*/ 337238 h 1166887"/>
                  <a:gd name="connsiteX335" fmla="*/ 2182747 w 3024845"/>
                  <a:gd name="connsiteY335" fmla="*/ 354532 h 1166887"/>
                  <a:gd name="connsiteX336" fmla="*/ 2190854 w 3024845"/>
                  <a:gd name="connsiteY336" fmla="*/ 378311 h 1166887"/>
                  <a:gd name="connsiteX337" fmla="*/ 2184774 w 3024845"/>
                  <a:gd name="connsiteY337" fmla="*/ 382635 h 1166887"/>
                  <a:gd name="connsiteX338" fmla="*/ 2172613 w 3024845"/>
                  <a:gd name="connsiteY338" fmla="*/ 404253 h 1166887"/>
                  <a:gd name="connsiteX339" fmla="*/ 2180720 w 3024845"/>
                  <a:gd name="connsiteY339" fmla="*/ 657181 h 1166887"/>
                  <a:gd name="connsiteX340" fmla="*/ 2245574 w 3024845"/>
                  <a:gd name="connsiteY340" fmla="*/ 657181 h 1166887"/>
                  <a:gd name="connsiteX341" fmla="*/ 2245574 w 3024845"/>
                  <a:gd name="connsiteY341" fmla="*/ 732843 h 1166887"/>
                  <a:gd name="connsiteX342" fmla="*/ 2253681 w 3024845"/>
                  <a:gd name="connsiteY342" fmla="*/ 732843 h 1166887"/>
                  <a:gd name="connsiteX343" fmla="*/ 2255708 w 3024845"/>
                  <a:gd name="connsiteY343" fmla="*/ 726358 h 1166887"/>
                  <a:gd name="connsiteX344" fmla="*/ 2261788 w 3024845"/>
                  <a:gd name="connsiteY344" fmla="*/ 726358 h 1166887"/>
                  <a:gd name="connsiteX345" fmla="*/ 2263815 w 3024845"/>
                  <a:gd name="connsiteY345" fmla="*/ 735005 h 1166887"/>
                  <a:gd name="connsiteX346" fmla="*/ 2275975 w 3024845"/>
                  <a:gd name="connsiteY346" fmla="*/ 735005 h 1166887"/>
                  <a:gd name="connsiteX347" fmla="*/ 2275975 w 3024845"/>
                  <a:gd name="connsiteY347" fmla="*/ 728519 h 1166887"/>
                  <a:gd name="connsiteX348" fmla="*/ 2298268 w 3024845"/>
                  <a:gd name="connsiteY348" fmla="*/ 728519 h 1166887"/>
                  <a:gd name="connsiteX349" fmla="*/ 2298268 w 3024845"/>
                  <a:gd name="connsiteY349" fmla="*/ 735005 h 1166887"/>
                  <a:gd name="connsiteX350" fmla="*/ 2318535 w 3024845"/>
                  <a:gd name="connsiteY350" fmla="*/ 735005 h 1166887"/>
                  <a:gd name="connsiteX351" fmla="*/ 2318535 w 3024845"/>
                  <a:gd name="connsiteY351" fmla="*/ 780402 h 1166887"/>
                  <a:gd name="connsiteX352" fmla="*/ 2332722 w 3024845"/>
                  <a:gd name="connsiteY352" fmla="*/ 780402 h 1166887"/>
                  <a:gd name="connsiteX353" fmla="*/ 2332722 w 3024845"/>
                  <a:gd name="connsiteY353" fmla="*/ 767431 h 1166887"/>
                  <a:gd name="connsiteX354" fmla="*/ 2348936 w 3024845"/>
                  <a:gd name="connsiteY354" fmla="*/ 767431 h 1166887"/>
                  <a:gd name="connsiteX355" fmla="*/ 2348936 w 3024845"/>
                  <a:gd name="connsiteY355" fmla="*/ 588004 h 1166887"/>
                  <a:gd name="connsiteX356" fmla="*/ 2355016 w 3024845"/>
                  <a:gd name="connsiteY356" fmla="*/ 581518 h 1166887"/>
                  <a:gd name="connsiteX357" fmla="*/ 2427977 w 3024845"/>
                  <a:gd name="connsiteY357" fmla="*/ 581518 h 1166887"/>
                  <a:gd name="connsiteX358" fmla="*/ 2427977 w 3024845"/>
                  <a:gd name="connsiteY358" fmla="*/ 590166 h 1166887"/>
                  <a:gd name="connsiteX359" fmla="*/ 2438110 w 3024845"/>
                  <a:gd name="connsiteY359" fmla="*/ 590166 h 1166887"/>
                  <a:gd name="connsiteX360" fmla="*/ 2438110 w 3024845"/>
                  <a:gd name="connsiteY360" fmla="*/ 704740 h 1166887"/>
                  <a:gd name="connsiteX361" fmla="*/ 2460404 w 3024845"/>
                  <a:gd name="connsiteY361" fmla="*/ 704740 h 1166887"/>
                  <a:gd name="connsiteX362" fmla="*/ 2460404 w 3024845"/>
                  <a:gd name="connsiteY362" fmla="*/ 637725 h 1166887"/>
                  <a:gd name="connsiteX363" fmla="*/ 2486751 w 3024845"/>
                  <a:gd name="connsiteY363" fmla="*/ 637725 h 1166887"/>
                  <a:gd name="connsiteX364" fmla="*/ 2490804 w 3024845"/>
                  <a:gd name="connsiteY364" fmla="*/ 633401 h 1166887"/>
                  <a:gd name="connsiteX365" fmla="*/ 2498911 w 3024845"/>
                  <a:gd name="connsiteY365" fmla="*/ 633401 h 1166887"/>
                  <a:gd name="connsiteX366" fmla="*/ 2502964 w 3024845"/>
                  <a:gd name="connsiteY366" fmla="*/ 637725 h 1166887"/>
                  <a:gd name="connsiteX367" fmla="*/ 2525258 w 3024845"/>
                  <a:gd name="connsiteY367" fmla="*/ 637725 h 1166887"/>
                  <a:gd name="connsiteX368" fmla="*/ 2525258 w 3024845"/>
                  <a:gd name="connsiteY368" fmla="*/ 520989 h 1166887"/>
                  <a:gd name="connsiteX369" fmla="*/ 2582005 w 3024845"/>
                  <a:gd name="connsiteY369" fmla="*/ 510180 h 1166887"/>
                  <a:gd name="connsiteX370" fmla="*/ 2582005 w 3024845"/>
                  <a:gd name="connsiteY370" fmla="*/ 511261 h 1166887"/>
                  <a:gd name="connsiteX371" fmla="*/ 2582005 w 3024845"/>
                  <a:gd name="connsiteY371" fmla="*/ 518827 h 1166887"/>
                  <a:gd name="connsiteX372" fmla="*/ 2608352 w 3024845"/>
                  <a:gd name="connsiteY372" fmla="*/ 518827 h 1166887"/>
                  <a:gd name="connsiteX373" fmla="*/ 2608352 w 3024845"/>
                  <a:gd name="connsiteY373" fmla="*/ 773917 h 1166887"/>
                  <a:gd name="connsiteX374" fmla="*/ 2630646 w 3024845"/>
                  <a:gd name="connsiteY374" fmla="*/ 773917 h 1166887"/>
                  <a:gd name="connsiteX375" fmla="*/ 2630646 w 3024845"/>
                  <a:gd name="connsiteY375" fmla="*/ 769593 h 1166887"/>
                  <a:gd name="connsiteX376" fmla="*/ 2642806 w 3024845"/>
                  <a:gd name="connsiteY376" fmla="*/ 769593 h 1166887"/>
                  <a:gd name="connsiteX377" fmla="*/ 2642806 w 3024845"/>
                  <a:gd name="connsiteY377" fmla="*/ 773917 h 1166887"/>
                  <a:gd name="connsiteX378" fmla="*/ 2667126 w 3024845"/>
                  <a:gd name="connsiteY378" fmla="*/ 773917 h 1166887"/>
                  <a:gd name="connsiteX379" fmla="*/ 2667126 w 3024845"/>
                  <a:gd name="connsiteY379" fmla="*/ 760946 h 1166887"/>
                  <a:gd name="connsiteX380" fmla="*/ 2695500 w 3024845"/>
                  <a:gd name="connsiteY380" fmla="*/ 760946 h 1166887"/>
                  <a:gd name="connsiteX381" fmla="*/ 2707660 w 3024845"/>
                  <a:gd name="connsiteY381" fmla="*/ 756622 h 1166887"/>
                  <a:gd name="connsiteX382" fmla="*/ 2727927 w 3024845"/>
                  <a:gd name="connsiteY382" fmla="*/ 760946 h 1166887"/>
                  <a:gd name="connsiteX383" fmla="*/ 2727927 w 3024845"/>
                  <a:gd name="connsiteY383" fmla="*/ 743652 h 1166887"/>
                  <a:gd name="connsiteX384" fmla="*/ 2736034 w 3024845"/>
                  <a:gd name="connsiteY384" fmla="*/ 743652 h 1166887"/>
                  <a:gd name="connsiteX385" fmla="*/ 2736034 w 3024845"/>
                  <a:gd name="connsiteY385" fmla="*/ 730681 h 1166887"/>
                  <a:gd name="connsiteX386" fmla="*/ 2792781 w 3024845"/>
                  <a:gd name="connsiteY386" fmla="*/ 730681 h 1166887"/>
                  <a:gd name="connsiteX387" fmla="*/ 2792781 w 3024845"/>
                  <a:gd name="connsiteY387" fmla="*/ 700416 h 1166887"/>
                  <a:gd name="connsiteX388" fmla="*/ 2811021 w 3024845"/>
                  <a:gd name="connsiteY388" fmla="*/ 700416 h 1166887"/>
                  <a:gd name="connsiteX389" fmla="*/ 2811021 w 3024845"/>
                  <a:gd name="connsiteY389" fmla="*/ 693931 h 1166887"/>
                  <a:gd name="connsiteX390" fmla="*/ 2823181 w 3024845"/>
                  <a:gd name="connsiteY390" fmla="*/ 693931 h 1166887"/>
                  <a:gd name="connsiteX391" fmla="*/ 2823181 w 3024845"/>
                  <a:gd name="connsiteY391" fmla="*/ 700416 h 1166887"/>
                  <a:gd name="connsiteX392" fmla="*/ 2839395 w 3024845"/>
                  <a:gd name="connsiteY392" fmla="*/ 700416 h 1166887"/>
                  <a:gd name="connsiteX393" fmla="*/ 2839395 w 3024845"/>
                  <a:gd name="connsiteY393" fmla="*/ 750137 h 1166887"/>
                  <a:gd name="connsiteX394" fmla="*/ 2871822 w 3024845"/>
                  <a:gd name="connsiteY394" fmla="*/ 750137 h 1166887"/>
                  <a:gd name="connsiteX395" fmla="*/ 2871822 w 3024845"/>
                  <a:gd name="connsiteY395" fmla="*/ 724196 h 1166887"/>
                  <a:gd name="connsiteX396" fmla="*/ 2910329 w 3024845"/>
                  <a:gd name="connsiteY396" fmla="*/ 724196 h 1166887"/>
                  <a:gd name="connsiteX397" fmla="*/ 2910329 w 3024845"/>
                  <a:gd name="connsiteY397" fmla="*/ 693931 h 1166887"/>
                  <a:gd name="connsiteX398" fmla="*/ 2958970 w 3024845"/>
                  <a:gd name="connsiteY398" fmla="*/ 693931 h 1166887"/>
                  <a:gd name="connsiteX399" fmla="*/ 2958970 w 3024845"/>
                  <a:gd name="connsiteY399" fmla="*/ 805087 h 1166887"/>
                  <a:gd name="connsiteX400" fmla="*/ 2958970 w 3024845"/>
                  <a:gd name="connsiteY400" fmla="*/ 818866 h 1166887"/>
                  <a:gd name="connsiteX401" fmla="*/ 3024845 w 3024845"/>
                  <a:gd name="connsiteY401" fmla="*/ 818866 h 1166887"/>
                  <a:gd name="connsiteX402" fmla="*/ 3024845 w 3024845"/>
                  <a:gd name="connsiteY402" fmla="*/ 1160647 h 1166887"/>
                  <a:gd name="connsiteX403" fmla="*/ 145862 w 3024845"/>
                  <a:gd name="connsiteY403" fmla="*/ 1160647 h 1166887"/>
                  <a:gd name="connsiteX404" fmla="*/ 2054 w 3024845"/>
                  <a:gd name="connsiteY404" fmla="*/ 1166887 h 1166887"/>
                  <a:gd name="connsiteX405" fmla="*/ 0 w 3024845"/>
                  <a:gd name="connsiteY405" fmla="*/ 724196 h 1166887"/>
                  <a:gd name="connsiteX406" fmla="*/ 20267 w 3024845"/>
                  <a:gd name="connsiteY406" fmla="*/ 724196 h 1166887"/>
                  <a:gd name="connsiteX407" fmla="*/ 20774 w 3024845"/>
                  <a:gd name="connsiteY407" fmla="*/ 723115 h 1166887"/>
                  <a:gd name="connsiteX408" fmla="*/ 24320 w 3024845"/>
                  <a:gd name="connsiteY408" fmla="*/ 715549 h 1166887"/>
                  <a:gd name="connsiteX409" fmla="*/ 26094 w 3024845"/>
                  <a:gd name="connsiteY409" fmla="*/ 715819 h 1166887"/>
                  <a:gd name="connsiteX410" fmla="*/ 38507 w 3024845"/>
                  <a:gd name="connsiteY410" fmla="*/ 717710 h 1166887"/>
                  <a:gd name="connsiteX411" fmla="*/ 39014 w 3024845"/>
                  <a:gd name="connsiteY411" fmla="*/ 719062 h 1166887"/>
                  <a:gd name="connsiteX412" fmla="*/ 42560 w 3024845"/>
                  <a:gd name="connsiteY412" fmla="*/ 728519 h 1166887"/>
                  <a:gd name="connsiteX413" fmla="*/ 68907 w 3024845"/>
                  <a:gd name="connsiteY413" fmla="*/ 730681 h 1166887"/>
                  <a:gd name="connsiteX414" fmla="*/ 68907 w 3024845"/>
                  <a:gd name="connsiteY414" fmla="*/ 607460 h 1166887"/>
                  <a:gd name="connsiteX415" fmla="*/ 70934 w 3024845"/>
                  <a:gd name="connsiteY415" fmla="*/ 607460 h 1166887"/>
                  <a:gd name="connsiteX416" fmla="*/ 85121 w 3024845"/>
                  <a:gd name="connsiteY416" fmla="*/ 607460 h 1166887"/>
                  <a:gd name="connsiteX417" fmla="*/ 85121 w 3024845"/>
                  <a:gd name="connsiteY417" fmla="*/ 471268 h 1166887"/>
                  <a:gd name="connsiteX418" fmla="*/ 86894 w 3024845"/>
                  <a:gd name="connsiteY418" fmla="*/ 471268 h 1166887"/>
                  <a:gd name="connsiteX419" fmla="*/ 99308 w 3024845"/>
                  <a:gd name="connsiteY419" fmla="*/ 471268 h 1166887"/>
                  <a:gd name="connsiteX420" fmla="*/ 99308 w 3024845"/>
                  <a:gd name="connsiteY420" fmla="*/ 356694 h 1166887"/>
                  <a:gd name="connsiteX421" fmla="*/ 103361 w 3024845"/>
                  <a:gd name="connsiteY421" fmla="*/ 328590 h 1166887"/>
                  <a:gd name="connsiteX422" fmla="*/ 105388 w 3024845"/>
                  <a:gd name="connsiteY422" fmla="*/ 328590 h 1166887"/>
                  <a:gd name="connsiteX423" fmla="*/ 119575 w 3024845"/>
                  <a:gd name="connsiteY423" fmla="*/ 328590 h 1166887"/>
                  <a:gd name="connsiteX424" fmla="*/ 156055 w 3024845"/>
                  <a:gd name="connsiteY424" fmla="*/ 246443 h 1166887"/>
                  <a:gd name="connsiteX425" fmla="*/ 160109 w 3024845"/>
                  <a:gd name="connsiteY425" fmla="*/ 0 h 116688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56055 w 3024845"/>
                  <a:gd name="connsiteY0" fmla="*/ 164295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423" fmla="*/ 156055 w 3024845"/>
                  <a:gd name="connsiteY423" fmla="*/ 164295 h 1078499"/>
                  <a:gd name="connsiteX0" fmla="*/ 119575 w 3024845"/>
                  <a:gd name="connsiteY0" fmla="*/ 246442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58427 w 3024845"/>
                  <a:gd name="connsiteY325" fmla="*/ 17294 h 1078499"/>
                  <a:gd name="connsiteX326" fmla="*/ 2160453 w 3024845"/>
                  <a:gd name="connsiteY326" fmla="*/ 75662 h 1078499"/>
                  <a:gd name="connsiteX327" fmla="*/ 2162480 w 3024845"/>
                  <a:gd name="connsiteY327" fmla="*/ 138353 h 1078499"/>
                  <a:gd name="connsiteX328" fmla="*/ 2168560 w 3024845"/>
                  <a:gd name="connsiteY328" fmla="*/ 144839 h 1078499"/>
                  <a:gd name="connsiteX329" fmla="*/ 2166533 w 3024845"/>
                  <a:gd name="connsiteY329" fmla="*/ 151324 h 1078499"/>
                  <a:gd name="connsiteX330" fmla="*/ 2166533 w 3024845"/>
                  <a:gd name="connsiteY330" fmla="*/ 229148 h 1078499"/>
                  <a:gd name="connsiteX331" fmla="*/ 2168560 w 3024845"/>
                  <a:gd name="connsiteY331" fmla="*/ 233472 h 1078499"/>
                  <a:gd name="connsiteX332" fmla="*/ 2168560 w 3024845"/>
                  <a:gd name="connsiteY332" fmla="*/ 255090 h 1078499"/>
                  <a:gd name="connsiteX333" fmla="*/ 2182747 w 3024845"/>
                  <a:gd name="connsiteY333" fmla="*/ 255090 h 1078499"/>
                  <a:gd name="connsiteX334" fmla="*/ 2182747 w 3024845"/>
                  <a:gd name="connsiteY334" fmla="*/ 272384 h 1078499"/>
                  <a:gd name="connsiteX335" fmla="*/ 2190854 w 3024845"/>
                  <a:gd name="connsiteY335" fmla="*/ 296163 h 1078499"/>
                  <a:gd name="connsiteX336" fmla="*/ 2184774 w 3024845"/>
                  <a:gd name="connsiteY336" fmla="*/ 300487 h 1078499"/>
                  <a:gd name="connsiteX337" fmla="*/ 2172613 w 3024845"/>
                  <a:gd name="connsiteY337" fmla="*/ 322105 h 1078499"/>
                  <a:gd name="connsiteX338" fmla="*/ 2180720 w 3024845"/>
                  <a:gd name="connsiteY338" fmla="*/ 575033 h 1078499"/>
                  <a:gd name="connsiteX339" fmla="*/ 2245574 w 3024845"/>
                  <a:gd name="connsiteY339" fmla="*/ 575033 h 1078499"/>
                  <a:gd name="connsiteX340" fmla="*/ 2245574 w 3024845"/>
                  <a:gd name="connsiteY340" fmla="*/ 650695 h 1078499"/>
                  <a:gd name="connsiteX341" fmla="*/ 2253681 w 3024845"/>
                  <a:gd name="connsiteY341" fmla="*/ 650695 h 1078499"/>
                  <a:gd name="connsiteX342" fmla="*/ 2255708 w 3024845"/>
                  <a:gd name="connsiteY342" fmla="*/ 644210 h 1078499"/>
                  <a:gd name="connsiteX343" fmla="*/ 2261788 w 3024845"/>
                  <a:gd name="connsiteY343" fmla="*/ 644210 h 1078499"/>
                  <a:gd name="connsiteX344" fmla="*/ 2263815 w 3024845"/>
                  <a:gd name="connsiteY344" fmla="*/ 652857 h 1078499"/>
                  <a:gd name="connsiteX345" fmla="*/ 2275975 w 3024845"/>
                  <a:gd name="connsiteY345" fmla="*/ 652857 h 1078499"/>
                  <a:gd name="connsiteX346" fmla="*/ 2275975 w 3024845"/>
                  <a:gd name="connsiteY346" fmla="*/ 646371 h 1078499"/>
                  <a:gd name="connsiteX347" fmla="*/ 2298268 w 3024845"/>
                  <a:gd name="connsiteY347" fmla="*/ 646371 h 1078499"/>
                  <a:gd name="connsiteX348" fmla="*/ 2298268 w 3024845"/>
                  <a:gd name="connsiteY348" fmla="*/ 652857 h 1078499"/>
                  <a:gd name="connsiteX349" fmla="*/ 2318535 w 3024845"/>
                  <a:gd name="connsiteY349" fmla="*/ 652857 h 1078499"/>
                  <a:gd name="connsiteX350" fmla="*/ 2318535 w 3024845"/>
                  <a:gd name="connsiteY350" fmla="*/ 698254 h 1078499"/>
                  <a:gd name="connsiteX351" fmla="*/ 2332722 w 3024845"/>
                  <a:gd name="connsiteY351" fmla="*/ 698254 h 1078499"/>
                  <a:gd name="connsiteX352" fmla="*/ 2332722 w 3024845"/>
                  <a:gd name="connsiteY352" fmla="*/ 685283 h 1078499"/>
                  <a:gd name="connsiteX353" fmla="*/ 2348936 w 3024845"/>
                  <a:gd name="connsiteY353" fmla="*/ 685283 h 1078499"/>
                  <a:gd name="connsiteX354" fmla="*/ 2348936 w 3024845"/>
                  <a:gd name="connsiteY354" fmla="*/ 505856 h 1078499"/>
                  <a:gd name="connsiteX355" fmla="*/ 2355016 w 3024845"/>
                  <a:gd name="connsiteY355" fmla="*/ 499370 h 1078499"/>
                  <a:gd name="connsiteX356" fmla="*/ 2427977 w 3024845"/>
                  <a:gd name="connsiteY356" fmla="*/ 499370 h 1078499"/>
                  <a:gd name="connsiteX357" fmla="*/ 2427977 w 3024845"/>
                  <a:gd name="connsiteY357" fmla="*/ 508018 h 1078499"/>
                  <a:gd name="connsiteX358" fmla="*/ 2438110 w 3024845"/>
                  <a:gd name="connsiteY358" fmla="*/ 508018 h 1078499"/>
                  <a:gd name="connsiteX359" fmla="*/ 2438110 w 3024845"/>
                  <a:gd name="connsiteY359" fmla="*/ 622592 h 1078499"/>
                  <a:gd name="connsiteX360" fmla="*/ 2460404 w 3024845"/>
                  <a:gd name="connsiteY360" fmla="*/ 622592 h 1078499"/>
                  <a:gd name="connsiteX361" fmla="*/ 2460404 w 3024845"/>
                  <a:gd name="connsiteY361" fmla="*/ 555577 h 1078499"/>
                  <a:gd name="connsiteX362" fmla="*/ 2486751 w 3024845"/>
                  <a:gd name="connsiteY362" fmla="*/ 555577 h 1078499"/>
                  <a:gd name="connsiteX363" fmla="*/ 2490804 w 3024845"/>
                  <a:gd name="connsiteY363" fmla="*/ 551253 h 1078499"/>
                  <a:gd name="connsiteX364" fmla="*/ 2498911 w 3024845"/>
                  <a:gd name="connsiteY364" fmla="*/ 551253 h 1078499"/>
                  <a:gd name="connsiteX365" fmla="*/ 2502964 w 3024845"/>
                  <a:gd name="connsiteY365" fmla="*/ 555577 h 1078499"/>
                  <a:gd name="connsiteX366" fmla="*/ 2525258 w 3024845"/>
                  <a:gd name="connsiteY366" fmla="*/ 555577 h 1078499"/>
                  <a:gd name="connsiteX367" fmla="*/ 2525258 w 3024845"/>
                  <a:gd name="connsiteY367" fmla="*/ 438841 h 1078499"/>
                  <a:gd name="connsiteX368" fmla="*/ 2582005 w 3024845"/>
                  <a:gd name="connsiteY368" fmla="*/ 428032 h 1078499"/>
                  <a:gd name="connsiteX369" fmla="*/ 2582005 w 3024845"/>
                  <a:gd name="connsiteY369" fmla="*/ 429113 h 1078499"/>
                  <a:gd name="connsiteX370" fmla="*/ 2582005 w 3024845"/>
                  <a:gd name="connsiteY370" fmla="*/ 436679 h 1078499"/>
                  <a:gd name="connsiteX371" fmla="*/ 2608352 w 3024845"/>
                  <a:gd name="connsiteY371" fmla="*/ 436679 h 1078499"/>
                  <a:gd name="connsiteX372" fmla="*/ 2608352 w 3024845"/>
                  <a:gd name="connsiteY372" fmla="*/ 691769 h 1078499"/>
                  <a:gd name="connsiteX373" fmla="*/ 2630646 w 3024845"/>
                  <a:gd name="connsiteY373" fmla="*/ 691769 h 1078499"/>
                  <a:gd name="connsiteX374" fmla="*/ 2630646 w 3024845"/>
                  <a:gd name="connsiteY374" fmla="*/ 687445 h 1078499"/>
                  <a:gd name="connsiteX375" fmla="*/ 2642806 w 3024845"/>
                  <a:gd name="connsiteY375" fmla="*/ 687445 h 1078499"/>
                  <a:gd name="connsiteX376" fmla="*/ 2642806 w 3024845"/>
                  <a:gd name="connsiteY376" fmla="*/ 691769 h 1078499"/>
                  <a:gd name="connsiteX377" fmla="*/ 2667126 w 3024845"/>
                  <a:gd name="connsiteY377" fmla="*/ 691769 h 1078499"/>
                  <a:gd name="connsiteX378" fmla="*/ 2667126 w 3024845"/>
                  <a:gd name="connsiteY378" fmla="*/ 678798 h 1078499"/>
                  <a:gd name="connsiteX379" fmla="*/ 2695500 w 3024845"/>
                  <a:gd name="connsiteY379" fmla="*/ 678798 h 1078499"/>
                  <a:gd name="connsiteX380" fmla="*/ 2707660 w 3024845"/>
                  <a:gd name="connsiteY380" fmla="*/ 674474 h 1078499"/>
                  <a:gd name="connsiteX381" fmla="*/ 2727927 w 3024845"/>
                  <a:gd name="connsiteY381" fmla="*/ 678798 h 1078499"/>
                  <a:gd name="connsiteX382" fmla="*/ 2727927 w 3024845"/>
                  <a:gd name="connsiteY382" fmla="*/ 661504 h 1078499"/>
                  <a:gd name="connsiteX383" fmla="*/ 2736034 w 3024845"/>
                  <a:gd name="connsiteY383" fmla="*/ 661504 h 1078499"/>
                  <a:gd name="connsiteX384" fmla="*/ 2736034 w 3024845"/>
                  <a:gd name="connsiteY384" fmla="*/ 648533 h 1078499"/>
                  <a:gd name="connsiteX385" fmla="*/ 2792781 w 3024845"/>
                  <a:gd name="connsiteY385" fmla="*/ 648533 h 1078499"/>
                  <a:gd name="connsiteX386" fmla="*/ 2792781 w 3024845"/>
                  <a:gd name="connsiteY386" fmla="*/ 618268 h 1078499"/>
                  <a:gd name="connsiteX387" fmla="*/ 2811021 w 3024845"/>
                  <a:gd name="connsiteY387" fmla="*/ 618268 h 1078499"/>
                  <a:gd name="connsiteX388" fmla="*/ 2811021 w 3024845"/>
                  <a:gd name="connsiteY388" fmla="*/ 611783 h 1078499"/>
                  <a:gd name="connsiteX389" fmla="*/ 2823181 w 3024845"/>
                  <a:gd name="connsiteY389" fmla="*/ 611783 h 1078499"/>
                  <a:gd name="connsiteX390" fmla="*/ 2823181 w 3024845"/>
                  <a:gd name="connsiteY390" fmla="*/ 618268 h 1078499"/>
                  <a:gd name="connsiteX391" fmla="*/ 2839395 w 3024845"/>
                  <a:gd name="connsiteY391" fmla="*/ 618268 h 1078499"/>
                  <a:gd name="connsiteX392" fmla="*/ 2839395 w 3024845"/>
                  <a:gd name="connsiteY392" fmla="*/ 667989 h 1078499"/>
                  <a:gd name="connsiteX393" fmla="*/ 2871822 w 3024845"/>
                  <a:gd name="connsiteY393" fmla="*/ 667989 h 1078499"/>
                  <a:gd name="connsiteX394" fmla="*/ 2871822 w 3024845"/>
                  <a:gd name="connsiteY394" fmla="*/ 642048 h 1078499"/>
                  <a:gd name="connsiteX395" fmla="*/ 2910329 w 3024845"/>
                  <a:gd name="connsiteY395" fmla="*/ 642048 h 1078499"/>
                  <a:gd name="connsiteX396" fmla="*/ 2910329 w 3024845"/>
                  <a:gd name="connsiteY396" fmla="*/ 611783 h 1078499"/>
                  <a:gd name="connsiteX397" fmla="*/ 2958970 w 3024845"/>
                  <a:gd name="connsiteY397" fmla="*/ 611783 h 1078499"/>
                  <a:gd name="connsiteX398" fmla="*/ 2958970 w 3024845"/>
                  <a:gd name="connsiteY398" fmla="*/ 722939 h 1078499"/>
                  <a:gd name="connsiteX399" fmla="*/ 2958970 w 3024845"/>
                  <a:gd name="connsiteY399" fmla="*/ 736718 h 1078499"/>
                  <a:gd name="connsiteX400" fmla="*/ 3024845 w 3024845"/>
                  <a:gd name="connsiteY400" fmla="*/ 736718 h 1078499"/>
                  <a:gd name="connsiteX401" fmla="*/ 3024845 w 3024845"/>
                  <a:gd name="connsiteY401" fmla="*/ 1078499 h 1078499"/>
                  <a:gd name="connsiteX402" fmla="*/ 2054 w 3024845"/>
                  <a:gd name="connsiteY402" fmla="*/ 1076166 h 1078499"/>
                  <a:gd name="connsiteX403" fmla="*/ 0 w 3024845"/>
                  <a:gd name="connsiteY403" fmla="*/ 642048 h 1078499"/>
                  <a:gd name="connsiteX404" fmla="*/ 20267 w 3024845"/>
                  <a:gd name="connsiteY404" fmla="*/ 642048 h 1078499"/>
                  <a:gd name="connsiteX405" fmla="*/ 20774 w 3024845"/>
                  <a:gd name="connsiteY405" fmla="*/ 640967 h 1078499"/>
                  <a:gd name="connsiteX406" fmla="*/ 24320 w 3024845"/>
                  <a:gd name="connsiteY406" fmla="*/ 633401 h 1078499"/>
                  <a:gd name="connsiteX407" fmla="*/ 26094 w 3024845"/>
                  <a:gd name="connsiteY407" fmla="*/ 633671 h 1078499"/>
                  <a:gd name="connsiteX408" fmla="*/ 38507 w 3024845"/>
                  <a:gd name="connsiteY408" fmla="*/ 635562 h 1078499"/>
                  <a:gd name="connsiteX409" fmla="*/ 39014 w 3024845"/>
                  <a:gd name="connsiteY409" fmla="*/ 636914 h 1078499"/>
                  <a:gd name="connsiteX410" fmla="*/ 42560 w 3024845"/>
                  <a:gd name="connsiteY410" fmla="*/ 646371 h 1078499"/>
                  <a:gd name="connsiteX411" fmla="*/ 68907 w 3024845"/>
                  <a:gd name="connsiteY411" fmla="*/ 648533 h 1078499"/>
                  <a:gd name="connsiteX412" fmla="*/ 68907 w 3024845"/>
                  <a:gd name="connsiteY412" fmla="*/ 525312 h 1078499"/>
                  <a:gd name="connsiteX413" fmla="*/ 70934 w 3024845"/>
                  <a:gd name="connsiteY413" fmla="*/ 525312 h 1078499"/>
                  <a:gd name="connsiteX414" fmla="*/ 85121 w 3024845"/>
                  <a:gd name="connsiteY414" fmla="*/ 525312 h 1078499"/>
                  <a:gd name="connsiteX415" fmla="*/ 85121 w 3024845"/>
                  <a:gd name="connsiteY415" fmla="*/ 389120 h 1078499"/>
                  <a:gd name="connsiteX416" fmla="*/ 86894 w 3024845"/>
                  <a:gd name="connsiteY416" fmla="*/ 389120 h 1078499"/>
                  <a:gd name="connsiteX417" fmla="*/ 99308 w 3024845"/>
                  <a:gd name="connsiteY417" fmla="*/ 389120 h 1078499"/>
                  <a:gd name="connsiteX418" fmla="*/ 99308 w 3024845"/>
                  <a:gd name="connsiteY418" fmla="*/ 274546 h 1078499"/>
                  <a:gd name="connsiteX419" fmla="*/ 103361 w 3024845"/>
                  <a:gd name="connsiteY419" fmla="*/ 246442 h 1078499"/>
                  <a:gd name="connsiteX420" fmla="*/ 105388 w 3024845"/>
                  <a:gd name="connsiteY420" fmla="*/ 246442 h 1078499"/>
                  <a:gd name="connsiteX421" fmla="*/ 119575 w 3024845"/>
                  <a:gd name="connsiteY421"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0453 w 3024845"/>
                  <a:gd name="connsiteY325" fmla="*/ 75662 h 1078499"/>
                  <a:gd name="connsiteX326" fmla="*/ 2162480 w 3024845"/>
                  <a:gd name="connsiteY326" fmla="*/ 138353 h 1078499"/>
                  <a:gd name="connsiteX327" fmla="*/ 2168560 w 3024845"/>
                  <a:gd name="connsiteY327" fmla="*/ 144839 h 1078499"/>
                  <a:gd name="connsiteX328" fmla="*/ 2166533 w 3024845"/>
                  <a:gd name="connsiteY328" fmla="*/ 151324 h 1078499"/>
                  <a:gd name="connsiteX329" fmla="*/ 2166533 w 3024845"/>
                  <a:gd name="connsiteY329" fmla="*/ 229148 h 1078499"/>
                  <a:gd name="connsiteX330" fmla="*/ 2168560 w 3024845"/>
                  <a:gd name="connsiteY330" fmla="*/ 233472 h 1078499"/>
                  <a:gd name="connsiteX331" fmla="*/ 2168560 w 3024845"/>
                  <a:gd name="connsiteY331" fmla="*/ 255090 h 1078499"/>
                  <a:gd name="connsiteX332" fmla="*/ 2182747 w 3024845"/>
                  <a:gd name="connsiteY332" fmla="*/ 255090 h 1078499"/>
                  <a:gd name="connsiteX333" fmla="*/ 2182747 w 3024845"/>
                  <a:gd name="connsiteY333" fmla="*/ 272384 h 1078499"/>
                  <a:gd name="connsiteX334" fmla="*/ 2190854 w 3024845"/>
                  <a:gd name="connsiteY334" fmla="*/ 296163 h 1078499"/>
                  <a:gd name="connsiteX335" fmla="*/ 2184774 w 3024845"/>
                  <a:gd name="connsiteY335" fmla="*/ 300487 h 1078499"/>
                  <a:gd name="connsiteX336" fmla="*/ 2172613 w 3024845"/>
                  <a:gd name="connsiteY336" fmla="*/ 322105 h 1078499"/>
                  <a:gd name="connsiteX337" fmla="*/ 2180720 w 3024845"/>
                  <a:gd name="connsiteY337" fmla="*/ 575033 h 1078499"/>
                  <a:gd name="connsiteX338" fmla="*/ 2245574 w 3024845"/>
                  <a:gd name="connsiteY338" fmla="*/ 575033 h 1078499"/>
                  <a:gd name="connsiteX339" fmla="*/ 2245574 w 3024845"/>
                  <a:gd name="connsiteY339" fmla="*/ 650695 h 1078499"/>
                  <a:gd name="connsiteX340" fmla="*/ 2253681 w 3024845"/>
                  <a:gd name="connsiteY340" fmla="*/ 650695 h 1078499"/>
                  <a:gd name="connsiteX341" fmla="*/ 2255708 w 3024845"/>
                  <a:gd name="connsiteY341" fmla="*/ 644210 h 1078499"/>
                  <a:gd name="connsiteX342" fmla="*/ 2261788 w 3024845"/>
                  <a:gd name="connsiteY342" fmla="*/ 644210 h 1078499"/>
                  <a:gd name="connsiteX343" fmla="*/ 2263815 w 3024845"/>
                  <a:gd name="connsiteY343" fmla="*/ 652857 h 1078499"/>
                  <a:gd name="connsiteX344" fmla="*/ 2275975 w 3024845"/>
                  <a:gd name="connsiteY344" fmla="*/ 652857 h 1078499"/>
                  <a:gd name="connsiteX345" fmla="*/ 2275975 w 3024845"/>
                  <a:gd name="connsiteY345" fmla="*/ 646371 h 1078499"/>
                  <a:gd name="connsiteX346" fmla="*/ 2298268 w 3024845"/>
                  <a:gd name="connsiteY346" fmla="*/ 646371 h 1078499"/>
                  <a:gd name="connsiteX347" fmla="*/ 2298268 w 3024845"/>
                  <a:gd name="connsiteY347" fmla="*/ 652857 h 1078499"/>
                  <a:gd name="connsiteX348" fmla="*/ 2318535 w 3024845"/>
                  <a:gd name="connsiteY348" fmla="*/ 652857 h 1078499"/>
                  <a:gd name="connsiteX349" fmla="*/ 2318535 w 3024845"/>
                  <a:gd name="connsiteY349" fmla="*/ 698254 h 1078499"/>
                  <a:gd name="connsiteX350" fmla="*/ 2332722 w 3024845"/>
                  <a:gd name="connsiteY350" fmla="*/ 698254 h 1078499"/>
                  <a:gd name="connsiteX351" fmla="*/ 2332722 w 3024845"/>
                  <a:gd name="connsiteY351" fmla="*/ 685283 h 1078499"/>
                  <a:gd name="connsiteX352" fmla="*/ 2348936 w 3024845"/>
                  <a:gd name="connsiteY352" fmla="*/ 685283 h 1078499"/>
                  <a:gd name="connsiteX353" fmla="*/ 2348936 w 3024845"/>
                  <a:gd name="connsiteY353" fmla="*/ 505856 h 1078499"/>
                  <a:gd name="connsiteX354" fmla="*/ 2355016 w 3024845"/>
                  <a:gd name="connsiteY354" fmla="*/ 499370 h 1078499"/>
                  <a:gd name="connsiteX355" fmla="*/ 2427977 w 3024845"/>
                  <a:gd name="connsiteY355" fmla="*/ 499370 h 1078499"/>
                  <a:gd name="connsiteX356" fmla="*/ 2427977 w 3024845"/>
                  <a:gd name="connsiteY356" fmla="*/ 508018 h 1078499"/>
                  <a:gd name="connsiteX357" fmla="*/ 2438110 w 3024845"/>
                  <a:gd name="connsiteY357" fmla="*/ 508018 h 1078499"/>
                  <a:gd name="connsiteX358" fmla="*/ 2438110 w 3024845"/>
                  <a:gd name="connsiteY358" fmla="*/ 622592 h 1078499"/>
                  <a:gd name="connsiteX359" fmla="*/ 2460404 w 3024845"/>
                  <a:gd name="connsiteY359" fmla="*/ 622592 h 1078499"/>
                  <a:gd name="connsiteX360" fmla="*/ 2460404 w 3024845"/>
                  <a:gd name="connsiteY360" fmla="*/ 555577 h 1078499"/>
                  <a:gd name="connsiteX361" fmla="*/ 2486751 w 3024845"/>
                  <a:gd name="connsiteY361" fmla="*/ 555577 h 1078499"/>
                  <a:gd name="connsiteX362" fmla="*/ 2490804 w 3024845"/>
                  <a:gd name="connsiteY362" fmla="*/ 551253 h 1078499"/>
                  <a:gd name="connsiteX363" fmla="*/ 2498911 w 3024845"/>
                  <a:gd name="connsiteY363" fmla="*/ 551253 h 1078499"/>
                  <a:gd name="connsiteX364" fmla="*/ 2502964 w 3024845"/>
                  <a:gd name="connsiteY364" fmla="*/ 555577 h 1078499"/>
                  <a:gd name="connsiteX365" fmla="*/ 2525258 w 3024845"/>
                  <a:gd name="connsiteY365" fmla="*/ 555577 h 1078499"/>
                  <a:gd name="connsiteX366" fmla="*/ 2525258 w 3024845"/>
                  <a:gd name="connsiteY366" fmla="*/ 438841 h 1078499"/>
                  <a:gd name="connsiteX367" fmla="*/ 2582005 w 3024845"/>
                  <a:gd name="connsiteY367" fmla="*/ 428032 h 1078499"/>
                  <a:gd name="connsiteX368" fmla="*/ 2582005 w 3024845"/>
                  <a:gd name="connsiteY368" fmla="*/ 429113 h 1078499"/>
                  <a:gd name="connsiteX369" fmla="*/ 2582005 w 3024845"/>
                  <a:gd name="connsiteY369" fmla="*/ 436679 h 1078499"/>
                  <a:gd name="connsiteX370" fmla="*/ 2608352 w 3024845"/>
                  <a:gd name="connsiteY370" fmla="*/ 436679 h 1078499"/>
                  <a:gd name="connsiteX371" fmla="*/ 2608352 w 3024845"/>
                  <a:gd name="connsiteY371" fmla="*/ 691769 h 1078499"/>
                  <a:gd name="connsiteX372" fmla="*/ 2630646 w 3024845"/>
                  <a:gd name="connsiteY372" fmla="*/ 691769 h 1078499"/>
                  <a:gd name="connsiteX373" fmla="*/ 2630646 w 3024845"/>
                  <a:gd name="connsiteY373" fmla="*/ 687445 h 1078499"/>
                  <a:gd name="connsiteX374" fmla="*/ 2642806 w 3024845"/>
                  <a:gd name="connsiteY374" fmla="*/ 687445 h 1078499"/>
                  <a:gd name="connsiteX375" fmla="*/ 2642806 w 3024845"/>
                  <a:gd name="connsiteY375" fmla="*/ 691769 h 1078499"/>
                  <a:gd name="connsiteX376" fmla="*/ 2667126 w 3024845"/>
                  <a:gd name="connsiteY376" fmla="*/ 691769 h 1078499"/>
                  <a:gd name="connsiteX377" fmla="*/ 2667126 w 3024845"/>
                  <a:gd name="connsiteY377" fmla="*/ 678798 h 1078499"/>
                  <a:gd name="connsiteX378" fmla="*/ 2695500 w 3024845"/>
                  <a:gd name="connsiteY378" fmla="*/ 678798 h 1078499"/>
                  <a:gd name="connsiteX379" fmla="*/ 2707660 w 3024845"/>
                  <a:gd name="connsiteY379" fmla="*/ 674474 h 1078499"/>
                  <a:gd name="connsiteX380" fmla="*/ 2727927 w 3024845"/>
                  <a:gd name="connsiteY380" fmla="*/ 678798 h 1078499"/>
                  <a:gd name="connsiteX381" fmla="*/ 2727927 w 3024845"/>
                  <a:gd name="connsiteY381" fmla="*/ 661504 h 1078499"/>
                  <a:gd name="connsiteX382" fmla="*/ 2736034 w 3024845"/>
                  <a:gd name="connsiteY382" fmla="*/ 661504 h 1078499"/>
                  <a:gd name="connsiteX383" fmla="*/ 2736034 w 3024845"/>
                  <a:gd name="connsiteY383" fmla="*/ 648533 h 1078499"/>
                  <a:gd name="connsiteX384" fmla="*/ 2792781 w 3024845"/>
                  <a:gd name="connsiteY384" fmla="*/ 648533 h 1078499"/>
                  <a:gd name="connsiteX385" fmla="*/ 2792781 w 3024845"/>
                  <a:gd name="connsiteY385" fmla="*/ 618268 h 1078499"/>
                  <a:gd name="connsiteX386" fmla="*/ 2811021 w 3024845"/>
                  <a:gd name="connsiteY386" fmla="*/ 618268 h 1078499"/>
                  <a:gd name="connsiteX387" fmla="*/ 2811021 w 3024845"/>
                  <a:gd name="connsiteY387" fmla="*/ 611783 h 1078499"/>
                  <a:gd name="connsiteX388" fmla="*/ 2823181 w 3024845"/>
                  <a:gd name="connsiteY388" fmla="*/ 611783 h 1078499"/>
                  <a:gd name="connsiteX389" fmla="*/ 2823181 w 3024845"/>
                  <a:gd name="connsiteY389" fmla="*/ 618268 h 1078499"/>
                  <a:gd name="connsiteX390" fmla="*/ 2839395 w 3024845"/>
                  <a:gd name="connsiteY390" fmla="*/ 618268 h 1078499"/>
                  <a:gd name="connsiteX391" fmla="*/ 2839395 w 3024845"/>
                  <a:gd name="connsiteY391" fmla="*/ 667989 h 1078499"/>
                  <a:gd name="connsiteX392" fmla="*/ 2871822 w 3024845"/>
                  <a:gd name="connsiteY392" fmla="*/ 667989 h 1078499"/>
                  <a:gd name="connsiteX393" fmla="*/ 2871822 w 3024845"/>
                  <a:gd name="connsiteY393" fmla="*/ 642048 h 1078499"/>
                  <a:gd name="connsiteX394" fmla="*/ 2910329 w 3024845"/>
                  <a:gd name="connsiteY394" fmla="*/ 642048 h 1078499"/>
                  <a:gd name="connsiteX395" fmla="*/ 2910329 w 3024845"/>
                  <a:gd name="connsiteY395" fmla="*/ 611783 h 1078499"/>
                  <a:gd name="connsiteX396" fmla="*/ 2958970 w 3024845"/>
                  <a:gd name="connsiteY396" fmla="*/ 611783 h 1078499"/>
                  <a:gd name="connsiteX397" fmla="*/ 2958970 w 3024845"/>
                  <a:gd name="connsiteY397" fmla="*/ 722939 h 1078499"/>
                  <a:gd name="connsiteX398" fmla="*/ 2958970 w 3024845"/>
                  <a:gd name="connsiteY398" fmla="*/ 736718 h 1078499"/>
                  <a:gd name="connsiteX399" fmla="*/ 3024845 w 3024845"/>
                  <a:gd name="connsiteY399" fmla="*/ 736718 h 1078499"/>
                  <a:gd name="connsiteX400" fmla="*/ 3024845 w 3024845"/>
                  <a:gd name="connsiteY400" fmla="*/ 1078499 h 1078499"/>
                  <a:gd name="connsiteX401" fmla="*/ 2054 w 3024845"/>
                  <a:gd name="connsiteY401" fmla="*/ 1076166 h 1078499"/>
                  <a:gd name="connsiteX402" fmla="*/ 0 w 3024845"/>
                  <a:gd name="connsiteY402" fmla="*/ 642048 h 1078499"/>
                  <a:gd name="connsiteX403" fmla="*/ 20267 w 3024845"/>
                  <a:gd name="connsiteY403" fmla="*/ 642048 h 1078499"/>
                  <a:gd name="connsiteX404" fmla="*/ 20774 w 3024845"/>
                  <a:gd name="connsiteY404" fmla="*/ 640967 h 1078499"/>
                  <a:gd name="connsiteX405" fmla="*/ 24320 w 3024845"/>
                  <a:gd name="connsiteY405" fmla="*/ 633401 h 1078499"/>
                  <a:gd name="connsiteX406" fmla="*/ 26094 w 3024845"/>
                  <a:gd name="connsiteY406" fmla="*/ 633671 h 1078499"/>
                  <a:gd name="connsiteX407" fmla="*/ 38507 w 3024845"/>
                  <a:gd name="connsiteY407" fmla="*/ 635562 h 1078499"/>
                  <a:gd name="connsiteX408" fmla="*/ 39014 w 3024845"/>
                  <a:gd name="connsiteY408" fmla="*/ 636914 h 1078499"/>
                  <a:gd name="connsiteX409" fmla="*/ 42560 w 3024845"/>
                  <a:gd name="connsiteY409" fmla="*/ 646371 h 1078499"/>
                  <a:gd name="connsiteX410" fmla="*/ 68907 w 3024845"/>
                  <a:gd name="connsiteY410" fmla="*/ 648533 h 1078499"/>
                  <a:gd name="connsiteX411" fmla="*/ 68907 w 3024845"/>
                  <a:gd name="connsiteY411" fmla="*/ 525312 h 1078499"/>
                  <a:gd name="connsiteX412" fmla="*/ 70934 w 3024845"/>
                  <a:gd name="connsiteY412" fmla="*/ 525312 h 1078499"/>
                  <a:gd name="connsiteX413" fmla="*/ 85121 w 3024845"/>
                  <a:gd name="connsiteY413" fmla="*/ 525312 h 1078499"/>
                  <a:gd name="connsiteX414" fmla="*/ 85121 w 3024845"/>
                  <a:gd name="connsiteY414" fmla="*/ 389120 h 1078499"/>
                  <a:gd name="connsiteX415" fmla="*/ 86894 w 3024845"/>
                  <a:gd name="connsiteY415" fmla="*/ 389120 h 1078499"/>
                  <a:gd name="connsiteX416" fmla="*/ 99308 w 3024845"/>
                  <a:gd name="connsiteY416" fmla="*/ 389120 h 1078499"/>
                  <a:gd name="connsiteX417" fmla="*/ 99308 w 3024845"/>
                  <a:gd name="connsiteY417" fmla="*/ 274546 h 1078499"/>
                  <a:gd name="connsiteX418" fmla="*/ 103361 w 3024845"/>
                  <a:gd name="connsiteY418" fmla="*/ 246442 h 1078499"/>
                  <a:gd name="connsiteX419" fmla="*/ 105388 w 3024845"/>
                  <a:gd name="connsiteY419" fmla="*/ 246442 h 1078499"/>
                  <a:gd name="connsiteX420" fmla="*/ 119575 w 3024845"/>
                  <a:gd name="connsiteY420"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2480 w 3024845"/>
                  <a:gd name="connsiteY325" fmla="*/ 138353 h 1078499"/>
                  <a:gd name="connsiteX326" fmla="*/ 2168560 w 3024845"/>
                  <a:gd name="connsiteY326" fmla="*/ 144839 h 1078499"/>
                  <a:gd name="connsiteX327" fmla="*/ 2166533 w 3024845"/>
                  <a:gd name="connsiteY327" fmla="*/ 151324 h 1078499"/>
                  <a:gd name="connsiteX328" fmla="*/ 2166533 w 3024845"/>
                  <a:gd name="connsiteY328" fmla="*/ 229148 h 1078499"/>
                  <a:gd name="connsiteX329" fmla="*/ 2168560 w 3024845"/>
                  <a:gd name="connsiteY329" fmla="*/ 233472 h 1078499"/>
                  <a:gd name="connsiteX330" fmla="*/ 2168560 w 3024845"/>
                  <a:gd name="connsiteY330" fmla="*/ 255090 h 1078499"/>
                  <a:gd name="connsiteX331" fmla="*/ 2182747 w 3024845"/>
                  <a:gd name="connsiteY331" fmla="*/ 255090 h 1078499"/>
                  <a:gd name="connsiteX332" fmla="*/ 2182747 w 3024845"/>
                  <a:gd name="connsiteY332" fmla="*/ 272384 h 1078499"/>
                  <a:gd name="connsiteX333" fmla="*/ 2190854 w 3024845"/>
                  <a:gd name="connsiteY333" fmla="*/ 296163 h 1078499"/>
                  <a:gd name="connsiteX334" fmla="*/ 2184774 w 3024845"/>
                  <a:gd name="connsiteY334" fmla="*/ 300487 h 1078499"/>
                  <a:gd name="connsiteX335" fmla="*/ 2172613 w 3024845"/>
                  <a:gd name="connsiteY335" fmla="*/ 322105 h 1078499"/>
                  <a:gd name="connsiteX336" fmla="*/ 2180720 w 3024845"/>
                  <a:gd name="connsiteY336" fmla="*/ 575033 h 1078499"/>
                  <a:gd name="connsiteX337" fmla="*/ 2245574 w 3024845"/>
                  <a:gd name="connsiteY337" fmla="*/ 575033 h 1078499"/>
                  <a:gd name="connsiteX338" fmla="*/ 2245574 w 3024845"/>
                  <a:gd name="connsiteY338" fmla="*/ 650695 h 1078499"/>
                  <a:gd name="connsiteX339" fmla="*/ 2253681 w 3024845"/>
                  <a:gd name="connsiteY339" fmla="*/ 650695 h 1078499"/>
                  <a:gd name="connsiteX340" fmla="*/ 2255708 w 3024845"/>
                  <a:gd name="connsiteY340" fmla="*/ 644210 h 1078499"/>
                  <a:gd name="connsiteX341" fmla="*/ 2261788 w 3024845"/>
                  <a:gd name="connsiteY341" fmla="*/ 644210 h 1078499"/>
                  <a:gd name="connsiteX342" fmla="*/ 2263815 w 3024845"/>
                  <a:gd name="connsiteY342" fmla="*/ 652857 h 1078499"/>
                  <a:gd name="connsiteX343" fmla="*/ 2275975 w 3024845"/>
                  <a:gd name="connsiteY343" fmla="*/ 652857 h 1078499"/>
                  <a:gd name="connsiteX344" fmla="*/ 2275975 w 3024845"/>
                  <a:gd name="connsiteY344" fmla="*/ 646371 h 1078499"/>
                  <a:gd name="connsiteX345" fmla="*/ 2298268 w 3024845"/>
                  <a:gd name="connsiteY345" fmla="*/ 646371 h 1078499"/>
                  <a:gd name="connsiteX346" fmla="*/ 2298268 w 3024845"/>
                  <a:gd name="connsiteY346" fmla="*/ 652857 h 1078499"/>
                  <a:gd name="connsiteX347" fmla="*/ 2318535 w 3024845"/>
                  <a:gd name="connsiteY347" fmla="*/ 652857 h 1078499"/>
                  <a:gd name="connsiteX348" fmla="*/ 2318535 w 3024845"/>
                  <a:gd name="connsiteY348" fmla="*/ 698254 h 1078499"/>
                  <a:gd name="connsiteX349" fmla="*/ 2332722 w 3024845"/>
                  <a:gd name="connsiteY349" fmla="*/ 698254 h 1078499"/>
                  <a:gd name="connsiteX350" fmla="*/ 2332722 w 3024845"/>
                  <a:gd name="connsiteY350" fmla="*/ 685283 h 1078499"/>
                  <a:gd name="connsiteX351" fmla="*/ 2348936 w 3024845"/>
                  <a:gd name="connsiteY351" fmla="*/ 685283 h 1078499"/>
                  <a:gd name="connsiteX352" fmla="*/ 2348936 w 3024845"/>
                  <a:gd name="connsiteY352" fmla="*/ 505856 h 1078499"/>
                  <a:gd name="connsiteX353" fmla="*/ 2355016 w 3024845"/>
                  <a:gd name="connsiteY353" fmla="*/ 499370 h 1078499"/>
                  <a:gd name="connsiteX354" fmla="*/ 2427977 w 3024845"/>
                  <a:gd name="connsiteY354" fmla="*/ 499370 h 1078499"/>
                  <a:gd name="connsiteX355" fmla="*/ 2427977 w 3024845"/>
                  <a:gd name="connsiteY355" fmla="*/ 508018 h 1078499"/>
                  <a:gd name="connsiteX356" fmla="*/ 2438110 w 3024845"/>
                  <a:gd name="connsiteY356" fmla="*/ 508018 h 1078499"/>
                  <a:gd name="connsiteX357" fmla="*/ 2438110 w 3024845"/>
                  <a:gd name="connsiteY357" fmla="*/ 622592 h 1078499"/>
                  <a:gd name="connsiteX358" fmla="*/ 2460404 w 3024845"/>
                  <a:gd name="connsiteY358" fmla="*/ 622592 h 1078499"/>
                  <a:gd name="connsiteX359" fmla="*/ 2460404 w 3024845"/>
                  <a:gd name="connsiteY359" fmla="*/ 555577 h 1078499"/>
                  <a:gd name="connsiteX360" fmla="*/ 2486751 w 3024845"/>
                  <a:gd name="connsiteY360" fmla="*/ 555577 h 1078499"/>
                  <a:gd name="connsiteX361" fmla="*/ 2490804 w 3024845"/>
                  <a:gd name="connsiteY361" fmla="*/ 551253 h 1078499"/>
                  <a:gd name="connsiteX362" fmla="*/ 2498911 w 3024845"/>
                  <a:gd name="connsiteY362" fmla="*/ 551253 h 1078499"/>
                  <a:gd name="connsiteX363" fmla="*/ 2502964 w 3024845"/>
                  <a:gd name="connsiteY363" fmla="*/ 555577 h 1078499"/>
                  <a:gd name="connsiteX364" fmla="*/ 2525258 w 3024845"/>
                  <a:gd name="connsiteY364" fmla="*/ 555577 h 1078499"/>
                  <a:gd name="connsiteX365" fmla="*/ 2525258 w 3024845"/>
                  <a:gd name="connsiteY365" fmla="*/ 438841 h 1078499"/>
                  <a:gd name="connsiteX366" fmla="*/ 2582005 w 3024845"/>
                  <a:gd name="connsiteY366" fmla="*/ 428032 h 1078499"/>
                  <a:gd name="connsiteX367" fmla="*/ 2582005 w 3024845"/>
                  <a:gd name="connsiteY367" fmla="*/ 429113 h 1078499"/>
                  <a:gd name="connsiteX368" fmla="*/ 2582005 w 3024845"/>
                  <a:gd name="connsiteY368" fmla="*/ 436679 h 1078499"/>
                  <a:gd name="connsiteX369" fmla="*/ 2608352 w 3024845"/>
                  <a:gd name="connsiteY369" fmla="*/ 436679 h 1078499"/>
                  <a:gd name="connsiteX370" fmla="*/ 2608352 w 3024845"/>
                  <a:gd name="connsiteY370" fmla="*/ 691769 h 1078499"/>
                  <a:gd name="connsiteX371" fmla="*/ 2630646 w 3024845"/>
                  <a:gd name="connsiteY371" fmla="*/ 691769 h 1078499"/>
                  <a:gd name="connsiteX372" fmla="*/ 2630646 w 3024845"/>
                  <a:gd name="connsiteY372" fmla="*/ 687445 h 1078499"/>
                  <a:gd name="connsiteX373" fmla="*/ 2642806 w 3024845"/>
                  <a:gd name="connsiteY373" fmla="*/ 687445 h 1078499"/>
                  <a:gd name="connsiteX374" fmla="*/ 2642806 w 3024845"/>
                  <a:gd name="connsiteY374" fmla="*/ 691769 h 1078499"/>
                  <a:gd name="connsiteX375" fmla="*/ 2667126 w 3024845"/>
                  <a:gd name="connsiteY375" fmla="*/ 691769 h 1078499"/>
                  <a:gd name="connsiteX376" fmla="*/ 2667126 w 3024845"/>
                  <a:gd name="connsiteY376" fmla="*/ 678798 h 1078499"/>
                  <a:gd name="connsiteX377" fmla="*/ 2695500 w 3024845"/>
                  <a:gd name="connsiteY377" fmla="*/ 678798 h 1078499"/>
                  <a:gd name="connsiteX378" fmla="*/ 2707660 w 3024845"/>
                  <a:gd name="connsiteY378" fmla="*/ 674474 h 1078499"/>
                  <a:gd name="connsiteX379" fmla="*/ 2727927 w 3024845"/>
                  <a:gd name="connsiteY379" fmla="*/ 678798 h 1078499"/>
                  <a:gd name="connsiteX380" fmla="*/ 2727927 w 3024845"/>
                  <a:gd name="connsiteY380" fmla="*/ 661504 h 1078499"/>
                  <a:gd name="connsiteX381" fmla="*/ 2736034 w 3024845"/>
                  <a:gd name="connsiteY381" fmla="*/ 661504 h 1078499"/>
                  <a:gd name="connsiteX382" fmla="*/ 2736034 w 3024845"/>
                  <a:gd name="connsiteY382" fmla="*/ 648533 h 1078499"/>
                  <a:gd name="connsiteX383" fmla="*/ 2792781 w 3024845"/>
                  <a:gd name="connsiteY383" fmla="*/ 648533 h 1078499"/>
                  <a:gd name="connsiteX384" fmla="*/ 2792781 w 3024845"/>
                  <a:gd name="connsiteY384" fmla="*/ 618268 h 1078499"/>
                  <a:gd name="connsiteX385" fmla="*/ 2811021 w 3024845"/>
                  <a:gd name="connsiteY385" fmla="*/ 618268 h 1078499"/>
                  <a:gd name="connsiteX386" fmla="*/ 2811021 w 3024845"/>
                  <a:gd name="connsiteY386" fmla="*/ 611783 h 1078499"/>
                  <a:gd name="connsiteX387" fmla="*/ 2823181 w 3024845"/>
                  <a:gd name="connsiteY387" fmla="*/ 611783 h 1078499"/>
                  <a:gd name="connsiteX388" fmla="*/ 2823181 w 3024845"/>
                  <a:gd name="connsiteY388" fmla="*/ 618268 h 1078499"/>
                  <a:gd name="connsiteX389" fmla="*/ 2839395 w 3024845"/>
                  <a:gd name="connsiteY389" fmla="*/ 618268 h 1078499"/>
                  <a:gd name="connsiteX390" fmla="*/ 2839395 w 3024845"/>
                  <a:gd name="connsiteY390" fmla="*/ 667989 h 1078499"/>
                  <a:gd name="connsiteX391" fmla="*/ 2871822 w 3024845"/>
                  <a:gd name="connsiteY391" fmla="*/ 667989 h 1078499"/>
                  <a:gd name="connsiteX392" fmla="*/ 2871822 w 3024845"/>
                  <a:gd name="connsiteY392" fmla="*/ 642048 h 1078499"/>
                  <a:gd name="connsiteX393" fmla="*/ 2910329 w 3024845"/>
                  <a:gd name="connsiteY393" fmla="*/ 642048 h 1078499"/>
                  <a:gd name="connsiteX394" fmla="*/ 2910329 w 3024845"/>
                  <a:gd name="connsiteY394" fmla="*/ 611783 h 1078499"/>
                  <a:gd name="connsiteX395" fmla="*/ 2958970 w 3024845"/>
                  <a:gd name="connsiteY395" fmla="*/ 611783 h 1078499"/>
                  <a:gd name="connsiteX396" fmla="*/ 2958970 w 3024845"/>
                  <a:gd name="connsiteY396" fmla="*/ 722939 h 1078499"/>
                  <a:gd name="connsiteX397" fmla="*/ 2958970 w 3024845"/>
                  <a:gd name="connsiteY397" fmla="*/ 736718 h 1078499"/>
                  <a:gd name="connsiteX398" fmla="*/ 3024845 w 3024845"/>
                  <a:gd name="connsiteY398" fmla="*/ 736718 h 1078499"/>
                  <a:gd name="connsiteX399" fmla="*/ 3024845 w 3024845"/>
                  <a:gd name="connsiteY399" fmla="*/ 1078499 h 1078499"/>
                  <a:gd name="connsiteX400" fmla="*/ 2054 w 3024845"/>
                  <a:gd name="connsiteY400" fmla="*/ 1076166 h 1078499"/>
                  <a:gd name="connsiteX401" fmla="*/ 0 w 3024845"/>
                  <a:gd name="connsiteY401" fmla="*/ 642048 h 1078499"/>
                  <a:gd name="connsiteX402" fmla="*/ 20267 w 3024845"/>
                  <a:gd name="connsiteY402" fmla="*/ 642048 h 1078499"/>
                  <a:gd name="connsiteX403" fmla="*/ 20774 w 3024845"/>
                  <a:gd name="connsiteY403" fmla="*/ 640967 h 1078499"/>
                  <a:gd name="connsiteX404" fmla="*/ 24320 w 3024845"/>
                  <a:gd name="connsiteY404" fmla="*/ 633401 h 1078499"/>
                  <a:gd name="connsiteX405" fmla="*/ 26094 w 3024845"/>
                  <a:gd name="connsiteY405" fmla="*/ 633671 h 1078499"/>
                  <a:gd name="connsiteX406" fmla="*/ 38507 w 3024845"/>
                  <a:gd name="connsiteY406" fmla="*/ 635562 h 1078499"/>
                  <a:gd name="connsiteX407" fmla="*/ 39014 w 3024845"/>
                  <a:gd name="connsiteY407" fmla="*/ 636914 h 1078499"/>
                  <a:gd name="connsiteX408" fmla="*/ 42560 w 3024845"/>
                  <a:gd name="connsiteY408" fmla="*/ 646371 h 1078499"/>
                  <a:gd name="connsiteX409" fmla="*/ 68907 w 3024845"/>
                  <a:gd name="connsiteY409" fmla="*/ 648533 h 1078499"/>
                  <a:gd name="connsiteX410" fmla="*/ 68907 w 3024845"/>
                  <a:gd name="connsiteY410" fmla="*/ 525312 h 1078499"/>
                  <a:gd name="connsiteX411" fmla="*/ 70934 w 3024845"/>
                  <a:gd name="connsiteY411" fmla="*/ 525312 h 1078499"/>
                  <a:gd name="connsiteX412" fmla="*/ 85121 w 3024845"/>
                  <a:gd name="connsiteY412" fmla="*/ 525312 h 1078499"/>
                  <a:gd name="connsiteX413" fmla="*/ 85121 w 3024845"/>
                  <a:gd name="connsiteY413" fmla="*/ 389120 h 1078499"/>
                  <a:gd name="connsiteX414" fmla="*/ 86894 w 3024845"/>
                  <a:gd name="connsiteY414" fmla="*/ 389120 h 1078499"/>
                  <a:gd name="connsiteX415" fmla="*/ 99308 w 3024845"/>
                  <a:gd name="connsiteY415" fmla="*/ 389120 h 1078499"/>
                  <a:gd name="connsiteX416" fmla="*/ 99308 w 3024845"/>
                  <a:gd name="connsiteY416" fmla="*/ 274546 h 1078499"/>
                  <a:gd name="connsiteX417" fmla="*/ 103361 w 3024845"/>
                  <a:gd name="connsiteY417" fmla="*/ 246442 h 1078499"/>
                  <a:gd name="connsiteX418" fmla="*/ 105388 w 3024845"/>
                  <a:gd name="connsiteY418" fmla="*/ 246442 h 1078499"/>
                  <a:gd name="connsiteX419" fmla="*/ 119575 w 3024845"/>
                  <a:gd name="connsiteY419" fmla="*/ 246442 h 1078499"/>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72613 w 3024845"/>
                  <a:gd name="connsiteY334" fmla="*/ 302649 h 1059043"/>
                  <a:gd name="connsiteX335" fmla="*/ 2180720 w 3024845"/>
                  <a:gd name="connsiteY335" fmla="*/ 555577 h 1059043"/>
                  <a:gd name="connsiteX336" fmla="*/ 2245574 w 3024845"/>
                  <a:gd name="connsiteY336" fmla="*/ 555577 h 1059043"/>
                  <a:gd name="connsiteX337" fmla="*/ 2245574 w 3024845"/>
                  <a:gd name="connsiteY337" fmla="*/ 631239 h 1059043"/>
                  <a:gd name="connsiteX338" fmla="*/ 2253681 w 3024845"/>
                  <a:gd name="connsiteY338" fmla="*/ 631239 h 1059043"/>
                  <a:gd name="connsiteX339" fmla="*/ 2255708 w 3024845"/>
                  <a:gd name="connsiteY339" fmla="*/ 624754 h 1059043"/>
                  <a:gd name="connsiteX340" fmla="*/ 2261788 w 3024845"/>
                  <a:gd name="connsiteY340" fmla="*/ 624754 h 1059043"/>
                  <a:gd name="connsiteX341" fmla="*/ 2263815 w 3024845"/>
                  <a:gd name="connsiteY341" fmla="*/ 633401 h 1059043"/>
                  <a:gd name="connsiteX342" fmla="*/ 2275975 w 3024845"/>
                  <a:gd name="connsiteY342" fmla="*/ 633401 h 1059043"/>
                  <a:gd name="connsiteX343" fmla="*/ 2275975 w 3024845"/>
                  <a:gd name="connsiteY343" fmla="*/ 626915 h 1059043"/>
                  <a:gd name="connsiteX344" fmla="*/ 2298268 w 3024845"/>
                  <a:gd name="connsiteY344" fmla="*/ 626915 h 1059043"/>
                  <a:gd name="connsiteX345" fmla="*/ 2298268 w 3024845"/>
                  <a:gd name="connsiteY345" fmla="*/ 633401 h 1059043"/>
                  <a:gd name="connsiteX346" fmla="*/ 2318535 w 3024845"/>
                  <a:gd name="connsiteY346" fmla="*/ 633401 h 1059043"/>
                  <a:gd name="connsiteX347" fmla="*/ 2318535 w 3024845"/>
                  <a:gd name="connsiteY347" fmla="*/ 678798 h 1059043"/>
                  <a:gd name="connsiteX348" fmla="*/ 2332722 w 3024845"/>
                  <a:gd name="connsiteY348" fmla="*/ 678798 h 1059043"/>
                  <a:gd name="connsiteX349" fmla="*/ 2332722 w 3024845"/>
                  <a:gd name="connsiteY349" fmla="*/ 665827 h 1059043"/>
                  <a:gd name="connsiteX350" fmla="*/ 2348936 w 3024845"/>
                  <a:gd name="connsiteY350" fmla="*/ 665827 h 1059043"/>
                  <a:gd name="connsiteX351" fmla="*/ 2348936 w 3024845"/>
                  <a:gd name="connsiteY351" fmla="*/ 486400 h 1059043"/>
                  <a:gd name="connsiteX352" fmla="*/ 2355016 w 3024845"/>
                  <a:gd name="connsiteY352" fmla="*/ 479914 h 1059043"/>
                  <a:gd name="connsiteX353" fmla="*/ 2427977 w 3024845"/>
                  <a:gd name="connsiteY353" fmla="*/ 479914 h 1059043"/>
                  <a:gd name="connsiteX354" fmla="*/ 2427977 w 3024845"/>
                  <a:gd name="connsiteY354" fmla="*/ 488562 h 1059043"/>
                  <a:gd name="connsiteX355" fmla="*/ 2438110 w 3024845"/>
                  <a:gd name="connsiteY355" fmla="*/ 488562 h 1059043"/>
                  <a:gd name="connsiteX356" fmla="*/ 2438110 w 3024845"/>
                  <a:gd name="connsiteY356" fmla="*/ 603136 h 1059043"/>
                  <a:gd name="connsiteX357" fmla="*/ 2460404 w 3024845"/>
                  <a:gd name="connsiteY357" fmla="*/ 603136 h 1059043"/>
                  <a:gd name="connsiteX358" fmla="*/ 2460404 w 3024845"/>
                  <a:gd name="connsiteY358" fmla="*/ 536121 h 1059043"/>
                  <a:gd name="connsiteX359" fmla="*/ 2486751 w 3024845"/>
                  <a:gd name="connsiteY359" fmla="*/ 536121 h 1059043"/>
                  <a:gd name="connsiteX360" fmla="*/ 2490804 w 3024845"/>
                  <a:gd name="connsiteY360" fmla="*/ 531797 h 1059043"/>
                  <a:gd name="connsiteX361" fmla="*/ 2498911 w 3024845"/>
                  <a:gd name="connsiteY361" fmla="*/ 531797 h 1059043"/>
                  <a:gd name="connsiteX362" fmla="*/ 2502964 w 3024845"/>
                  <a:gd name="connsiteY362" fmla="*/ 536121 h 1059043"/>
                  <a:gd name="connsiteX363" fmla="*/ 2525258 w 3024845"/>
                  <a:gd name="connsiteY363" fmla="*/ 536121 h 1059043"/>
                  <a:gd name="connsiteX364" fmla="*/ 2525258 w 3024845"/>
                  <a:gd name="connsiteY364" fmla="*/ 419385 h 1059043"/>
                  <a:gd name="connsiteX365" fmla="*/ 2582005 w 3024845"/>
                  <a:gd name="connsiteY365" fmla="*/ 408576 h 1059043"/>
                  <a:gd name="connsiteX366" fmla="*/ 2582005 w 3024845"/>
                  <a:gd name="connsiteY366" fmla="*/ 409657 h 1059043"/>
                  <a:gd name="connsiteX367" fmla="*/ 2582005 w 3024845"/>
                  <a:gd name="connsiteY367" fmla="*/ 417223 h 1059043"/>
                  <a:gd name="connsiteX368" fmla="*/ 2608352 w 3024845"/>
                  <a:gd name="connsiteY368" fmla="*/ 417223 h 1059043"/>
                  <a:gd name="connsiteX369" fmla="*/ 2608352 w 3024845"/>
                  <a:gd name="connsiteY369" fmla="*/ 672313 h 1059043"/>
                  <a:gd name="connsiteX370" fmla="*/ 2630646 w 3024845"/>
                  <a:gd name="connsiteY370" fmla="*/ 672313 h 1059043"/>
                  <a:gd name="connsiteX371" fmla="*/ 2630646 w 3024845"/>
                  <a:gd name="connsiteY371" fmla="*/ 667989 h 1059043"/>
                  <a:gd name="connsiteX372" fmla="*/ 2642806 w 3024845"/>
                  <a:gd name="connsiteY372" fmla="*/ 667989 h 1059043"/>
                  <a:gd name="connsiteX373" fmla="*/ 2642806 w 3024845"/>
                  <a:gd name="connsiteY373" fmla="*/ 672313 h 1059043"/>
                  <a:gd name="connsiteX374" fmla="*/ 2667126 w 3024845"/>
                  <a:gd name="connsiteY374" fmla="*/ 672313 h 1059043"/>
                  <a:gd name="connsiteX375" fmla="*/ 2667126 w 3024845"/>
                  <a:gd name="connsiteY375" fmla="*/ 659342 h 1059043"/>
                  <a:gd name="connsiteX376" fmla="*/ 2695500 w 3024845"/>
                  <a:gd name="connsiteY376" fmla="*/ 659342 h 1059043"/>
                  <a:gd name="connsiteX377" fmla="*/ 2707660 w 3024845"/>
                  <a:gd name="connsiteY377" fmla="*/ 655018 h 1059043"/>
                  <a:gd name="connsiteX378" fmla="*/ 2727927 w 3024845"/>
                  <a:gd name="connsiteY378" fmla="*/ 659342 h 1059043"/>
                  <a:gd name="connsiteX379" fmla="*/ 2727927 w 3024845"/>
                  <a:gd name="connsiteY379" fmla="*/ 642048 h 1059043"/>
                  <a:gd name="connsiteX380" fmla="*/ 2736034 w 3024845"/>
                  <a:gd name="connsiteY380" fmla="*/ 642048 h 1059043"/>
                  <a:gd name="connsiteX381" fmla="*/ 2736034 w 3024845"/>
                  <a:gd name="connsiteY381" fmla="*/ 629077 h 1059043"/>
                  <a:gd name="connsiteX382" fmla="*/ 2792781 w 3024845"/>
                  <a:gd name="connsiteY382" fmla="*/ 629077 h 1059043"/>
                  <a:gd name="connsiteX383" fmla="*/ 2792781 w 3024845"/>
                  <a:gd name="connsiteY383" fmla="*/ 598812 h 1059043"/>
                  <a:gd name="connsiteX384" fmla="*/ 2811021 w 3024845"/>
                  <a:gd name="connsiteY384" fmla="*/ 598812 h 1059043"/>
                  <a:gd name="connsiteX385" fmla="*/ 2811021 w 3024845"/>
                  <a:gd name="connsiteY385" fmla="*/ 592327 h 1059043"/>
                  <a:gd name="connsiteX386" fmla="*/ 2823181 w 3024845"/>
                  <a:gd name="connsiteY386" fmla="*/ 592327 h 1059043"/>
                  <a:gd name="connsiteX387" fmla="*/ 2823181 w 3024845"/>
                  <a:gd name="connsiteY387" fmla="*/ 598812 h 1059043"/>
                  <a:gd name="connsiteX388" fmla="*/ 2839395 w 3024845"/>
                  <a:gd name="connsiteY388" fmla="*/ 598812 h 1059043"/>
                  <a:gd name="connsiteX389" fmla="*/ 2839395 w 3024845"/>
                  <a:gd name="connsiteY389" fmla="*/ 648533 h 1059043"/>
                  <a:gd name="connsiteX390" fmla="*/ 2871822 w 3024845"/>
                  <a:gd name="connsiteY390" fmla="*/ 648533 h 1059043"/>
                  <a:gd name="connsiteX391" fmla="*/ 2871822 w 3024845"/>
                  <a:gd name="connsiteY391" fmla="*/ 622592 h 1059043"/>
                  <a:gd name="connsiteX392" fmla="*/ 2910329 w 3024845"/>
                  <a:gd name="connsiteY392" fmla="*/ 622592 h 1059043"/>
                  <a:gd name="connsiteX393" fmla="*/ 2910329 w 3024845"/>
                  <a:gd name="connsiteY393" fmla="*/ 592327 h 1059043"/>
                  <a:gd name="connsiteX394" fmla="*/ 2958970 w 3024845"/>
                  <a:gd name="connsiteY394" fmla="*/ 592327 h 1059043"/>
                  <a:gd name="connsiteX395" fmla="*/ 2958970 w 3024845"/>
                  <a:gd name="connsiteY395" fmla="*/ 703483 h 1059043"/>
                  <a:gd name="connsiteX396" fmla="*/ 2958970 w 3024845"/>
                  <a:gd name="connsiteY396" fmla="*/ 717262 h 1059043"/>
                  <a:gd name="connsiteX397" fmla="*/ 3024845 w 3024845"/>
                  <a:gd name="connsiteY397" fmla="*/ 717262 h 1059043"/>
                  <a:gd name="connsiteX398" fmla="*/ 3024845 w 3024845"/>
                  <a:gd name="connsiteY398" fmla="*/ 1059043 h 1059043"/>
                  <a:gd name="connsiteX399" fmla="*/ 2054 w 3024845"/>
                  <a:gd name="connsiteY399" fmla="*/ 1056710 h 1059043"/>
                  <a:gd name="connsiteX400" fmla="*/ 0 w 3024845"/>
                  <a:gd name="connsiteY400" fmla="*/ 622592 h 1059043"/>
                  <a:gd name="connsiteX401" fmla="*/ 20267 w 3024845"/>
                  <a:gd name="connsiteY401" fmla="*/ 622592 h 1059043"/>
                  <a:gd name="connsiteX402" fmla="*/ 20774 w 3024845"/>
                  <a:gd name="connsiteY402" fmla="*/ 621511 h 1059043"/>
                  <a:gd name="connsiteX403" fmla="*/ 24320 w 3024845"/>
                  <a:gd name="connsiteY403" fmla="*/ 613945 h 1059043"/>
                  <a:gd name="connsiteX404" fmla="*/ 26094 w 3024845"/>
                  <a:gd name="connsiteY404" fmla="*/ 614215 h 1059043"/>
                  <a:gd name="connsiteX405" fmla="*/ 38507 w 3024845"/>
                  <a:gd name="connsiteY405" fmla="*/ 616106 h 1059043"/>
                  <a:gd name="connsiteX406" fmla="*/ 39014 w 3024845"/>
                  <a:gd name="connsiteY406" fmla="*/ 617458 h 1059043"/>
                  <a:gd name="connsiteX407" fmla="*/ 42560 w 3024845"/>
                  <a:gd name="connsiteY407" fmla="*/ 626915 h 1059043"/>
                  <a:gd name="connsiteX408" fmla="*/ 68907 w 3024845"/>
                  <a:gd name="connsiteY408" fmla="*/ 629077 h 1059043"/>
                  <a:gd name="connsiteX409" fmla="*/ 68907 w 3024845"/>
                  <a:gd name="connsiteY409" fmla="*/ 505856 h 1059043"/>
                  <a:gd name="connsiteX410" fmla="*/ 70934 w 3024845"/>
                  <a:gd name="connsiteY410" fmla="*/ 505856 h 1059043"/>
                  <a:gd name="connsiteX411" fmla="*/ 85121 w 3024845"/>
                  <a:gd name="connsiteY411" fmla="*/ 505856 h 1059043"/>
                  <a:gd name="connsiteX412" fmla="*/ 85121 w 3024845"/>
                  <a:gd name="connsiteY412" fmla="*/ 369664 h 1059043"/>
                  <a:gd name="connsiteX413" fmla="*/ 86894 w 3024845"/>
                  <a:gd name="connsiteY413" fmla="*/ 369664 h 1059043"/>
                  <a:gd name="connsiteX414" fmla="*/ 99308 w 3024845"/>
                  <a:gd name="connsiteY414" fmla="*/ 369664 h 1059043"/>
                  <a:gd name="connsiteX415" fmla="*/ 99308 w 3024845"/>
                  <a:gd name="connsiteY415" fmla="*/ 255090 h 1059043"/>
                  <a:gd name="connsiteX416" fmla="*/ 103361 w 3024845"/>
                  <a:gd name="connsiteY416" fmla="*/ 226986 h 1059043"/>
                  <a:gd name="connsiteX417" fmla="*/ 105388 w 3024845"/>
                  <a:gd name="connsiteY417" fmla="*/ 226986 h 1059043"/>
                  <a:gd name="connsiteX418" fmla="*/ 119575 w 3024845"/>
                  <a:gd name="connsiteY41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80720 w 3024845"/>
                  <a:gd name="connsiteY334" fmla="*/ 555577 h 1059043"/>
                  <a:gd name="connsiteX335" fmla="*/ 2245574 w 3024845"/>
                  <a:gd name="connsiteY335" fmla="*/ 555577 h 1059043"/>
                  <a:gd name="connsiteX336" fmla="*/ 2245574 w 3024845"/>
                  <a:gd name="connsiteY336" fmla="*/ 631239 h 1059043"/>
                  <a:gd name="connsiteX337" fmla="*/ 2253681 w 3024845"/>
                  <a:gd name="connsiteY337" fmla="*/ 631239 h 1059043"/>
                  <a:gd name="connsiteX338" fmla="*/ 2255708 w 3024845"/>
                  <a:gd name="connsiteY338" fmla="*/ 624754 h 1059043"/>
                  <a:gd name="connsiteX339" fmla="*/ 2261788 w 3024845"/>
                  <a:gd name="connsiteY339" fmla="*/ 624754 h 1059043"/>
                  <a:gd name="connsiteX340" fmla="*/ 2263815 w 3024845"/>
                  <a:gd name="connsiteY340" fmla="*/ 633401 h 1059043"/>
                  <a:gd name="connsiteX341" fmla="*/ 2275975 w 3024845"/>
                  <a:gd name="connsiteY341" fmla="*/ 633401 h 1059043"/>
                  <a:gd name="connsiteX342" fmla="*/ 2275975 w 3024845"/>
                  <a:gd name="connsiteY342" fmla="*/ 626915 h 1059043"/>
                  <a:gd name="connsiteX343" fmla="*/ 2298268 w 3024845"/>
                  <a:gd name="connsiteY343" fmla="*/ 626915 h 1059043"/>
                  <a:gd name="connsiteX344" fmla="*/ 2298268 w 3024845"/>
                  <a:gd name="connsiteY344" fmla="*/ 633401 h 1059043"/>
                  <a:gd name="connsiteX345" fmla="*/ 2318535 w 3024845"/>
                  <a:gd name="connsiteY345" fmla="*/ 633401 h 1059043"/>
                  <a:gd name="connsiteX346" fmla="*/ 2318535 w 3024845"/>
                  <a:gd name="connsiteY346" fmla="*/ 678798 h 1059043"/>
                  <a:gd name="connsiteX347" fmla="*/ 2332722 w 3024845"/>
                  <a:gd name="connsiteY347" fmla="*/ 678798 h 1059043"/>
                  <a:gd name="connsiteX348" fmla="*/ 2332722 w 3024845"/>
                  <a:gd name="connsiteY348" fmla="*/ 665827 h 1059043"/>
                  <a:gd name="connsiteX349" fmla="*/ 2348936 w 3024845"/>
                  <a:gd name="connsiteY349" fmla="*/ 665827 h 1059043"/>
                  <a:gd name="connsiteX350" fmla="*/ 2348936 w 3024845"/>
                  <a:gd name="connsiteY350" fmla="*/ 486400 h 1059043"/>
                  <a:gd name="connsiteX351" fmla="*/ 2355016 w 3024845"/>
                  <a:gd name="connsiteY351" fmla="*/ 479914 h 1059043"/>
                  <a:gd name="connsiteX352" fmla="*/ 2427977 w 3024845"/>
                  <a:gd name="connsiteY352" fmla="*/ 479914 h 1059043"/>
                  <a:gd name="connsiteX353" fmla="*/ 2427977 w 3024845"/>
                  <a:gd name="connsiteY353" fmla="*/ 488562 h 1059043"/>
                  <a:gd name="connsiteX354" fmla="*/ 2438110 w 3024845"/>
                  <a:gd name="connsiteY354" fmla="*/ 488562 h 1059043"/>
                  <a:gd name="connsiteX355" fmla="*/ 2438110 w 3024845"/>
                  <a:gd name="connsiteY355" fmla="*/ 603136 h 1059043"/>
                  <a:gd name="connsiteX356" fmla="*/ 2460404 w 3024845"/>
                  <a:gd name="connsiteY356" fmla="*/ 603136 h 1059043"/>
                  <a:gd name="connsiteX357" fmla="*/ 2460404 w 3024845"/>
                  <a:gd name="connsiteY357" fmla="*/ 536121 h 1059043"/>
                  <a:gd name="connsiteX358" fmla="*/ 2486751 w 3024845"/>
                  <a:gd name="connsiteY358" fmla="*/ 536121 h 1059043"/>
                  <a:gd name="connsiteX359" fmla="*/ 2490804 w 3024845"/>
                  <a:gd name="connsiteY359" fmla="*/ 531797 h 1059043"/>
                  <a:gd name="connsiteX360" fmla="*/ 2498911 w 3024845"/>
                  <a:gd name="connsiteY360" fmla="*/ 531797 h 1059043"/>
                  <a:gd name="connsiteX361" fmla="*/ 2502964 w 3024845"/>
                  <a:gd name="connsiteY361" fmla="*/ 536121 h 1059043"/>
                  <a:gd name="connsiteX362" fmla="*/ 2525258 w 3024845"/>
                  <a:gd name="connsiteY362" fmla="*/ 536121 h 1059043"/>
                  <a:gd name="connsiteX363" fmla="*/ 2525258 w 3024845"/>
                  <a:gd name="connsiteY363" fmla="*/ 419385 h 1059043"/>
                  <a:gd name="connsiteX364" fmla="*/ 2582005 w 3024845"/>
                  <a:gd name="connsiteY364" fmla="*/ 408576 h 1059043"/>
                  <a:gd name="connsiteX365" fmla="*/ 2582005 w 3024845"/>
                  <a:gd name="connsiteY365" fmla="*/ 409657 h 1059043"/>
                  <a:gd name="connsiteX366" fmla="*/ 2582005 w 3024845"/>
                  <a:gd name="connsiteY366" fmla="*/ 417223 h 1059043"/>
                  <a:gd name="connsiteX367" fmla="*/ 2608352 w 3024845"/>
                  <a:gd name="connsiteY367" fmla="*/ 417223 h 1059043"/>
                  <a:gd name="connsiteX368" fmla="*/ 2608352 w 3024845"/>
                  <a:gd name="connsiteY368" fmla="*/ 672313 h 1059043"/>
                  <a:gd name="connsiteX369" fmla="*/ 2630646 w 3024845"/>
                  <a:gd name="connsiteY369" fmla="*/ 672313 h 1059043"/>
                  <a:gd name="connsiteX370" fmla="*/ 2630646 w 3024845"/>
                  <a:gd name="connsiteY370" fmla="*/ 667989 h 1059043"/>
                  <a:gd name="connsiteX371" fmla="*/ 2642806 w 3024845"/>
                  <a:gd name="connsiteY371" fmla="*/ 667989 h 1059043"/>
                  <a:gd name="connsiteX372" fmla="*/ 2642806 w 3024845"/>
                  <a:gd name="connsiteY372" fmla="*/ 672313 h 1059043"/>
                  <a:gd name="connsiteX373" fmla="*/ 2667126 w 3024845"/>
                  <a:gd name="connsiteY373" fmla="*/ 672313 h 1059043"/>
                  <a:gd name="connsiteX374" fmla="*/ 2667126 w 3024845"/>
                  <a:gd name="connsiteY374" fmla="*/ 659342 h 1059043"/>
                  <a:gd name="connsiteX375" fmla="*/ 2695500 w 3024845"/>
                  <a:gd name="connsiteY375" fmla="*/ 659342 h 1059043"/>
                  <a:gd name="connsiteX376" fmla="*/ 2707660 w 3024845"/>
                  <a:gd name="connsiteY376" fmla="*/ 655018 h 1059043"/>
                  <a:gd name="connsiteX377" fmla="*/ 2727927 w 3024845"/>
                  <a:gd name="connsiteY377" fmla="*/ 659342 h 1059043"/>
                  <a:gd name="connsiteX378" fmla="*/ 2727927 w 3024845"/>
                  <a:gd name="connsiteY378" fmla="*/ 642048 h 1059043"/>
                  <a:gd name="connsiteX379" fmla="*/ 2736034 w 3024845"/>
                  <a:gd name="connsiteY379" fmla="*/ 642048 h 1059043"/>
                  <a:gd name="connsiteX380" fmla="*/ 2736034 w 3024845"/>
                  <a:gd name="connsiteY380" fmla="*/ 629077 h 1059043"/>
                  <a:gd name="connsiteX381" fmla="*/ 2792781 w 3024845"/>
                  <a:gd name="connsiteY381" fmla="*/ 629077 h 1059043"/>
                  <a:gd name="connsiteX382" fmla="*/ 2792781 w 3024845"/>
                  <a:gd name="connsiteY382" fmla="*/ 598812 h 1059043"/>
                  <a:gd name="connsiteX383" fmla="*/ 2811021 w 3024845"/>
                  <a:gd name="connsiteY383" fmla="*/ 598812 h 1059043"/>
                  <a:gd name="connsiteX384" fmla="*/ 2811021 w 3024845"/>
                  <a:gd name="connsiteY384" fmla="*/ 592327 h 1059043"/>
                  <a:gd name="connsiteX385" fmla="*/ 2823181 w 3024845"/>
                  <a:gd name="connsiteY385" fmla="*/ 592327 h 1059043"/>
                  <a:gd name="connsiteX386" fmla="*/ 2823181 w 3024845"/>
                  <a:gd name="connsiteY386" fmla="*/ 598812 h 1059043"/>
                  <a:gd name="connsiteX387" fmla="*/ 2839395 w 3024845"/>
                  <a:gd name="connsiteY387" fmla="*/ 598812 h 1059043"/>
                  <a:gd name="connsiteX388" fmla="*/ 2839395 w 3024845"/>
                  <a:gd name="connsiteY388" fmla="*/ 648533 h 1059043"/>
                  <a:gd name="connsiteX389" fmla="*/ 2871822 w 3024845"/>
                  <a:gd name="connsiteY389" fmla="*/ 648533 h 1059043"/>
                  <a:gd name="connsiteX390" fmla="*/ 2871822 w 3024845"/>
                  <a:gd name="connsiteY390" fmla="*/ 622592 h 1059043"/>
                  <a:gd name="connsiteX391" fmla="*/ 2910329 w 3024845"/>
                  <a:gd name="connsiteY391" fmla="*/ 622592 h 1059043"/>
                  <a:gd name="connsiteX392" fmla="*/ 2910329 w 3024845"/>
                  <a:gd name="connsiteY392" fmla="*/ 592327 h 1059043"/>
                  <a:gd name="connsiteX393" fmla="*/ 2958970 w 3024845"/>
                  <a:gd name="connsiteY393" fmla="*/ 592327 h 1059043"/>
                  <a:gd name="connsiteX394" fmla="*/ 2958970 w 3024845"/>
                  <a:gd name="connsiteY394" fmla="*/ 703483 h 1059043"/>
                  <a:gd name="connsiteX395" fmla="*/ 2958970 w 3024845"/>
                  <a:gd name="connsiteY395" fmla="*/ 717262 h 1059043"/>
                  <a:gd name="connsiteX396" fmla="*/ 3024845 w 3024845"/>
                  <a:gd name="connsiteY396" fmla="*/ 717262 h 1059043"/>
                  <a:gd name="connsiteX397" fmla="*/ 3024845 w 3024845"/>
                  <a:gd name="connsiteY397" fmla="*/ 1059043 h 1059043"/>
                  <a:gd name="connsiteX398" fmla="*/ 2054 w 3024845"/>
                  <a:gd name="connsiteY398" fmla="*/ 1056710 h 1059043"/>
                  <a:gd name="connsiteX399" fmla="*/ 0 w 3024845"/>
                  <a:gd name="connsiteY399" fmla="*/ 622592 h 1059043"/>
                  <a:gd name="connsiteX400" fmla="*/ 20267 w 3024845"/>
                  <a:gd name="connsiteY400" fmla="*/ 622592 h 1059043"/>
                  <a:gd name="connsiteX401" fmla="*/ 20774 w 3024845"/>
                  <a:gd name="connsiteY401" fmla="*/ 621511 h 1059043"/>
                  <a:gd name="connsiteX402" fmla="*/ 24320 w 3024845"/>
                  <a:gd name="connsiteY402" fmla="*/ 613945 h 1059043"/>
                  <a:gd name="connsiteX403" fmla="*/ 26094 w 3024845"/>
                  <a:gd name="connsiteY403" fmla="*/ 614215 h 1059043"/>
                  <a:gd name="connsiteX404" fmla="*/ 38507 w 3024845"/>
                  <a:gd name="connsiteY404" fmla="*/ 616106 h 1059043"/>
                  <a:gd name="connsiteX405" fmla="*/ 39014 w 3024845"/>
                  <a:gd name="connsiteY405" fmla="*/ 617458 h 1059043"/>
                  <a:gd name="connsiteX406" fmla="*/ 42560 w 3024845"/>
                  <a:gd name="connsiteY406" fmla="*/ 626915 h 1059043"/>
                  <a:gd name="connsiteX407" fmla="*/ 68907 w 3024845"/>
                  <a:gd name="connsiteY407" fmla="*/ 629077 h 1059043"/>
                  <a:gd name="connsiteX408" fmla="*/ 68907 w 3024845"/>
                  <a:gd name="connsiteY408" fmla="*/ 505856 h 1059043"/>
                  <a:gd name="connsiteX409" fmla="*/ 70934 w 3024845"/>
                  <a:gd name="connsiteY409" fmla="*/ 505856 h 1059043"/>
                  <a:gd name="connsiteX410" fmla="*/ 85121 w 3024845"/>
                  <a:gd name="connsiteY410" fmla="*/ 505856 h 1059043"/>
                  <a:gd name="connsiteX411" fmla="*/ 85121 w 3024845"/>
                  <a:gd name="connsiteY411" fmla="*/ 369664 h 1059043"/>
                  <a:gd name="connsiteX412" fmla="*/ 86894 w 3024845"/>
                  <a:gd name="connsiteY412" fmla="*/ 369664 h 1059043"/>
                  <a:gd name="connsiteX413" fmla="*/ 99308 w 3024845"/>
                  <a:gd name="connsiteY413" fmla="*/ 369664 h 1059043"/>
                  <a:gd name="connsiteX414" fmla="*/ 99308 w 3024845"/>
                  <a:gd name="connsiteY414" fmla="*/ 255090 h 1059043"/>
                  <a:gd name="connsiteX415" fmla="*/ 103361 w 3024845"/>
                  <a:gd name="connsiteY415" fmla="*/ 226986 h 1059043"/>
                  <a:gd name="connsiteX416" fmla="*/ 105388 w 3024845"/>
                  <a:gd name="connsiteY416" fmla="*/ 226986 h 1059043"/>
                  <a:gd name="connsiteX417" fmla="*/ 119575 w 3024845"/>
                  <a:gd name="connsiteY41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0720 w 3024845"/>
                  <a:gd name="connsiteY333" fmla="*/ 555577 h 1059043"/>
                  <a:gd name="connsiteX334" fmla="*/ 2245574 w 3024845"/>
                  <a:gd name="connsiteY334" fmla="*/ 555577 h 1059043"/>
                  <a:gd name="connsiteX335" fmla="*/ 2245574 w 3024845"/>
                  <a:gd name="connsiteY335" fmla="*/ 631239 h 1059043"/>
                  <a:gd name="connsiteX336" fmla="*/ 2253681 w 3024845"/>
                  <a:gd name="connsiteY336" fmla="*/ 631239 h 1059043"/>
                  <a:gd name="connsiteX337" fmla="*/ 2255708 w 3024845"/>
                  <a:gd name="connsiteY337" fmla="*/ 624754 h 1059043"/>
                  <a:gd name="connsiteX338" fmla="*/ 2261788 w 3024845"/>
                  <a:gd name="connsiteY338" fmla="*/ 624754 h 1059043"/>
                  <a:gd name="connsiteX339" fmla="*/ 2263815 w 3024845"/>
                  <a:gd name="connsiteY339" fmla="*/ 633401 h 1059043"/>
                  <a:gd name="connsiteX340" fmla="*/ 2275975 w 3024845"/>
                  <a:gd name="connsiteY340" fmla="*/ 633401 h 1059043"/>
                  <a:gd name="connsiteX341" fmla="*/ 2275975 w 3024845"/>
                  <a:gd name="connsiteY341" fmla="*/ 626915 h 1059043"/>
                  <a:gd name="connsiteX342" fmla="*/ 2298268 w 3024845"/>
                  <a:gd name="connsiteY342" fmla="*/ 626915 h 1059043"/>
                  <a:gd name="connsiteX343" fmla="*/ 2298268 w 3024845"/>
                  <a:gd name="connsiteY343" fmla="*/ 633401 h 1059043"/>
                  <a:gd name="connsiteX344" fmla="*/ 2318535 w 3024845"/>
                  <a:gd name="connsiteY344" fmla="*/ 633401 h 1059043"/>
                  <a:gd name="connsiteX345" fmla="*/ 2318535 w 3024845"/>
                  <a:gd name="connsiteY345" fmla="*/ 678798 h 1059043"/>
                  <a:gd name="connsiteX346" fmla="*/ 2332722 w 3024845"/>
                  <a:gd name="connsiteY346" fmla="*/ 678798 h 1059043"/>
                  <a:gd name="connsiteX347" fmla="*/ 2332722 w 3024845"/>
                  <a:gd name="connsiteY347" fmla="*/ 665827 h 1059043"/>
                  <a:gd name="connsiteX348" fmla="*/ 2348936 w 3024845"/>
                  <a:gd name="connsiteY348" fmla="*/ 665827 h 1059043"/>
                  <a:gd name="connsiteX349" fmla="*/ 2348936 w 3024845"/>
                  <a:gd name="connsiteY349" fmla="*/ 486400 h 1059043"/>
                  <a:gd name="connsiteX350" fmla="*/ 2355016 w 3024845"/>
                  <a:gd name="connsiteY350" fmla="*/ 479914 h 1059043"/>
                  <a:gd name="connsiteX351" fmla="*/ 2427977 w 3024845"/>
                  <a:gd name="connsiteY351" fmla="*/ 479914 h 1059043"/>
                  <a:gd name="connsiteX352" fmla="*/ 2427977 w 3024845"/>
                  <a:gd name="connsiteY352" fmla="*/ 488562 h 1059043"/>
                  <a:gd name="connsiteX353" fmla="*/ 2438110 w 3024845"/>
                  <a:gd name="connsiteY353" fmla="*/ 488562 h 1059043"/>
                  <a:gd name="connsiteX354" fmla="*/ 2438110 w 3024845"/>
                  <a:gd name="connsiteY354" fmla="*/ 603136 h 1059043"/>
                  <a:gd name="connsiteX355" fmla="*/ 2460404 w 3024845"/>
                  <a:gd name="connsiteY355" fmla="*/ 603136 h 1059043"/>
                  <a:gd name="connsiteX356" fmla="*/ 2460404 w 3024845"/>
                  <a:gd name="connsiteY356" fmla="*/ 536121 h 1059043"/>
                  <a:gd name="connsiteX357" fmla="*/ 2486751 w 3024845"/>
                  <a:gd name="connsiteY357" fmla="*/ 536121 h 1059043"/>
                  <a:gd name="connsiteX358" fmla="*/ 2490804 w 3024845"/>
                  <a:gd name="connsiteY358" fmla="*/ 531797 h 1059043"/>
                  <a:gd name="connsiteX359" fmla="*/ 2498911 w 3024845"/>
                  <a:gd name="connsiteY359" fmla="*/ 531797 h 1059043"/>
                  <a:gd name="connsiteX360" fmla="*/ 2502964 w 3024845"/>
                  <a:gd name="connsiteY360" fmla="*/ 536121 h 1059043"/>
                  <a:gd name="connsiteX361" fmla="*/ 2525258 w 3024845"/>
                  <a:gd name="connsiteY361" fmla="*/ 536121 h 1059043"/>
                  <a:gd name="connsiteX362" fmla="*/ 2525258 w 3024845"/>
                  <a:gd name="connsiteY362" fmla="*/ 419385 h 1059043"/>
                  <a:gd name="connsiteX363" fmla="*/ 2582005 w 3024845"/>
                  <a:gd name="connsiteY363" fmla="*/ 408576 h 1059043"/>
                  <a:gd name="connsiteX364" fmla="*/ 2582005 w 3024845"/>
                  <a:gd name="connsiteY364" fmla="*/ 409657 h 1059043"/>
                  <a:gd name="connsiteX365" fmla="*/ 2582005 w 3024845"/>
                  <a:gd name="connsiteY365" fmla="*/ 417223 h 1059043"/>
                  <a:gd name="connsiteX366" fmla="*/ 2608352 w 3024845"/>
                  <a:gd name="connsiteY366" fmla="*/ 417223 h 1059043"/>
                  <a:gd name="connsiteX367" fmla="*/ 2608352 w 3024845"/>
                  <a:gd name="connsiteY367" fmla="*/ 672313 h 1059043"/>
                  <a:gd name="connsiteX368" fmla="*/ 2630646 w 3024845"/>
                  <a:gd name="connsiteY368" fmla="*/ 672313 h 1059043"/>
                  <a:gd name="connsiteX369" fmla="*/ 2630646 w 3024845"/>
                  <a:gd name="connsiteY369" fmla="*/ 667989 h 1059043"/>
                  <a:gd name="connsiteX370" fmla="*/ 2642806 w 3024845"/>
                  <a:gd name="connsiteY370" fmla="*/ 667989 h 1059043"/>
                  <a:gd name="connsiteX371" fmla="*/ 2642806 w 3024845"/>
                  <a:gd name="connsiteY371" fmla="*/ 672313 h 1059043"/>
                  <a:gd name="connsiteX372" fmla="*/ 2667126 w 3024845"/>
                  <a:gd name="connsiteY372" fmla="*/ 672313 h 1059043"/>
                  <a:gd name="connsiteX373" fmla="*/ 2667126 w 3024845"/>
                  <a:gd name="connsiteY373" fmla="*/ 659342 h 1059043"/>
                  <a:gd name="connsiteX374" fmla="*/ 2695500 w 3024845"/>
                  <a:gd name="connsiteY374" fmla="*/ 659342 h 1059043"/>
                  <a:gd name="connsiteX375" fmla="*/ 2707660 w 3024845"/>
                  <a:gd name="connsiteY375" fmla="*/ 655018 h 1059043"/>
                  <a:gd name="connsiteX376" fmla="*/ 2727927 w 3024845"/>
                  <a:gd name="connsiteY376" fmla="*/ 659342 h 1059043"/>
                  <a:gd name="connsiteX377" fmla="*/ 2727927 w 3024845"/>
                  <a:gd name="connsiteY377" fmla="*/ 642048 h 1059043"/>
                  <a:gd name="connsiteX378" fmla="*/ 2736034 w 3024845"/>
                  <a:gd name="connsiteY378" fmla="*/ 642048 h 1059043"/>
                  <a:gd name="connsiteX379" fmla="*/ 2736034 w 3024845"/>
                  <a:gd name="connsiteY379" fmla="*/ 629077 h 1059043"/>
                  <a:gd name="connsiteX380" fmla="*/ 2792781 w 3024845"/>
                  <a:gd name="connsiteY380" fmla="*/ 629077 h 1059043"/>
                  <a:gd name="connsiteX381" fmla="*/ 2792781 w 3024845"/>
                  <a:gd name="connsiteY381" fmla="*/ 598812 h 1059043"/>
                  <a:gd name="connsiteX382" fmla="*/ 2811021 w 3024845"/>
                  <a:gd name="connsiteY382" fmla="*/ 598812 h 1059043"/>
                  <a:gd name="connsiteX383" fmla="*/ 2811021 w 3024845"/>
                  <a:gd name="connsiteY383" fmla="*/ 592327 h 1059043"/>
                  <a:gd name="connsiteX384" fmla="*/ 2823181 w 3024845"/>
                  <a:gd name="connsiteY384" fmla="*/ 592327 h 1059043"/>
                  <a:gd name="connsiteX385" fmla="*/ 2823181 w 3024845"/>
                  <a:gd name="connsiteY385" fmla="*/ 598812 h 1059043"/>
                  <a:gd name="connsiteX386" fmla="*/ 2839395 w 3024845"/>
                  <a:gd name="connsiteY386" fmla="*/ 598812 h 1059043"/>
                  <a:gd name="connsiteX387" fmla="*/ 2839395 w 3024845"/>
                  <a:gd name="connsiteY387" fmla="*/ 648533 h 1059043"/>
                  <a:gd name="connsiteX388" fmla="*/ 2871822 w 3024845"/>
                  <a:gd name="connsiteY388" fmla="*/ 648533 h 1059043"/>
                  <a:gd name="connsiteX389" fmla="*/ 2871822 w 3024845"/>
                  <a:gd name="connsiteY389" fmla="*/ 622592 h 1059043"/>
                  <a:gd name="connsiteX390" fmla="*/ 2910329 w 3024845"/>
                  <a:gd name="connsiteY390" fmla="*/ 622592 h 1059043"/>
                  <a:gd name="connsiteX391" fmla="*/ 2910329 w 3024845"/>
                  <a:gd name="connsiteY391" fmla="*/ 592327 h 1059043"/>
                  <a:gd name="connsiteX392" fmla="*/ 2958970 w 3024845"/>
                  <a:gd name="connsiteY392" fmla="*/ 592327 h 1059043"/>
                  <a:gd name="connsiteX393" fmla="*/ 2958970 w 3024845"/>
                  <a:gd name="connsiteY393" fmla="*/ 703483 h 1059043"/>
                  <a:gd name="connsiteX394" fmla="*/ 2958970 w 3024845"/>
                  <a:gd name="connsiteY394" fmla="*/ 717262 h 1059043"/>
                  <a:gd name="connsiteX395" fmla="*/ 3024845 w 3024845"/>
                  <a:gd name="connsiteY395" fmla="*/ 717262 h 1059043"/>
                  <a:gd name="connsiteX396" fmla="*/ 3024845 w 3024845"/>
                  <a:gd name="connsiteY396" fmla="*/ 1059043 h 1059043"/>
                  <a:gd name="connsiteX397" fmla="*/ 2054 w 3024845"/>
                  <a:gd name="connsiteY397" fmla="*/ 1056710 h 1059043"/>
                  <a:gd name="connsiteX398" fmla="*/ 0 w 3024845"/>
                  <a:gd name="connsiteY398" fmla="*/ 622592 h 1059043"/>
                  <a:gd name="connsiteX399" fmla="*/ 20267 w 3024845"/>
                  <a:gd name="connsiteY399" fmla="*/ 622592 h 1059043"/>
                  <a:gd name="connsiteX400" fmla="*/ 20774 w 3024845"/>
                  <a:gd name="connsiteY400" fmla="*/ 621511 h 1059043"/>
                  <a:gd name="connsiteX401" fmla="*/ 24320 w 3024845"/>
                  <a:gd name="connsiteY401" fmla="*/ 613945 h 1059043"/>
                  <a:gd name="connsiteX402" fmla="*/ 26094 w 3024845"/>
                  <a:gd name="connsiteY402" fmla="*/ 614215 h 1059043"/>
                  <a:gd name="connsiteX403" fmla="*/ 38507 w 3024845"/>
                  <a:gd name="connsiteY403" fmla="*/ 616106 h 1059043"/>
                  <a:gd name="connsiteX404" fmla="*/ 39014 w 3024845"/>
                  <a:gd name="connsiteY404" fmla="*/ 617458 h 1059043"/>
                  <a:gd name="connsiteX405" fmla="*/ 42560 w 3024845"/>
                  <a:gd name="connsiteY405" fmla="*/ 626915 h 1059043"/>
                  <a:gd name="connsiteX406" fmla="*/ 68907 w 3024845"/>
                  <a:gd name="connsiteY406" fmla="*/ 629077 h 1059043"/>
                  <a:gd name="connsiteX407" fmla="*/ 68907 w 3024845"/>
                  <a:gd name="connsiteY407" fmla="*/ 505856 h 1059043"/>
                  <a:gd name="connsiteX408" fmla="*/ 70934 w 3024845"/>
                  <a:gd name="connsiteY408" fmla="*/ 505856 h 1059043"/>
                  <a:gd name="connsiteX409" fmla="*/ 85121 w 3024845"/>
                  <a:gd name="connsiteY409" fmla="*/ 505856 h 1059043"/>
                  <a:gd name="connsiteX410" fmla="*/ 85121 w 3024845"/>
                  <a:gd name="connsiteY410" fmla="*/ 369664 h 1059043"/>
                  <a:gd name="connsiteX411" fmla="*/ 86894 w 3024845"/>
                  <a:gd name="connsiteY411" fmla="*/ 369664 h 1059043"/>
                  <a:gd name="connsiteX412" fmla="*/ 99308 w 3024845"/>
                  <a:gd name="connsiteY412" fmla="*/ 369664 h 1059043"/>
                  <a:gd name="connsiteX413" fmla="*/ 99308 w 3024845"/>
                  <a:gd name="connsiteY413" fmla="*/ 255090 h 1059043"/>
                  <a:gd name="connsiteX414" fmla="*/ 103361 w 3024845"/>
                  <a:gd name="connsiteY414" fmla="*/ 226986 h 1059043"/>
                  <a:gd name="connsiteX415" fmla="*/ 105388 w 3024845"/>
                  <a:gd name="connsiteY415" fmla="*/ 226986 h 1059043"/>
                  <a:gd name="connsiteX416" fmla="*/ 119575 w 3024845"/>
                  <a:gd name="connsiteY41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35634 h 1059043"/>
                  <a:gd name="connsiteX330" fmla="*/ 2182747 w 3024845"/>
                  <a:gd name="connsiteY330" fmla="*/ 252928 h 1059043"/>
                  <a:gd name="connsiteX331" fmla="*/ 2190854 w 3024845"/>
                  <a:gd name="connsiteY331" fmla="*/ 276707 h 1059043"/>
                  <a:gd name="connsiteX332" fmla="*/ 2180720 w 3024845"/>
                  <a:gd name="connsiteY332" fmla="*/ 555577 h 1059043"/>
                  <a:gd name="connsiteX333" fmla="*/ 2245574 w 3024845"/>
                  <a:gd name="connsiteY333" fmla="*/ 555577 h 1059043"/>
                  <a:gd name="connsiteX334" fmla="*/ 2245574 w 3024845"/>
                  <a:gd name="connsiteY334" fmla="*/ 631239 h 1059043"/>
                  <a:gd name="connsiteX335" fmla="*/ 2253681 w 3024845"/>
                  <a:gd name="connsiteY335" fmla="*/ 631239 h 1059043"/>
                  <a:gd name="connsiteX336" fmla="*/ 2255708 w 3024845"/>
                  <a:gd name="connsiteY336" fmla="*/ 624754 h 1059043"/>
                  <a:gd name="connsiteX337" fmla="*/ 2261788 w 3024845"/>
                  <a:gd name="connsiteY337" fmla="*/ 624754 h 1059043"/>
                  <a:gd name="connsiteX338" fmla="*/ 2263815 w 3024845"/>
                  <a:gd name="connsiteY338" fmla="*/ 633401 h 1059043"/>
                  <a:gd name="connsiteX339" fmla="*/ 2275975 w 3024845"/>
                  <a:gd name="connsiteY339" fmla="*/ 633401 h 1059043"/>
                  <a:gd name="connsiteX340" fmla="*/ 2275975 w 3024845"/>
                  <a:gd name="connsiteY340" fmla="*/ 626915 h 1059043"/>
                  <a:gd name="connsiteX341" fmla="*/ 2298268 w 3024845"/>
                  <a:gd name="connsiteY341" fmla="*/ 626915 h 1059043"/>
                  <a:gd name="connsiteX342" fmla="*/ 2298268 w 3024845"/>
                  <a:gd name="connsiteY342" fmla="*/ 633401 h 1059043"/>
                  <a:gd name="connsiteX343" fmla="*/ 2318535 w 3024845"/>
                  <a:gd name="connsiteY343" fmla="*/ 633401 h 1059043"/>
                  <a:gd name="connsiteX344" fmla="*/ 2318535 w 3024845"/>
                  <a:gd name="connsiteY344" fmla="*/ 678798 h 1059043"/>
                  <a:gd name="connsiteX345" fmla="*/ 2332722 w 3024845"/>
                  <a:gd name="connsiteY345" fmla="*/ 678798 h 1059043"/>
                  <a:gd name="connsiteX346" fmla="*/ 2332722 w 3024845"/>
                  <a:gd name="connsiteY346" fmla="*/ 665827 h 1059043"/>
                  <a:gd name="connsiteX347" fmla="*/ 2348936 w 3024845"/>
                  <a:gd name="connsiteY347" fmla="*/ 665827 h 1059043"/>
                  <a:gd name="connsiteX348" fmla="*/ 2348936 w 3024845"/>
                  <a:gd name="connsiteY348" fmla="*/ 486400 h 1059043"/>
                  <a:gd name="connsiteX349" fmla="*/ 2355016 w 3024845"/>
                  <a:gd name="connsiteY349" fmla="*/ 479914 h 1059043"/>
                  <a:gd name="connsiteX350" fmla="*/ 2427977 w 3024845"/>
                  <a:gd name="connsiteY350" fmla="*/ 479914 h 1059043"/>
                  <a:gd name="connsiteX351" fmla="*/ 2427977 w 3024845"/>
                  <a:gd name="connsiteY351" fmla="*/ 488562 h 1059043"/>
                  <a:gd name="connsiteX352" fmla="*/ 2438110 w 3024845"/>
                  <a:gd name="connsiteY352" fmla="*/ 488562 h 1059043"/>
                  <a:gd name="connsiteX353" fmla="*/ 2438110 w 3024845"/>
                  <a:gd name="connsiteY353" fmla="*/ 603136 h 1059043"/>
                  <a:gd name="connsiteX354" fmla="*/ 2460404 w 3024845"/>
                  <a:gd name="connsiteY354" fmla="*/ 603136 h 1059043"/>
                  <a:gd name="connsiteX355" fmla="*/ 2460404 w 3024845"/>
                  <a:gd name="connsiteY355" fmla="*/ 536121 h 1059043"/>
                  <a:gd name="connsiteX356" fmla="*/ 2486751 w 3024845"/>
                  <a:gd name="connsiteY356" fmla="*/ 536121 h 1059043"/>
                  <a:gd name="connsiteX357" fmla="*/ 2490804 w 3024845"/>
                  <a:gd name="connsiteY357" fmla="*/ 531797 h 1059043"/>
                  <a:gd name="connsiteX358" fmla="*/ 2498911 w 3024845"/>
                  <a:gd name="connsiteY358" fmla="*/ 531797 h 1059043"/>
                  <a:gd name="connsiteX359" fmla="*/ 2502964 w 3024845"/>
                  <a:gd name="connsiteY359" fmla="*/ 536121 h 1059043"/>
                  <a:gd name="connsiteX360" fmla="*/ 2525258 w 3024845"/>
                  <a:gd name="connsiteY360" fmla="*/ 536121 h 1059043"/>
                  <a:gd name="connsiteX361" fmla="*/ 2525258 w 3024845"/>
                  <a:gd name="connsiteY361" fmla="*/ 419385 h 1059043"/>
                  <a:gd name="connsiteX362" fmla="*/ 2582005 w 3024845"/>
                  <a:gd name="connsiteY362" fmla="*/ 408576 h 1059043"/>
                  <a:gd name="connsiteX363" fmla="*/ 2582005 w 3024845"/>
                  <a:gd name="connsiteY363" fmla="*/ 409657 h 1059043"/>
                  <a:gd name="connsiteX364" fmla="*/ 2582005 w 3024845"/>
                  <a:gd name="connsiteY364" fmla="*/ 417223 h 1059043"/>
                  <a:gd name="connsiteX365" fmla="*/ 2608352 w 3024845"/>
                  <a:gd name="connsiteY365" fmla="*/ 417223 h 1059043"/>
                  <a:gd name="connsiteX366" fmla="*/ 2608352 w 3024845"/>
                  <a:gd name="connsiteY366" fmla="*/ 672313 h 1059043"/>
                  <a:gd name="connsiteX367" fmla="*/ 2630646 w 3024845"/>
                  <a:gd name="connsiteY367" fmla="*/ 672313 h 1059043"/>
                  <a:gd name="connsiteX368" fmla="*/ 2630646 w 3024845"/>
                  <a:gd name="connsiteY368" fmla="*/ 667989 h 1059043"/>
                  <a:gd name="connsiteX369" fmla="*/ 2642806 w 3024845"/>
                  <a:gd name="connsiteY369" fmla="*/ 667989 h 1059043"/>
                  <a:gd name="connsiteX370" fmla="*/ 2642806 w 3024845"/>
                  <a:gd name="connsiteY370" fmla="*/ 672313 h 1059043"/>
                  <a:gd name="connsiteX371" fmla="*/ 2667126 w 3024845"/>
                  <a:gd name="connsiteY371" fmla="*/ 672313 h 1059043"/>
                  <a:gd name="connsiteX372" fmla="*/ 2667126 w 3024845"/>
                  <a:gd name="connsiteY372" fmla="*/ 659342 h 1059043"/>
                  <a:gd name="connsiteX373" fmla="*/ 2695500 w 3024845"/>
                  <a:gd name="connsiteY373" fmla="*/ 659342 h 1059043"/>
                  <a:gd name="connsiteX374" fmla="*/ 2707660 w 3024845"/>
                  <a:gd name="connsiteY374" fmla="*/ 655018 h 1059043"/>
                  <a:gd name="connsiteX375" fmla="*/ 2727927 w 3024845"/>
                  <a:gd name="connsiteY375" fmla="*/ 659342 h 1059043"/>
                  <a:gd name="connsiteX376" fmla="*/ 2727927 w 3024845"/>
                  <a:gd name="connsiteY376" fmla="*/ 642048 h 1059043"/>
                  <a:gd name="connsiteX377" fmla="*/ 2736034 w 3024845"/>
                  <a:gd name="connsiteY377" fmla="*/ 642048 h 1059043"/>
                  <a:gd name="connsiteX378" fmla="*/ 2736034 w 3024845"/>
                  <a:gd name="connsiteY378" fmla="*/ 629077 h 1059043"/>
                  <a:gd name="connsiteX379" fmla="*/ 2792781 w 3024845"/>
                  <a:gd name="connsiteY379" fmla="*/ 629077 h 1059043"/>
                  <a:gd name="connsiteX380" fmla="*/ 2792781 w 3024845"/>
                  <a:gd name="connsiteY380" fmla="*/ 598812 h 1059043"/>
                  <a:gd name="connsiteX381" fmla="*/ 2811021 w 3024845"/>
                  <a:gd name="connsiteY381" fmla="*/ 598812 h 1059043"/>
                  <a:gd name="connsiteX382" fmla="*/ 2811021 w 3024845"/>
                  <a:gd name="connsiteY382" fmla="*/ 592327 h 1059043"/>
                  <a:gd name="connsiteX383" fmla="*/ 2823181 w 3024845"/>
                  <a:gd name="connsiteY383" fmla="*/ 592327 h 1059043"/>
                  <a:gd name="connsiteX384" fmla="*/ 2823181 w 3024845"/>
                  <a:gd name="connsiteY384" fmla="*/ 598812 h 1059043"/>
                  <a:gd name="connsiteX385" fmla="*/ 2839395 w 3024845"/>
                  <a:gd name="connsiteY385" fmla="*/ 598812 h 1059043"/>
                  <a:gd name="connsiteX386" fmla="*/ 2839395 w 3024845"/>
                  <a:gd name="connsiteY386" fmla="*/ 648533 h 1059043"/>
                  <a:gd name="connsiteX387" fmla="*/ 2871822 w 3024845"/>
                  <a:gd name="connsiteY387" fmla="*/ 648533 h 1059043"/>
                  <a:gd name="connsiteX388" fmla="*/ 2871822 w 3024845"/>
                  <a:gd name="connsiteY388" fmla="*/ 622592 h 1059043"/>
                  <a:gd name="connsiteX389" fmla="*/ 2910329 w 3024845"/>
                  <a:gd name="connsiteY389" fmla="*/ 622592 h 1059043"/>
                  <a:gd name="connsiteX390" fmla="*/ 2910329 w 3024845"/>
                  <a:gd name="connsiteY390" fmla="*/ 592327 h 1059043"/>
                  <a:gd name="connsiteX391" fmla="*/ 2958970 w 3024845"/>
                  <a:gd name="connsiteY391" fmla="*/ 592327 h 1059043"/>
                  <a:gd name="connsiteX392" fmla="*/ 2958970 w 3024845"/>
                  <a:gd name="connsiteY392" fmla="*/ 703483 h 1059043"/>
                  <a:gd name="connsiteX393" fmla="*/ 2958970 w 3024845"/>
                  <a:gd name="connsiteY393" fmla="*/ 717262 h 1059043"/>
                  <a:gd name="connsiteX394" fmla="*/ 3024845 w 3024845"/>
                  <a:gd name="connsiteY394" fmla="*/ 717262 h 1059043"/>
                  <a:gd name="connsiteX395" fmla="*/ 3024845 w 3024845"/>
                  <a:gd name="connsiteY395" fmla="*/ 1059043 h 1059043"/>
                  <a:gd name="connsiteX396" fmla="*/ 2054 w 3024845"/>
                  <a:gd name="connsiteY396" fmla="*/ 1056710 h 1059043"/>
                  <a:gd name="connsiteX397" fmla="*/ 0 w 3024845"/>
                  <a:gd name="connsiteY397" fmla="*/ 622592 h 1059043"/>
                  <a:gd name="connsiteX398" fmla="*/ 20267 w 3024845"/>
                  <a:gd name="connsiteY398" fmla="*/ 622592 h 1059043"/>
                  <a:gd name="connsiteX399" fmla="*/ 20774 w 3024845"/>
                  <a:gd name="connsiteY399" fmla="*/ 621511 h 1059043"/>
                  <a:gd name="connsiteX400" fmla="*/ 24320 w 3024845"/>
                  <a:gd name="connsiteY400" fmla="*/ 613945 h 1059043"/>
                  <a:gd name="connsiteX401" fmla="*/ 26094 w 3024845"/>
                  <a:gd name="connsiteY401" fmla="*/ 614215 h 1059043"/>
                  <a:gd name="connsiteX402" fmla="*/ 38507 w 3024845"/>
                  <a:gd name="connsiteY402" fmla="*/ 616106 h 1059043"/>
                  <a:gd name="connsiteX403" fmla="*/ 39014 w 3024845"/>
                  <a:gd name="connsiteY403" fmla="*/ 617458 h 1059043"/>
                  <a:gd name="connsiteX404" fmla="*/ 42560 w 3024845"/>
                  <a:gd name="connsiteY404" fmla="*/ 626915 h 1059043"/>
                  <a:gd name="connsiteX405" fmla="*/ 68907 w 3024845"/>
                  <a:gd name="connsiteY405" fmla="*/ 629077 h 1059043"/>
                  <a:gd name="connsiteX406" fmla="*/ 68907 w 3024845"/>
                  <a:gd name="connsiteY406" fmla="*/ 505856 h 1059043"/>
                  <a:gd name="connsiteX407" fmla="*/ 70934 w 3024845"/>
                  <a:gd name="connsiteY407" fmla="*/ 505856 h 1059043"/>
                  <a:gd name="connsiteX408" fmla="*/ 85121 w 3024845"/>
                  <a:gd name="connsiteY408" fmla="*/ 505856 h 1059043"/>
                  <a:gd name="connsiteX409" fmla="*/ 85121 w 3024845"/>
                  <a:gd name="connsiteY409" fmla="*/ 369664 h 1059043"/>
                  <a:gd name="connsiteX410" fmla="*/ 86894 w 3024845"/>
                  <a:gd name="connsiteY410" fmla="*/ 369664 h 1059043"/>
                  <a:gd name="connsiteX411" fmla="*/ 99308 w 3024845"/>
                  <a:gd name="connsiteY411" fmla="*/ 369664 h 1059043"/>
                  <a:gd name="connsiteX412" fmla="*/ 99308 w 3024845"/>
                  <a:gd name="connsiteY412" fmla="*/ 255090 h 1059043"/>
                  <a:gd name="connsiteX413" fmla="*/ 103361 w 3024845"/>
                  <a:gd name="connsiteY413" fmla="*/ 226986 h 1059043"/>
                  <a:gd name="connsiteX414" fmla="*/ 105388 w 3024845"/>
                  <a:gd name="connsiteY414" fmla="*/ 226986 h 1059043"/>
                  <a:gd name="connsiteX415" fmla="*/ 119575 w 3024845"/>
                  <a:gd name="connsiteY41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90854 w 3024845"/>
                  <a:gd name="connsiteY330" fmla="*/ 276707 h 1059043"/>
                  <a:gd name="connsiteX331" fmla="*/ 2180720 w 3024845"/>
                  <a:gd name="connsiteY331" fmla="*/ 555577 h 1059043"/>
                  <a:gd name="connsiteX332" fmla="*/ 2245574 w 3024845"/>
                  <a:gd name="connsiteY332" fmla="*/ 555577 h 1059043"/>
                  <a:gd name="connsiteX333" fmla="*/ 2245574 w 3024845"/>
                  <a:gd name="connsiteY333" fmla="*/ 631239 h 1059043"/>
                  <a:gd name="connsiteX334" fmla="*/ 2253681 w 3024845"/>
                  <a:gd name="connsiteY334" fmla="*/ 631239 h 1059043"/>
                  <a:gd name="connsiteX335" fmla="*/ 2255708 w 3024845"/>
                  <a:gd name="connsiteY335" fmla="*/ 624754 h 1059043"/>
                  <a:gd name="connsiteX336" fmla="*/ 2261788 w 3024845"/>
                  <a:gd name="connsiteY336" fmla="*/ 624754 h 1059043"/>
                  <a:gd name="connsiteX337" fmla="*/ 2263815 w 3024845"/>
                  <a:gd name="connsiteY337" fmla="*/ 633401 h 1059043"/>
                  <a:gd name="connsiteX338" fmla="*/ 2275975 w 3024845"/>
                  <a:gd name="connsiteY338" fmla="*/ 633401 h 1059043"/>
                  <a:gd name="connsiteX339" fmla="*/ 2275975 w 3024845"/>
                  <a:gd name="connsiteY339" fmla="*/ 626915 h 1059043"/>
                  <a:gd name="connsiteX340" fmla="*/ 2298268 w 3024845"/>
                  <a:gd name="connsiteY340" fmla="*/ 626915 h 1059043"/>
                  <a:gd name="connsiteX341" fmla="*/ 2298268 w 3024845"/>
                  <a:gd name="connsiteY341" fmla="*/ 633401 h 1059043"/>
                  <a:gd name="connsiteX342" fmla="*/ 2318535 w 3024845"/>
                  <a:gd name="connsiteY342" fmla="*/ 633401 h 1059043"/>
                  <a:gd name="connsiteX343" fmla="*/ 2318535 w 3024845"/>
                  <a:gd name="connsiteY343" fmla="*/ 678798 h 1059043"/>
                  <a:gd name="connsiteX344" fmla="*/ 2332722 w 3024845"/>
                  <a:gd name="connsiteY344" fmla="*/ 678798 h 1059043"/>
                  <a:gd name="connsiteX345" fmla="*/ 2332722 w 3024845"/>
                  <a:gd name="connsiteY345" fmla="*/ 665827 h 1059043"/>
                  <a:gd name="connsiteX346" fmla="*/ 2348936 w 3024845"/>
                  <a:gd name="connsiteY346" fmla="*/ 665827 h 1059043"/>
                  <a:gd name="connsiteX347" fmla="*/ 2348936 w 3024845"/>
                  <a:gd name="connsiteY347" fmla="*/ 486400 h 1059043"/>
                  <a:gd name="connsiteX348" fmla="*/ 2355016 w 3024845"/>
                  <a:gd name="connsiteY348" fmla="*/ 479914 h 1059043"/>
                  <a:gd name="connsiteX349" fmla="*/ 2427977 w 3024845"/>
                  <a:gd name="connsiteY349" fmla="*/ 479914 h 1059043"/>
                  <a:gd name="connsiteX350" fmla="*/ 2427977 w 3024845"/>
                  <a:gd name="connsiteY350" fmla="*/ 488562 h 1059043"/>
                  <a:gd name="connsiteX351" fmla="*/ 2438110 w 3024845"/>
                  <a:gd name="connsiteY351" fmla="*/ 488562 h 1059043"/>
                  <a:gd name="connsiteX352" fmla="*/ 2438110 w 3024845"/>
                  <a:gd name="connsiteY352" fmla="*/ 603136 h 1059043"/>
                  <a:gd name="connsiteX353" fmla="*/ 2460404 w 3024845"/>
                  <a:gd name="connsiteY353" fmla="*/ 603136 h 1059043"/>
                  <a:gd name="connsiteX354" fmla="*/ 2460404 w 3024845"/>
                  <a:gd name="connsiteY354" fmla="*/ 536121 h 1059043"/>
                  <a:gd name="connsiteX355" fmla="*/ 2486751 w 3024845"/>
                  <a:gd name="connsiteY355" fmla="*/ 536121 h 1059043"/>
                  <a:gd name="connsiteX356" fmla="*/ 2490804 w 3024845"/>
                  <a:gd name="connsiteY356" fmla="*/ 531797 h 1059043"/>
                  <a:gd name="connsiteX357" fmla="*/ 2498911 w 3024845"/>
                  <a:gd name="connsiteY357" fmla="*/ 531797 h 1059043"/>
                  <a:gd name="connsiteX358" fmla="*/ 2502964 w 3024845"/>
                  <a:gd name="connsiteY358" fmla="*/ 536121 h 1059043"/>
                  <a:gd name="connsiteX359" fmla="*/ 2525258 w 3024845"/>
                  <a:gd name="connsiteY359" fmla="*/ 536121 h 1059043"/>
                  <a:gd name="connsiteX360" fmla="*/ 2525258 w 3024845"/>
                  <a:gd name="connsiteY360" fmla="*/ 419385 h 1059043"/>
                  <a:gd name="connsiteX361" fmla="*/ 2582005 w 3024845"/>
                  <a:gd name="connsiteY361" fmla="*/ 408576 h 1059043"/>
                  <a:gd name="connsiteX362" fmla="*/ 2582005 w 3024845"/>
                  <a:gd name="connsiteY362" fmla="*/ 409657 h 1059043"/>
                  <a:gd name="connsiteX363" fmla="*/ 2582005 w 3024845"/>
                  <a:gd name="connsiteY363" fmla="*/ 417223 h 1059043"/>
                  <a:gd name="connsiteX364" fmla="*/ 2608352 w 3024845"/>
                  <a:gd name="connsiteY364" fmla="*/ 417223 h 1059043"/>
                  <a:gd name="connsiteX365" fmla="*/ 2608352 w 3024845"/>
                  <a:gd name="connsiteY365" fmla="*/ 672313 h 1059043"/>
                  <a:gd name="connsiteX366" fmla="*/ 2630646 w 3024845"/>
                  <a:gd name="connsiteY366" fmla="*/ 672313 h 1059043"/>
                  <a:gd name="connsiteX367" fmla="*/ 2630646 w 3024845"/>
                  <a:gd name="connsiteY367" fmla="*/ 667989 h 1059043"/>
                  <a:gd name="connsiteX368" fmla="*/ 2642806 w 3024845"/>
                  <a:gd name="connsiteY368" fmla="*/ 667989 h 1059043"/>
                  <a:gd name="connsiteX369" fmla="*/ 2642806 w 3024845"/>
                  <a:gd name="connsiteY369" fmla="*/ 672313 h 1059043"/>
                  <a:gd name="connsiteX370" fmla="*/ 2667126 w 3024845"/>
                  <a:gd name="connsiteY370" fmla="*/ 672313 h 1059043"/>
                  <a:gd name="connsiteX371" fmla="*/ 2667126 w 3024845"/>
                  <a:gd name="connsiteY371" fmla="*/ 659342 h 1059043"/>
                  <a:gd name="connsiteX372" fmla="*/ 2695500 w 3024845"/>
                  <a:gd name="connsiteY372" fmla="*/ 659342 h 1059043"/>
                  <a:gd name="connsiteX373" fmla="*/ 2707660 w 3024845"/>
                  <a:gd name="connsiteY373" fmla="*/ 655018 h 1059043"/>
                  <a:gd name="connsiteX374" fmla="*/ 2727927 w 3024845"/>
                  <a:gd name="connsiteY374" fmla="*/ 659342 h 1059043"/>
                  <a:gd name="connsiteX375" fmla="*/ 2727927 w 3024845"/>
                  <a:gd name="connsiteY375" fmla="*/ 642048 h 1059043"/>
                  <a:gd name="connsiteX376" fmla="*/ 2736034 w 3024845"/>
                  <a:gd name="connsiteY376" fmla="*/ 642048 h 1059043"/>
                  <a:gd name="connsiteX377" fmla="*/ 2736034 w 3024845"/>
                  <a:gd name="connsiteY377" fmla="*/ 629077 h 1059043"/>
                  <a:gd name="connsiteX378" fmla="*/ 2792781 w 3024845"/>
                  <a:gd name="connsiteY378" fmla="*/ 629077 h 1059043"/>
                  <a:gd name="connsiteX379" fmla="*/ 2792781 w 3024845"/>
                  <a:gd name="connsiteY379" fmla="*/ 598812 h 1059043"/>
                  <a:gd name="connsiteX380" fmla="*/ 2811021 w 3024845"/>
                  <a:gd name="connsiteY380" fmla="*/ 598812 h 1059043"/>
                  <a:gd name="connsiteX381" fmla="*/ 2811021 w 3024845"/>
                  <a:gd name="connsiteY381" fmla="*/ 592327 h 1059043"/>
                  <a:gd name="connsiteX382" fmla="*/ 2823181 w 3024845"/>
                  <a:gd name="connsiteY382" fmla="*/ 592327 h 1059043"/>
                  <a:gd name="connsiteX383" fmla="*/ 2823181 w 3024845"/>
                  <a:gd name="connsiteY383" fmla="*/ 598812 h 1059043"/>
                  <a:gd name="connsiteX384" fmla="*/ 2839395 w 3024845"/>
                  <a:gd name="connsiteY384" fmla="*/ 598812 h 1059043"/>
                  <a:gd name="connsiteX385" fmla="*/ 2839395 w 3024845"/>
                  <a:gd name="connsiteY385" fmla="*/ 648533 h 1059043"/>
                  <a:gd name="connsiteX386" fmla="*/ 2871822 w 3024845"/>
                  <a:gd name="connsiteY386" fmla="*/ 648533 h 1059043"/>
                  <a:gd name="connsiteX387" fmla="*/ 2871822 w 3024845"/>
                  <a:gd name="connsiteY387" fmla="*/ 622592 h 1059043"/>
                  <a:gd name="connsiteX388" fmla="*/ 2910329 w 3024845"/>
                  <a:gd name="connsiteY388" fmla="*/ 622592 h 1059043"/>
                  <a:gd name="connsiteX389" fmla="*/ 2910329 w 3024845"/>
                  <a:gd name="connsiteY389" fmla="*/ 592327 h 1059043"/>
                  <a:gd name="connsiteX390" fmla="*/ 2958970 w 3024845"/>
                  <a:gd name="connsiteY390" fmla="*/ 592327 h 1059043"/>
                  <a:gd name="connsiteX391" fmla="*/ 2958970 w 3024845"/>
                  <a:gd name="connsiteY391" fmla="*/ 703483 h 1059043"/>
                  <a:gd name="connsiteX392" fmla="*/ 2958970 w 3024845"/>
                  <a:gd name="connsiteY392" fmla="*/ 717262 h 1059043"/>
                  <a:gd name="connsiteX393" fmla="*/ 3024845 w 3024845"/>
                  <a:gd name="connsiteY393" fmla="*/ 717262 h 1059043"/>
                  <a:gd name="connsiteX394" fmla="*/ 3024845 w 3024845"/>
                  <a:gd name="connsiteY394" fmla="*/ 1059043 h 1059043"/>
                  <a:gd name="connsiteX395" fmla="*/ 2054 w 3024845"/>
                  <a:gd name="connsiteY395" fmla="*/ 1056710 h 1059043"/>
                  <a:gd name="connsiteX396" fmla="*/ 0 w 3024845"/>
                  <a:gd name="connsiteY396" fmla="*/ 622592 h 1059043"/>
                  <a:gd name="connsiteX397" fmla="*/ 20267 w 3024845"/>
                  <a:gd name="connsiteY397" fmla="*/ 622592 h 1059043"/>
                  <a:gd name="connsiteX398" fmla="*/ 20774 w 3024845"/>
                  <a:gd name="connsiteY398" fmla="*/ 621511 h 1059043"/>
                  <a:gd name="connsiteX399" fmla="*/ 24320 w 3024845"/>
                  <a:gd name="connsiteY399" fmla="*/ 613945 h 1059043"/>
                  <a:gd name="connsiteX400" fmla="*/ 26094 w 3024845"/>
                  <a:gd name="connsiteY400" fmla="*/ 614215 h 1059043"/>
                  <a:gd name="connsiteX401" fmla="*/ 38507 w 3024845"/>
                  <a:gd name="connsiteY401" fmla="*/ 616106 h 1059043"/>
                  <a:gd name="connsiteX402" fmla="*/ 39014 w 3024845"/>
                  <a:gd name="connsiteY402" fmla="*/ 617458 h 1059043"/>
                  <a:gd name="connsiteX403" fmla="*/ 42560 w 3024845"/>
                  <a:gd name="connsiteY403" fmla="*/ 626915 h 1059043"/>
                  <a:gd name="connsiteX404" fmla="*/ 68907 w 3024845"/>
                  <a:gd name="connsiteY404" fmla="*/ 629077 h 1059043"/>
                  <a:gd name="connsiteX405" fmla="*/ 68907 w 3024845"/>
                  <a:gd name="connsiteY405" fmla="*/ 505856 h 1059043"/>
                  <a:gd name="connsiteX406" fmla="*/ 70934 w 3024845"/>
                  <a:gd name="connsiteY406" fmla="*/ 505856 h 1059043"/>
                  <a:gd name="connsiteX407" fmla="*/ 85121 w 3024845"/>
                  <a:gd name="connsiteY407" fmla="*/ 505856 h 1059043"/>
                  <a:gd name="connsiteX408" fmla="*/ 85121 w 3024845"/>
                  <a:gd name="connsiteY408" fmla="*/ 369664 h 1059043"/>
                  <a:gd name="connsiteX409" fmla="*/ 86894 w 3024845"/>
                  <a:gd name="connsiteY409" fmla="*/ 369664 h 1059043"/>
                  <a:gd name="connsiteX410" fmla="*/ 99308 w 3024845"/>
                  <a:gd name="connsiteY410" fmla="*/ 369664 h 1059043"/>
                  <a:gd name="connsiteX411" fmla="*/ 99308 w 3024845"/>
                  <a:gd name="connsiteY411" fmla="*/ 255090 h 1059043"/>
                  <a:gd name="connsiteX412" fmla="*/ 103361 w 3024845"/>
                  <a:gd name="connsiteY412" fmla="*/ 226986 h 1059043"/>
                  <a:gd name="connsiteX413" fmla="*/ 105388 w 3024845"/>
                  <a:gd name="connsiteY413" fmla="*/ 226986 h 1059043"/>
                  <a:gd name="connsiteX414" fmla="*/ 119575 w 3024845"/>
                  <a:gd name="connsiteY41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80720 w 3024845"/>
                  <a:gd name="connsiteY330" fmla="*/ 555577 h 1059043"/>
                  <a:gd name="connsiteX331" fmla="*/ 2245574 w 3024845"/>
                  <a:gd name="connsiteY331" fmla="*/ 555577 h 1059043"/>
                  <a:gd name="connsiteX332" fmla="*/ 2245574 w 3024845"/>
                  <a:gd name="connsiteY332" fmla="*/ 631239 h 1059043"/>
                  <a:gd name="connsiteX333" fmla="*/ 2253681 w 3024845"/>
                  <a:gd name="connsiteY333" fmla="*/ 631239 h 1059043"/>
                  <a:gd name="connsiteX334" fmla="*/ 2255708 w 3024845"/>
                  <a:gd name="connsiteY334" fmla="*/ 624754 h 1059043"/>
                  <a:gd name="connsiteX335" fmla="*/ 2261788 w 3024845"/>
                  <a:gd name="connsiteY335" fmla="*/ 624754 h 1059043"/>
                  <a:gd name="connsiteX336" fmla="*/ 2263815 w 3024845"/>
                  <a:gd name="connsiteY336" fmla="*/ 633401 h 1059043"/>
                  <a:gd name="connsiteX337" fmla="*/ 2275975 w 3024845"/>
                  <a:gd name="connsiteY337" fmla="*/ 633401 h 1059043"/>
                  <a:gd name="connsiteX338" fmla="*/ 2275975 w 3024845"/>
                  <a:gd name="connsiteY338" fmla="*/ 626915 h 1059043"/>
                  <a:gd name="connsiteX339" fmla="*/ 2298268 w 3024845"/>
                  <a:gd name="connsiteY339" fmla="*/ 626915 h 1059043"/>
                  <a:gd name="connsiteX340" fmla="*/ 2298268 w 3024845"/>
                  <a:gd name="connsiteY340" fmla="*/ 633401 h 1059043"/>
                  <a:gd name="connsiteX341" fmla="*/ 2318535 w 3024845"/>
                  <a:gd name="connsiteY341" fmla="*/ 633401 h 1059043"/>
                  <a:gd name="connsiteX342" fmla="*/ 2318535 w 3024845"/>
                  <a:gd name="connsiteY342" fmla="*/ 678798 h 1059043"/>
                  <a:gd name="connsiteX343" fmla="*/ 2332722 w 3024845"/>
                  <a:gd name="connsiteY343" fmla="*/ 678798 h 1059043"/>
                  <a:gd name="connsiteX344" fmla="*/ 2332722 w 3024845"/>
                  <a:gd name="connsiteY344" fmla="*/ 665827 h 1059043"/>
                  <a:gd name="connsiteX345" fmla="*/ 2348936 w 3024845"/>
                  <a:gd name="connsiteY345" fmla="*/ 665827 h 1059043"/>
                  <a:gd name="connsiteX346" fmla="*/ 2348936 w 3024845"/>
                  <a:gd name="connsiteY346" fmla="*/ 486400 h 1059043"/>
                  <a:gd name="connsiteX347" fmla="*/ 2355016 w 3024845"/>
                  <a:gd name="connsiteY347" fmla="*/ 479914 h 1059043"/>
                  <a:gd name="connsiteX348" fmla="*/ 2427977 w 3024845"/>
                  <a:gd name="connsiteY348" fmla="*/ 479914 h 1059043"/>
                  <a:gd name="connsiteX349" fmla="*/ 2427977 w 3024845"/>
                  <a:gd name="connsiteY349" fmla="*/ 488562 h 1059043"/>
                  <a:gd name="connsiteX350" fmla="*/ 2438110 w 3024845"/>
                  <a:gd name="connsiteY350" fmla="*/ 488562 h 1059043"/>
                  <a:gd name="connsiteX351" fmla="*/ 2438110 w 3024845"/>
                  <a:gd name="connsiteY351" fmla="*/ 603136 h 1059043"/>
                  <a:gd name="connsiteX352" fmla="*/ 2460404 w 3024845"/>
                  <a:gd name="connsiteY352" fmla="*/ 603136 h 1059043"/>
                  <a:gd name="connsiteX353" fmla="*/ 2460404 w 3024845"/>
                  <a:gd name="connsiteY353" fmla="*/ 536121 h 1059043"/>
                  <a:gd name="connsiteX354" fmla="*/ 2486751 w 3024845"/>
                  <a:gd name="connsiteY354" fmla="*/ 536121 h 1059043"/>
                  <a:gd name="connsiteX355" fmla="*/ 2490804 w 3024845"/>
                  <a:gd name="connsiteY355" fmla="*/ 531797 h 1059043"/>
                  <a:gd name="connsiteX356" fmla="*/ 2498911 w 3024845"/>
                  <a:gd name="connsiteY356" fmla="*/ 531797 h 1059043"/>
                  <a:gd name="connsiteX357" fmla="*/ 2502964 w 3024845"/>
                  <a:gd name="connsiteY357" fmla="*/ 536121 h 1059043"/>
                  <a:gd name="connsiteX358" fmla="*/ 2525258 w 3024845"/>
                  <a:gd name="connsiteY358" fmla="*/ 536121 h 1059043"/>
                  <a:gd name="connsiteX359" fmla="*/ 2525258 w 3024845"/>
                  <a:gd name="connsiteY359" fmla="*/ 419385 h 1059043"/>
                  <a:gd name="connsiteX360" fmla="*/ 2582005 w 3024845"/>
                  <a:gd name="connsiteY360" fmla="*/ 408576 h 1059043"/>
                  <a:gd name="connsiteX361" fmla="*/ 2582005 w 3024845"/>
                  <a:gd name="connsiteY361" fmla="*/ 409657 h 1059043"/>
                  <a:gd name="connsiteX362" fmla="*/ 2582005 w 3024845"/>
                  <a:gd name="connsiteY362" fmla="*/ 417223 h 1059043"/>
                  <a:gd name="connsiteX363" fmla="*/ 2608352 w 3024845"/>
                  <a:gd name="connsiteY363" fmla="*/ 417223 h 1059043"/>
                  <a:gd name="connsiteX364" fmla="*/ 2608352 w 3024845"/>
                  <a:gd name="connsiteY364" fmla="*/ 672313 h 1059043"/>
                  <a:gd name="connsiteX365" fmla="*/ 2630646 w 3024845"/>
                  <a:gd name="connsiteY365" fmla="*/ 672313 h 1059043"/>
                  <a:gd name="connsiteX366" fmla="*/ 2630646 w 3024845"/>
                  <a:gd name="connsiteY366" fmla="*/ 667989 h 1059043"/>
                  <a:gd name="connsiteX367" fmla="*/ 2642806 w 3024845"/>
                  <a:gd name="connsiteY367" fmla="*/ 667989 h 1059043"/>
                  <a:gd name="connsiteX368" fmla="*/ 2642806 w 3024845"/>
                  <a:gd name="connsiteY368" fmla="*/ 672313 h 1059043"/>
                  <a:gd name="connsiteX369" fmla="*/ 2667126 w 3024845"/>
                  <a:gd name="connsiteY369" fmla="*/ 672313 h 1059043"/>
                  <a:gd name="connsiteX370" fmla="*/ 2667126 w 3024845"/>
                  <a:gd name="connsiteY370" fmla="*/ 659342 h 1059043"/>
                  <a:gd name="connsiteX371" fmla="*/ 2695500 w 3024845"/>
                  <a:gd name="connsiteY371" fmla="*/ 659342 h 1059043"/>
                  <a:gd name="connsiteX372" fmla="*/ 2707660 w 3024845"/>
                  <a:gd name="connsiteY372" fmla="*/ 655018 h 1059043"/>
                  <a:gd name="connsiteX373" fmla="*/ 2727927 w 3024845"/>
                  <a:gd name="connsiteY373" fmla="*/ 659342 h 1059043"/>
                  <a:gd name="connsiteX374" fmla="*/ 2727927 w 3024845"/>
                  <a:gd name="connsiteY374" fmla="*/ 642048 h 1059043"/>
                  <a:gd name="connsiteX375" fmla="*/ 2736034 w 3024845"/>
                  <a:gd name="connsiteY375" fmla="*/ 642048 h 1059043"/>
                  <a:gd name="connsiteX376" fmla="*/ 2736034 w 3024845"/>
                  <a:gd name="connsiteY376" fmla="*/ 629077 h 1059043"/>
                  <a:gd name="connsiteX377" fmla="*/ 2792781 w 3024845"/>
                  <a:gd name="connsiteY377" fmla="*/ 629077 h 1059043"/>
                  <a:gd name="connsiteX378" fmla="*/ 2792781 w 3024845"/>
                  <a:gd name="connsiteY378" fmla="*/ 598812 h 1059043"/>
                  <a:gd name="connsiteX379" fmla="*/ 2811021 w 3024845"/>
                  <a:gd name="connsiteY379" fmla="*/ 598812 h 1059043"/>
                  <a:gd name="connsiteX380" fmla="*/ 2811021 w 3024845"/>
                  <a:gd name="connsiteY380" fmla="*/ 592327 h 1059043"/>
                  <a:gd name="connsiteX381" fmla="*/ 2823181 w 3024845"/>
                  <a:gd name="connsiteY381" fmla="*/ 592327 h 1059043"/>
                  <a:gd name="connsiteX382" fmla="*/ 2823181 w 3024845"/>
                  <a:gd name="connsiteY382" fmla="*/ 598812 h 1059043"/>
                  <a:gd name="connsiteX383" fmla="*/ 2839395 w 3024845"/>
                  <a:gd name="connsiteY383" fmla="*/ 598812 h 1059043"/>
                  <a:gd name="connsiteX384" fmla="*/ 2839395 w 3024845"/>
                  <a:gd name="connsiteY384" fmla="*/ 648533 h 1059043"/>
                  <a:gd name="connsiteX385" fmla="*/ 2871822 w 3024845"/>
                  <a:gd name="connsiteY385" fmla="*/ 648533 h 1059043"/>
                  <a:gd name="connsiteX386" fmla="*/ 2871822 w 3024845"/>
                  <a:gd name="connsiteY386" fmla="*/ 622592 h 1059043"/>
                  <a:gd name="connsiteX387" fmla="*/ 2910329 w 3024845"/>
                  <a:gd name="connsiteY387" fmla="*/ 622592 h 1059043"/>
                  <a:gd name="connsiteX388" fmla="*/ 2910329 w 3024845"/>
                  <a:gd name="connsiteY388" fmla="*/ 592327 h 1059043"/>
                  <a:gd name="connsiteX389" fmla="*/ 2958970 w 3024845"/>
                  <a:gd name="connsiteY389" fmla="*/ 592327 h 1059043"/>
                  <a:gd name="connsiteX390" fmla="*/ 2958970 w 3024845"/>
                  <a:gd name="connsiteY390" fmla="*/ 703483 h 1059043"/>
                  <a:gd name="connsiteX391" fmla="*/ 2958970 w 3024845"/>
                  <a:gd name="connsiteY391" fmla="*/ 717262 h 1059043"/>
                  <a:gd name="connsiteX392" fmla="*/ 3024845 w 3024845"/>
                  <a:gd name="connsiteY392" fmla="*/ 717262 h 1059043"/>
                  <a:gd name="connsiteX393" fmla="*/ 3024845 w 3024845"/>
                  <a:gd name="connsiteY393" fmla="*/ 1059043 h 1059043"/>
                  <a:gd name="connsiteX394" fmla="*/ 2054 w 3024845"/>
                  <a:gd name="connsiteY394" fmla="*/ 1056710 h 1059043"/>
                  <a:gd name="connsiteX395" fmla="*/ 0 w 3024845"/>
                  <a:gd name="connsiteY395" fmla="*/ 622592 h 1059043"/>
                  <a:gd name="connsiteX396" fmla="*/ 20267 w 3024845"/>
                  <a:gd name="connsiteY396" fmla="*/ 622592 h 1059043"/>
                  <a:gd name="connsiteX397" fmla="*/ 20774 w 3024845"/>
                  <a:gd name="connsiteY397" fmla="*/ 621511 h 1059043"/>
                  <a:gd name="connsiteX398" fmla="*/ 24320 w 3024845"/>
                  <a:gd name="connsiteY398" fmla="*/ 613945 h 1059043"/>
                  <a:gd name="connsiteX399" fmla="*/ 26094 w 3024845"/>
                  <a:gd name="connsiteY399" fmla="*/ 614215 h 1059043"/>
                  <a:gd name="connsiteX400" fmla="*/ 38507 w 3024845"/>
                  <a:gd name="connsiteY400" fmla="*/ 616106 h 1059043"/>
                  <a:gd name="connsiteX401" fmla="*/ 39014 w 3024845"/>
                  <a:gd name="connsiteY401" fmla="*/ 617458 h 1059043"/>
                  <a:gd name="connsiteX402" fmla="*/ 42560 w 3024845"/>
                  <a:gd name="connsiteY402" fmla="*/ 626915 h 1059043"/>
                  <a:gd name="connsiteX403" fmla="*/ 68907 w 3024845"/>
                  <a:gd name="connsiteY403" fmla="*/ 629077 h 1059043"/>
                  <a:gd name="connsiteX404" fmla="*/ 68907 w 3024845"/>
                  <a:gd name="connsiteY404" fmla="*/ 505856 h 1059043"/>
                  <a:gd name="connsiteX405" fmla="*/ 70934 w 3024845"/>
                  <a:gd name="connsiteY405" fmla="*/ 505856 h 1059043"/>
                  <a:gd name="connsiteX406" fmla="*/ 85121 w 3024845"/>
                  <a:gd name="connsiteY406" fmla="*/ 505856 h 1059043"/>
                  <a:gd name="connsiteX407" fmla="*/ 85121 w 3024845"/>
                  <a:gd name="connsiteY407" fmla="*/ 369664 h 1059043"/>
                  <a:gd name="connsiteX408" fmla="*/ 86894 w 3024845"/>
                  <a:gd name="connsiteY408" fmla="*/ 369664 h 1059043"/>
                  <a:gd name="connsiteX409" fmla="*/ 99308 w 3024845"/>
                  <a:gd name="connsiteY409" fmla="*/ 369664 h 1059043"/>
                  <a:gd name="connsiteX410" fmla="*/ 99308 w 3024845"/>
                  <a:gd name="connsiteY410" fmla="*/ 255090 h 1059043"/>
                  <a:gd name="connsiteX411" fmla="*/ 103361 w 3024845"/>
                  <a:gd name="connsiteY411" fmla="*/ 226986 h 1059043"/>
                  <a:gd name="connsiteX412" fmla="*/ 105388 w 3024845"/>
                  <a:gd name="connsiteY412" fmla="*/ 226986 h 1059043"/>
                  <a:gd name="connsiteX413" fmla="*/ 119575 w 3024845"/>
                  <a:gd name="connsiteY41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0720 w 3024845"/>
                  <a:gd name="connsiteY329" fmla="*/ 555577 h 1059043"/>
                  <a:gd name="connsiteX330" fmla="*/ 2245574 w 3024845"/>
                  <a:gd name="connsiteY330" fmla="*/ 555577 h 1059043"/>
                  <a:gd name="connsiteX331" fmla="*/ 2245574 w 3024845"/>
                  <a:gd name="connsiteY331" fmla="*/ 631239 h 1059043"/>
                  <a:gd name="connsiteX332" fmla="*/ 2253681 w 3024845"/>
                  <a:gd name="connsiteY332" fmla="*/ 631239 h 1059043"/>
                  <a:gd name="connsiteX333" fmla="*/ 2255708 w 3024845"/>
                  <a:gd name="connsiteY333" fmla="*/ 624754 h 1059043"/>
                  <a:gd name="connsiteX334" fmla="*/ 2261788 w 3024845"/>
                  <a:gd name="connsiteY334" fmla="*/ 624754 h 1059043"/>
                  <a:gd name="connsiteX335" fmla="*/ 2263815 w 3024845"/>
                  <a:gd name="connsiteY335" fmla="*/ 633401 h 1059043"/>
                  <a:gd name="connsiteX336" fmla="*/ 2275975 w 3024845"/>
                  <a:gd name="connsiteY336" fmla="*/ 633401 h 1059043"/>
                  <a:gd name="connsiteX337" fmla="*/ 2275975 w 3024845"/>
                  <a:gd name="connsiteY337" fmla="*/ 626915 h 1059043"/>
                  <a:gd name="connsiteX338" fmla="*/ 2298268 w 3024845"/>
                  <a:gd name="connsiteY338" fmla="*/ 626915 h 1059043"/>
                  <a:gd name="connsiteX339" fmla="*/ 2298268 w 3024845"/>
                  <a:gd name="connsiteY339" fmla="*/ 633401 h 1059043"/>
                  <a:gd name="connsiteX340" fmla="*/ 2318535 w 3024845"/>
                  <a:gd name="connsiteY340" fmla="*/ 633401 h 1059043"/>
                  <a:gd name="connsiteX341" fmla="*/ 2318535 w 3024845"/>
                  <a:gd name="connsiteY341" fmla="*/ 678798 h 1059043"/>
                  <a:gd name="connsiteX342" fmla="*/ 2332722 w 3024845"/>
                  <a:gd name="connsiteY342" fmla="*/ 678798 h 1059043"/>
                  <a:gd name="connsiteX343" fmla="*/ 2332722 w 3024845"/>
                  <a:gd name="connsiteY343" fmla="*/ 665827 h 1059043"/>
                  <a:gd name="connsiteX344" fmla="*/ 2348936 w 3024845"/>
                  <a:gd name="connsiteY344" fmla="*/ 665827 h 1059043"/>
                  <a:gd name="connsiteX345" fmla="*/ 2348936 w 3024845"/>
                  <a:gd name="connsiteY345" fmla="*/ 486400 h 1059043"/>
                  <a:gd name="connsiteX346" fmla="*/ 2355016 w 3024845"/>
                  <a:gd name="connsiteY346" fmla="*/ 479914 h 1059043"/>
                  <a:gd name="connsiteX347" fmla="*/ 2427977 w 3024845"/>
                  <a:gd name="connsiteY347" fmla="*/ 479914 h 1059043"/>
                  <a:gd name="connsiteX348" fmla="*/ 2427977 w 3024845"/>
                  <a:gd name="connsiteY348" fmla="*/ 488562 h 1059043"/>
                  <a:gd name="connsiteX349" fmla="*/ 2438110 w 3024845"/>
                  <a:gd name="connsiteY349" fmla="*/ 488562 h 1059043"/>
                  <a:gd name="connsiteX350" fmla="*/ 2438110 w 3024845"/>
                  <a:gd name="connsiteY350" fmla="*/ 603136 h 1059043"/>
                  <a:gd name="connsiteX351" fmla="*/ 2460404 w 3024845"/>
                  <a:gd name="connsiteY351" fmla="*/ 603136 h 1059043"/>
                  <a:gd name="connsiteX352" fmla="*/ 2460404 w 3024845"/>
                  <a:gd name="connsiteY352" fmla="*/ 536121 h 1059043"/>
                  <a:gd name="connsiteX353" fmla="*/ 2486751 w 3024845"/>
                  <a:gd name="connsiteY353" fmla="*/ 536121 h 1059043"/>
                  <a:gd name="connsiteX354" fmla="*/ 2490804 w 3024845"/>
                  <a:gd name="connsiteY354" fmla="*/ 531797 h 1059043"/>
                  <a:gd name="connsiteX355" fmla="*/ 2498911 w 3024845"/>
                  <a:gd name="connsiteY355" fmla="*/ 531797 h 1059043"/>
                  <a:gd name="connsiteX356" fmla="*/ 2502964 w 3024845"/>
                  <a:gd name="connsiteY356" fmla="*/ 536121 h 1059043"/>
                  <a:gd name="connsiteX357" fmla="*/ 2525258 w 3024845"/>
                  <a:gd name="connsiteY357" fmla="*/ 536121 h 1059043"/>
                  <a:gd name="connsiteX358" fmla="*/ 2525258 w 3024845"/>
                  <a:gd name="connsiteY358" fmla="*/ 419385 h 1059043"/>
                  <a:gd name="connsiteX359" fmla="*/ 2582005 w 3024845"/>
                  <a:gd name="connsiteY359" fmla="*/ 408576 h 1059043"/>
                  <a:gd name="connsiteX360" fmla="*/ 2582005 w 3024845"/>
                  <a:gd name="connsiteY360" fmla="*/ 409657 h 1059043"/>
                  <a:gd name="connsiteX361" fmla="*/ 2582005 w 3024845"/>
                  <a:gd name="connsiteY361" fmla="*/ 417223 h 1059043"/>
                  <a:gd name="connsiteX362" fmla="*/ 2608352 w 3024845"/>
                  <a:gd name="connsiteY362" fmla="*/ 417223 h 1059043"/>
                  <a:gd name="connsiteX363" fmla="*/ 2608352 w 3024845"/>
                  <a:gd name="connsiteY363" fmla="*/ 672313 h 1059043"/>
                  <a:gd name="connsiteX364" fmla="*/ 2630646 w 3024845"/>
                  <a:gd name="connsiteY364" fmla="*/ 672313 h 1059043"/>
                  <a:gd name="connsiteX365" fmla="*/ 2630646 w 3024845"/>
                  <a:gd name="connsiteY365" fmla="*/ 667989 h 1059043"/>
                  <a:gd name="connsiteX366" fmla="*/ 2642806 w 3024845"/>
                  <a:gd name="connsiteY366" fmla="*/ 667989 h 1059043"/>
                  <a:gd name="connsiteX367" fmla="*/ 2642806 w 3024845"/>
                  <a:gd name="connsiteY367" fmla="*/ 672313 h 1059043"/>
                  <a:gd name="connsiteX368" fmla="*/ 2667126 w 3024845"/>
                  <a:gd name="connsiteY368" fmla="*/ 672313 h 1059043"/>
                  <a:gd name="connsiteX369" fmla="*/ 2667126 w 3024845"/>
                  <a:gd name="connsiteY369" fmla="*/ 659342 h 1059043"/>
                  <a:gd name="connsiteX370" fmla="*/ 2695500 w 3024845"/>
                  <a:gd name="connsiteY370" fmla="*/ 659342 h 1059043"/>
                  <a:gd name="connsiteX371" fmla="*/ 2707660 w 3024845"/>
                  <a:gd name="connsiteY371" fmla="*/ 655018 h 1059043"/>
                  <a:gd name="connsiteX372" fmla="*/ 2727927 w 3024845"/>
                  <a:gd name="connsiteY372" fmla="*/ 659342 h 1059043"/>
                  <a:gd name="connsiteX373" fmla="*/ 2727927 w 3024845"/>
                  <a:gd name="connsiteY373" fmla="*/ 642048 h 1059043"/>
                  <a:gd name="connsiteX374" fmla="*/ 2736034 w 3024845"/>
                  <a:gd name="connsiteY374" fmla="*/ 642048 h 1059043"/>
                  <a:gd name="connsiteX375" fmla="*/ 2736034 w 3024845"/>
                  <a:gd name="connsiteY375" fmla="*/ 629077 h 1059043"/>
                  <a:gd name="connsiteX376" fmla="*/ 2792781 w 3024845"/>
                  <a:gd name="connsiteY376" fmla="*/ 629077 h 1059043"/>
                  <a:gd name="connsiteX377" fmla="*/ 2792781 w 3024845"/>
                  <a:gd name="connsiteY377" fmla="*/ 598812 h 1059043"/>
                  <a:gd name="connsiteX378" fmla="*/ 2811021 w 3024845"/>
                  <a:gd name="connsiteY378" fmla="*/ 598812 h 1059043"/>
                  <a:gd name="connsiteX379" fmla="*/ 2811021 w 3024845"/>
                  <a:gd name="connsiteY379" fmla="*/ 592327 h 1059043"/>
                  <a:gd name="connsiteX380" fmla="*/ 2823181 w 3024845"/>
                  <a:gd name="connsiteY380" fmla="*/ 592327 h 1059043"/>
                  <a:gd name="connsiteX381" fmla="*/ 2823181 w 3024845"/>
                  <a:gd name="connsiteY381" fmla="*/ 598812 h 1059043"/>
                  <a:gd name="connsiteX382" fmla="*/ 2839395 w 3024845"/>
                  <a:gd name="connsiteY382" fmla="*/ 598812 h 1059043"/>
                  <a:gd name="connsiteX383" fmla="*/ 2839395 w 3024845"/>
                  <a:gd name="connsiteY383" fmla="*/ 648533 h 1059043"/>
                  <a:gd name="connsiteX384" fmla="*/ 2871822 w 3024845"/>
                  <a:gd name="connsiteY384" fmla="*/ 648533 h 1059043"/>
                  <a:gd name="connsiteX385" fmla="*/ 2871822 w 3024845"/>
                  <a:gd name="connsiteY385" fmla="*/ 622592 h 1059043"/>
                  <a:gd name="connsiteX386" fmla="*/ 2910329 w 3024845"/>
                  <a:gd name="connsiteY386" fmla="*/ 622592 h 1059043"/>
                  <a:gd name="connsiteX387" fmla="*/ 2910329 w 3024845"/>
                  <a:gd name="connsiteY387" fmla="*/ 592327 h 1059043"/>
                  <a:gd name="connsiteX388" fmla="*/ 2958970 w 3024845"/>
                  <a:gd name="connsiteY388" fmla="*/ 592327 h 1059043"/>
                  <a:gd name="connsiteX389" fmla="*/ 2958970 w 3024845"/>
                  <a:gd name="connsiteY389" fmla="*/ 703483 h 1059043"/>
                  <a:gd name="connsiteX390" fmla="*/ 2958970 w 3024845"/>
                  <a:gd name="connsiteY390" fmla="*/ 717262 h 1059043"/>
                  <a:gd name="connsiteX391" fmla="*/ 3024845 w 3024845"/>
                  <a:gd name="connsiteY391" fmla="*/ 717262 h 1059043"/>
                  <a:gd name="connsiteX392" fmla="*/ 3024845 w 3024845"/>
                  <a:gd name="connsiteY392" fmla="*/ 1059043 h 1059043"/>
                  <a:gd name="connsiteX393" fmla="*/ 2054 w 3024845"/>
                  <a:gd name="connsiteY393" fmla="*/ 1056710 h 1059043"/>
                  <a:gd name="connsiteX394" fmla="*/ 0 w 3024845"/>
                  <a:gd name="connsiteY394" fmla="*/ 622592 h 1059043"/>
                  <a:gd name="connsiteX395" fmla="*/ 20267 w 3024845"/>
                  <a:gd name="connsiteY395" fmla="*/ 622592 h 1059043"/>
                  <a:gd name="connsiteX396" fmla="*/ 20774 w 3024845"/>
                  <a:gd name="connsiteY396" fmla="*/ 621511 h 1059043"/>
                  <a:gd name="connsiteX397" fmla="*/ 24320 w 3024845"/>
                  <a:gd name="connsiteY397" fmla="*/ 613945 h 1059043"/>
                  <a:gd name="connsiteX398" fmla="*/ 26094 w 3024845"/>
                  <a:gd name="connsiteY398" fmla="*/ 614215 h 1059043"/>
                  <a:gd name="connsiteX399" fmla="*/ 38507 w 3024845"/>
                  <a:gd name="connsiteY399" fmla="*/ 616106 h 1059043"/>
                  <a:gd name="connsiteX400" fmla="*/ 39014 w 3024845"/>
                  <a:gd name="connsiteY400" fmla="*/ 617458 h 1059043"/>
                  <a:gd name="connsiteX401" fmla="*/ 42560 w 3024845"/>
                  <a:gd name="connsiteY401" fmla="*/ 626915 h 1059043"/>
                  <a:gd name="connsiteX402" fmla="*/ 68907 w 3024845"/>
                  <a:gd name="connsiteY402" fmla="*/ 629077 h 1059043"/>
                  <a:gd name="connsiteX403" fmla="*/ 68907 w 3024845"/>
                  <a:gd name="connsiteY403" fmla="*/ 505856 h 1059043"/>
                  <a:gd name="connsiteX404" fmla="*/ 70934 w 3024845"/>
                  <a:gd name="connsiteY404" fmla="*/ 505856 h 1059043"/>
                  <a:gd name="connsiteX405" fmla="*/ 85121 w 3024845"/>
                  <a:gd name="connsiteY405" fmla="*/ 505856 h 1059043"/>
                  <a:gd name="connsiteX406" fmla="*/ 85121 w 3024845"/>
                  <a:gd name="connsiteY406" fmla="*/ 369664 h 1059043"/>
                  <a:gd name="connsiteX407" fmla="*/ 86894 w 3024845"/>
                  <a:gd name="connsiteY407" fmla="*/ 369664 h 1059043"/>
                  <a:gd name="connsiteX408" fmla="*/ 99308 w 3024845"/>
                  <a:gd name="connsiteY408" fmla="*/ 369664 h 1059043"/>
                  <a:gd name="connsiteX409" fmla="*/ 99308 w 3024845"/>
                  <a:gd name="connsiteY409" fmla="*/ 255090 h 1059043"/>
                  <a:gd name="connsiteX410" fmla="*/ 103361 w 3024845"/>
                  <a:gd name="connsiteY410" fmla="*/ 226986 h 1059043"/>
                  <a:gd name="connsiteX411" fmla="*/ 105388 w 3024845"/>
                  <a:gd name="connsiteY411" fmla="*/ 226986 h 1059043"/>
                  <a:gd name="connsiteX412" fmla="*/ 119575 w 3024845"/>
                  <a:gd name="connsiteY41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35634 h 1059043"/>
                  <a:gd name="connsiteX328" fmla="*/ 2180720 w 3024845"/>
                  <a:gd name="connsiteY328" fmla="*/ 555577 h 1059043"/>
                  <a:gd name="connsiteX329" fmla="*/ 2245574 w 3024845"/>
                  <a:gd name="connsiteY329" fmla="*/ 555577 h 1059043"/>
                  <a:gd name="connsiteX330" fmla="*/ 2245574 w 3024845"/>
                  <a:gd name="connsiteY330" fmla="*/ 631239 h 1059043"/>
                  <a:gd name="connsiteX331" fmla="*/ 2253681 w 3024845"/>
                  <a:gd name="connsiteY331" fmla="*/ 631239 h 1059043"/>
                  <a:gd name="connsiteX332" fmla="*/ 2255708 w 3024845"/>
                  <a:gd name="connsiteY332" fmla="*/ 624754 h 1059043"/>
                  <a:gd name="connsiteX333" fmla="*/ 2261788 w 3024845"/>
                  <a:gd name="connsiteY333" fmla="*/ 624754 h 1059043"/>
                  <a:gd name="connsiteX334" fmla="*/ 2263815 w 3024845"/>
                  <a:gd name="connsiteY334" fmla="*/ 633401 h 1059043"/>
                  <a:gd name="connsiteX335" fmla="*/ 2275975 w 3024845"/>
                  <a:gd name="connsiteY335" fmla="*/ 633401 h 1059043"/>
                  <a:gd name="connsiteX336" fmla="*/ 2275975 w 3024845"/>
                  <a:gd name="connsiteY336" fmla="*/ 626915 h 1059043"/>
                  <a:gd name="connsiteX337" fmla="*/ 2298268 w 3024845"/>
                  <a:gd name="connsiteY337" fmla="*/ 626915 h 1059043"/>
                  <a:gd name="connsiteX338" fmla="*/ 2298268 w 3024845"/>
                  <a:gd name="connsiteY338" fmla="*/ 633401 h 1059043"/>
                  <a:gd name="connsiteX339" fmla="*/ 2318535 w 3024845"/>
                  <a:gd name="connsiteY339" fmla="*/ 633401 h 1059043"/>
                  <a:gd name="connsiteX340" fmla="*/ 2318535 w 3024845"/>
                  <a:gd name="connsiteY340" fmla="*/ 678798 h 1059043"/>
                  <a:gd name="connsiteX341" fmla="*/ 2332722 w 3024845"/>
                  <a:gd name="connsiteY341" fmla="*/ 678798 h 1059043"/>
                  <a:gd name="connsiteX342" fmla="*/ 2332722 w 3024845"/>
                  <a:gd name="connsiteY342" fmla="*/ 665827 h 1059043"/>
                  <a:gd name="connsiteX343" fmla="*/ 2348936 w 3024845"/>
                  <a:gd name="connsiteY343" fmla="*/ 665827 h 1059043"/>
                  <a:gd name="connsiteX344" fmla="*/ 2348936 w 3024845"/>
                  <a:gd name="connsiteY344" fmla="*/ 486400 h 1059043"/>
                  <a:gd name="connsiteX345" fmla="*/ 2355016 w 3024845"/>
                  <a:gd name="connsiteY345" fmla="*/ 479914 h 1059043"/>
                  <a:gd name="connsiteX346" fmla="*/ 2427977 w 3024845"/>
                  <a:gd name="connsiteY346" fmla="*/ 479914 h 1059043"/>
                  <a:gd name="connsiteX347" fmla="*/ 2427977 w 3024845"/>
                  <a:gd name="connsiteY347" fmla="*/ 488562 h 1059043"/>
                  <a:gd name="connsiteX348" fmla="*/ 2438110 w 3024845"/>
                  <a:gd name="connsiteY348" fmla="*/ 488562 h 1059043"/>
                  <a:gd name="connsiteX349" fmla="*/ 2438110 w 3024845"/>
                  <a:gd name="connsiteY349" fmla="*/ 603136 h 1059043"/>
                  <a:gd name="connsiteX350" fmla="*/ 2460404 w 3024845"/>
                  <a:gd name="connsiteY350" fmla="*/ 603136 h 1059043"/>
                  <a:gd name="connsiteX351" fmla="*/ 2460404 w 3024845"/>
                  <a:gd name="connsiteY351" fmla="*/ 536121 h 1059043"/>
                  <a:gd name="connsiteX352" fmla="*/ 2486751 w 3024845"/>
                  <a:gd name="connsiteY352" fmla="*/ 536121 h 1059043"/>
                  <a:gd name="connsiteX353" fmla="*/ 2490804 w 3024845"/>
                  <a:gd name="connsiteY353" fmla="*/ 531797 h 1059043"/>
                  <a:gd name="connsiteX354" fmla="*/ 2498911 w 3024845"/>
                  <a:gd name="connsiteY354" fmla="*/ 531797 h 1059043"/>
                  <a:gd name="connsiteX355" fmla="*/ 2502964 w 3024845"/>
                  <a:gd name="connsiteY355" fmla="*/ 536121 h 1059043"/>
                  <a:gd name="connsiteX356" fmla="*/ 2525258 w 3024845"/>
                  <a:gd name="connsiteY356" fmla="*/ 536121 h 1059043"/>
                  <a:gd name="connsiteX357" fmla="*/ 2525258 w 3024845"/>
                  <a:gd name="connsiteY357" fmla="*/ 419385 h 1059043"/>
                  <a:gd name="connsiteX358" fmla="*/ 2582005 w 3024845"/>
                  <a:gd name="connsiteY358" fmla="*/ 408576 h 1059043"/>
                  <a:gd name="connsiteX359" fmla="*/ 2582005 w 3024845"/>
                  <a:gd name="connsiteY359" fmla="*/ 409657 h 1059043"/>
                  <a:gd name="connsiteX360" fmla="*/ 2582005 w 3024845"/>
                  <a:gd name="connsiteY360" fmla="*/ 417223 h 1059043"/>
                  <a:gd name="connsiteX361" fmla="*/ 2608352 w 3024845"/>
                  <a:gd name="connsiteY361" fmla="*/ 417223 h 1059043"/>
                  <a:gd name="connsiteX362" fmla="*/ 2608352 w 3024845"/>
                  <a:gd name="connsiteY362" fmla="*/ 672313 h 1059043"/>
                  <a:gd name="connsiteX363" fmla="*/ 2630646 w 3024845"/>
                  <a:gd name="connsiteY363" fmla="*/ 672313 h 1059043"/>
                  <a:gd name="connsiteX364" fmla="*/ 2630646 w 3024845"/>
                  <a:gd name="connsiteY364" fmla="*/ 667989 h 1059043"/>
                  <a:gd name="connsiteX365" fmla="*/ 2642806 w 3024845"/>
                  <a:gd name="connsiteY365" fmla="*/ 667989 h 1059043"/>
                  <a:gd name="connsiteX366" fmla="*/ 2642806 w 3024845"/>
                  <a:gd name="connsiteY366" fmla="*/ 672313 h 1059043"/>
                  <a:gd name="connsiteX367" fmla="*/ 2667126 w 3024845"/>
                  <a:gd name="connsiteY367" fmla="*/ 672313 h 1059043"/>
                  <a:gd name="connsiteX368" fmla="*/ 2667126 w 3024845"/>
                  <a:gd name="connsiteY368" fmla="*/ 659342 h 1059043"/>
                  <a:gd name="connsiteX369" fmla="*/ 2695500 w 3024845"/>
                  <a:gd name="connsiteY369" fmla="*/ 659342 h 1059043"/>
                  <a:gd name="connsiteX370" fmla="*/ 2707660 w 3024845"/>
                  <a:gd name="connsiteY370" fmla="*/ 655018 h 1059043"/>
                  <a:gd name="connsiteX371" fmla="*/ 2727927 w 3024845"/>
                  <a:gd name="connsiteY371" fmla="*/ 659342 h 1059043"/>
                  <a:gd name="connsiteX372" fmla="*/ 2727927 w 3024845"/>
                  <a:gd name="connsiteY372" fmla="*/ 642048 h 1059043"/>
                  <a:gd name="connsiteX373" fmla="*/ 2736034 w 3024845"/>
                  <a:gd name="connsiteY373" fmla="*/ 642048 h 1059043"/>
                  <a:gd name="connsiteX374" fmla="*/ 2736034 w 3024845"/>
                  <a:gd name="connsiteY374" fmla="*/ 629077 h 1059043"/>
                  <a:gd name="connsiteX375" fmla="*/ 2792781 w 3024845"/>
                  <a:gd name="connsiteY375" fmla="*/ 629077 h 1059043"/>
                  <a:gd name="connsiteX376" fmla="*/ 2792781 w 3024845"/>
                  <a:gd name="connsiteY376" fmla="*/ 598812 h 1059043"/>
                  <a:gd name="connsiteX377" fmla="*/ 2811021 w 3024845"/>
                  <a:gd name="connsiteY377" fmla="*/ 598812 h 1059043"/>
                  <a:gd name="connsiteX378" fmla="*/ 2811021 w 3024845"/>
                  <a:gd name="connsiteY378" fmla="*/ 592327 h 1059043"/>
                  <a:gd name="connsiteX379" fmla="*/ 2823181 w 3024845"/>
                  <a:gd name="connsiteY379" fmla="*/ 592327 h 1059043"/>
                  <a:gd name="connsiteX380" fmla="*/ 2823181 w 3024845"/>
                  <a:gd name="connsiteY380" fmla="*/ 598812 h 1059043"/>
                  <a:gd name="connsiteX381" fmla="*/ 2839395 w 3024845"/>
                  <a:gd name="connsiteY381" fmla="*/ 598812 h 1059043"/>
                  <a:gd name="connsiteX382" fmla="*/ 2839395 w 3024845"/>
                  <a:gd name="connsiteY382" fmla="*/ 648533 h 1059043"/>
                  <a:gd name="connsiteX383" fmla="*/ 2871822 w 3024845"/>
                  <a:gd name="connsiteY383" fmla="*/ 648533 h 1059043"/>
                  <a:gd name="connsiteX384" fmla="*/ 2871822 w 3024845"/>
                  <a:gd name="connsiteY384" fmla="*/ 622592 h 1059043"/>
                  <a:gd name="connsiteX385" fmla="*/ 2910329 w 3024845"/>
                  <a:gd name="connsiteY385" fmla="*/ 622592 h 1059043"/>
                  <a:gd name="connsiteX386" fmla="*/ 2910329 w 3024845"/>
                  <a:gd name="connsiteY386" fmla="*/ 592327 h 1059043"/>
                  <a:gd name="connsiteX387" fmla="*/ 2958970 w 3024845"/>
                  <a:gd name="connsiteY387" fmla="*/ 592327 h 1059043"/>
                  <a:gd name="connsiteX388" fmla="*/ 2958970 w 3024845"/>
                  <a:gd name="connsiteY388" fmla="*/ 703483 h 1059043"/>
                  <a:gd name="connsiteX389" fmla="*/ 2958970 w 3024845"/>
                  <a:gd name="connsiteY389" fmla="*/ 717262 h 1059043"/>
                  <a:gd name="connsiteX390" fmla="*/ 3024845 w 3024845"/>
                  <a:gd name="connsiteY390" fmla="*/ 717262 h 1059043"/>
                  <a:gd name="connsiteX391" fmla="*/ 3024845 w 3024845"/>
                  <a:gd name="connsiteY391" fmla="*/ 1059043 h 1059043"/>
                  <a:gd name="connsiteX392" fmla="*/ 2054 w 3024845"/>
                  <a:gd name="connsiteY392" fmla="*/ 1056710 h 1059043"/>
                  <a:gd name="connsiteX393" fmla="*/ 0 w 3024845"/>
                  <a:gd name="connsiteY393" fmla="*/ 622592 h 1059043"/>
                  <a:gd name="connsiteX394" fmla="*/ 20267 w 3024845"/>
                  <a:gd name="connsiteY394" fmla="*/ 622592 h 1059043"/>
                  <a:gd name="connsiteX395" fmla="*/ 20774 w 3024845"/>
                  <a:gd name="connsiteY395" fmla="*/ 621511 h 1059043"/>
                  <a:gd name="connsiteX396" fmla="*/ 24320 w 3024845"/>
                  <a:gd name="connsiteY396" fmla="*/ 613945 h 1059043"/>
                  <a:gd name="connsiteX397" fmla="*/ 26094 w 3024845"/>
                  <a:gd name="connsiteY397" fmla="*/ 614215 h 1059043"/>
                  <a:gd name="connsiteX398" fmla="*/ 38507 w 3024845"/>
                  <a:gd name="connsiteY398" fmla="*/ 616106 h 1059043"/>
                  <a:gd name="connsiteX399" fmla="*/ 39014 w 3024845"/>
                  <a:gd name="connsiteY399" fmla="*/ 617458 h 1059043"/>
                  <a:gd name="connsiteX400" fmla="*/ 42560 w 3024845"/>
                  <a:gd name="connsiteY400" fmla="*/ 626915 h 1059043"/>
                  <a:gd name="connsiteX401" fmla="*/ 68907 w 3024845"/>
                  <a:gd name="connsiteY401" fmla="*/ 629077 h 1059043"/>
                  <a:gd name="connsiteX402" fmla="*/ 68907 w 3024845"/>
                  <a:gd name="connsiteY402" fmla="*/ 505856 h 1059043"/>
                  <a:gd name="connsiteX403" fmla="*/ 70934 w 3024845"/>
                  <a:gd name="connsiteY403" fmla="*/ 505856 h 1059043"/>
                  <a:gd name="connsiteX404" fmla="*/ 85121 w 3024845"/>
                  <a:gd name="connsiteY404" fmla="*/ 505856 h 1059043"/>
                  <a:gd name="connsiteX405" fmla="*/ 85121 w 3024845"/>
                  <a:gd name="connsiteY405" fmla="*/ 369664 h 1059043"/>
                  <a:gd name="connsiteX406" fmla="*/ 86894 w 3024845"/>
                  <a:gd name="connsiteY406" fmla="*/ 369664 h 1059043"/>
                  <a:gd name="connsiteX407" fmla="*/ 99308 w 3024845"/>
                  <a:gd name="connsiteY407" fmla="*/ 369664 h 1059043"/>
                  <a:gd name="connsiteX408" fmla="*/ 99308 w 3024845"/>
                  <a:gd name="connsiteY408" fmla="*/ 255090 h 1059043"/>
                  <a:gd name="connsiteX409" fmla="*/ 103361 w 3024845"/>
                  <a:gd name="connsiteY409" fmla="*/ 226986 h 1059043"/>
                  <a:gd name="connsiteX410" fmla="*/ 105388 w 3024845"/>
                  <a:gd name="connsiteY410" fmla="*/ 226986 h 1059043"/>
                  <a:gd name="connsiteX411" fmla="*/ 119575 w 3024845"/>
                  <a:gd name="connsiteY41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80720 w 3024845"/>
                  <a:gd name="connsiteY327" fmla="*/ 555577 h 1059043"/>
                  <a:gd name="connsiteX328" fmla="*/ 2245574 w 3024845"/>
                  <a:gd name="connsiteY328" fmla="*/ 555577 h 1059043"/>
                  <a:gd name="connsiteX329" fmla="*/ 2245574 w 3024845"/>
                  <a:gd name="connsiteY329" fmla="*/ 631239 h 1059043"/>
                  <a:gd name="connsiteX330" fmla="*/ 2253681 w 3024845"/>
                  <a:gd name="connsiteY330" fmla="*/ 631239 h 1059043"/>
                  <a:gd name="connsiteX331" fmla="*/ 2255708 w 3024845"/>
                  <a:gd name="connsiteY331" fmla="*/ 624754 h 1059043"/>
                  <a:gd name="connsiteX332" fmla="*/ 2261788 w 3024845"/>
                  <a:gd name="connsiteY332" fmla="*/ 624754 h 1059043"/>
                  <a:gd name="connsiteX333" fmla="*/ 2263815 w 3024845"/>
                  <a:gd name="connsiteY333" fmla="*/ 633401 h 1059043"/>
                  <a:gd name="connsiteX334" fmla="*/ 2275975 w 3024845"/>
                  <a:gd name="connsiteY334" fmla="*/ 633401 h 1059043"/>
                  <a:gd name="connsiteX335" fmla="*/ 2275975 w 3024845"/>
                  <a:gd name="connsiteY335" fmla="*/ 626915 h 1059043"/>
                  <a:gd name="connsiteX336" fmla="*/ 2298268 w 3024845"/>
                  <a:gd name="connsiteY336" fmla="*/ 626915 h 1059043"/>
                  <a:gd name="connsiteX337" fmla="*/ 2298268 w 3024845"/>
                  <a:gd name="connsiteY337" fmla="*/ 633401 h 1059043"/>
                  <a:gd name="connsiteX338" fmla="*/ 2318535 w 3024845"/>
                  <a:gd name="connsiteY338" fmla="*/ 633401 h 1059043"/>
                  <a:gd name="connsiteX339" fmla="*/ 2318535 w 3024845"/>
                  <a:gd name="connsiteY339" fmla="*/ 678798 h 1059043"/>
                  <a:gd name="connsiteX340" fmla="*/ 2332722 w 3024845"/>
                  <a:gd name="connsiteY340" fmla="*/ 678798 h 1059043"/>
                  <a:gd name="connsiteX341" fmla="*/ 2332722 w 3024845"/>
                  <a:gd name="connsiteY341" fmla="*/ 665827 h 1059043"/>
                  <a:gd name="connsiteX342" fmla="*/ 2348936 w 3024845"/>
                  <a:gd name="connsiteY342" fmla="*/ 665827 h 1059043"/>
                  <a:gd name="connsiteX343" fmla="*/ 2348936 w 3024845"/>
                  <a:gd name="connsiteY343" fmla="*/ 486400 h 1059043"/>
                  <a:gd name="connsiteX344" fmla="*/ 2355016 w 3024845"/>
                  <a:gd name="connsiteY344" fmla="*/ 479914 h 1059043"/>
                  <a:gd name="connsiteX345" fmla="*/ 2427977 w 3024845"/>
                  <a:gd name="connsiteY345" fmla="*/ 479914 h 1059043"/>
                  <a:gd name="connsiteX346" fmla="*/ 2427977 w 3024845"/>
                  <a:gd name="connsiteY346" fmla="*/ 488562 h 1059043"/>
                  <a:gd name="connsiteX347" fmla="*/ 2438110 w 3024845"/>
                  <a:gd name="connsiteY347" fmla="*/ 488562 h 1059043"/>
                  <a:gd name="connsiteX348" fmla="*/ 2438110 w 3024845"/>
                  <a:gd name="connsiteY348" fmla="*/ 603136 h 1059043"/>
                  <a:gd name="connsiteX349" fmla="*/ 2460404 w 3024845"/>
                  <a:gd name="connsiteY349" fmla="*/ 603136 h 1059043"/>
                  <a:gd name="connsiteX350" fmla="*/ 2460404 w 3024845"/>
                  <a:gd name="connsiteY350" fmla="*/ 536121 h 1059043"/>
                  <a:gd name="connsiteX351" fmla="*/ 2486751 w 3024845"/>
                  <a:gd name="connsiteY351" fmla="*/ 536121 h 1059043"/>
                  <a:gd name="connsiteX352" fmla="*/ 2490804 w 3024845"/>
                  <a:gd name="connsiteY352" fmla="*/ 531797 h 1059043"/>
                  <a:gd name="connsiteX353" fmla="*/ 2498911 w 3024845"/>
                  <a:gd name="connsiteY353" fmla="*/ 531797 h 1059043"/>
                  <a:gd name="connsiteX354" fmla="*/ 2502964 w 3024845"/>
                  <a:gd name="connsiteY354" fmla="*/ 536121 h 1059043"/>
                  <a:gd name="connsiteX355" fmla="*/ 2525258 w 3024845"/>
                  <a:gd name="connsiteY355" fmla="*/ 536121 h 1059043"/>
                  <a:gd name="connsiteX356" fmla="*/ 2525258 w 3024845"/>
                  <a:gd name="connsiteY356" fmla="*/ 419385 h 1059043"/>
                  <a:gd name="connsiteX357" fmla="*/ 2582005 w 3024845"/>
                  <a:gd name="connsiteY357" fmla="*/ 408576 h 1059043"/>
                  <a:gd name="connsiteX358" fmla="*/ 2582005 w 3024845"/>
                  <a:gd name="connsiteY358" fmla="*/ 409657 h 1059043"/>
                  <a:gd name="connsiteX359" fmla="*/ 2582005 w 3024845"/>
                  <a:gd name="connsiteY359" fmla="*/ 417223 h 1059043"/>
                  <a:gd name="connsiteX360" fmla="*/ 2608352 w 3024845"/>
                  <a:gd name="connsiteY360" fmla="*/ 417223 h 1059043"/>
                  <a:gd name="connsiteX361" fmla="*/ 2608352 w 3024845"/>
                  <a:gd name="connsiteY361" fmla="*/ 672313 h 1059043"/>
                  <a:gd name="connsiteX362" fmla="*/ 2630646 w 3024845"/>
                  <a:gd name="connsiteY362" fmla="*/ 672313 h 1059043"/>
                  <a:gd name="connsiteX363" fmla="*/ 2630646 w 3024845"/>
                  <a:gd name="connsiteY363" fmla="*/ 667989 h 1059043"/>
                  <a:gd name="connsiteX364" fmla="*/ 2642806 w 3024845"/>
                  <a:gd name="connsiteY364" fmla="*/ 667989 h 1059043"/>
                  <a:gd name="connsiteX365" fmla="*/ 2642806 w 3024845"/>
                  <a:gd name="connsiteY365" fmla="*/ 672313 h 1059043"/>
                  <a:gd name="connsiteX366" fmla="*/ 2667126 w 3024845"/>
                  <a:gd name="connsiteY366" fmla="*/ 672313 h 1059043"/>
                  <a:gd name="connsiteX367" fmla="*/ 2667126 w 3024845"/>
                  <a:gd name="connsiteY367" fmla="*/ 659342 h 1059043"/>
                  <a:gd name="connsiteX368" fmla="*/ 2695500 w 3024845"/>
                  <a:gd name="connsiteY368" fmla="*/ 659342 h 1059043"/>
                  <a:gd name="connsiteX369" fmla="*/ 2707660 w 3024845"/>
                  <a:gd name="connsiteY369" fmla="*/ 655018 h 1059043"/>
                  <a:gd name="connsiteX370" fmla="*/ 2727927 w 3024845"/>
                  <a:gd name="connsiteY370" fmla="*/ 659342 h 1059043"/>
                  <a:gd name="connsiteX371" fmla="*/ 2727927 w 3024845"/>
                  <a:gd name="connsiteY371" fmla="*/ 642048 h 1059043"/>
                  <a:gd name="connsiteX372" fmla="*/ 2736034 w 3024845"/>
                  <a:gd name="connsiteY372" fmla="*/ 642048 h 1059043"/>
                  <a:gd name="connsiteX373" fmla="*/ 2736034 w 3024845"/>
                  <a:gd name="connsiteY373" fmla="*/ 629077 h 1059043"/>
                  <a:gd name="connsiteX374" fmla="*/ 2792781 w 3024845"/>
                  <a:gd name="connsiteY374" fmla="*/ 629077 h 1059043"/>
                  <a:gd name="connsiteX375" fmla="*/ 2792781 w 3024845"/>
                  <a:gd name="connsiteY375" fmla="*/ 598812 h 1059043"/>
                  <a:gd name="connsiteX376" fmla="*/ 2811021 w 3024845"/>
                  <a:gd name="connsiteY376" fmla="*/ 598812 h 1059043"/>
                  <a:gd name="connsiteX377" fmla="*/ 2811021 w 3024845"/>
                  <a:gd name="connsiteY377" fmla="*/ 592327 h 1059043"/>
                  <a:gd name="connsiteX378" fmla="*/ 2823181 w 3024845"/>
                  <a:gd name="connsiteY378" fmla="*/ 592327 h 1059043"/>
                  <a:gd name="connsiteX379" fmla="*/ 2823181 w 3024845"/>
                  <a:gd name="connsiteY379" fmla="*/ 598812 h 1059043"/>
                  <a:gd name="connsiteX380" fmla="*/ 2839395 w 3024845"/>
                  <a:gd name="connsiteY380" fmla="*/ 598812 h 1059043"/>
                  <a:gd name="connsiteX381" fmla="*/ 2839395 w 3024845"/>
                  <a:gd name="connsiteY381" fmla="*/ 648533 h 1059043"/>
                  <a:gd name="connsiteX382" fmla="*/ 2871822 w 3024845"/>
                  <a:gd name="connsiteY382" fmla="*/ 648533 h 1059043"/>
                  <a:gd name="connsiteX383" fmla="*/ 2871822 w 3024845"/>
                  <a:gd name="connsiteY383" fmla="*/ 622592 h 1059043"/>
                  <a:gd name="connsiteX384" fmla="*/ 2910329 w 3024845"/>
                  <a:gd name="connsiteY384" fmla="*/ 622592 h 1059043"/>
                  <a:gd name="connsiteX385" fmla="*/ 2910329 w 3024845"/>
                  <a:gd name="connsiteY385" fmla="*/ 592327 h 1059043"/>
                  <a:gd name="connsiteX386" fmla="*/ 2958970 w 3024845"/>
                  <a:gd name="connsiteY386" fmla="*/ 592327 h 1059043"/>
                  <a:gd name="connsiteX387" fmla="*/ 2958970 w 3024845"/>
                  <a:gd name="connsiteY387" fmla="*/ 703483 h 1059043"/>
                  <a:gd name="connsiteX388" fmla="*/ 2958970 w 3024845"/>
                  <a:gd name="connsiteY388" fmla="*/ 717262 h 1059043"/>
                  <a:gd name="connsiteX389" fmla="*/ 3024845 w 3024845"/>
                  <a:gd name="connsiteY389" fmla="*/ 717262 h 1059043"/>
                  <a:gd name="connsiteX390" fmla="*/ 3024845 w 3024845"/>
                  <a:gd name="connsiteY390" fmla="*/ 1059043 h 1059043"/>
                  <a:gd name="connsiteX391" fmla="*/ 2054 w 3024845"/>
                  <a:gd name="connsiteY391" fmla="*/ 1056710 h 1059043"/>
                  <a:gd name="connsiteX392" fmla="*/ 0 w 3024845"/>
                  <a:gd name="connsiteY392" fmla="*/ 622592 h 1059043"/>
                  <a:gd name="connsiteX393" fmla="*/ 20267 w 3024845"/>
                  <a:gd name="connsiteY393" fmla="*/ 622592 h 1059043"/>
                  <a:gd name="connsiteX394" fmla="*/ 20774 w 3024845"/>
                  <a:gd name="connsiteY394" fmla="*/ 621511 h 1059043"/>
                  <a:gd name="connsiteX395" fmla="*/ 24320 w 3024845"/>
                  <a:gd name="connsiteY395" fmla="*/ 613945 h 1059043"/>
                  <a:gd name="connsiteX396" fmla="*/ 26094 w 3024845"/>
                  <a:gd name="connsiteY396" fmla="*/ 614215 h 1059043"/>
                  <a:gd name="connsiteX397" fmla="*/ 38507 w 3024845"/>
                  <a:gd name="connsiteY397" fmla="*/ 616106 h 1059043"/>
                  <a:gd name="connsiteX398" fmla="*/ 39014 w 3024845"/>
                  <a:gd name="connsiteY398" fmla="*/ 617458 h 1059043"/>
                  <a:gd name="connsiteX399" fmla="*/ 42560 w 3024845"/>
                  <a:gd name="connsiteY399" fmla="*/ 626915 h 1059043"/>
                  <a:gd name="connsiteX400" fmla="*/ 68907 w 3024845"/>
                  <a:gd name="connsiteY400" fmla="*/ 629077 h 1059043"/>
                  <a:gd name="connsiteX401" fmla="*/ 68907 w 3024845"/>
                  <a:gd name="connsiteY401" fmla="*/ 505856 h 1059043"/>
                  <a:gd name="connsiteX402" fmla="*/ 70934 w 3024845"/>
                  <a:gd name="connsiteY402" fmla="*/ 505856 h 1059043"/>
                  <a:gd name="connsiteX403" fmla="*/ 85121 w 3024845"/>
                  <a:gd name="connsiteY403" fmla="*/ 505856 h 1059043"/>
                  <a:gd name="connsiteX404" fmla="*/ 85121 w 3024845"/>
                  <a:gd name="connsiteY404" fmla="*/ 369664 h 1059043"/>
                  <a:gd name="connsiteX405" fmla="*/ 86894 w 3024845"/>
                  <a:gd name="connsiteY405" fmla="*/ 369664 h 1059043"/>
                  <a:gd name="connsiteX406" fmla="*/ 99308 w 3024845"/>
                  <a:gd name="connsiteY406" fmla="*/ 369664 h 1059043"/>
                  <a:gd name="connsiteX407" fmla="*/ 99308 w 3024845"/>
                  <a:gd name="connsiteY407" fmla="*/ 255090 h 1059043"/>
                  <a:gd name="connsiteX408" fmla="*/ 103361 w 3024845"/>
                  <a:gd name="connsiteY408" fmla="*/ 226986 h 1059043"/>
                  <a:gd name="connsiteX409" fmla="*/ 105388 w 3024845"/>
                  <a:gd name="connsiteY409" fmla="*/ 226986 h 1059043"/>
                  <a:gd name="connsiteX410" fmla="*/ 119575 w 3024845"/>
                  <a:gd name="connsiteY41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80720 w 3024845"/>
                  <a:gd name="connsiteY326" fmla="*/ 555577 h 1059043"/>
                  <a:gd name="connsiteX327" fmla="*/ 2245574 w 3024845"/>
                  <a:gd name="connsiteY327" fmla="*/ 555577 h 1059043"/>
                  <a:gd name="connsiteX328" fmla="*/ 2245574 w 3024845"/>
                  <a:gd name="connsiteY328" fmla="*/ 631239 h 1059043"/>
                  <a:gd name="connsiteX329" fmla="*/ 2253681 w 3024845"/>
                  <a:gd name="connsiteY329" fmla="*/ 631239 h 1059043"/>
                  <a:gd name="connsiteX330" fmla="*/ 2255708 w 3024845"/>
                  <a:gd name="connsiteY330" fmla="*/ 624754 h 1059043"/>
                  <a:gd name="connsiteX331" fmla="*/ 2261788 w 3024845"/>
                  <a:gd name="connsiteY331" fmla="*/ 624754 h 1059043"/>
                  <a:gd name="connsiteX332" fmla="*/ 2263815 w 3024845"/>
                  <a:gd name="connsiteY332" fmla="*/ 633401 h 1059043"/>
                  <a:gd name="connsiteX333" fmla="*/ 2275975 w 3024845"/>
                  <a:gd name="connsiteY333" fmla="*/ 633401 h 1059043"/>
                  <a:gd name="connsiteX334" fmla="*/ 2275975 w 3024845"/>
                  <a:gd name="connsiteY334" fmla="*/ 626915 h 1059043"/>
                  <a:gd name="connsiteX335" fmla="*/ 2298268 w 3024845"/>
                  <a:gd name="connsiteY335" fmla="*/ 626915 h 1059043"/>
                  <a:gd name="connsiteX336" fmla="*/ 2298268 w 3024845"/>
                  <a:gd name="connsiteY336" fmla="*/ 633401 h 1059043"/>
                  <a:gd name="connsiteX337" fmla="*/ 2318535 w 3024845"/>
                  <a:gd name="connsiteY337" fmla="*/ 633401 h 1059043"/>
                  <a:gd name="connsiteX338" fmla="*/ 2318535 w 3024845"/>
                  <a:gd name="connsiteY338" fmla="*/ 678798 h 1059043"/>
                  <a:gd name="connsiteX339" fmla="*/ 2332722 w 3024845"/>
                  <a:gd name="connsiteY339" fmla="*/ 678798 h 1059043"/>
                  <a:gd name="connsiteX340" fmla="*/ 2332722 w 3024845"/>
                  <a:gd name="connsiteY340" fmla="*/ 665827 h 1059043"/>
                  <a:gd name="connsiteX341" fmla="*/ 2348936 w 3024845"/>
                  <a:gd name="connsiteY341" fmla="*/ 665827 h 1059043"/>
                  <a:gd name="connsiteX342" fmla="*/ 2348936 w 3024845"/>
                  <a:gd name="connsiteY342" fmla="*/ 486400 h 1059043"/>
                  <a:gd name="connsiteX343" fmla="*/ 2355016 w 3024845"/>
                  <a:gd name="connsiteY343" fmla="*/ 479914 h 1059043"/>
                  <a:gd name="connsiteX344" fmla="*/ 2427977 w 3024845"/>
                  <a:gd name="connsiteY344" fmla="*/ 479914 h 1059043"/>
                  <a:gd name="connsiteX345" fmla="*/ 2427977 w 3024845"/>
                  <a:gd name="connsiteY345" fmla="*/ 488562 h 1059043"/>
                  <a:gd name="connsiteX346" fmla="*/ 2438110 w 3024845"/>
                  <a:gd name="connsiteY346" fmla="*/ 488562 h 1059043"/>
                  <a:gd name="connsiteX347" fmla="*/ 2438110 w 3024845"/>
                  <a:gd name="connsiteY347" fmla="*/ 603136 h 1059043"/>
                  <a:gd name="connsiteX348" fmla="*/ 2460404 w 3024845"/>
                  <a:gd name="connsiteY348" fmla="*/ 603136 h 1059043"/>
                  <a:gd name="connsiteX349" fmla="*/ 2460404 w 3024845"/>
                  <a:gd name="connsiteY349" fmla="*/ 536121 h 1059043"/>
                  <a:gd name="connsiteX350" fmla="*/ 2486751 w 3024845"/>
                  <a:gd name="connsiteY350" fmla="*/ 536121 h 1059043"/>
                  <a:gd name="connsiteX351" fmla="*/ 2490804 w 3024845"/>
                  <a:gd name="connsiteY351" fmla="*/ 531797 h 1059043"/>
                  <a:gd name="connsiteX352" fmla="*/ 2498911 w 3024845"/>
                  <a:gd name="connsiteY352" fmla="*/ 531797 h 1059043"/>
                  <a:gd name="connsiteX353" fmla="*/ 2502964 w 3024845"/>
                  <a:gd name="connsiteY353" fmla="*/ 536121 h 1059043"/>
                  <a:gd name="connsiteX354" fmla="*/ 2525258 w 3024845"/>
                  <a:gd name="connsiteY354" fmla="*/ 536121 h 1059043"/>
                  <a:gd name="connsiteX355" fmla="*/ 2525258 w 3024845"/>
                  <a:gd name="connsiteY355" fmla="*/ 419385 h 1059043"/>
                  <a:gd name="connsiteX356" fmla="*/ 2582005 w 3024845"/>
                  <a:gd name="connsiteY356" fmla="*/ 408576 h 1059043"/>
                  <a:gd name="connsiteX357" fmla="*/ 2582005 w 3024845"/>
                  <a:gd name="connsiteY357" fmla="*/ 409657 h 1059043"/>
                  <a:gd name="connsiteX358" fmla="*/ 2582005 w 3024845"/>
                  <a:gd name="connsiteY358" fmla="*/ 417223 h 1059043"/>
                  <a:gd name="connsiteX359" fmla="*/ 2608352 w 3024845"/>
                  <a:gd name="connsiteY359" fmla="*/ 417223 h 1059043"/>
                  <a:gd name="connsiteX360" fmla="*/ 2608352 w 3024845"/>
                  <a:gd name="connsiteY360" fmla="*/ 672313 h 1059043"/>
                  <a:gd name="connsiteX361" fmla="*/ 2630646 w 3024845"/>
                  <a:gd name="connsiteY361" fmla="*/ 672313 h 1059043"/>
                  <a:gd name="connsiteX362" fmla="*/ 2630646 w 3024845"/>
                  <a:gd name="connsiteY362" fmla="*/ 667989 h 1059043"/>
                  <a:gd name="connsiteX363" fmla="*/ 2642806 w 3024845"/>
                  <a:gd name="connsiteY363" fmla="*/ 667989 h 1059043"/>
                  <a:gd name="connsiteX364" fmla="*/ 2642806 w 3024845"/>
                  <a:gd name="connsiteY364" fmla="*/ 672313 h 1059043"/>
                  <a:gd name="connsiteX365" fmla="*/ 2667126 w 3024845"/>
                  <a:gd name="connsiteY365" fmla="*/ 672313 h 1059043"/>
                  <a:gd name="connsiteX366" fmla="*/ 2667126 w 3024845"/>
                  <a:gd name="connsiteY366" fmla="*/ 659342 h 1059043"/>
                  <a:gd name="connsiteX367" fmla="*/ 2695500 w 3024845"/>
                  <a:gd name="connsiteY367" fmla="*/ 659342 h 1059043"/>
                  <a:gd name="connsiteX368" fmla="*/ 2707660 w 3024845"/>
                  <a:gd name="connsiteY368" fmla="*/ 655018 h 1059043"/>
                  <a:gd name="connsiteX369" fmla="*/ 2727927 w 3024845"/>
                  <a:gd name="connsiteY369" fmla="*/ 659342 h 1059043"/>
                  <a:gd name="connsiteX370" fmla="*/ 2727927 w 3024845"/>
                  <a:gd name="connsiteY370" fmla="*/ 642048 h 1059043"/>
                  <a:gd name="connsiteX371" fmla="*/ 2736034 w 3024845"/>
                  <a:gd name="connsiteY371" fmla="*/ 642048 h 1059043"/>
                  <a:gd name="connsiteX372" fmla="*/ 2736034 w 3024845"/>
                  <a:gd name="connsiteY372" fmla="*/ 629077 h 1059043"/>
                  <a:gd name="connsiteX373" fmla="*/ 2792781 w 3024845"/>
                  <a:gd name="connsiteY373" fmla="*/ 629077 h 1059043"/>
                  <a:gd name="connsiteX374" fmla="*/ 2792781 w 3024845"/>
                  <a:gd name="connsiteY374" fmla="*/ 598812 h 1059043"/>
                  <a:gd name="connsiteX375" fmla="*/ 2811021 w 3024845"/>
                  <a:gd name="connsiteY375" fmla="*/ 598812 h 1059043"/>
                  <a:gd name="connsiteX376" fmla="*/ 2811021 w 3024845"/>
                  <a:gd name="connsiteY376" fmla="*/ 592327 h 1059043"/>
                  <a:gd name="connsiteX377" fmla="*/ 2823181 w 3024845"/>
                  <a:gd name="connsiteY377" fmla="*/ 592327 h 1059043"/>
                  <a:gd name="connsiteX378" fmla="*/ 2823181 w 3024845"/>
                  <a:gd name="connsiteY378" fmla="*/ 598812 h 1059043"/>
                  <a:gd name="connsiteX379" fmla="*/ 2839395 w 3024845"/>
                  <a:gd name="connsiteY379" fmla="*/ 598812 h 1059043"/>
                  <a:gd name="connsiteX380" fmla="*/ 2839395 w 3024845"/>
                  <a:gd name="connsiteY380" fmla="*/ 648533 h 1059043"/>
                  <a:gd name="connsiteX381" fmla="*/ 2871822 w 3024845"/>
                  <a:gd name="connsiteY381" fmla="*/ 648533 h 1059043"/>
                  <a:gd name="connsiteX382" fmla="*/ 2871822 w 3024845"/>
                  <a:gd name="connsiteY382" fmla="*/ 622592 h 1059043"/>
                  <a:gd name="connsiteX383" fmla="*/ 2910329 w 3024845"/>
                  <a:gd name="connsiteY383" fmla="*/ 622592 h 1059043"/>
                  <a:gd name="connsiteX384" fmla="*/ 2910329 w 3024845"/>
                  <a:gd name="connsiteY384" fmla="*/ 592327 h 1059043"/>
                  <a:gd name="connsiteX385" fmla="*/ 2958970 w 3024845"/>
                  <a:gd name="connsiteY385" fmla="*/ 592327 h 1059043"/>
                  <a:gd name="connsiteX386" fmla="*/ 2958970 w 3024845"/>
                  <a:gd name="connsiteY386" fmla="*/ 703483 h 1059043"/>
                  <a:gd name="connsiteX387" fmla="*/ 2958970 w 3024845"/>
                  <a:gd name="connsiteY387" fmla="*/ 717262 h 1059043"/>
                  <a:gd name="connsiteX388" fmla="*/ 3024845 w 3024845"/>
                  <a:gd name="connsiteY388" fmla="*/ 717262 h 1059043"/>
                  <a:gd name="connsiteX389" fmla="*/ 3024845 w 3024845"/>
                  <a:gd name="connsiteY389" fmla="*/ 1059043 h 1059043"/>
                  <a:gd name="connsiteX390" fmla="*/ 2054 w 3024845"/>
                  <a:gd name="connsiteY390" fmla="*/ 1056710 h 1059043"/>
                  <a:gd name="connsiteX391" fmla="*/ 0 w 3024845"/>
                  <a:gd name="connsiteY391" fmla="*/ 622592 h 1059043"/>
                  <a:gd name="connsiteX392" fmla="*/ 20267 w 3024845"/>
                  <a:gd name="connsiteY392" fmla="*/ 622592 h 1059043"/>
                  <a:gd name="connsiteX393" fmla="*/ 20774 w 3024845"/>
                  <a:gd name="connsiteY393" fmla="*/ 621511 h 1059043"/>
                  <a:gd name="connsiteX394" fmla="*/ 24320 w 3024845"/>
                  <a:gd name="connsiteY394" fmla="*/ 613945 h 1059043"/>
                  <a:gd name="connsiteX395" fmla="*/ 26094 w 3024845"/>
                  <a:gd name="connsiteY395" fmla="*/ 614215 h 1059043"/>
                  <a:gd name="connsiteX396" fmla="*/ 38507 w 3024845"/>
                  <a:gd name="connsiteY396" fmla="*/ 616106 h 1059043"/>
                  <a:gd name="connsiteX397" fmla="*/ 39014 w 3024845"/>
                  <a:gd name="connsiteY397" fmla="*/ 617458 h 1059043"/>
                  <a:gd name="connsiteX398" fmla="*/ 42560 w 3024845"/>
                  <a:gd name="connsiteY398" fmla="*/ 626915 h 1059043"/>
                  <a:gd name="connsiteX399" fmla="*/ 68907 w 3024845"/>
                  <a:gd name="connsiteY399" fmla="*/ 629077 h 1059043"/>
                  <a:gd name="connsiteX400" fmla="*/ 68907 w 3024845"/>
                  <a:gd name="connsiteY400" fmla="*/ 505856 h 1059043"/>
                  <a:gd name="connsiteX401" fmla="*/ 70934 w 3024845"/>
                  <a:gd name="connsiteY401" fmla="*/ 505856 h 1059043"/>
                  <a:gd name="connsiteX402" fmla="*/ 85121 w 3024845"/>
                  <a:gd name="connsiteY402" fmla="*/ 505856 h 1059043"/>
                  <a:gd name="connsiteX403" fmla="*/ 85121 w 3024845"/>
                  <a:gd name="connsiteY403" fmla="*/ 369664 h 1059043"/>
                  <a:gd name="connsiteX404" fmla="*/ 86894 w 3024845"/>
                  <a:gd name="connsiteY404" fmla="*/ 369664 h 1059043"/>
                  <a:gd name="connsiteX405" fmla="*/ 99308 w 3024845"/>
                  <a:gd name="connsiteY405" fmla="*/ 369664 h 1059043"/>
                  <a:gd name="connsiteX406" fmla="*/ 99308 w 3024845"/>
                  <a:gd name="connsiteY406" fmla="*/ 255090 h 1059043"/>
                  <a:gd name="connsiteX407" fmla="*/ 103361 w 3024845"/>
                  <a:gd name="connsiteY407" fmla="*/ 226986 h 1059043"/>
                  <a:gd name="connsiteX408" fmla="*/ 105388 w 3024845"/>
                  <a:gd name="connsiteY408" fmla="*/ 226986 h 1059043"/>
                  <a:gd name="connsiteX409" fmla="*/ 119575 w 3024845"/>
                  <a:gd name="connsiteY40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131868 h 1059043"/>
                  <a:gd name="connsiteX317" fmla="*/ 2144240 w 3024845"/>
                  <a:gd name="connsiteY317" fmla="*/ 125383 h 1059043"/>
                  <a:gd name="connsiteX318" fmla="*/ 2150320 w 3024845"/>
                  <a:gd name="connsiteY318" fmla="*/ 118897 h 1059043"/>
                  <a:gd name="connsiteX319" fmla="*/ 2150320 w 3024845"/>
                  <a:gd name="connsiteY319" fmla="*/ 60529 h 1059043"/>
                  <a:gd name="connsiteX320" fmla="*/ 2152346 w 3024845"/>
                  <a:gd name="connsiteY320" fmla="*/ 56206 h 1059043"/>
                  <a:gd name="connsiteX321" fmla="*/ 2152346 w 3024845"/>
                  <a:gd name="connsiteY321" fmla="*/ 0 h 1059043"/>
                  <a:gd name="connsiteX322" fmla="*/ 2162480 w 3024845"/>
                  <a:gd name="connsiteY322" fmla="*/ 118897 h 1059043"/>
                  <a:gd name="connsiteX323" fmla="*/ 2168560 w 3024845"/>
                  <a:gd name="connsiteY323" fmla="*/ 125383 h 1059043"/>
                  <a:gd name="connsiteX324" fmla="*/ 2166533 w 3024845"/>
                  <a:gd name="connsiteY324" fmla="*/ 131868 h 1059043"/>
                  <a:gd name="connsiteX325" fmla="*/ 2180720 w 3024845"/>
                  <a:gd name="connsiteY325" fmla="*/ 555577 h 1059043"/>
                  <a:gd name="connsiteX326" fmla="*/ 2245574 w 3024845"/>
                  <a:gd name="connsiteY326" fmla="*/ 555577 h 1059043"/>
                  <a:gd name="connsiteX327" fmla="*/ 2245574 w 3024845"/>
                  <a:gd name="connsiteY327" fmla="*/ 631239 h 1059043"/>
                  <a:gd name="connsiteX328" fmla="*/ 2253681 w 3024845"/>
                  <a:gd name="connsiteY328" fmla="*/ 631239 h 1059043"/>
                  <a:gd name="connsiteX329" fmla="*/ 2255708 w 3024845"/>
                  <a:gd name="connsiteY329" fmla="*/ 624754 h 1059043"/>
                  <a:gd name="connsiteX330" fmla="*/ 2261788 w 3024845"/>
                  <a:gd name="connsiteY330" fmla="*/ 624754 h 1059043"/>
                  <a:gd name="connsiteX331" fmla="*/ 2263815 w 3024845"/>
                  <a:gd name="connsiteY331" fmla="*/ 633401 h 1059043"/>
                  <a:gd name="connsiteX332" fmla="*/ 2275975 w 3024845"/>
                  <a:gd name="connsiteY332" fmla="*/ 633401 h 1059043"/>
                  <a:gd name="connsiteX333" fmla="*/ 2275975 w 3024845"/>
                  <a:gd name="connsiteY333" fmla="*/ 626915 h 1059043"/>
                  <a:gd name="connsiteX334" fmla="*/ 2298268 w 3024845"/>
                  <a:gd name="connsiteY334" fmla="*/ 626915 h 1059043"/>
                  <a:gd name="connsiteX335" fmla="*/ 2298268 w 3024845"/>
                  <a:gd name="connsiteY335" fmla="*/ 633401 h 1059043"/>
                  <a:gd name="connsiteX336" fmla="*/ 2318535 w 3024845"/>
                  <a:gd name="connsiteY336" fmla="*/ 633401 h 1059043"/>
                  <a:gd name="connsiteX337" fmla="*/ 2318535 w 3024845"/>
                  <a:gd name="connsiteY337" fmla="*/ 678798 h 1059043"/>
                  <a:gd name="connsiteX338" fmla="*/ 2332722 w 3024845"/>
                  <a:gd name="connsiteY338" fmla="*/ 678798 h 1059043"/>
                  <a:gd name="connsiteX339" fmla="*/ 2332722 w 3024845"/>
                  <a:gd name="connsiteY339" fmla="*/ 665827 h 1059043"/>
                  <a:gd name="connsiteX340" fmla="*/ 2348936 w 3024845"/>
                  <a:gd name="connsiteY340" fmla="*/ 665827 h 1059043"/>
                  <a:gd name="connsiteX341" fmla="*/ 2348936 w 3024845"/>
                  <a:gd name="connsiteY341" fmla="*/ 486400 h 1059043"/>
                  <a:gd name="connsiteX342" fmla="*/ 2355016 w 3024845"/>
                  <a:gd name="connsiteY342" fmla="*/ 479914 h 1059043"/>
                  <a:gd name="connsiteX343" fmla="*/ 2427977 w 3024845"/>
                  <a:gd name="connsiteY343" fmla="*/ 479914 h 1059043"/>
                  <a:gd name="connsiteX344" fmla="*/ 2427977 w 3024845"/>
                  <a:gd name="connsiteY344" fmla="*/ 488562 h 1059043"/>
                  <a:gd name="connsiteX345" fmla="*/ 2438110 w 3024845"/>
                  <a:gd name="connsiteY345" fmla="*/ 488562 h 1059043"/>
                  <a:gd name="connsiteX346" fmla="*/ 2438110 w 3024845"/>
                  <a:gd name="connsiteY346" fmla="*/ 603136 h 1059043"/>
                  <a:gd name="connsiteX347" fmla="*/ 2460404 w 3024845"/>
                  <a:gd name="connsiteY347" fmla="*/ 603136 h 1059043"/>
                  <a:gd name="connsiteX348" fmla="*/ 2460404 w 3024845"/>
                  <a:gd name="connsiteY348" fmla="*/ 536121 h 1059043"/>
                  <a:gd name="connsiteX349" fmla="*/ 2486751 w 3024845"/>
                  <a:gd name="connsiteY349" fmla="*/ 536121 h 1059043"/>
                  <a:gd name="connsiteX350" fmla="*/ 2490804 w 3024845"/>
                  <a:gd name="connsiteY350" fmla="*/ 531797 h 1059043"/>
                  <a:gd name="connsiteX351" fmla="*/ 2498911 w 3024845"/>
                  <a:gd name="connsiteY351" fmla="*/ 531797 h 1059043"/>
                  <a:gd name="connsiteX352" fmla="*/ 2502964 w 3024845"/>
                  <a:gd name="connsiteY352" fmla="*/ 536121 h 1059043"/>
                  <a:gd name="connsiteX353" fmla="*/ 2525258 w 3024845"/>
                  <a:gd name="connsiteY353" fmla="*/ 536121 h 1059043"/>
                  <a:gd name="connsiteX354" fmla="*/ 2525258 w 3024845"/>
                  <a:gd name="connsiteY354" fmla="*/ 419385 h 1059043"/>
                  <a:gd name="connsiteX355" fmla="*/ 2582005 w 3024845"/>
                  <a:gd name="connsiteY355" fmla="*/ 408576 h 1059043"/>
                  <a:gd name="connsiteX356" fmla="*/ 2582005 w 3024845"/>
                  <a:gd name="connsiteY356" fmla="*/ 409657 h 1059043"/>
                  <a:gd name="connsiteX357" fmla="*/ 2582005 w 3024845"/>
                  <a:gd name="connsiteY357" fmla="*/ 417223 h 1059043"/>
                  <a:gd name="connsiteX358" fmla="*/ 2608352 w 3024845"/>
                  <a:gd name="connsiteY358" fmla="*/ 417223 h 1059043"/>
                  <a:gd name="connsiteX359" fmla="*/ 2608352 w 3024845"/>
                  <a:gd name="connsiteY359" fmla="*/ 672313 h 1059043"/>
                  <a:gd name="connsiteX360" fmla="*/ 2630646 w 3024845"/>
                  <a:gd name="connsiteY360" fmla="*/ 672313 h 1059043"/>
                  <a:gd name="connsiteX361" fmla="*/ 2630646 w 3024845"/>
                  <a:gd name="connsiteY361" fmla="*/ 667989 h 1059043"/>
                  <a:gd name="connsiteX362" fmla="*/ 2642806 w 3024845"/>
                  <a:gd name="connsiteY362" fmla="*/ 667989 h 1059043"/>
                  <a:gd name="connsiteX363" fmla="*/ 2642806 w 3024845"/>
                  <a:gd name="connsiteY363" fmla="*/ 672313 h 1059043"/>
                  <a:gd name="connsiteX364" fmla="*/ 2667126 w 3024845"/>
                  <a:gd name="connsiteY364" fmla="*/ 672313 h 1059043"/>
                  <a:gd name="connsiteX365" fmla="*/ 2667126 w 3024845"/>
                  <a:gd name="connsiteY365" fmla="*/ 659342 h 1059043"/>
                  <a:gd name="connsiteX366" fmla="*/ 2695500 w 3024845"/>
                  <a:gd name="connsiteY366" fmla="*/ 659342 h 1059043"/>
                  <a:gd name="connsiteX367" fmla="*/ 2707660 w 3024845"/>
                  <a:gd name="connsiteY367" fmla="*/ 655018 h 1059043"/>
                  <a:gd name="connsiteX368" fmla="*/ 2727927 w 3024845"/>
                  <a:gd name="connsiteY368" fmla="*/ 659342 h 1059043"/>
                  <a:gd name="connsiteX369" fmla="*/ 2727927 w 3024845"/>
                  <a:gd name="connsiteY369" fmla="*/ 642048 h 1059043"/>
                  <a:gd name="connsiteX370" fmla="*/ 2736034 w 3024845"/>
                  <a:gd name="connsiteY370" fmla="*/ 642048 h 1059043"/>
                  <a:gd name="connsiteX371" fmla="*/ 2736034 w 3024845"/>
                  <a:gd name="connsiteY371" fmla="*/ 629077 h 1059043"/>
                  <a:gd name="connsiteX372" fmla="*/ 2792781 w 3024845"/>
                  <a:gd name="connsiteY372" fmla="*/ 629077 h 1059043"/>
                  <a:gd name="connsiteX373" fmla="*/ 2792781 w 3024845"/>
                  <a:gd name="connsiteY373" fmla="*/ 598812 h 1059043"/>
                  <a:gd name="connsiteX374" fmla="*/ 2811021 w 3024845"/>
                  <a:gd name="connsiteY374" fmla="*/ 598812 h 1059043"/>
                  <a:gd name="connsiteX375" fmla="*/ 2811021 w 3024845"/>
                  <a:gd name="connsiteY375" fmla="*/ 592327 h 1059043"/>
                  <a:gd name="connsiteX376" fmla="*/ 2823181 w 3024845"/>
                  <a:gd name="connsiteY376" fmla="*/ 592327 h 1059043"/>
                  <a:gd name="connsiteX377" fmla="*/ 2823181 w 3024845"/>
                  <a:gd name="connsiteY377" fmla="*/ 598812 h 1059043"/>
                  <a:gd name="connsiteX378" fmla="*/ 2839395 w 3024845"/>
                  <a:gd name="connsiteY378" fmla="*/ 598812 h 1059043"/>
                  <a:gd name="connsiteX379" fmla="*/ 2839395 w 3024845"/>
                  <a:gd name="connsiteY379" fmla="*/ 648533 h 1059043"/>
                  <a:gd name="connsiteX380" fmla="*/ 2871822 w 3024845"/>
                  <a:gd name="connsiteY380" fmla="*/ 648533 h 1059043"/>
                  <a:gd name="connsiteX381" fmla="*/ 2871822 w 3024845"/>
                  <a:gd name="connsiteY381" fmla="*/ 622592 h 1059043"/>
                  <a:gd name="connsiteX382" fmla="*/ 2910329 w 3024845"/>
                  <a:gd name="connsiteY382" fmla="*/ 622592 h 1059043"/>
                  <a:gd name="connsiteX383" fmla="*/ 2910329 w 3024845"/>
                  <a:gd name="connsiteY383" fmla="*/ 592327 h 1059043"/>
                  <a:gd name="connsiteX384" fmla="*/ 2958970 w 3024845"/>
                  <a:gd name="connsiteY384" fmla="*/ 592327 h 1059043"/>
                  <a:gd name="connsiteX385" fmla="*/ 2958970 w 3024845"/>
                  <a:gd name="connsiteY385" fmla="*/ 703483 h 1059043"/>
                  <a:gd name="connsiteX386" fmla="*/ 2958970 w 3024845"/>
                  <a:gd name="connsiteY386" fmla="*/ 717262 h 1059043"/>
                  <a:gd name="connsiteX387" fmla="*/ 3024845 w 3024845"/>
                  <a:gd name="connsiteY387" fmla="*/ 717262 h 1059043"/>
                  <a:gd name="connsiteX388" fmla="*/ 3024845 w 3024845"/>
                  <a:gd name="connsiteY388" fmla="*/ 1059043 h 1059043"/>
                  <a:gd name="connsiteX389" fmla="*/ 2054 w 3024845"/>
                  <a:gd name="connsiteY389" fmla="*/ 1056710 h 1059043"/>
                  <a:gd name="connsiteX390" fmla="*/ 0 w 3024845"/>
                  <a:gd name="connsiteY390" fmla="*/ 622592 h 1059043"/>
                  <a:gd name="connsiteX391" fmla="*/ 20267 w 3024845"/>
                  <a:gd name="connsiteY391" fmla="*/ 622592 h 1059043"/>
                  <a:gd name="connsiteX392" fmla="*/ 20774 w 3024845"/>
                  <a:gd name="connsiteY392" fmla="*/ 621511 h 1059043"/>
                  <a:gd name="connsiteX393" fmla="*/ 24320 w 3024845"/>
                  <a:gd name="connsiteY393" fmla="*/ 613945 h 1059043"/>
                  <a:gd name="connsiteX394" fmla="*/ 26094 w 3024845"/>
                  <a:gd name="connsiteY394" fmla="*/ 614215 h 1059043"/>
                  <a:gd name="connsiteX395" fmla="*/ 38507 w 3024845"/>
                  <a:gd name="connsiteY395" fmla="*/ 616106 h 1059043"/>
                  <a:gd name="connsiteX396" fmla="*/ 39014 w 3024845"/>
                  <a:gd name="connsiteY396" fmla="*/ 617458 h 1059043"/>
                  <a:gd name="connsiteX397" fmla="*/ 42560 w 3024845"/>
                  <a:gd name="connsiteY397" fmla="*/ 626915 h 1059043"/>
                  <a:gd name="connsiteX398" fmla="*/ 68907 w 3024845"/>
                  <a:gd name="connsiteY398" fmla="*/ 629077 h 1059043"/>
                  <a:gd name="connsiteX399" fmla="*/ 68907 w 3024845"/>
                  <a:gd name="connsiteY399" fmla="*/ 505856 h 1059043"/>
                  <a:gd name="connsiteX400" fmla="*/ 70934 w 3024845"/>
                  <a:gd name="connsiteY400" fmla="*/ 505856 h 1059043"/>
                  <a:gd name="connsiteX401" fmla="*/ 85121 w 3024845"/>
                  <a:gd name="connsiteY401" fmla="*/ 505856 h 1059043"/>
                  <a:gd name="connsiteX402" fmla="*/ 85121 w 3024845"/>
                  <a:gd name="connsiteY402" fmla="*/ 369664 h 1059043"/>
                  <a:gd name="connsiteX403" fmla="*/ 86894 w 3024845"/>
                  <a:gd name="connsiteY403" fmla="*/ 369664 h 1059043"/>
                  <a:gd name="connsiteX404" fmla="*/ 99308 w 3024845"/>
                  <a:gd name="connsiteY404" fmla="*/ 369664 h 1059043"/>
                  <a:gd name="connsiteX405" fmla="*/ 99308 w 3024845"/>
                  <a:gd name="connsiteY405" fmla="*/ 255090 h 1059043"/>
                  <a:gd name="connsiteX406" fmla="*/ 103361 w 3024845"/>
                  <a:gd name="connsiteY406" fmla="*/ 226986 h 1059043"/>
                  <a:gd name="connsiteX407" fmla="*/ 105388 w 3024845"/>
                  <a:gd name="connsiteY407" fmla="*/ 226986 h 1059043"/>
                  <a:gd name="connsiteX408" fmla="*/ 119575 w 3024845"/>
                  <a:gd name="connsiteY40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14016 h 1059043"/>
                  <a:gd name="connsiteX315" fmla="*/ 2146266 w 3024845"/>
                  <a:gd name="connsiteY315" fmla="*/ 131868 h 1059043"/>
                  <a:gd name="connsiteX316" fmla="*/ 2144240 w 3024845"/>
                  <a:gd name="connsiteY316" fmla="*/ 125383 h 1059043"/>
                  <a:gd name="connsiteX317" fmla="*/ 2150320 w 3024845"/>
                  <a:gd name="connsiteY317" fmla="*/ 118897 h 1059043"/>
                  <a:gd name="connsiteX318" fmla="*/ 2150320 w 3024845"/>
                  <a:gd name="connsiteY318" fmla="*/ 60529 h 1059043"/>
                  <a:gd name="connsiteX319" fmla="*/ 2152346 w 3024845"/>
                  <a:gd name="connsiteY319" fmla="*/ 56206 h 1059043"/>
                  <a:gd name="connsiteX320" fmla="*/ 2152346 w 3024845"/>
                  <a:gd name="connsiteY320" fmla="*/ 0 h 1059043"/>
                  <a:gd name="connsiteX321" fmla="*/ 2162480 w 3024845"/>
                  <a:gd name="connsiteY321" fmla="*/ 118897 h 1059043"/>
                  <a:gd name="connsiteX322" fmla="*/ 2168560 w 3024845"/>
                  <a:gd name="connsiteY322" fmla="*/ 125383 h 1059043"/>
                  <a:gd name="connsiteX323" fmla="*/ 2166533 w 3024845"/>
                  <a:gd name="connsiteY323" fmla="*/ 131868 h 1059043"/>
                  <a:gd name="connsiteX324" fmla="*/ 2180720 w 3024845"/>
                  <a:gd name="connsiteY324" fmla="*/ 555577 h 1059043"/>
                  <a:gd name="connsiteX325" fmla="*/ 2245574 w 3024845"/>
                  <a:gd name="connsiteY325" fmla="*/ 555577 h 1059043"/>
                  <a:gd name="connsiteX326" fmla="*/ 2245574 w 3024845"/>
                  <a:gd name="connsiteY326" fmla="*/ 631239 h 1059043"/>
                  <a:gd name="connsiteX327" fmla="*/ 2253681 w 3024845"/>
                  <a:gd name="connsiteY327" fmla="*/ 631239 h 1059043"/>
                  <a:gd name="connsiteX328" fmla="*/ 2255708 w 3024845"/>
                  <a:gd name="connsiteY328" fmla="*/ 624754 h 1059043"/>
                  <a:gd name="connsiteX329" fmla="*/ 2261788 w 3024845"/>
                  <a:gd name="connsiteY329" fmla="*/ 624754 h 1059043"/>
                  <a:gd name="connsiteX330" fmla="*/ 2263815 w 3024845"/>
                  <a:gd name="connsiteY330" fmla="*/ 633401 h 1059043"/>
                  <a:gd name="connsiteX331" fmla="*/ 2275975 w 3024845"/>
                  <a:gd name="connsiteY331" fmla="*/ 633401 h 1059043"/>
                  <a:gd name="connsiteX332" fmla="*/ 2275975 w 3024845"/>
                  <a:gd name="connsiteY332" fmla="*/ 626915 h 1059043"/>
                  <a:gd name="connsiteX333" fmla="*/ 2298268 w 3024845"/>
                  <a:gd name="connsiteY333" fmla="*/ 626915 h 1059043"/>
                  <a:gd name="connsiteX334" fmla="*/ 2298268 w 3024845"/>
                  <a:gd name="connsiteY334" fmla="*/ 633401 h 1059043"/>
                  <a:gd name="connsiteX335" fmla="*/ 2318535 w 3024845"/>
                  <a:gd name="connsiteY335" fmla="*/ 633401 h 1059043"/>
                  <a:gd name="connsiteX336" fmla="*/ 2318535 w 3024845"/>
                  <a:gd name="connsiteY336" fmla="*/ 678798 h 1059043"/>
                  <a:gd name="connsiteX337" fmla="*/ 2332722 w 3024845"/>
                  <a:gd name="connsiteY337" fmla="*/ 678798 h 1059043"/>
                  <a:gd name="connsiteX338" fmla="*/ 2332722 w 3024845"/>
                  <a:gd name="connsiteY338" fmla="*/ 665827 h 1059043"/>
                  <a:gd name="connsiteX339" fmla="*/ 2348936 w 3024845"/>
                  <a:gd name="connsiteY339" fmla="*/ 665827 h 1059043"/>
                  <a:gd name="connsiteX340" fmla="*/ 2348936 w 3024845"/>
                  <a:gd name="connsiteY340" fmla="*/ 486400 h 1059043"/>
                  <a:gd name="connsiteX341" fmla="*/ 2355016 w 3024845"/>
                  <a:gd name="connsiteY341" fmla="*/ 479914 h 1059043"/>
                  <a:gd name="connsiteX342" fmla="*/ 2427977 w 3024845"/>
                  <a:gd name="connsiteY342" fmla="*/ 479914 h 1059043"/>
                  <a:gd name="connsiteX343" fmla="*/ 2427977 w 3024845"/>
                  <a:gd name="connsiteY343" fmla="*/ 488562 h 1059043"/>
                  <a:gd name="connsiteX344" fmla="*/ 2438110 w 3024845"/>
                  <a:gd name="connsiteY344" fmla="*/ 488562 h 1059043"/>
                  <a:gd name="connsiteX345" fmla="*/ 2438110 w 3024845"/>
                  <a:gd name="connsiteY345" fmla="*/ 603136 h 1059043"/>
                  <a:gd name="connsiteX346" fmla="*/ 2460404 w 3024845"/>
                  <a:gd name="connsiteY346" fmla="*/ 603136 h 1059043"/>
                  <a:gd name="connsiteX347" fmla="*/ 2460404 w 3024845"/>
                  <a:gd name="connsiteY347" fmla="*/ 536121 h 1059043"/>
                  <a:gd name="connsiteX348" fmla="*/ 2486751 w 3024845"/>
                  <a:gd name="connsiteY348" fmla="*/ 536121 h 1059043"/>
                  <a:gd name="connsiteX349" fmla="*/ 2490804 w 3024845"/>
                  <a:gd name="connsiteY349" fmla="*/ 531797 h 1059043"/>
                  <a:gd name="connsiteX350" fmla="*/ 2498911 w 3024845"/>
                  <a:gd name="connsiteY350" fmla="*/ 531797 h 1059043"/>
                  <a:gd name="connsiteX351" fmla="*/ 2502964 w 3024845"/>
                  <a:gd name="connsiteY351" fmla="*/ 536121 h 1059043"/>
                  <a:gd name="connsiteX352" fmla="*/ 2525258 w 3024845"/>
                  <a:gd name="connsiteY352" fmla="*/ 536121 h 1059043"/>
                  <a:gd name="connsiteX353" fmla="*/ 2525258 w 3024845"/>
                  <a:gd name="connsiteY353" fmla="*/ 419385 h 1059043"/>
                  <a:gd name="connsiteX354" fmla="*/ 2582005 w 3024845"/>
                  <a:gd name="connsiteY354" fmla="*/ 408576 h 1059043"/>
                  <a:gd name="connsiteX355" fmla="*/ 2582005 w 3024845"/>
                  <a:gd name="connsiteY355" fmla="*/ 409657 h 1059043"/>
                  <a:gd name="connsiteX356" fmla="*/ 2582005 w 3024845"/>
                  <a:gd name="connsiteY356" fmla="*/ 417223 h 1059043"/>
                  <a:gd name="connsiteX357" fmla="*/ 2608352 w 3024845"/>
                  <a:gd name="connsiteY357" fmla="*/ 417223 h 1059043"/>
                  <a:gd name="connsiteX358" fmla="*/ 2608352 w 3024845"/>
                  <a:gd name="connsiteY358" fmla="*/ 672313 h 1059043"/>
                  <a:gd name="connsiteX359" fmla="*/ 2630646 w 3024845"/>
                  <a:gd name="connsiteY359" fmla="*/ 672313 h 1059043"/>
                  <a:gd name="connsiteX360" fmla="*/ 2630646 w 3024845"/>
                  <a:gd name="connsiteY360" fmla="*/ 667989 h 1059043"/>
                  <a:gd name="connsiteX361" fmla="*/ 2642806 w 3024845"/>
                  <a:gd name="connsiteY361" fmla="*/ 667989 h 1059043"/>
                  <a:gd name="connsiteX362" fmla="*/ 2642806 w 3024845"/>
                  <a:gd name="connsiteY362" fmla="*/ 672313 h 1059043"/>
                  <a:gd name="connsiteX363" fmla="*/ 2667126 w 3024845"/>
                  <a:gd name="connsiteY363" fmla="*/ 672313 h 1059043"/>
                  <a:gd name="connsiteX364" fmla="*/ 2667126 w 3024845"/>
                  <a:gd name="connsiteY364" fmla="*/ 659342 h 1059043"/>
                  <a:gd name="connsiteX365" fmla="*/ 2695500 w 3024845"/>
                  <a:gd name="connsiteY365" fmla="*/ 659342 h 1059043"/>
                  <a:gd name="connsiteX366" fmla="*/ 2707660 w 3024845"/>
                  <a:gd name="connsiteY366" fmla="*/ 655018 h 1059043"/>
                  <a:gd name="connsiteX367" fmla="*/ 2727927 w 3024845"/>
                  <a:gd name="connsiteY367" fmla="*/ 659342 h 1059043"/>
                  <a:gd name="connsiteX368" fmla="*/ 2727927 w 3024845"/>
                  <a:gd name="connsiteY368" fmla="*/ 642048 h 1059043"/>
                  <a:gd name="connsiteX369" fmla="*/ 2736034 w 3024845"/>
                  <a:gd name="connsiteY369" fmla="*/ 642048 h 1059043"/>
                  <a:gd name="connsiteX370" fmla="*/ 2736034 w 3024845"/>
                  <a:gd name="connsiteY370" fmla="*/ 629077 h 1059043"/>
                  <a:gd name="connsiteX371" fmla="*/ 2792781 w 3024845"/>
                  <a:gd name="connsiteY371" fmla="*/ 629077 h 1059043"/>
                  <a:gd name="connsiteX372" fmla="*/ 2792781 w 3024845"/>
                  <a:gd name="connsiteY372" fmla="*/ 598812 h 1059043"/>
                  <a:gd name="connsiteX373" fmla="*/ 2811021 w 3024845"/>
                  <a:gd name="connsiteY373" fmla="*/ 598812 h 1059043"/>
                  <a:gd name="connsiteX374" fmla="*/ 2811021 w 3024845"/>
                  <a:gd name="connsiteY374" fmla="*/ 592327 h 1059043"/>
                  <a:gd name="connsiteX375" fmla="*/ 2823181 w 3024845"/>
                  <a:gd name="connsiteY375" fmla="*/ 592327 h 1059043"/>
                  <a:gd name="connsiteX376" fmla="*/ 2823181 w 3024845"/>
                  <a:gd name="connsiteY376" fmla="*/ 598812 h 1059043"/>
                  <a:gd name="connsiteX377" fmla="*/ 2839395 w 3024845"/>
                  <a:gd name="connsiteY377" fmla="*/ 598812 h 1059043"/>
                  <a:gd name="connsiteX378" fmla="*/ 2839395 w 3024845"/>
                  <a:gd name="connsiteY378" fmla="*/ 648533 h 1059043"/>
                  <a:gd name="connsiteX379" fmla="*/ 2871822 w 3024845"/>
                  <a:gd name="connsiteY379" fmla="*/ 648533 h 1059043"/>
                  <a:gd name="connsiteX380" fmla="*/ 2871822 w 3024845"/>
                  <a:gd name="connsiteY380" fmla="*/ 622592 h 1059043"/>
                  <a:gd name="connsiteX381" fmla="*/ 2910329 w 3024845"/>
                  <a:gd name="connsiteY381" fmla="*/ 622592 h 1059043"/>
                  <a:gd name="connsiteX382" fmla="*/ 2910329 w 3024845"/>
                  <a:gd name="connsiteY382" fmla="*/ 592327 h 1059043"/>
                  <a:gd name="connsiteX383" fmla="*/ 2958970 w 3024845"/>
                  <a:gd name="connsiteY383" fmla="*/ 592327 h 1059043"/>
                  <a:gd name="connsiteX384" fmla="*/ 2958970 w 3024845"/>
                  <a:gd name="connsiteY384" fmla="*/ 703483 h 1059043"/>
                  <a:gd name="connsiteX385" fmla="*/ 2958970 w 3024845"/>
                  <a:gd name="connsiteY385" fmla="*/ 717262 h 1059043"/>
                  <a:gd name="connsiteX386" fmla="*/ 3024845 w 3024845"/>
                  <a:gd name="connsiteY386" fmla="*/ 717262 h 1059043"/>
                  <a:gd name="connsiteX387" fmla="*/ 3024845 w 3024845"/>
                  <a:gd name="connsiteY387" fmla="*/ 1059043 h 1059043"/>
                  <a:gd name="connsiteX388" fmla="*/ 2054 w 3024845"/>
                  <a:gd name="connsiteY388" fmla="*/ 1056710 h 1059043"/>
                  <a:gd name="connsiteX389" fmla="*/ 0 w 3024845"/>
                  <a:gd name="connsiteY389" fmla="*/ 622592 h 1059043"/>
                  <a:gd name="connsiteX390" fmla="*/ 20267 w 3024845"/>
                  <a:gd name="connsiteY390" fmla="*/ 622592 h 1059043"/>
                  <a:gd name="connsiteX391" fmla="*/ 20774 w 3024845"/>
                  <a:gd name="connsiteY391" fmla="*/ 621511 h 1059043"/>
                  <a:gd name="connsiteX392" fmla="*/ 24320 w 3024845"/>
                  <a:gd name="connsiteY392" fmla="*/ 613945 h 1059043"/>
                  <a:gd name="connsiteX393" fmla="*/ 26094 w 3024845"/>
                  <a:gd name="connsiteY393" fmla="*/ 614215 h 1059043"/>
                  <a:gd name="connsiteX394" fmla="*/ 38507 w 3024845"/>
                  <a:gd name="connsiteY394" fmla="*/ 616106 h 1059043"/>
                  <a:gd name="connsiteX395" fmla="*/ 39014 w 3024845"/>
                  <a:gd name="connsiteY395" fmla="*/ 617458 h 1059043"/>
                  <a:gd name="connsiteX396" fmla="*/ 42560 w 3024845"/>
                  <a:gd name="connsiteY396" fmla="*/ 626915 h 1059043"/>
                  <a:gd name="connsiteX397" fmla="*/ 68907 w 3024845"/>
                  <a:gd name="connsiteY397" fmla="*/ 629077 h 1059043"/>
                  <a:gd name="connsiteX398" fmla="*/ 68907 w 3024845"/>
                  <a:gd name="connsiteY398" fmla="*/ 505856 h 1059043"/>
                  <a:gd name="connsiteX399" fmla="*/ 70934 w 3024845"/>
                  <a:gd name="connsiteY399" fmla="*/ 505856 h 1059043"/>
                  <a:gd name="connsiteX400" fmla="*/ 85121 w 3024845"/>
                  <a:gd name="connsiteY400" fmla="*/ 505856 h 1059043"/>
                  <a:gd name="connsiteX401" fmla="*/ 85121 w 3024845"/>
                  <a:gd name="connsiteY401" fmla="*/ 369664 h 1059043"/>
                  <a:gd name="connsiteX402" fmla="*/ 86894 w 3024845"/>
                  <a:gd name="connsiteY402" fmla="*/ 369664 h 1059043"/>
                  <a:gd name="connsiteX403" fmla="*/ 99308 w 3024845"/>
                  <a:gd name="connsiteY403" fmla="*/ 369664 h 1059043"/>
                  <a:gd name="connsiteX404" fmla="*/ 99308 w 3024845"/>
                  <a:gd name="connsiteY404" fmla="*/ 255090 h 1059043"/>
                  <a:gd name="connsiteX405" fmla="*/ 103361 w 3024845"/>
                  <a:gd name="connsiteY405" fmla="*/ 226986 h 1059043"/>
                  <a:gd name="connsiteX406" fmla="*/ 105388 w 3024845"/>
                  <a:gd name="connsiteY406" fmla="*/ 226986 h 1059043"/>
                  <a:gd name="connsiteX407" fmla="*/ 119575 w 3024845"/>
                  <a:gd name="connsiteY40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44240 w 3024845"/>
                  <a:gd name="connsiteY313" fmla="*/ 214016 h 1059043"/>
                  <a:gd name="connsiteX314" fmla="*/ 2146266 w 3024845"/>
                  <a:gd name="connsiteY314" fmla="*/ 131868 h 1059043"/>
                  <a:gd name="connsiteX315" fmla="*/ 2144240 w 3024845"/>
                  <a:gd name="connsiteY315" fmla="*/ 125383 h 1059043"/>
                  <a:gd name="connsiteX316" fmla="*/ 2150320 w 3024845"/>
                  <a:gd name="connsiteY316" fmla="*/ 118897 h 1059043"/>
                  <a:gd name="connsiteX317" fmla="*/ 2150320 w 3024845"/>
                  <a:gd name="connsiteY317" fmla="*/ 60529 h 1059043"/>
                  <a:gd name="connsiteX318" fmla="*/ 2152346 w 3024845"/>
                  <a:gd name="connsiteY318" fmla="*/ 56206 h 1059043"/>
                  <a:gd name="connsiteX319" fmla="*/ 2152346 w 3024845"/>
                  <a:gd name="connsiteY319" fmla="*/ 0 h 1059043"/>
                  <a:gd name="connsiteX320" fmla="*/ 2162480 w 3024845"/>
                  <a:gd name="connsiteY320" fmla="*/ 118897 h 1059043"/>
                  <a:gd name="connsiteX321" fmla="*/ 2168560 w 3024845"/>
                  <a:gd name="connsiteY321" fmla="*/ 125383 h 1059043"/>
                  <a:gd name="connsiteX322" fmla="*/ 2166533 w 3024845"/>
                  <a:gd name="connsiteY322" fmla="*/ 131868 h 1059043"/>
                  <a:gd name="connsiteX323" fmla="*/ 2180720 w 3024845"/>
                  <a:gd name="connsiteY323" fmla="*/ 555577 h 1059043"/>
                  <a:gd name="connsiteX324" fmla="*/ 2245574 w 3024845"/>
                  <a:gd name="connsiteY324" fmla="*/ 555577 h 1059043"/>
                  <a:gd name="connsiteX325" fmla="*/ 2245574 w 3024845"/>
                  <a:gd name="connsiteY325" fmla="*/ 631239 h 1059043"/>
                  <a:gd name="connsiteX326" fmla="*/ 2253681 w 3024845"/>
                  <a:gd name="connsiteY326" fmla="*/ 631239 h 1059043"/>
                  <a:gd name="connsiteX327" fmla="*/ 2255708 w 3024845"/>
                  <a:gd name="connsiteY327" fmla="*/ 624754 h 1059043"/>
                  <a:gd name="connsiteX328" fmla="*/ 2261788 w 3024845"/>
                  <a:gd name="connsiteY328" fmla="*/ 624754 h 1059043"/>
                  <a:gd name="connsiteX329" fmla="*/ 2263815 w 3024845"/>
                  <a:gd name="connsiteY329" fmla="*/ 633401 h 1059043"/>
                  <a:gd name="connsiteX330" fmla="*/ 2275975 w 3024845"/>
                  <a:gd name="connsiteY330" fmla="*/ 633401 h 1059043"/>
                  <a:gd name="connsiteX331" fmla="*/ 2275975 w 3024845"/>
                  <a:gd name="connsiteY331" fmla="*/ 626915 h 1059043"/>
                  <a:gd name="connsiteX332" fmla="*/ 2298268 w 3024845"/>
                  <a:gd name="connsiteY332" fmla="*/ 626915 h 1059043"/>
                  <a:gd name="connsiteX333" fmla="*/ 2298268 w 3024845"/>
                  <a:gd name="connsiteY333" fmla="*/ 633401 h 1059043"/>
                  <a:gd name="connsiteX334" fmla="*/ 2318535 w 3024845"/>
                  <a:gd name="connsiteY334" fmla="*/ 633401 h 1059043"/>
                  <a:gd name="connsiteX335" fmla="*/ 2318535 w 3024845"/>
                  <a:gd name="connsiteY335" fmla="*/ 678798 h 1059043"/>
                  <a:gd name="connsiteX336" fmla="*/ 2332722 w 3024845"/>
                  <a:gd name="connsiteY336" fmla="*/ 678798 h 1059043"/>
                  <a:gd name="connsiteX337" fmla="*/ 2332722 w 3024845"/>
                  <a:gd name="connsiteY337" fmla="*/ 665827 h 1059043"/>
                  <a:gd name="connsiteX338" fmla="*/ 2348936 w 3024845"/>
                  <a:gd name="connsiteY338" fmla="*/ 665827 h 1059043"/>
                  <a:gd name="connsiteX339" fmla="*/ 2348936 w 3024845"/>
                  <a:gd name="connsiteY339" fmla="*/ 486400 h 1059043"/>
                  <a:gd name="connsiteX340" fmla="*/ 2355016 w 3024845"/>
                  <a:gd name="connsiteY340" fmla="*/ 479914 h 1059043"/>
                  <a:gd name="connsiteX341" fmla="*/ 2427977 w 3024845"/>
                  <a:gd name="connsiteY341" fmla="*/ 479914 h 1059043"/>
                  <a:gd name="connsiteX342" fmla="*/ 2427977 w 3024845"/>
                  <a:gd name="connsiteY342" fmla="*/ 488562 h 1059043"/>
                  <a:gd name="connsiteX343" fmla="*/ 2438110 w 3024845"/>
                  <a:gd name="connsiteY343" fmla="*/ 488562 h 1059043"/>
                  <a:gd name="connsiteX344" fmla="*/ 2438110 w 3024845"/>
                  <a:gd name="connsiteY344" fmla="*/ 603136 h 1059043"/>
                  <a:gd name="connsiteX345" fmla="*/ 2460404 w 3024845"/>
                  <a:gd name="connsiteY345" fmla="*/ 603136 h 1059043"/>
                  <a:gd name="connsiteX346" fmla="*/ 2460404 w 3024845"/>
                  <a:gd name="connsiteY346" fmla="*/ 536121 h 1059043"/>
                  <a:gd name="connsiteX347" fmla="*/ 2486751 w 3024845"/>
                  <a:gd name="connsiteY347" fmla="*/ 536121 h 1059043"/>
                  <a:gd name="connsiteX348" fmla="*/ 2490804 w 3024845"/>
                  <a:gd name="connsiteY348" fmla="*/ 531797 h 1059043"/>
                  <a:gd name="connsiteX349" fmla="*/ 2498911 w 3024845"/>
                  <a:gd name="connsiteY349" fmla="*/ 531797 h 1059043"/>
                  <a:gd name="connsiteX350" fmla="*/ 2502964 w 3024845"/>
                  <a:gd name="connsiteY350" fmla="*/ 536121 h 1059043"/>
                  <a:gd name="connsiteX351" fmla="*/ 2525258 w 3024845"/>
                  <a:gd name="connsiteY351" fmla="*/ 536121 h 1059043"/>
                  <a:gd name="connsiteX352" fmla="*/ 2525258 w 3024845"/>
                  <a:gd name="connsiteY352" fmla="*/ 419385 h 1059043"/>
                  <a:gd name="connsiteX353" fmla="*/ 2582005 w 3024845"/>
                  <a:gd name="connsiteY353" fmla="*/ 408576 h 1059043"/>
                  <a:gd name="connsiteX354" fmla="*/ 2582005 w 3024845"/>
                  <a:gd name="connsiteY354" fmla="*/ 409657 h 1059043"/>
                  <a:gd name="connsiteX355" fmla="*/ 2582005 w 3024845"/>
                  <a:gd name="connsiteY355" fmla="*/ 417223 h 1059043"/>
                  <a:gd name="connsiteX356" fmla="*/ 2608352 w 3024845"/>
                  <a:gd name="connsiteY356" fmla="*/ 417223 h 1059043"/>
                  <a:gd name="connsiteX357" fmla="*/ 2608352 w 3024845"/>
                  <a:gd name="connsiteY357" fmla="*/ 672313 h 1059043"/>
                  <a:gd name="connsiteX358" fmla="*/ 2630646 w 3024845"/>
                  <a:gd name="connsiteY358" fmla="*/ 672313 h 1059043"/>
                  <a:gd name="connsiteX359" fmla="*/ 2630646 w 3024845"/>
                  <a:gd name="connsiteY359" fmla="*/ 667989 h 1059043"/>
                  <a:gd name="connsiteX360" fmla="*/ 2642806 w 3024845"/>
                  <a:gd name="connsiteY360" fmla="*/ 667989 h 1059043"/>
                  <a:gd name="connsiteX361" fmla="*/ 2642806 w 3024845"/>
                  <a:gd name="connsiteY361" fmla="*/ 672313 h 1059043"/>
                  <a:gd name="connsiteX362" fmla="*/ 2667126 w 3024845"/>
                  <a:gd name="connsiteY362" fmla="*/ 672313 h 1059043"/>
                  <a:gd name="connsiteX363" fmla="*/ 2667126 w 3024845"/>
                  <a:gd name="connsiteY363" fmla="*/ 659342 h 1059043"/>
                  <a:gd name="connsiteX364" fmla="*/ 2695500 w 3024845"/>
                  <a:gd name="connsiteY364" fmla="*/ 659342 h 1059043"/>
                  <a:gd name="connsiteX365" fmla="*/ 2707660 w 3024845"/>
                  <a:gd name="connsiteY365" fmla="*/ 655018 h 1059043"/>
                  <a:gd name="connsiteX366" fmla="*/ 2727927 w 3024845"/>
                  <a:gd name="connsiteY366" fmla="*/ 659342 h 1059043"/>
                  <a:gd name="connsiteX367" fmla="*/ 2727927 w 3024845"/>
                  <a:gd name="connsiteY367" fmla="*/ 642048 h 1059043"/>
                  <a:gd name="connsiteX368" fmla="*/ 2736034 w 3024845"/>
                  <a:gd name="connsiteY368" fmla="*/ 642048 h 1059043"/>
                  <a:gd name="connsiteX369" fmla="*/ 2736034 w 3024845"/>
                  <a:gd name="connsiteY369" fmla="*/ 629077 h 1059043"/>
                  <a:gd name="connsiteX370" fmla="*/ 2792781 w 3024845"/>
                  <a:gd name="connsiteY370" fmla="*/ 629077 h 1059043"/>
                  <a:gd name="connsiteX371" fmla="*/ 2792781 w 3024845"/>
                  <a:gd name="connsiteY371" fmla="*/ 598812 h 1059043"/>
                  <a:gd name="connsiteX372" fmla="*/ 2811021 w 3024845"/>
                  <a:gd name="connsiteY372" fmla="*/ 598812 h 1059043"/>
                  <a:gd name="connsiteX373" fmla="*/ 2811021 w 3024845"/>
                  <a:gd name="connsiteY373" fmla="*/ 592327 h 1059043"/>
                  <a:gd name="connsiteX374" fmla="*/ 2823181 w 3024845"/>
                  <a:gd name="connsiteY374" fmla="*/ 592327 h 1059043"/>
                  <a:gd name="connsiteX375" fmla="*/ 2823181 w 3024845"/>
                  <a:gd name="connsiteY375" fmla="*/ 598812 h 1059043"/>
                  <a:gd name="connsiteX376" fmla="*/ 2839395 w 3024845"/>
                  <a:gd name="connsiteY376" fmla="*/ 598812 h 1059043"/>
                  <a:gd name="connsiteX377" fmla="*/ 2839395 w 3024845"/>
                  <a:gd name="connsiteY377" fmla="*/ 648533 h 1059043"/>
                  <a:gd name="connsiteX378" fmla="*/ 2871822 w 3024845"/>
                  <a:gd name="connsiteY378" fmla="*/ 648533 h 1059043"/>
                  <a:gd name="connsiteX379" fmla="*/ 2871822 w 3024845"/>
                  <a:gd name="connsiteY379" fmla="*/ 622592 h 1059043"/>
                  <a:gd name="connsiteX380" fmla="*/ 2910329 w 3024845"/>
                  <a:gd name="connsiteY380" fmla="*/ 622592 h 1059043"/>
                  <a:gd name="connsiteX381" fmla="*/ 2910329 w 3024845"/>
                  <a:gd name="connsiteY381" fmla="*/ 592327 h 1059043"/>
                  <a:gd name="connsiteX382" fmla="*/ 2958970 w 3024845"/>
                  <a:gd name="connsiteY382" fmla="*/ 592327 h 1059043"/>
                  <a:gd name="connsiteX383" fmla="*/ 2958970 w 3024845"/>
                  <a:gd name="connsiteY383" fmla="*/ 703483 h 1059043"/>
                  <a:gd name="connsiteX384" fmla="*/ 2958970 w 3024845"/>
                  <a:gd name="connsiteY384" fmla="*/ 717262 h 1059043"/>
                  <a:gd name="connsiteX385" fmla="*/ 3024845 w 3024845"/>
                  <a:gd name="connsiteY385" fmla="*/ 717262 h 1059043"/>
                  <a:gd name="connsiteX386" fmla="*/ 3024845 w 3024845"/>
                  <a:gd name="connsiteY386" fmla="*/ 1059043 h 1059043"/>
                  <a:gd name="connsiteX387" fmla="*/ 2054 w 3024845"/>
                  <a:gd name="connsiteY387" fmla="*/ 1056710 h 1059043"/>
                  <a:gd name="connsiteX388" fmla="*/ 0 w 3024845"/>
                  <a:gd name="connsiteY388" fmla="*/ 622592 h 1059043"/>
                  <a:gd name="connsiteX389" fmla="*/ 20267 w 3024845"/>
                  <a:gd name="connsiteY389" fmla="*/ 622592 h 1059043"/>
                  <a:gd name="connsiteX390" fmla="*/ 20774 w 3024845"/>
                  <a:gd name="connsiteY390" fmla="*/ 621511 h 1059043"/>
                  <a:gd name="connsiteX391" fmla="*/ 24320 w 3024845"/>
                  <a:gd name="connsiteY391" fmla="*/ 613945 h 1059043"/>
                  <a:gd name="connsiteX392" fmla="*/ 26094 w 3024845"/>
                  <a:gd name="connsiteY392" fmla="*/ 614215 h 1059043"/>
                  <a:gd name="connsiteX393" fmla="*/ 38507 w 3024845"/>
                  <a:gd name="connsiteY393" fmla="*/ 616106 h 1059043"/>
                  <a:gd name="connsiteX394" fmla="*/ 39014 w 3024845"/>
                  <a:gd name="connsiteY394" fmla="*/ 617458 h 1059043"/>
                  <a:gd name="connsiteX395" fmla="*/ 42560 w 3024845"/>
                  <a:gd name="connsiteY395" fmla="*/ 626915 h 1059043"/>
                  <a:gd name="connsiteX396" fmla="*/ 68907 w 3024845"/>
                  <a:gd name="connsiteY396" fmla="*/ 629077 h 1059043"/>
                  <a:gd name="connsiteX397" fmla="*/ 68907 w 3024845"/>
                  <a:gd name="connsiteY397" fmla="*/ 505856 h 1059043"/>
                  <a:gd name="connsiteX398" fmla="*/ 70934 w 3024845"/>
                  <a:gd name="connsiteY398" fmla="*/ 505856 h 1059043"/>
                  <a:gd name="connsiteX399" fmla="*/ 85121 w 3024845"/>
                  <a:gd name="connsiteY399" fmla="*/ 505856 h 1059043"/>
                  <a:gd name="connsiteX400" fmla="*/ 85121 w 3024845"/>
                  <a:gd name="connsiteY400" fmla="*/ 369664 h 1059043"/>
                  <a:gd name="connsiteX401" fmla="*/ 86894 w 3024845"/>
                  <a:gd name="connsiteY401" fmla="*/ 369664 h 1059043"/>
                  <a:gd name="connsiteX402" fmla="*/ 99308 w 3024845"/>
                  <a:gd name="connsiteY402" fmla="*/ 369664 h 1059043"/>
                  <a:gd name="connsiteX403" fmla="*/ 99308 w 3024845"/>
                  <a:gd name="connsiteY403" fmla="*/ 255090 h 1059043"/>
                  <a:gd name="connsiteX404" fmla="*/ 103361 w 3024845"/>
                  <a:gd name="connsiteY404" fmla="*/ 226986 h 1059043"/>
                  <a:gd name="connsiteX405" fmla="*/ 105388 w 3024845"/>
                  <a:gd name="connsiteY405" fmla="*/ 226986 h 1059043"/>
                  <a:gd name="connsiteX406" fmla="*/ 119575 w 3024845"/>
                  <a:gd name="connsiteY40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44240 w 3024845"/>
                  <a:gd name="connsiteY312" fmla="*/ 214016 h 1059043"/>
                  <a:gd name="connsiteX313" fmla="*/ 2146266 w 3024845"/>
                  <a:gd name="connsiteY313" fmla="*/ 131868 h 1059043"/>
                  <a:gd name="connsiteX314" fmla="*/ 2144240 w 3024845"/>
                  <a:gd name="connsiteY314" fmla="*/ 125383 h 1059043"/>
                  <a:gd name="connsiteX315" fmla="*/ 2150320 w 3024845"/>
                  <a:gd name="connsiteY315" fmla="*/ 118897 h 1059043"/>
                  <a:gd name="connsiteX316" fmla="*/ 2150320 w 3024845"/>
                  <a:gd name="connsiteY316" fmla="*/ 60529 h 1059043"/>
                  <a:gd name="connsiteX317" fmla="*/ 2152346 w 3024845"/>
                  <a:gd name="connsiteY317" fmla="*/ 56206 h 1059043"/>
                  <a:gd name="connsiteX318" fmla="*/ 2152346 w 3024845"/>
                  <a:gd name="connsiteY318" fmla="*/ 0 h 1059043"/>
                  <a:gd name="connsiteX319" fmla="*/ 2162480 w 3024845"/>
                  <a:gd name="connsiteY319" fmla="*/ 118897 h 1059043"/>
                  <a:gd name="connsiteX320" fmla="*/ 2168560 w 3024845"/>
                  <a:gd name="connsiteY320" fmla="*/ 125383 h 1059043"/>
                  <a:gd name="connsiteX321" fmla="*/ 2166533 w 3024845"/>
                  <a:gd name="connsiteY321" fmla="*/ 131868 h 1059043"/>
                  <a:gd name="connsiteX322" fmla="*/ 2180720 w 3024845"/>
                  <a:gd name="connsiteY322" fmla="*/ 555577 h 1059043"/>
                  <a:gd name="connsiteX323" fmla="*/ 2245574 w 3024845"/>
                  <a:gd name="connsiteY323" fmla="*/ 555577 h 1059043"/>
                  <a:gd name="connsiteX324" fmla="*/ 2245574 w 3024845"/>
                  <a:gd name="connsiteY324" fmla="*/ 631239 h 1059043"/>
                  <a:gd name="connsiteX325" fmla="*/ 2253681 w 3024845"/>
                  <a:gd name="connsiteY325" fmla="*/ 631239 h 1059043"/>
                  <a:gd name="connsiteX326" fmla="*/ 2255708 w 3024845"/>
                  <a:gd name="connsiteY326" fmla="*/ 624754 h 1059043"/>
                  <a:gd name="connsiteX327" fmla="*/ 2261788 w 3024845"/>
                  <a:gd name="connsiteY327" fmla="*/ 624754 h 1059043"/>
                  <a:gd name="connsiteX328" fmla="*/ 2263815 w 3024845"/>
                  <a:gd name="connsiteY328" fmla="*/ 633401 h 1059043"/>
                  <a:gd name="connsiteX329" fmla="*/ 2275975 w 3024845"/>
                  <a:gd name="connsiteY329" fmla="*/ 633401 h 1059043"/>
                  <a:gd name="connsiteX330" fmla="*/ 2275975 w 3024845"/>
                  <a:gd name="connsiteY330" fmla="*/ 626915 h 1059043"/>
                  <a:gd name="connsiteX331" fmla="*/ 2298268 w 3024845"/>
                  <a:gd name="connsiteY331" fmla="*/ 626915 h 1059043"/>
                  <a:gd name="connsiteX332" fmla="*/ 2298268 w 3024845"/>
                  <a:gd name="connsiteY332" fmla="*/ 633401 h 1059043"/>
                  <a:gd name="connsiteX333" fmla="*/ 2318535 w 3024845"/>
                  <a:gd name="connsiteY333" fmla="*/ 633401 h 1059043"/>
                  <a:gd name="connsiteX334" fmla="*/ 2318535 w 3024845"/>
                  <a:gd name="connsiteY334" fmla="*/ 678798 h 1059043"/>
                  <a:gd name="connsiteX335" fmla="*/ 2332722 w 3024845"/>
                  <a:gd name="connsiteY335" fmla="*/ 678798 h 1059043"/>
                  <a:gd name="connsiteX336" fmla="*/ 2332722 w 3024845"/>
                  <a:gd name="connsiteY336" fmla="*/ 665827 h 1059043"/>
                  <a:gd name="connsiteX337" fmla="*/ 2348936 w 3024845"/>
                  <a:gd name="connsiteY337" fmla="*/ 665827 h 1059043"/>
                  <a:gd name="connsiteX338" fmla="*/ 2348936 w 3024845"/>
                  <a:gd name="connsiteY338" fmla="*/ 486400 h 1059043"/>
                  <a:gd name="connsiteX339" fmla="*/ 2355016 w 3024845"/>
                  <a:gd name="connsiteY339" fmla="*/ 479914 h 1059043"/>
                  <a:gd name="connsiteX340" fmla="*/ 2427977 w 3024845"/>
                  <a:gd name="connsiteY340" fmla="*/ 479914 h 1059043"/>
                  <a:gd name="connsiteX341" fmla="*/ 2427977 w 3024845"/>
                  <a:gd name="connsiteY341" fmla="*/ 488562 h 1059043"/>
                  <a:gd name="connsiteX342" fmla="*/ 2438110 w 3024845"/>
                  <a:gd name="connsiteY342" fmla="*/ 488562 h 1059043"/>
                  <a:gd name="connsiteX343" fmla="*/ 2438110 w 3024845"/>
                  <a:gd name="connsiteY343" fmla="*/ 603136 h 1059043"/>
                  <a:gd name="connsiteX344" fmla="*/ 2460404 w 3024845"/>
                  <a:gd name="connsiteY344" fmla="*/ 603136 h 1059043"/>
                  <a:gd name="connsiteX345" fmla="*/ 2460404 w 3024845"/>
                  <a:gd name="connsiteY345" fmla="*/ 536121 h 1059043"/>
                  <a:gd name="connsiteX346" fmla="*/ 2486751 w 3024845"/>
                  <a:gd name="connsiteY346" fmla="*/ 536121 h 1059043"/>
                  <a:gd name="connsiteX347" fmla="*/ 2490804 w 3024845"/>
                  <a:gd name="connsiteY347" fmla="*/ 531797 h 1059043"/>
                  <a:gd name="connsiteX348" fmla="*/ 2498911 w 3024845"/>
                  <a:gd name="connsiteY348" fmla="*/ 531797 h 1059043"/>
                  <a:gd name="connsiteX349" fmla="*/ 2502964 w 3024845"/>
                  <a:gd name="connsiteY349" fmla="*/ 536121 h 1059043"/>
                  <a:gd name="connsiteX350" fmla="*/ 2525258 w 3024845"/>
                  <a:gd name="connsiteY350" fmla="*/ 536121 h 1059043"/>
                  <a:gd name="connsiteX351" fmla="*/ 2525258 w 3024845"/>
                  <a:gd name="connsiteY351" fmla="*/ 419385 h 1059043"/>
                  <a:gd name="connsiteX352" fmla="*/ 2582005 w 3024845"/>
                  <a:gd name="connsiteY352" fmla="*/ 408576 h 1059043"/>
                  <a:gd name="connsiteX353" fmla="*/ 2582005 w 3024845"/>
                  <a:gd name="connsiteY353" fmla="*/ 409657 h 1059043"/>
                  <a:gd name="connsiteX354" fmla="*/ 2582005 w 3024845"/>
                  <a:gd name="connsiteY354" fmla="*/ 417223 h 1059043"/>
                  <a:gd name="connsiteX355" fmla="*/ 2608352 w 3024845"/>
                  <a:gd name="connsiteY355" fmla="*/ 417223 h 1059043"/>
                  <a:gd name="connsiteX356" fmla="*/ 2608352 w 3024845"/>
                  <a:gd name="connsiteY356" fmla="*/ 672313 h 1059043"/>
                  <a:gd name="connsiteX357" fmla="*/ 2630646 w 3024845"/>
                  <a:gd name="connsiteY357" fmla="*/ 672313 h 1059043"/>
                  <a:gd name="connsiteX358" fmla="*/ 2630646 w 3024845"/>
                  <a:gd name="connsiteY358" fmla="*/ 667989 h 1059043"/>
                  <a:gd name="connsiteX359" fmla="*/ 2642806 w 3024845"/>
                  <a:gd name="connsiteY359" fmla="*/ 667989 h 1059043"/>
                  <a:gd name="connsiteX360" fmla="*/ 2642806 w 3024845"/>
                  <a:gd name="connsiteY360" fmla="*/ 672313 h 1059043"/>
                  <a:gd name="connsiteX361" fmla="*/ 2667126 w 3024845"/>
                  <a:gd name="connsiteY361" fmla="*/ 672313 h 1059043"/>
                  <a:gd name="connsiteX362" fmla="*/ 2667126 w 3024845"/>
                  <a:gd name="connsiteY362" fmla="*/ 659342 h 1059043"/>
                  <a:gd name="connsiteX363" fmla="*/ 2695500 w 3024845"/>
                  <a:gd name="connsiteY363" fmla="*/ 659342 h 1059043"/>
                  <a:gd name="connsiteX364" fmla="*/ 2707660 w 3024845"/>
                  <a:gd name="connsiteY364" fmla="*/ 655018 h 1059043"/>
                  <a:gd name="connsiteX365" fmla="*/ 2727927 w 3024845"/>
                  <a:gd name="connsiteY365" fmla="*/ 659342 h 1059043"/>
                  <a:gd name="connsiteX366" fmla="*/ 2727927 w 3024845"/>
                  <a:gd name="connsiteY366" fmla="*/ 642048 h 1059043"/>
                  <a:gd name="connsiteX367" fmla="*/ 2736034 w 3024845"/>
                  <a:gd name="connsiteY367" fmla="*/ 642048 h 1059043"/>
                  <a:gd name="connsiteX368" fmla="*/ 2736034 w 3024845"/>
                  <a:gd name="connsiteY368" fmla="*/ 629077 h 1059043"/>
                  <a:gd name="connsiteX369" fmla="*/ 2792781 w 3024845"/>
                  <a:gd name="connsiteY369" fmla="*/ 629077 h 1059043"/>
                  <a:gd name="connsiteX370" fmla="*/ 2792781 w 3024845"/>
                  <a:gd name="connsiteY370" fmla="*/ 598812 h 1059043"/>
                  <a:gd name="connsiteX371" fmla="*/ 2811021 w 3024845"/>
                  <a:gd name="connsiteY371" fmla="*/ 598812 h 1059043"/>
                  <a:gd name="connsiteX372" fmla="*/ 2811021 w 3024845"/>
                  <a:gd name="connsiteY372" fmla="*/ 592327 h 1059043"/>
                  <a:gd name="connsiteX373" fmla="*/ 2823181 w 3024845"/>
                  <a:gd name="connsiteY373" fmla="*/ 592327 h 1059043"/>
                  <a:gd name="connsiteX374" fmla="*/ 2823181 w 3024845"/>
                  <a:gd name="connsiteY374" fmla="*/ 598812 h 1059043"/>
                  <a:gd name="connsiteX375" fmla="*/ 2839395 w 3024845"/>
                  <a:gd name="connsiteY375" fmla="*/ 598812 h 1059043"/>
                  <a:gd name="connsiteX376" fmla="*/ 2839395 w 3024845"/>
                  <a:gd name="connsiteY376" fmla="*/ 648533 h 1059043"/>
                  <a:gd name="connsiteX377" fmla="*/ 2871822 w 3024845"/>
                  <a:gd name="connsiteY377" fmla="*/ 648533 h 1059043"/>
                  <a:gd name="connsiteX378" fmla="*/ 2871822 w 3024845"/>
                  <a:gd name="connsiteY378" fmla="*/ 622592 h 1059043"/>
                  <a:gd name="connsiteX379" fmla="*/ 2910329 w 3024845"/>
                  <a:gd name="connsiteY379" fmla="*/ 622592 h 1059043"/>
                  <a:gd name="connsiteX380" fmla="*/ 2910329 w 3024845"/>
                  <a:gd name="connsiteY380" fmla="*/ 592327 h 1059043"/>
                  <a:gd name="connsiteX381" fmla="*/ 2958970 w 3024845"/>
                  <a:gd name="connsiteY381" fmla="*/ 592327 h 1059043"/>
                  <a:gd name="connsiteX382" fmla="*/ 2958970 w 3024845"/>
                  <a:gd name="connsiteY382" fmla="*/ 703483 h 1059043"/>
                  <a:gd name="connsiteX383" fmla="*/ 2958970 w 3024845"/>
                  <a:gd name="connsiteY383" fmla="*/ 717262 h 1059043"/>
                  <a:gd name="connsiteX384" fmla="*/ 3024845 w 3024845"/>
                  <a:gd name="connsiteY384" fmla="*/ 717262 h 1059043"/>
                  <a:gd name="connsiteX385" fmla="*/ 3024845 w 3024845"/>
                  <a:gd name="connsiteY385" fmla="*/ 1059043 h 1059043"/>
                  <a:gd name="connsiteX386" fmla="*/ 2054 w 3024845"/>
                  <a:gd name="connsiteY386" fmla="*/ 1056710 h 1059043"/>
                  <a:gd name="connsiteX387" fmla="*/ 0 w 3024845"/>
                  <a:gd name="connsiteY387" fmla="*/ 622592 h 1059043"/>
                  <a:gd name="connsiteX388" fmla="*/ 20267 w 3024845"/>
                  <a:gd name="connsiteY388" fmla="*/ 622592 h 1059043"/>
                  <a:gd name="connsiteX389" fmla="*/ 20774 w 3024845"/>
                  <a:gd name="connsiteY389" fmla="*/ 621511 h 1059043"/>
                  <a:gd name="connsiteX390" fmla="*/ 24320 w 3024845"/>
                  <a:gd name="connsiteY390" fmla="*/ 613945 h 1059043"/>
                  <a:gd name="connsiteX391" fmla="*/ 26094 w 3024845"/>
                  <a:gd name="connsiteY391" fmla="*/ 614215 h 1059043"/>
                  <a:gd name="connsiteX392" fmla="*/ 38507 w 3024845"/>
                  <a:gd name="connsiteY392" fmla="*/ 616106 h 1059043"/>
                  <a:gd name="connsiteX393" fmla="*/ 39014 w 3024845"/>
                  <a:gd name="connsiteY393" fmla="*/ 617458 h 1059043"/>
                  <a:gd name="connsiteX394" fmla="*/ 42560 w 3024845"/>
                  <a:gd name="connsiteY394" fmla="*/ 626915 h 1059043"/>
                  <a:gd name="connsiteX395" fmla="*/ 68907 w 3024845"/>
                  <a:gd name="connsiteY395" fmla="*/ 629077 h 1059043"/>
                  <a:gd name="connsiteX396" fmla="*/ 68907 w 3024845"/>
                  <a:gd name="connsiteY396" fmla="*/ 505856 h 1059043"/>
                  <a:gd name="connsiteX397" fmla="*/ 70934 w 3024845"/>
                  <a:gd name="connsiteY397" fmla="*/ 505856 h 1059043"/>
                  <a:gd name="connsiteX398" fmla="*/ 85121 w 3024845"/>
                  <a:gd name="connsiteY398" fmla="*/ 505856 h 1059043"/>
                  <a:gd name="connsiteX399" fmla="*/ 85121 w 3024845"/>
                  <a:gd name="connsiteY399" fmla="*/ 369664 h 1059043"/>
                  <a:gd name="connsiteX400" fmla="*/ 86894 w 3024845"/>
                  <a:gd name="connsiteY400" fmla="*/ 369664 h 1059043"/>
                  <a:gd name="connsiteX401" fmla="*/ 99308 w 3024845"/>
                  <a:gd name="connsiteY401" fmla="*/ 369664 h 1059043"/>
                  <a:gd name="connsiteX402" fmla="*/ 99308 w 3024845"/>
                  <a:gd name="connsiteY402" fmla="*/ 255090 h 1059043"/>
                  <a:gd name="connsiteX403" fmla="*/ 103361 w 3024845"/>
                  <a:gd name="connsiteY403" fmla="*/ 226986 h 1059043"/>
                  <a:gd name="connsiteX404" fmla="*/ 105388 w 3024845"/>
                  <a:gd name="connsiteY404" fmla="*/ 226986 h 1059043"/>
                  <a:gd name="connsiteX405" fmla="*/ 119575 w 3024845"/>
                  <a:gd name="connsiteY40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44240 w 3024845"/>
                  <a:gd name="connsiteY311" fmla="*/ 214016 h 1059043"/>
                  <a:gd name="connsiteX312" fmla="*/ 2146266 w 3024845"/>
                  <a:gd name="connsiteY312" fmla="*/ 131868 h 1059043"/>
                  <a:gd name="connsiteX313" fmla="*/ 2144240 w 3024845"/>
                  <a:gd name="connsiteY313" fmla="*/ 125383 h 1059043"/>
                  <a:gd name="connsiteX314" fmla="*/ 2150320 w 3024845"/>
                  <a:gd name="connsiteY314" fmla="*/ 118897 h 1059043"/>
                  <a:gd name="connsiteX315" fmla="*/ 2150320 w 3024845"/>
                  <a:gd name="connsiteY315" fmla="*/ 60529 h 1059043"/>
                  <a:gd name="connsiteX316" fmla="*/ 2152346 w 3024845"/>
                  <a:gd name="connsiteY316" fmla="*/ 56206 h 1059043"/>
                  <a:gd name="connsiteX317" fmla="*/ 2152346 w 3024845"/>
                  <a:gd name="connsiteY317" fmla="*/ 0 h 1059043"/>
                  <a:gd name="connsiteX318" fmla="*/ 2162480 w 3024845"/>
                  <a:gd name="connsiteY318" fmla="*/ 118897 h 1059043"/>
                  <a:gd name="connsiteX319" fmla="*/ 2168560 w 3024845"/>
                  <a:gd name="connsiteY319" fmla="*/ 125383 h 1059043"/>
                  <a:gd name="connsiteX320" fmla="*/ 2166533 w 3024845"/>
                  <a:gd name="connsiteY320" fmla="*/ 131868 h 1059043"/>
                  <a:gd name="connsiteX321" fmla="*/ 2180720 w 3024845"/>
                  <a:gd name="connsiteY321" fmla="*/ 555577 h 1059043"/>
                  <a:gd name="connsiteX322" fmla="*/ 2245574 w 3024845"/>
                  <a:gd name="connsiteY322" fmla="*/ 555577 h 1059043"/>
                  <a:gd name="connsiteX323" fmla="*/ 2245574 w 3024845"/>
                  <a:gd name="connsiteY323" fmla="*/ 631239 h 1059043"/>
                  <a:gd name="connsiteX324" fmla="*/ 2253681 w 3024845"/>
                  <a:gd name="connsiteY324" fmla="*/ 631239 h 1059043"/>
                  <a:gd name="connsiteX325" fmla="*/ 2255708 w 3024845"/>
                  <a:gd name="connsiteY325" fmla="*/ 624754 h 1059043"/>
                  <a:gd name="connsiteX326" fmla="*/ 2261788 w 3024845"/>
                  <a:gd name="connsiteY326" fmla="*/ 624754 h 1059043"/>
                  <a:gd name="connsiteX327" fmla="*/ 2263815 w 3024845"/>
                  <a:gd name="connsiteY327" fmla="*/ 633401 h 1059043"/>
                  <a:gd name="connsiteX328" fmla="*/ 2275975 w 3024845"/>
                  <a:gd name="connsiteY328" fmla="*/ 633401 h 1059043"/>
                  <a:gd name="connsiteX329" fmla="*/ 2275975 w 3024845"/>
                  <a:gd name="connsiteY329" fmla="*/ 626915 h 1059043"/>
                  <a:gd name="connsiteX330" fmla="*/ 2298268 w 3024845"/>
                  <a:gd name="connsiteY330" fmla="*/ 626915 h 1059043"/>
                  <a:gd name="connsiteX331" fmla="*/ 2298268 w 3024845"/>
                  <a:gd name="connsiteY331" fmla="*/ 633401 h 1059043"/>
                  <a:gd name="connsiteX332" fmla="*/ 2318535 w 3024845"/>
                  <a:gd name="connsiteY332" fmla="*/ 633401 h 1059043"/>
                  <a:gd name="connsiteX333" fmla="*/ 2318535 w 3024845"/>
                  <a:gd name="connsiteY333" fmla="*/ 678798 h 1059043"/>
                  <a:gd name="connsiteX334" fmla="*/ 2332722 w 3024845"/>
                  <a:gd name="connsiteY334" fmla="*/ 678798 h 1059043"/>
                  <a:gd name="connsiteX335" fmla="*/ 2332722 w 3024845"/>
                  <a:gd name="connsiteY335" fmla="*/ 665827 h 1059043"/>
                  <a:gd name="connsiteX336" fmla="*/ 2348936 w 3024845"/>
                  <a:gd name="connsiteY336" fmla="*/ 665827 h 1059043"/>
                  <a:gd name="connsiteX337" fmla="*/ 2348936 w 3024845"/>
                  <a:gd name="connsiteY337" fmla="*/ 486400 h 1059043"/>
                  <a:gd name="connsiteX338" fmla="*/ 2355016 w 3024845"/>
                  <a:gd name="connsiteY338" fmla="*/ 479914 h 1059043"/>
                  <a:gd name="connsiteX339" fmla="*/ 2427977 w 3024845"/>
                  <a:gd name="connsiteY339" fmla="*/ 479914 h 1059043"/>
                  <a:gd name="connsiteX340" fmla="*/ 2427977 w 3024845"/>
                  <a:gd name="connsiteY340" fmla="*/ 488562 h 1059043"/>
                  <a:gd name="connsiteX341" fmla="*/ 2438110 w 3024845"/>
                  <a:gd name="connsiteY341" fmla="*/ 488562 h 1059043"/>
                  <a:gd name="connsiteX342" fmla="*/ 2438110 w 3024845"/>
                  <a:gd name="connsiteY342" fmla="*/ 603136 h 1059043"/>
                  <a:gd name="connsiteX343" fmla="*/ 2460404 w 3024845"/>
                  <a:gd name="connsiteY343" fmla="*/ 603136 h 1059043"/>
                  <a:gd name="connsiteX344" fmla="*/ 2460404 w 3024845"/>
                  <a:gd name="connsiteY344" fmla="*/ 536121 h 1059043"/>
                  <a:gd name="connsiteX345" fmla="*/ 2486751 w 3024845"/>
                  <a:gd name="connsiteY345" fmla="*/ 536121 h 1059043"/>
                  <a:gd name="connsiteX346" fmla="*/ 2490804 w 3024845"/>
                  <a:gd name="connsiteY346" fmla="*/ 531797 h 1059043"/>
                  <a:gd name="connsiteX347" fmla="*/ 2498911 w 3024845"/>
                  <a:gd name="connsiteY347" fmla="*/ 531797 h 1059043"/>
                  <a:gd name="connsiteX348" fmla="*/ 2502964 w 3024845"/>
                  <a:gd name="connsiteY348" fmla="*/ 536121 h 1059043"/>
                  <a:gd name="connsiteX349" fmla="*/ 2525258 w 3024845"/>
                  <a:gd name="connsiteY349" fmla="*/ 536121 h 1059043"/>
                  <a:gd name="connsiteX350" fmla="*/ 2525258 w 3024845"/>
                  <a:gd name="connsiteY350" fmla="*/ 419385 h 1059043"/>
                  <a:gd name="connsiteX351" fmla="*/ 2582005 w 3024845"/>
                  <a:gd name="connsiteY351" fmla="*/ 408576 h 1059043"/>
                  <a:gd name="connsiteX352" fmla="*/ 2582005 w 3024845"/>
                  <a:gd name="connsiteY352" fmla="*/ 409657 h 1059043"/>
                  <a:gd name="connsiteX353" fmla="*/ 2582005 w 3024845"/>
                  <a:gd name="connsiteY353" fmla="*/ 417223 h 1059043"/>
                  <a:gd name="connsiteX354" fmla="*/ 2608352 w 3024845"/>
                  <a:gd name="connsiteY354" fmla="*/ 417223 h 1059043"/>
                  <a:gd name="connsiteX355" fmla="*/ 2608352 w 3024845"/>
                  <a:gd name="connsiteY355" fmla="*/ 672313 h 1059043"/>
                  <a:gd name="connsiteX356" fmla="*/ 2630646 w 3024845"/>
                  <a:gd name="connsiteY356" fmla="*/ 672313 h 1059043"/>
                  <a:gd name="connsiteX357" fmla="*/ 2630646 w 3024845"/>
                  <a:gd name="connsiteY357" fmla="*/ 667989 h 1059043"/>
                  <a:gd name="connsiteX358" fmla="*/ 2642806 w 3024845"/>
                  <a:gd name="connsiteY358" fmla="*/ 667989 h 1059043"/>
                  <a:gd name="connsiteX359" fmla="*/ 2642806 w 3024845"/>
                  <a:gd name="connsiteY359" fmla="*/ 672313 h 1059043"/>
                  <a:gd name="connsiteX360" fmla="*/ 2667126 w 3024845"/>
                  <a:gd name="connsiteY360" fmla="*/ 672313 h 1059043"/>
                  <a:gd name="connsiteX361" fmla="*/ 2667126 w 3024845"/>
                  <a:gd name="connsiteY361" fmla="*/ 659342 h 1059043"/>
                  <a:gd name="connsiteX362" fmla="*/ 2695500 w 3024845"/>
                  <a:gd name="connsiteY362" fmla="*/ 659342 h 1059043"/>
                  <a:gd name="connsiteX363" fmla="*/ 2707660 w 3024845"/>
                  <a:gd name="connsiteY363" fmla="*/ 655018 h 1059043"/>
                  <a:gd name="connsiteX364" fmla="*/ 2727927 w 3024845"/>
                  <a:gd name="connsiteY364" fmla="*/ 659342 h 1059043"/>
                  <a:gd name="connsiteX365" fmla="*/ 2727927 w 3024845"/>
                  <a:gd name="connsiteY365" fmla="*/ 642048 h 1059043"/>
                  <a:gd name="connsiteX366" fmla="*/ 2736034 w 3024845"/>
                  <a:gd name="connsiteY366" fmla="*/ 642048 h 1059043"/>
                  <a:gd name="connsiteX367" fmla="*/ 2736034 w 3024845"/>
                  <a:gd name="connsiteY367" fmla="*/ 629077 h 1059043"/>
                  <a:gd name="connsiteX368" fmla="*/ 2792781 w 3024845"/>
                  <a:gd name="connsiteY368" fmla="*/ 629077 h 1059043"/>
                  <a:gd name="connsiteX369" fmla="*/ 2792781 w 3024845"/>
                  <a:gd name="connsiteY369" fmla="*/ 598812 h 1059043"/>
                  <a:gd name="connsiteX370" fmla="*/ 2811021 w 3024845"/>
                  <a:gd name="connsiteY370" fmla="*/ 598812 h 1059043"/>
                  <a:gd name="connsiteX371" fmla="*/ 2811021 w 3024845"/>
                  <a:gd name="connsiteY371" fmla="*/ 592327 h 1059043"/>
                  <a:gd name="connsiteX372" fmla="*/ 2823181 w 3024845"/>
                  <a:gd name="connsiteY372" fmla="*/ 592327 h 1059043"/>
                  <a:gd name="connsiteX373" fmla="*/ 2823181 w 3024845"/>
                  <a:gd name="connsiteY373" fmla="*/ 598812 h 1059043"/>
                  <a:gd name="connsiteX374" fmla="*/ 2839395 w 3024845"/>
                  <a:gd name="connsiteY374" fmla="*/ 598812 h 1059043"/>
                  <a:gd name="connsiteX375" fmla="*/ 2839395 w 3024845"/>
                  <a:gd name="connsiteY375" fmla="*/ 648533 h 1059043"/>
                  <a:gd name="connsiteX376" fmla="*/ 2871822 w 3024845"/>
                  <a:gd name="connsiteY376" fmla="*/ 648533 h 1059043"/>
                  <a:gd name="connsiteX377" fmla="*/ 2871822 w 3024845"/>
                  <a:gd name="connsiteY377" fmla="*/ 622592 h 1059043"/>
                  <a:gd name="connsiteX378" fmla="*/ 2910329 w 3024845"/>
                  <a:gd name="connsiteY378" fmla="*/ 622592 h 1059043"/>
                  <a:gd name="connsiteX379" fmla="*/ 2910329 w 3024845"/>
                  <a:gd name="connsiteY379" fmla="*/ 592327 h 1059043"/>
                  <a:gd name="connsiteX380" fmla="*/ 2958970 w 3024845"/>
                  <a:gd name="connsiteY380" fmla="*/ 592327 h 1059043"/>
                  <a:gd name="connsiteX381" fmla="*/ 2958970 w 3024845"/>
                  <a:gd name="connsiteY381" fmla="*/ 703483 h 1059043"/>
                  <a:gd name="connsiteX382" fmla="*/ 2958970 w 3024845"/>
                  <a:gd name="connsiteY382" fmla="*/ 717262 h 1059043"/>
                  <a:gd name="connsiteX383" fmla="*/ 3024845 w 3024845"/>
                  <a:gd name="connsiteY383" fmla="*/ 717262 h 1059043"/>
                  <a:gd name="connsiteX384" fmla="*/ 3024845 w 3024845"/>
                  <a:gd name="connsiteY384" fmla="*/ 1059043 h 1059043"/>
                  <a:gd name="connsiteX385" fmla="*/ 2054 w 3024845"/>
                  <a:gd name="connsiteY385" fmla="*/ 1056710 h 1059043"/>
                  <a:gd name="connsiteX386" fmla="*/ 0 w 3024845"/>
                  <a:gd name="connsiteY386" fmla="*/ 622592 h 1059043"/>
                  <a:gd name="connsiteX387" fmla="*/ 20267 w 3024845"/>
                  <a:gd name="connsiteY387" fmla="*/ 622592 h 1059043"/>
                  <a:gd name="connsiteX388" fmla="*/ 20774 w 3024845"/>
                  <a:gd name="connsiteY388" fmla="*/ 621511 h 1059043"/>
                  <a:gd name="connsiteX389" fmla="*/ 24320 w 3024845"/>
                  <a:gd name="connsiteY389" fmla="*/ 613945 h 1059043"/>
                  <a:gd name="connsiteX390" fmla="*/ 26094 w 3024845"/>
                  <a:gd name="connsiteY390" fmla="*/ 614215 h 1059043"/>
                  <a:gd name="connsiteX391" fmla="*/ 38507 w 3024845"/>
                  <a:gd name="connsiteY391" fmla="*/ 616106 h 1059043"/>
                  <a:gd name="connsiteX392" fmla="*/ 39014 w 3024845"/>
                  <a:gd name="connsiteY392" fmla="*/ 617458 h 1059043"/>
                  <a:gd name="connsiteX393" fmla="*/ 42560 w 3024845"/>
                  <a:gd name="connsiteY393" fmla="*/ 626915 h 1059043"/>
                  <a:gd name="connsiteX394" fmla="*/ 68907 w 3024845"/>
                  <a:gd name="connsiteY394" fmla="*/ 629077 h 1059043"/>
                  <a:gd name="connsiteX395" fmla="*/ 68907 w 3024845"/>
                  <a:gd name="connsiteY395" fmla="*/ 505856 h 1059043"/>
                  <a:gd name="connsiteX396" fmla="*/ 70934 w 3024845"/>
                  <a:gd name="connsiteY396" fmla="*/ 505856 h 1059043"/>
                  <a:gd name="connsiteX397" fmla="*/ 85121 w 3024845"/>
                  <a:gd name="connsiteY397" fmla="*/ 505856 h 1059043"/>
                  <a:gd name="connsiteX398" fmla="*/ 85121 w 3024845"/>
                  <a:gd name="connsiteY398" fmla="*/ 369664 h 1059043"/>
                  <a:gd name="connsiteX399" fmla="*/ 86894 w 3024845"/>
                  <a:gd name="connsiteY399" fmla="*/ 369664 h 1059043"/>
                  <a:gd name="connsiteX400" fmla="*/ 99308 w 3024845"/>
                  <a:gd name="connsiteY400" fmla="*/ 369664 h 1059043"/>
                  <a:gd name="connsiteX401" fmla="*/ 99308 w 3024845"/>
                  <a:gd name="connsiteY401" fmla="*/ 255090 h 1059043"/>
                  <a:gd name="connsiteX402" fmla="*/ 103361 w 3024845"/>
                  <a:gd name="connsiteY402" fmla="*/ 226986 h 1059043"/>
                  <a:gd name="connsiteX403" fmla="*/ 105388 w 3024845"/>
                  <a:gd name="connsiteY403" fmla="*/ 226986 h 1059043"/>
                  <a:gd name="connsiteX404" fmla="*/ 119575 w 3024845"/>
                  <a:gd name="connsiteY40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4240 w 3024845"/>
                  <a:gd name="connsiteY310" fmla="*/ 214016 h 1059043"/>
                  <a:gd name="connsiteX311" fmla="*/ 2146266 w 3024845"/>
                  <a:gd name="connsiteY311" fmla="*/ 131868 h 1059043"/>
                  <a:gd name="connsiteX312" fmla="*/ 2144240 w 3024845"/>
                  <a:gd name="connsiteY312" fmla="*/ 125383 h 1059043"/>
                  <a:gd name="connsiteX313" fmla="*/ 2150320 w 3024845"/>
                  <a:gd name="connsiteY313" fmla="*/ 118897 h 1059043"/>
                  <a:gd name="connsiteX314" fmla="*/ 2150320 w 3024845"/>
                  <a:gd name="connsiteY314" fmla="*/ 60529 h 1059043"/>
                  <a:gd name="connsiteX315" fmla="*/ 2152346 w 3024845"/>
                  <a:gd name="connsiteY315" fmla="*/ 56206 h 1059043"/>
                  <a:gd name="connsiteX316" fmla="*/ 2152346 w 3024845"/>
                  <a:gd name="connsiteY316" fmla="*/ 0 h 1059043"/>
                  <a:gd name="connsiteX317" fmla="*/ 2162480 w 3024845"/>
                  <a:gd name="connsiteY317" fmla="*/ 118897 h 1059043"/>
                  <a:gd name="connsiteX318" fmla="*/ 2168560 w 3024845"/>
                  <a:gd name="connsiteY318" fmla="*/ 125383 h 1059043"/>
                  <a:gd name="connsiteX319" fmla="*/ 2166533 w 3024845"/>
                  <a:gd name="connsiteY319" fmla="*/ 131868 h 1059043"/>
                  <a:gd name="connsiteX320" fmla="*/ 2180720 w 3024845"/>
                  <a:gd name="connsiteY320" fmla="*/ 555577 h 1059043"/>
                  <a:gd name="connsiteX321" fmla="*/ 2245574 w 3024845"/>
                  <a:gd name="connsiteY321" fmla="*/ 555577 h 1059043"/>
                  <a:gd name="connsiteX322" fmla="*/ 2245574 w 3024845"/>
                  <a:gd name="connsiteY322" fmla="*/ 631239 h 1059043"/>
                  <a:gd name="connsiteX323" fmla="*/ 2253681 w 3024845"/>
                  <a:gd name="connsiteY323" fmla="*/ 631239 h 1059043"/>
                  <a:gd name="connsiteX324" fmla="*/ 2255708 w 3024845"/>
                  <a:gd name="connsiteY324" fmla="*/ 624754 h 1059043"/>
                  <a:gd name="connsiteX325" fmla="*/ 2261788 w 3024845"/>
                  <a:gd name="connsiteY325" fmla="*/ 624754 h 1059043"/>
                  <a:gd name="connsiteX326" fmla="*/ 2263815 w 3024845"/>
                  <a:gd name="connsiteY326" fmla="*/ 633401 h 1059043"/>
                  <a:gd name="connsiteX327" fmla="*/ 2275975 w 3024845"/>
                  <a:gd name="connsiteY327" fmla="*/ 633401 h 1059043"/>
                  <a:gd name="connsiteX328" fmla="*/ 2275975 w 3024845"/>
                  <a:gd name="connsiteY328" fmla="*/ 626915 h 1059043"/>
                  <a:gd name="connsiteX329" fmla="*/ 2298268 w 3024845"/>
                  <a:gd name="connsiteY329" fmla="*/ 626915 h 1059043"/>
                  <a:gd name="connsiteX330" fmla="*/ 2298268 w 3024845"/>
                  <a:gd name="connsiteY330" fmla="*/ 633401 h 1059043"/>
                  <a:gd name="connsiteX331" fmla="*/ 2318535 w 3024845"/>
                  <a:gd name="connsiteY331" fmla="*/ 633401 h 1059043"/>
                  <a:gd name="connsiteX332" fmla="*/ 2318535 w 3024845"/>
                  <a:gd name="connsiteY332" fmla="*/ 678798 h 1059043"/>
                  <a:gd name="connsiteX333" fmla="*/ 2332722 w 3024845"/>
                  <a:gd name="connsiteY333" fmla="*/ 678798 h 1059043"/>
                  <a:gd name="connsiteX334" fmla="*/ 2332722 w 3024845"/>
                  <a:gd name="connsiteY334" fmla="*/ 665827 h 1059043"/>
                  <a:gd name="connsiteX335" fmla="*/ 2348936 w 3024845"/>
                  <a:gd name="connsiteY335" fmla="*/ 665827 h 1059043"/>
                  <a:gd name="connsiteX336" fmla="*/ 2348936 w 3024845"/>
                  <a:gd name="connsiteY336" fmla="*/ 486400 h 1059043"/>
                  <a:gd name="connsiteX337" fmla="*/ 2355016 w 3024845"/>
                  <a:gd name="connsiteY337" fmla="*/ 479914 h 1059043"/>
                  <a:gd name="connsiteX338" fmla="*/ 2427977 w 3024845"/>
                  <a:gd name="connsiteY338" fmla="*/ 479914 h 1059043"/>
                  <a:gd name="connsiteX339" fmla="*/ 2427977 w 3024845"/>
                  <a:gd name="connsiteY339" fmla="*/ 488562 h 1059043"/>
                  <a:gd name="connsiteX340" fmla="*/ 2438110 w 3024845"/>
                  <a:gd name="connsiteY340" fmla="*/ 488562 h 1059043"/>
                  <a:gd name="connsiteX341" fmla="*/ 2438110 w 3024845"/>
                  <a:gd name="connsiteY341" fmla="*/ 603136 h 1059043"/>
                  <a:gd name="connsiteX342" fmla="*/ 2460404 w 3024845"/>
                  <a:gd name="connsiteY342" fmla="*/ 603136 h 1059043"/>
                  <a:gd name="connsiteX343" fmla="*/ 2460404 w 3024845"/>
                  <a:gd name="connsiteY343" fmla="*/ 536121 h 1059043"/>
                  <a:gd name="connsiteX344" fmla="*/ 2486751 w 3024845"/>
                  <a:gd name="connsiteY344" fmla="*/ 536121 h 1059043"/>
                  <a:gd name="connsiteX345" fmla="*/ 2490804 w 3024845"/>
                  <a:gd name="connsiteY345" fmla="*/ 531797 h 1059043"/>
                  <a:gd name="connsiteX346" fmla="*/ 2498911 w 3024845"/>
                  <a:gd name="connsiteY346" fmla="*/ 531797 h 1059043"/>
                  <a:gd name="connsiteX347" fmla="*/ 2502964 w 3024845"/>
                  <a:gd name="connsiteY347" fmla="*/ 536121 h 1059043"/>
                  <a:gd name="connsiteX348" fmla="*/ 2525258 w 3024845"/>
                  <a:gd name="connsiteY348" fmla="*/ 536121 h 1059043"/>
                  <a:gd name="connsiteX349" fmla="*/ 2525258 w 3024845"/>
                  <a:gd name="connsiteY349" fmla="*/ 419385 h 1059043"/>
                  <a:gd name="connsiteX350" fmla="*/ 2582005 w 3024845"/>
                  <a:gd name="connsiteY350" fmla="*/ 408576 h 1059043"/>
                  <a:gd name="connsiteX351" fmla="*/ 2582005 w 3024845"/>
                  <a:gd name="connsiteY351" fmla="*/ 409657 h 1059043"/>
                  <a:gd name="connsiteX352" fmla="*/ 2582005 w 3024845"/>
                  <a:gd name="connsiteY352" fmla="*/ 417223 h 1059043"/>
                  <a:gd name="connsiteX353" fmla="*/ 2608352 w 3024845"/>
                  <a:gd name="connsiteY353" fmla="*/ 417223 h 1059043"/>
                  <a:gd name="connsiteX354" fmla="*/ 2608352 w 3024845"/>
                  <a:gd name="connsiteY354" fmla="*/ 672313 h 1059043"/>
                  <a:gd name="connsiteX355" fmla="*/ 2630646 w 3024845"/>
                  <a:gd name="connsiteY355" fmla="*/ 672313 h 1059043"/>
                  <a:gd name="connsiteX356" fmla="*/ 2630646 w 3024845"/>
                  <a:gd name="connsiteY356" fmla="*/ 667989 h 1059043"/>
                  <a:gd name="connsiteX357" fmla="*/ 2642806 w 3024845"/>
                  <a:gd name="connsiteY357" fmla="*/ 667989 h 1059043"/>
                  <a:gd name="connsiteX358" fmla="*/ 2642806 w 3024845"/>
                  <a:gd name="connsiteY358" fmla="*/ 672313 h 1059043"/>
                  <a:gd name="connsiteX359" fmla="*/ 2667126 w 3024845"/>
                  <a:gd name="connsiteY359" fmla="*/ 672313 h 1059043"/>
                  <a:gd name="connsiteX360" fmla="*/ 2667126 w 3024845"/>
                  <a:gd name="connsiteY360" fmla="*/ 659342 h 1059043"/>
                  <a:gd name="connsiteX361" fmla="*/ 2695500 w 3024845"/>
                  <a:gd name="connsiteY361" fmla="*/ 659342 h 1059043"/>
                  <a:gd name="connsiteX362" fmla="*/ 2707660 w 3024845"/>
                  <a:gd name="connsiteY362" fmla="*/ 655018 h 1059043"/>
                  <a:gd name="connsiteX363" fmla="*/ 2727927 w 3024845"/>
                  <a:gd name="connsiteY363" fmla="*/ 659342 h 1059043"/>
                  <a:gd name="connsiteX364" fmla="*/ 2727927 w 3024845"/>
                  <a:gd name="connsiteY364" fmla="*/ 642048 h 1059043"/>
                  <a:gd name="connsiteX365" fmla="*/ 2736034 w 3024845"/>
                  <a:gd name="connsiteY365" fmla="*/ 642048 h 1059043"/>
                  <a:gd name="connsiteX366" fmla="*/ 2736034 w 3024845"/>
                  <a:gd name="connsiteY366" fmla="*/ 629077 h 1059043"/>
                  <a:gd name="connsiteX367" fmla="*/ 2792781 w 3024845"/>
                  <a:gd name="connsiteY367" fmla="*/ 629077 h 1059043"/>
                  <a:gd name="connsiteX368" fmla="*/ 2792781 w 3024845"/>
                  <a:gd name="connsiteY368" fmla="*/ 598812 h 1059043"/>
                  <a:gd name="connsiteX369" fmla="*/ 2811021 w 3024845"/>
                  <a:gd name="connsiteY369" fmla="*/ 598812 h 1059043"/>
                  <a:gd name="connsiteX370" fmla="*/ 2811021 w 3024845"/>
                  <a:gd name="connsiteY370" fmla="*/ 592327 h 1059043"/>
                  <a:gd name="connsiteX371" fmla="*/ 2823181 w 3024845"/>
                  <a:gd name="connsiteY371" fmla="*/ 592327 h 1059043"/>
                  <a:gd name="connsiteX372" fmla="*/ 2823181 w 3024845"/>
                  <a:gd name="connsiteY372" fmla="*/ 598812 h 1059043"/>
                  <a:gd name="connsiteX373" fmla="*/ 2839395 w 3024845"/>
                  <a:gd name="connsiteY373" fmla="*/ 598812 h 1059043"/>
                  <a:gd name="connsiteX374" fmla="*/ 2839395 w 3024845"/>
                  <a:gd name="connsiteY374" fmla="*/ 648533 h 1059043"/>
                  <a:gd name="connsiteX375" fmla="*/ 2871822 w 3024845"/>
                  <a:gd name="connsiteY375" fmla="*/ 648533 h 1059043"/>
                  <a:gd name="connsiteX376" fmla="*/ 2871822 w 3024845"/>
                  <a:gd name="connsiteY376" fmla="*/ 622592 h 1059043"/>
                  <a:gd name="connsiteX377" fmla="*/ 2910329 w 3024845"/>
                  <a:gd name="connsiteY377" fmla="*/ 622592 h 1059043"/>
                  <a:gd name="connsiteX378" fmla="*/ 2910329 w 3024845"/>
                  <a:gd name="connsiteY378" fmla="*/ 592327 h 1059043"/>
                  <a:gd name="connsiteX379" fmla="*/ 2958970 w 3024845"/>
                  <a:gd name="connsiteY379" fmla="*/ 592327 h 1059043"/>
                  <a:gd name="connsiteX380" fmla="*/ 2958970 w 3024845"/>
                  <a:gd name="connsiteY380" fmla="*/ 703483 h 1059043"/>
                  <a:gd name="connsiteX381" fmla="*/ 2958970 w 3024845"/>
                  <a:gd name="connsiteY381" fmla="*/ 717262 h 1059043"/>
                  <a:gd name="connsiteX382" fmla="*/ 3024845 w 3024845"/>
                  <a:gd name="connsiteY382" fmla="*/ 717262 h 1059043"/>
                  <a:gd name="connsiteX383" fmla="*/ 3024845 w 3024845"/>
                  <a:gd name="connsiteY383" fmla="*/ 1059043 h 1059043"/>
                  <a:gd name="connsiteX384" fmla="*/ 2054 w 3024845"/>
                  <a:gd name="connsiteY384" fmla="*/ 1056710 h 1059043"/>
                  <a:gd name="connsiteX385" fmla="*/ 0 w 3024845"/>
                  <a:gd name="connsiteY385" fmla="*/ 622592 h 1059043"/>
                  <a:gd name="connsiteX386" fmla="*/ 20267 w 3024845"/>
                  <a:gd name="connsiteY386" fmla="*/ 622592 h 1059043"/>
                  <a:gd name="connsiteX387" fmla="*/ 20774 w 3024845"/>
                  <a:gd name="connsiteY387" fmla="*/ 621511 h 1059043"/>
                  <a:gd name="connsiteX388" fmla="*/ 24320 w 3024845"/>
                  <a:gd name="connsiteY388" fmla="*/ 613945 h 1059043"/>
                  <a:gd name="connsiteX389" fmla="*/ 26094 w 3024845"/>
                  <a:gd name="connsiteY389" fmla="*/ 614215 h 1059043"/>
                  <a:gd name="connsiteX390" fmla="*/ 38507 w 3024845"/>
                  <a:gd name="connsiteY390" fmla="*/ 616106 h 1059043"/>
                  <a:gd name="connsiteX391" fmla="*/ 39014 w 3024845"/>
                  <a:gd name="connsiteY391" fmla="*/ 617458 h 1059043"/>
                  <a:gd name="connsiteX392" fmla="*/ 42560 w 3024845"/>
                  <a:gd name="connsiteY392" fmla="*/ 626915 h 1059043"/>
                  <a:gd name="connsiteX393" fmla="*/ 68907 w 3024845"/>
                  <a:gd name="connsiteY393" fmla="*/ 629077 h 1059043"/>
                  <a:gd name="connsiteX394" fmla="*/ 68907 w 3024845"/>
                  <a:gd name="connsiteY394" fmla="*/ 505856 h 1059043"/>
                  <a:gd name="connsiteX395" fmla="*/ 70934 w 3024845"/>
                  <a:gd name="connsiteY395" fmla="*/ 505856 h 1059043"/>
                  <a:gd name="connsiteX396" fmla="*/ 85121 w 3024845"/>
                  <a:gd name="connsiteY396" fmla="*/ 505856 h 1059043"/>
                  <a:gd name="connsiteX397" fmla="*/ 85121 w 3024845"/>
                  <a:gd name="connsiteY397" fmla="*/ 369664 h 1059043"/>
                  <a:gd name="connsiteX398" fmla="*/ 86894 w 3024845"/>
                  <a:gd name="connsiteY398" fmla="*/ 369664 h 1059043"/>
                  <a:gd name="connsiteX399" fmla="*/ 99308 w 3024845"/>
                  <a:gd name="connsiteY399" fmla="*/ 369664 h 1059043"/>
                  <a:gd name="connsiteX400" fmla="*/ 99308 w 3024845"/>
                  <a:gd name="connsiteY400" fmla="*/ 255090 h 1059043"/>
                  <a:gd name="connsiteX401" fmla="*/ 103361 w 3024845"/>
                  <a:gd name="connsiteY401" fmla="*/ 226986 h 1059043"/>
                  <a:gd name="connsiteX402" fmla="*/ 105388 w 3024845"/>
                  <a:gd name="connsiteY402" fmla="*/ 226986 h 1059043"/>
                  <a:gd name="connsiteX403" fmla="*/ 119575 w 3024845"/>
                  <a:gd name="connsiteY40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66533 w 3024845"/>
                  <a:gd name="connsiteY318" fmla="*/ 131868 h 1059043"/>
                  <a:gd name="connsiteX319" fmla="*/ 2180720 w 3024845"/>
                  <a:gd name="connsiteY319" fmla="*/ 555577 h 1059043"/>
                  <a:gd name="connsiteX320" fmla="*/ 2245574 w 3024845"/>
                  <a:gd name="connsiteY320" fmla="*/ 555577 h 1059043"/>
                  <a:gd name="connsiteX321" fmla="*/ 2245574 w 3024845"/>
                  <a:gd name="connsiteY321" fmla="*/ 631239 h 1059043"/>
                  <a:gd name="connsiteX322" fmla="*/ 2253681 w 3024845"/>
                  <a:gd name="connsiteY322" fmla="*/ 631239 h 1059043"/>
                  <a:gd name="connsiteX323" fmla="*/ 2255708 w 3024845"/>
                  <a:gd name="connsiteY323" fmla="*/ 624754 h 1059043"/>
                  <a:gd name="connsiteX324" fmla="*/ 2261788 w 3024845"/>
                  <a:gd name="connsiteY324" fmla="*/ 624754 h 1059043"/>
                  <a:gd name="connsiteX325" fmla="*/ 2263815 w 3024845"/>
                  <a:gd name="connsiteY325" fmla="*/ 633401 h 1059043"/>
                  <a:gd name="connsiteX326" fmla="*/ 2275975 w 3024845"/>
                  <a:gd name="connsiteY326" fmla="*/ 633401 h 1059043"/>
                  <a:gd name="connsiteX327" fmla="*/ 2275975 w 3024845"/>
                  <a:gd name="connsiteY327" fmla="*/ 626915 h 1059043"/>
                  <a:gd name="connsiteX328" fmla="*/ 2298268 w 3024845"/>
                  <a:gd name="connsiteY328" fmla="*/ 626915 h 1059043"/>
                  <a:gd name="connsiteX329" fmla="*/ 2298268 w 3024845"/>
                  <a:gd name="connsiteY329" fmla="*/ 633401 h 1059043"/>
                  <a:gd name="connsiteX330" fmla="*/ 2318535 w 3024845"/>
                  <a:gd name="connsiteY330" fmla="*/ 633401 h 1059043"/>
                  <a:gd name="connsiteX331" fmla="*/ 2318535 w 3024845"/>
                  <a:gd name="connsiteY331" fmla="*/ 678798 h 1059043"/>
                  <a:gd name="connsiteX332" fmla="*/ 2332722 w 3024845"/>
                  <a:gd name="connsiteY332" fmla="*/ 678798 h 1059043"/>
                  <a:gd name="connsiteX333" fmla="*/ 2332722 w 3024845"/>
                  <a:gd name="connsiteY333" fmla="*/ 665827 h 1059043"/>
                  <a:gd name="connsiteX334" fmla="*/ 2348936 w 3024845"/>
                  <a:gd name="connsiteY334" fmla="*/ 665827 h 1059043"/>
                  <a:gd name="connsiteX335" fmla="*/ 2348936 w 3024845"/>
                  <a:gd name="connsiteY335" fmla="*/ 486400 h 1059043"/>
                  <a:gd name="connsiteX336" fmla="*/ 2355016 w 3024845"/>
                  <a:gd name="connsiteY336" fmla="*/ 479914 h 1059043"/>
                  <a:gd name="connsiteX337" fmla="*/ 2427977 w 3024845"/>
                  <a:gd name="connsiteY337" fmla="*/ 479914 h 1059043"/>
                  <a:gd name="connsiteX338" fmla="*/ 2427977 w 3024845"/>
                  <a:gd name="connsiteY338" fmla="*/ 488562 h 1059043"/>
                  <a:gd name="connsiteX339" fmla="*/ 2438110 w 3024845"/>
                  <a:gd name="connsiteY339" fmla="*/ 488562 h 1059043"/>
                  <a:gd name="connsiteX340" fmla="*/ 2438110 w 3024845"/>
                  <a:gd name="connsiteY340" fmla="*/ 603136 h 1059043"/>
                  <a:gd name="connsiteX341" fmla="*/ 2460404 w 3024845"/>
                  <a:gd name="connsiteY341" fmla="*/ 603136 h 1059043"/>
                  <a:gd name="connsiteX342" fmla="*/ 2460404 w 3024845"/>
                  <a:gd name="connsiteY342" fmla="*/ 536121 h 1059043"/>
                  <a:gd name="connsiteX343" fmla="*/ 2486751 w 3024845"/>
                  <a:gd name="connsiteY343" fmla="*/ 536121 h 1059043"/>
                  <a:gd name="connsiteX344" fmla="*/ 2490804 w 3024845"/>
                  <a:gd name="connsiteY344" fmla="*/ 531797 h 1059043"/>
                  <a:gd name="connsiteX345" fmla="*/ 2498911 w 3024845"/>
                  <a:gd name="connsiteY345" fmla="*/ 531797 h 1059043"/>
                  <a:gd name="connsiteX346" fmla="*/ 2502964 w 3024845"/>
                  <a:gd name="connsiteY346" fmla="*/ 536121 h 1059043"/>
                  <a:gd name="connsiteX347" fmla="*/ 2525258 w 3024845"/>
                  <a:gd name="connsiteY347" fmla="*/ 536121 h 1059043"/>
                  <a:gd name="connsiteX348" fmla="*/ 2525258 w 3024845"/>
                  <a:gd name="connsiteY348" fmla="*/ 419385 h 1059043"/>
                  <a:gd name="connsiteX349" fmla="*/ 2582005 w 3024845"/>
                  <a:gd name="connsiteY349" fmla="*/ 408576 h 1059043"/>
                  <a:gd name="connsiteX350" fmla="*/ 2582005 w 3024845"/>
                  <a:gd name="connsiteY350" fmla="*/ 409657 h 1059043"/>
                  <a:gd name="connsiteX351" fmla="*/ 2582005 w 3024845"/>
                  <a:gd name="connsiteY351" fmla="*/ 417223 h 1059043"/>
                  <a:gd name="connsiteX352" fmla="*/ 2608352 w 3024845"/>
                  <a:gd name="connsiteY352" fmla="*/ 417223 h 1059043"/>
                  <a:gd name="connsiteX353" fmla="*/ 2608352 w 3024845"/>
                  <a:gd name="connsiteY353" fmla="*/ 672313 h 1059043"/>
                  <a:gd name="connsiteX354" fmla="*/ 2630646 w 3024845"/>
                  <a:gd name="connsiteY354" fmla="*/ 672313 h 1059043"/>
                  <a:gd name="connsiteX355" fmla="*/ 2630646 w 3024845"/>
                  <a:gd name="connsiteY355" fmla="*/ 667989 h 1059043"/>
                  <a:gd name="connsiteX356" fmla="*/ 2642806 w 3024845"/>
                  <a:gd name="connsiteY356" fmla="*/ 667989 h 1059043"/>
                  <a:gd name="connsiteX357" fmla="*/ 2642806 w 3024845"/>
                  <a:gd name="connsiteY357" fmla="*/ 672313 h 1059043"/>
                  <a:gd name="connsiteX358" fmla="*/ 2667126 w 3024845"/>
                  <a:gd name="connsiteY358" fmla="*/ 672313 h 1059043"/>
                  <a:gd name="connsiteX359" fmla="*/ 2667126 w 3024845"/>
                  <a:gd name="connsiteY359" fmla="*/ 659342 h 1059043"/>
                  <a:gd name="connsiteX360" fmla="*/ 2695500 w 3024845"/>
                  <a:gd name="connsiteY360" fmla="*/ 659342 h 1059043"/>
                  <a:gd name="connsiteX361" fmla="*/ 2707660 w 3024845"/>
                  <a:gd name="connsiteY361" fmla="*/ 655018 h 1059043"/>
                  <a:gd name="connsiteX362" fmla="*/ 2727927 w 3024845"/>
                  <a:gd name="connsiteY362" fmla="*/ 659342 h 1059043"/>
                  <a:gd name="connsiteX363" fmla="*/ 2727927 w 3024845"/>
                  <a:gd name="connsiteY363" fmla="*/ 642048 h 1059043"/>
                  <a:gd name="connsiteX364" fmla="*/ 2736034 w 3024845"/>
                  <a:gd name="connsiteY364" fmla="*/ 642048 h 1059043"/>
                  <a:gd name="connsiteX365" fmla="*/ 2736034 w 3024845"/>
                  <a:gd name="connsiteY365" fmla="*/ 629077 h 1059043"/>
                  <a:gd name="connsiteX366" fmla="*/ 2792781 w 3024845"/>
                  <a:gd name="connsiteY366" fmla="*/ 629077 h 1059043"/>
                  <a:gd name="connsiteX367" fmla="*/ 2792781 w 3024845"/>
                  <a:gd name="connsiteY367" fmla="*/ 598812 h 1059043"/>
                  <a:gd name="connsiteX368" fmla="*/ 2811021 w 3024845"/>
                  <a:gd name="connsiteY368" fmla="*/ 598812 h 1059043"/>
                  <a:gd name="connsiteX369" fmla="*/ 2811021 w 3024845"/>
                  <a:gd name="connsiteY369" fmla="*/ 592327 h 1059043"/>
                  <a:gd name="connsiteX370" fmla="*/ 2823181 w 3024845"/>
                  <a:gd name="connsiteY370" fmla="*/ 592327 h 1059043"/>
                  <a:gd name="connsiteX371" fmla="*/ 2823181 w 3024845"/>
                  <a:gd name="connsiteY371" fmla="*/ 598812 h 1059043"/>
                  <a:gd name="connsiteX372" fmla="*/ 2839395 w 3024845"/>
                  <a:gd name="connsiteY372" fmla="*/ 598812 h 1059043"/>
                  <a:gd name="connsiteX373" fmla="*/ 2839395 w 3024845"/>
                  <a:gd name="connsiteY373" fmla="*/ 648533 h 1059043"/>
                  <a:gd name="connsiteX374" fmla="*/ 2871822 w 3024845"/>
                  <a:gd name="connsiteY374" fmla="*/ 648533 h 1059043"/>
                  <a:gd name="connsiteX375" fmla="*/ 2871822 w 3024845"/>
                  <a:gd name="connsiteY375" fmla="*/ 622592 h 1059043"/>
                  <a:gd name="connsiteX376" fmla="*/ 2910329 w 3024845"/>
                  <a:gd name="connsiteY376" fmla="*/ 622592 h 1059043"/>
                  <a:gd name="connsiteX377" fmla="*/ 2910329 w 3024845"/>
                  <a:gd name="connsiteY377" fmla="*/ 592327 h 1059043"/>
                  <a:gd name="connsiteX378" fmla="*/ 2958970 w 3024845"/>
                  <a:gd name="connsiteY378" fmla="*/ 592327 h 1059043"/>
                  <a:gd name="connsiteX379" fmla="*/ 2958970 w 3024845"/>
                  <a:gd name="connsiteY379" fmla="*/ 703483 h 1059043"/>
                  <a:gd name="connsiteX380" fmla="*/ 2958970 w 3024845"/>
                  <a:gd name="connsiteY380" fmla="*/ 717262 h 1059043"/>
                  <a:gd name="connsiteX381" fmla="*/ 3024845 w 3024845"/>
                  <a:gd name="connsiteY381" fmla="*/ 717262 h 1059043"/>
                  <a:gd name="connsiteX382" fmla="*/ 3024845 w 3024845"/>
                  <a:gd name="connsiteY382" fmla="*/ 1059043 h 1059043"/>
                  <a:gd name="connsiteX383" fmla="*/ 2054 w 3024845"/>
                  <a:gd name="connsiteY383" fmla="*/ 1056710 h 1059043"/>
                  <a:gd name="connsiteX384" fmla="*/ 0 w 3024845"/>
                  <a:gd name="connsiteY384" fmla="*/ 622592 h 1059043"/>
                  <a:gd name="connsiteX385" fmla="*/ 20267 w 3024845"/>
                  <a:gd name="connsiteY385" fmla="*/ 622592 h 1059043"/>
                  <a:gd name="connsiteX386" fmla="*/ 20774 w 3024845"/>
                  <a:gd name="connsiteY386" fmla="*/ 621511 h 1059043"/>
                  <a:gd name="connsiteX387" fmla="*/ 24320 w 3024845"/>
                  <a:gd name="connsiteY387" fmla="*/ 613945 h 1059043"/>
                  <a:gd name="connsiteX388" fmla="*/ 26094 w 3024845"/>
                  <a:gd name="connsiteY388" fmla="*/ 614215 h 1059043"/>
                  <a:gd name="connsiteX389" fmla="*/ 38507 w 3024845"/>
                  <a:gd name="connsiteY389" fmla="*/ 616106 h 1059043"/>
                  <a:gd name="connsiteX390" fmla="*/ 39014 w 3024845"/>
                  <a:gd name="connsiteY390" fmla="*/ 617458 h 1059043"/>
                  <a:gd name="connsiteX391" fmla="*/ 42560 w 3024845"/>
                  <a:gd name="connsiteY391" fmla="*/ 626915 h 1059043"/>
                  <a:gd name="connsiteX392" fmla="*/ 68907 w 3024845"/>
                  <a:gd name="connsiteY392" fmla="*/ 629077 h 1059043"/>
                  <a:gd name="connsiteX393" fmla="*/ 68907 w 3024845"/>
                  <a:gd name="connsiteY393" fmla="*/ 505856 h 1059043"/>
                  <a:gd name="connsiteX394" fmla="*/ 70934 w 3024845"/>
                  <a:gd name="connsiteY394" fmla="*/ 505856 h 1059043"/>
                  <a:gd name="connsiteX395" fmla="*/ 85121 w 3024845"/>
                  <a:gd name="connsiteY395" fmla="*/ 505856 h 1059043"/>
                  <a:gd name="connsiteX396" fmla="*/ 85121 w 3024845"/>
                  <a:gd name="connsiteY396" fmla="*/ 369664 h 1059043"/>
                  <a:gd name="connsiteX397" fmla="*/ 86894 w 3024845"/>
                  <a:gd name="connsiteY397" fmla="*/ 369664 h 1059043"/>
                  <a:gd name="connsiteX398" fmla="*/ 99308 w 3024845"/>
                  <a:gd name="connsiteY398" fmla="*/ 369664 h 1059043"/>
                  <a:gd name="connsiteX399" fmla="*/ 99308 w 3024845"/>
                  <a:gd name="connsiteY399" fmla="*/ 255090 h 1059043"/>
                  <a:gd name="connsiteX400" fmla="*/ 103361 w 3024845"/>
                  <a:gd name="connsiteY400" fmla="*/ 226986 h 1059043"/>
                  <a:gd name="connsiteX401" fmla="*/ 105388 w 3024845"/>
                  <a:gd name="connsiteY401" fmla="*/ 226986 h 1059043"/>
                  <a:gd name="connsiteX402" fmla="*/ 119575 w 3024845"/>
                  <a:gd name="connsiteY40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80720 w 3024845"/>
                  <a:gd name="connsiteY318" fmla="*/ 555577 h 1059043"/>
                  <a:gd name="connsiteX319" fmla="*/ 2245574 w 3024845"/>
                  <a:gd name="connsiteY319" fmla="*/ 555577 h 1059043"/>
                  <a:gd name="connsiteX320" fmla="*/ 2245574 w 3024845"/>
                  <a:gd name="connsiteY320" fmla="*/ 631239 h 1059043"/>
                  <a:gd name="connsiteX321" fmla="*/ 2253681 w 3024845"/>
                  <a:gd name="connsiteY321" fmla="*/ 631239 h 1059043"/>
                  <a:gd name="connsiteX322" fmla="*/ 2255708 w 3024845"/>
                  <a:gd name="connsiteY322" fmla="*/ 624754 h 1059043"/>
                  <a:gd name="connsiteX323" fmla="*/ 2261788 w 3024845"/>
                  <a:gd name="connsiteY323" fmla="*/ 624754 h 1059043"/>
                  <a:gd name="connsiteX324" fmla="*/ 2263815 w 3024845"/>
                  <a:gd name="connsiteY324" fmla="*/ 633401 h 1059043"/>
                  <a:gd name="connsiteX325" fmla="*/ 2275975 w 3024845"/>
                  <a:gd name="connsiteY325" fmla="*/ 633401 h 1059043"/>
                  <a:gd name="connsiteX326" fmla="*/ 2275975 w 3024845"/>
                  <a:gd name="connsiteY326" fmla="*/ 626915 h 1059043"/>
                  <a:gd name="connsiteX327" fmla="*/ 2298268 w 3024845"/>
                  <a:gd name="connsiteY327" fmla="*/ 626915 h 1059043"/>
                  <a:gd name="connsiteX328" fmla="*/ 2298268 w 3024845"/>
                  <a:gd name="connsiteY328" fmla="*/ 633401 h 1059043"/>
                  <a:gd name="connsiteX329" fmla="*/ 2318535 w 3024845"/>
                  <a:gd name="connsiteY329" fmla="*/ 633401 h 1059043"/>
                  <a:gd name="connsiteX330" fmla="*/ 2318535 w 3024845"/>
                  <a:gd name="connsiteY330" fmla="*/ 678798 h 1059043"/>
                  <a:gd name="connsiteX331" fmla="*/ 2332722 w 3024845"/>
                  <a:gd name="connsiteY331" fmla="*/ 678798 h 1059043"/>
                  <a:gd name="connsiteX332" fmla="*/ 2332722 w 3024845"/>
                  <a:gd name="connsiteY332" fmla="*/ 665827 h 1059043"/>
                  <a:gd name="connsiteX333" fmla="*/ 2348936 w 3024845"/>
                  <a:gd name="connsiteY333" fmla="*/ 665827 h 1059043"/>
                  <a:gd name="connsiteX334" fmla="*/ 2348936 w 3024845"/>
                  <a:gd name="connsiteY334" fmla="*/ 486400 h 1059043"/>
                  <a:gd name="connsiteX335" fmla="*/ 2355016 w 3024845"/>
                  <a:gd name="connsiteY335" fmla="*/ 479914 h 1059043"/>
                  <a:gd name="connsiteX336" fmla="*/ 2427977 w 3024845"/>
                  <a:gd name="connsiteY336" fmla="*/ 479914 h 1059043"/>
                  <a:gd name="connsiteX337" fmla="*/ 2427977 w 3024845"/>
                  <a:gd name="connsiteY337" fmla="*/ 488562 h 1059043"/>
                  <a:gd name="connsiteX338" fmla="*/ 2438110 w 3024845"/>
                  <a:gd name="connsiteY338" fmla="*/ 488562 h 1059043"/>
                  <a:gd name="connsiteX339" fmla="*/ 2438110 w 3024845"/>
                  <a:gd name="connsiteY339" fmla="*/ 603136 h 1059043"/>
                  <a:gd name="connsiteX340" fmla="*/ 2460404 w 3024845"/>
                  <a:gd name="connsiteY340" fmla="*/ 603136 h 1059043"/>
                  <a:gd name="connsiteX341" fmla="*/ 2460404 w 3024845"/>
                  <a:gd name="connsiteY341" fmla="*/ 536121 h 1059043"/>
                  <a:gd name="connsiteX342" fmla="*/ 2486751 w 3024845"/>
                  <a:gd name="connsiteY342" fmla="*/ 536121 h 1059043"/>
                  <a:gd name="connsiteX343" fmla="*/ 2490804 w 3024845"/>
                  <a:gd name="connsiteY343" fmla="*/ 531797 h 1059043"/>
                  <a:gd name="connsiteX344" fmla="*/ 2498911 w 3024845"/>
                  <a:gd name="connsiteY344" fmla="*/ 531797 h 1059043"/>
                  <a:gd name="connsiteX345" fmla="*/ 2502964 w 3024845"/>
                  <a:gd name="connsiteY345" fmla="*/ 536121 h 1059043"/>
                  <a:gd name="connsiteX346" fmla="*/ 2525258 w 3024845"/>
                  <a:gd name="connsiteY346" fmla="*/ 536121 h 1059043"/>
                  <a:gd name="connsiteX347" fmla="*/ 2525258 w 3024845"/>
                  <a:gd name="connsiteY347" fmla="*/ 419385 h 1059043"/>
                  <a:gd name="connsiteX348" fmla="*/ 2582005 w 3024845"/>
                  <a:gd name="connsiteY348" fmla="*/ 408576 h 1059043"/>
                  <a:gd name="connsiteX349" fmla="*/ 2582005 w 3024845"/>
                  <a:gd name="connsiteY349" fmla="*/ 409657 h 1059043"/>
                  <a:gd name="connsiteX350" fmla="*/ 2582005 w 3024845"/>
                  <a:gd name="connsiteY350" fmla="*/ 417223 h 1059043"/>
                  <a:gd name="connsiteX351" fmla="*/ 2608352 w 3024845"/>
                  <a:gd name="connsiteY351" fmla="*/ 417223 h 1059043"/>
                  <a:gd name="connsiteX352" fmla="*/ 2608352 w 3024845"/>
                  <a:gd name="connsiteY352" fmla="*/ 672313 h 1059043"/>
                  <a:gd name="connsiteX353" fmla="*/ 2630646 w 3024845"/>
                  <a:gd name="connsiteY353" fmla="*/ 672313 h 1059043"/>
                  <a:gd name="connsiteX354" fmla="*/ 2630646 w 3024845"/>
                  <a:gd name="connsiteY354" fmla="*/ 667989 h 1059043"/>
                  <a:gd name="connsiteX355" fmla="*/ 2642806 w 3024845"/>
                  <a:gd name="connsiteY355" fmla="*/ 667989 h 1059043"/>
                  <a:gd name="connsiteX356" fmla="*/ 2642806 w 3024845"/>
                  <a:gd name="connsiteY356" fmla="*/ 672313 h 1059043"/>
                  <a:gd name="connsiteX357" fmla="*/ 2667126 w 3024845"/>
                  <a:gd name="connsiteY357" fmla="*/ 672313 h 1059043"/>
                  <a:gd name="connsiteX358" fmla="*/ 2667126 w 3024845"/>
                  <a:gd name="connsiteY358" fmla="*/ 659342 h 1059043"/>
                  <a:gd name="connsiteX359" fmla="*/ 2695500 w 3024845"/>
                  <a:gd name="connsiteY359" fmla="*/ 659342 h 1059043"/>
                  <a:gd name="connsiteX360" fmla="*/ 2707660 w 3024845"/>
                  <a:gd name="connsiteY360" fmla="*/ 655018 h 1059043"/>
                  <a:gd name="connsiteX361" fmla="*/ 2727927 w 3024845"/>
                  <a:gd name="connsiteY361" fmla="*/ 659342 h 1059043"/>
                  <a:gd name="connsiteX362" fmla="*/ 2727927 w 3024845"/>
                  <a:gd name="connsiteY362" fmla="*/ 642048 h 1059043"/>
                  <a:gd name="connsiteX363" fmla="*/ 2736034 w 3024845"/>
                  <a:gd name="connsiteY363" fmla="*/ 642048 h 1059043"/>
                  <a:gd name="connsiteX364" fmla="*/ 2736034 w 3024845"/>
                  <a:gd name="connsiteY364" fmla="*/ 629077 h 1059043"/>
                  <a:gd name="connsiteX365" fmla="*/ 2792781 w 3024845"/>
                  <a:gd name="connsiteY365" fmla="*/ 629077 h 1059043"/>
                  <a:gd name="connsiteX366" fmla="*/ 2792781 w 3024845"/>
                  <a:gd name="connsiteY366" fmla="*/ 598812 h 1059043"/>
                  <a:gd name="connsiteX367" fmla="*/ 2811021 w 3024845"/>
                  <a:gd name="connsiteY367" fmla="*/ 598812 h 1059043"/>
                  <a:gd name="connsiteX368" fmla="*/ 2811021 w 3024845"/>
                  <a:gd name="connsiteY368" fmla="*/ 592327 h 1059043"/>
                  <a:gd name="connsiteX369" fmla="*/ 2823181 w 3024845"/>
                  <a:gd name="connsiteY369" fmla="*/ 592327 h 1059043"/>
                  <a:gd name="connsiteX370" fmla="*/ 2823181 w 3024845"/>
                  <a:gd name="connsiteY370" fmla="*/ 598812 h 1059043"/>
                  <a:gd name="connsiteX371" fmla="*/ 2839395 w 3024845"/>
                  <a:gd name="connsiteY371" fmla="*/ 598812 h 1059043"/>
                  <a:gd name="connsiteX372" fmla="*/ 2839395 w 3024845"/>
                  <a:gd name="connsiteY372" fmla="*/ 648533 h 1059043"/>
                  <a:gd name="connsiteX373" fmla="*/ 2871822 w 3024845"/>
                  <a:gd name="connsiteY373" fmla="*/ 648533 h 1059043"/>
                  <a:gd name="connsiteX374" fmla="*/ 2871822 w 3024845"/>
                  <a:gd name="connsiteY374" fmla="*/ 622592 h 1059043"/>
                  <a:gd name="connsiteX375" fmla="*/ 2910329 w 3024845"/>
                  <a:gd name="connsiteY375" fmla="*/ 622592 h 1059043"/>
                  <a:gd name="connsiteX376" fmla="*/ 2910329 w 3024845"/>
                  <a:gd name="connsiteY376" fmla="*/ 592327 h 1059043"/>
                  <a:gd name="connsiteX377" fmla="*/ 2958970 w 3024845"/>
                  <a:gd name="connsiteY377" fmla="*/ 592327 h 1059043"/>
                  <a:gd name="connsiteX378" fmla="*/ 2958970 w 3024845"/>
                  <a:gd name="connsiteY378" fmla="*/ 703483 h 1059043"/>
                  <a:gd name="connsiteX379" fmla="*/ 2958970 w 3024845"/>
                  <a:gd name="connsiteY379" fmla="*/ 717262 h 1059043"/>
                  <a:gd name="connsiteX380" fmla="*/ 3024845 w 3024845"/>
                  <a:gd name="connsiteY380" fmla="*/ 717262 h 1059043"/>
                  <a:gd name="connsiteX381" fmla="*/ 3024845 w 3024845"/>
                  <a:gd name="connsiteY381" fmla="*/ 1059043 h 1059043"/>
                  <a:gd name="connsiteX382" fmla="*/ 2054 w 3024845"/>
                  <a:gd name="connsiteY382" fmla="*/ 1056710 h 1059043"/>
                  <a:gd name="connsiteX383" fmla="*/ 0 w 3024845"/>
                  <a:gd name="connsiteY383" fmla="*/ 622592 h 1059043"/>
                  <a:gd name="connsiteX384" fmla="*/ 20267 w 3024845"/>
                  <a:gd name="connsiteY384" fmla="*/ 622592 h 1059043"/>
                  <a:gd name="connsiteX385" fmla="*/ 20774 w 3024845"/>
                  <a:gd name="connsiteY385" fmla="*/ 621511 h 1059043"/>
                  <a:gd name="connsiteX386" fmla="*/ 24320 w 3024845"/>
                  <a:gd name="connsiteY386" fmla="*/ 613945 h 1059043"/>
                  <a:gd name="connsiteX387" fmla="*/ 26094 w 3024845"/>
                  <a:gd name="connsiteY387" fmla="*/ 614215 h 1059043"/>
                  <a:gd name="connsiteX388" fmla="*/ 38507 w 3024845"/>
                  <a:gd name="connsiteY388" fmla="*/ 616106 h 1059043"/>
                  <a:gd name="connsiteX389" fmla="*/ 39014 w 3024845"/>
                  <a:gd name="connsiteY389" fmla="*/ 617458 h 1059043"/>
                  <a:gd name="connsiteX390" fmla="*/ 42560 w 3024845"/>
                  <a:gd name="connsiteY390" fmla="*/ 626915 h 1059043"/>
                  <a:gd name="connsiteX391" fmla="*/ 68907 w 3024845"/>
                  <a:gd name="connsiteY391" fmla="*/ 629077 h 1059043"/>
                  <a:gd name="connsiteX392" fmla="*/ 68907 w 3024845"/>
                  <a:gd name="connsiteY392" fmla="*/ 505856 h 1059043"/>
                  <a:gd name="connsiteX393" fmla="*/ 70934 w 3024845"/>
                  <a:gd name="connsiteY393" fmla="*/ 505856 h 1059043"/>
                  <a:gd name="connsiteX394" fmla="*/ 85121 w 3024845"/>
                  <a:gd name="connsiteY394" fmla="*/ 505856 h 1059043"/>
                  <a:gd name="connsiteX395" fmla="*/ 85121 w 3024845"/>
                  <a:gd name="connsiteY395" fmla="*/ 369664 h 1059043"/>
                  <a:gd name="connsiteX396" fmla="*/ 86894 w 3024845"/>
                  <a:gd name="connsiteY396" fmla="*/ 369664 h 1059043"/>
                  <a:gd name="connsiteX397" fmla="*/ 99308 w 3024845"/>
                  <a:gd name="connsiteY397" fmla="*/ 369664 h 1059043"/>
                  <a:gd name="connsiteX398" fmla="*/ 99308 w 3024845"/>
                  <a:gd name="connsiteY398" fmla="*/ 255090 h 1059043"/>
                  <a:gd name="connsiteX399" fmla="*/ 103361 w 3024845"/>
                  <a:gd name="connsiteY399" fmla="*/ 226986 h 1059043"/>
                  <a:gd name="connsiteX400" fmla="*/ 105388 w 3024845"/>
                  <a:gd name="connsiteY400" fmla="*/ 226986 h 1059043"/>
                  <a:gd name="connsiteX401" fmla="*/ 119575 w 3024845"/>
                  <a:gd name="connsiteY40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8560 w 3024845"/>
                  <a:gd name="connsiteY316" fmla="*/ 125383 h 1059043"/>
                  <a:gd name="connsiteX317" fmla="*/ 2180720 w 3024845"/>
                  <a:gd name="connsiteY317" fmla="*/ 555577 h 1059043"/>
                  <a:gd name="connsiteX318" fmla="*/ 2245574 w 3024845"/>
                  <a:gd name="connsiteY318" fmla="*/ 555577 h 1059043"/>
                  <a:gd name="connsiteX319" fmla="*/ 2245574 w 3024845"/>
                  <a:gd name="connsiteY319" fmla="*/ 631239 h 1059043"/>
                  <a:gd name="connsiteX320" fmla="*/ 2253681 w 3024845"/>
                  <a:gd name="connsiteY320" fmla="*/ 631239 h 1059043"/>
                  <a:gd name="connsiteX321" fmla="*/ 2255708 w 3024845"/>
                  <a:gd name="connsiteY321" fmla="*/ 624754 h 1059043"/>
                  <a:gd name="connsiteX322" fmla="*/ 2261788 w 3024845"/>
                  <a:gd name="connsiteY322" fmla="*/ 624754 h 1059043"/>
                  <a:gd name="connsiteX323" fmla="*/ 2263815 w 3024845"/>
                  <a:gd name="connsiteY323" fmla="*/ 633401 h 1059043"/>
                  <a:gd name="connsiteX324" fmla="*/ 2275975 w 3024845"/>
                  <a:gd name="connsiteY324" fmla="*/ 633401 h 1059043"/>
                  <a:gd name="connsiteX325" fmla="*/ 2275975 w 3024845"/>
                  <a:gd name="connsiteY325" fmla="*/ 626915 h 1059043"/>
                  <a:gd name="connsiteX326" fmla="*/ 2298268 w 3024845"/>
                  <a:gd name="connsiteY326" fmla="*/ 626915 h 1059043"/>
                  <a:gd name="connsiteX327" fmla="*/ 2298268 w 3024845"/>
                  <a:gd name="connsiteY327" fmla="*/ 633401 h 1059043"/>
                  <a:gd name="connsiteX328" fmla="*/ 2318535 w 3024845"/>
                  <a:gd name="connsiteY328" fmla="*/ 633401 h 1059043"/>
                  <a:gd name="connsiteX329" fmla="*/ 2318535 w 3024845"/>
                  <a:gd name="connsiteY329" fmla="*/ 678798 h 1059043"/>
                  <a:gd name="connsiteX330" fmla="*/ 2332722 w 3024845"/>
                  <a:gd name="connsiteY330" fmla="*/ 678798 h 1059043"/>
                  <a:gd name="connsiteX331" fmla="*/ 2332722 w 3024845"/>
                  <a:gd name="connsiteY331" fmla="*/ 665827 h 1059043"/>
                  <a:gd name="connsiteX332" fmla="*/ 2348936 w 3024845"/>
                  <a:gd name="connsiteY332" fmla="*/ 665827 h 1059043"/>
                  <a:gd name="connsiteX333" fmla="*/ 2348936 w 3024845"/>
                  <a:gd name="connsiteY333" fmla="*/ 486400 h 1059043"/>
                  <a:gd name="connsiteX334" fmla="*/ 2355016 w 3024845"/>
                  <a:gd name="connsiteY334" fmla="*/ 479914 h 1059043"/>
                  <a:gd name="connsiteX335" fmla="*/ 2427977 w 3024845"/>
                  <a:gd name="connsiteY335" fmla="*/ 479914 h 1059043"/>
                  <a:gd name="connsiteX336" fmla="*/ 2427977 w 3024845"/>
                  <a:gd name="connsiteY336" fmla="*/ 488562 h 1059043"/>
                  <a:gd name="connsiteX337" fmla="*/ 2438110 w 3024845"/>
                  <a:gd name="connsiteY337" fmla="*/ 488562 h 1059043"/>
                  <a:gd name="connsiteX338" fmla="*/ 2438110 w 3024845"/>
                  <a:gd name="connsiteY338" fmla="*/ 603136 h 1059043"/>
                  <a:gd name="connsiteX339" fmla="*/ 2460404 w 3024845"/>
                  <a:gd name="connsiteY339" fmla="*/ 603136 h 1059043"/>
                  <a:gd name="connsiteX340" fmla="*/ 2460404 w 3024845"/>
                  <a:gd name="connsiteY340" fmla="*/ 536121 h 1059043"/>
                  <a:gd name="connsiteX341" fmla="*/ 2486751 w 3024845"/>
                  <a:gd name="connsiteY341" fmla="*/ 536121 h 1059043"/>
                  <a:gd name="connsiteX342" fmla="*/ 2490804 w 3024845"/>
                  <a:gd name="connsiteY342" fmla="*/ 531797 h 1059043"/>
                  <a:gd name="connsiteX343" fmla="*/ 2498911 w 3024845"/>
                  <a:gd name="connsiteY343" fmla="*/ 531797 h 1059043"/>
                  <a:gd name="connsiteX344" fmla="*/ 2502964 w 3024845"/>
                  <a:gd name="connsiteY344" fmla="*/ 536121 h 1059043"/>
                  <a:gd name="connsiteX345" fmla="*/ 2525258 w 3024845"/>
                  <a:gd name="connsiteY345" fmla="*/ 536121 h 1059043"/>
                  <a:gd name="connsiteX346" fmla="*/ 2525258 w 3024845"/>
                  <a:gd name="connsiteY346" fmla="*/ 419385 h 1059043"/>
                  <a:gd name="connsiteX347" fmla="*/ 2582005 w 3024845"/>
                  <a:gd name="connsiteY347" fmla="*/ 408576 h 1059043"/>
                  <a:gd name="connsiteX348" fmla="*/ 2582005 w 3024845"/>
                  <a:gd name="connsiteY348" fmla="*/ 409657 h 1059043"/>
                  <a:gd name="connsiteX349" fmla="*/ 2582005 w 3024845"/>
                  <a:gd name="connsiteY349" fmla="*/ 417223 h 1059043"/>
                  <a:gd name="connsiteX350" fmla="*/ 2608352 w 3024845"/>
                  <a:gd name="connsiteY350" fmla="*/ 417223 h 1059043"/>
                  <a:gd name="connsiteX351" fmla="*/ 2608352 w 3024845"/>
                  <a:gd name="connsiteY351" fmla="*/ 672313 h 1059043"/>
                  <a:gd name="connsiteX352" fmla="*/ 2630646 w 3024845"/>
                  <a:gd name="connsiteY352" fmla="*/ 672313 h 1059043"/>
                  <a:gd name="connsiteX353" fmla="*/ 2630646 w 3024845"/>
                  <a:gd name="connsiteY353" fmla="*/ 667989 h 1059043"/>
                  <a:gd name="connsiteX354" fmla="*/ 2642806 w 3024845"/>
                  <a:gd name="connsiteY354" fmla="*/ 667989 h 1059043"/>
                  <a:gd name="connsiteX355" fmla="*/ 2642806 w 3024845"/>
                  <a:gd name="connsiteY355" fmla="*/ 672313 h 1059043"/>
                  <a:gd name="connsiteX356" fmla="*/ 2667126 w 3024845"/>
                  <a:gd name="connsiteY356" fmla="*/ 672313 h 1059043"/>
                  <a:gd name="connsiteX357" fmla="*/ 2667126 w 3024845"/>
                  <a:gd name="connsiteY357" fmla="*/ 659342 h 1059043"/>
                  <a:gd name="connsiteX358" fmla="*/ 2695500 w 3024845"/>
                  <a:gd name="connsiteY358" fmla="*/ 659342 h 1059043"/>
                  <a:gd name="connsiteX359" fmla="*/ 2707660 w 3024845"/>
                  <a:gd name="connsiteY359" fmla="*/ 655018 h 1059043"/>
                  <a:gd name="connsiteX360" fmla="*/ 2727927 w 3024845"/>
                  <a:gd name="connsiteY360" fmla="*/ 659342 h 1059043"/>
                  <a:gd name="connsiteX361" fmla="*/ 2727927 w 3024845"/>
                  <a:gd name="connsiteY361" fmla="*/ 642048 h 1059043"/>
                  <a:gd name="connsiteX362" fmla="*/ 2736034 w 3024845"/>
                  <a:gd name="connsiteY362" fmla="*/ 642048 h 1059043"/>
                  <a:gd name="connsiteX363" fmla="*/ 2736034 w 3024845"/>
                  <a:gd name="connsiteY363" fmla="*/ 629077 h 1059043"/>
                  <a:gd name="connsiteX364" fmla="*/ 2792781 w 3024845"/>
                  <a:gd name="connsiteY364" fmla="*/ 629077 h 1059043"/>
                  <a:gd name="connsiteX365" fmla="*/ 2792781 w 3024845"/>
                  <a:gd name="connsiteY365" fmla="*/ 598812 h 1059043"/>
                  <a:gd name="connsiteX366" fmla="*/ 2811021 w 3024845"/>
                  <a:gd name="connsiteY366" fmla="*/ 598812 h 1059043"/>
                  <a:gd name="connsiteX367" fmla="*/ 2811021 w 3024845"/>
                  <a:gd name="connsiteY367" fmla="*/ 592327 h 1059043"/>
                  <a:gd name="connsiteX368" fmla="*/ 2823181 w 3024845"/>
                  <a:gd name="connsiteY368" fmla="*/ 592327 h 1059043"/>
                  <a:gd name="connsiteX369" fmla="*/ 2823181 w 3024845"/>
                  <a:gd name="connsiteY369" fmla="*/ 598812 h 1059043"/>
                  <a:gd name="connsiteX370" fmla="*/ 2839395 w 3024845"/>
                  <a:gd name="connsiteY370" fmla="*/ 598812 h 1059043"/>
                  <a:gd name="connsiteX371" fmla="*/ 2839395 w 3024845"/>
                  <a:gd name="connsiteY371" fmla="*/ 648533 h 1059043"/>
                  <a:gd name="connsiteX372" fmla="*/ 2871822 w 3024845"/>
                  <a:gd name="connsiteY372" fmla="*/ 648533 h 1059043"/>
                  <a:gd name="connsiteX373" fmla="*/ 2871822 w 3024845"/>
                  <a:gd name="connsiteY373" fmla="*/ 622592 h 1059043"/>
                  <a:gd name="connsiteX374" fmla="*/ 2910329 w 3024845"/>
                  <a:gd name="connsiteY374" fmla="*/ 622592 h 1059043"/>
                  <a:gd name="connsiteX375" fmla="*/ 2910329 w 3024845"/>
                  <a:gd name="connsiteY375" fmla="*/ 592327 h 1059043"/>
                  <a:gd name="connsiteX376" fmla="*/ 2958970 w 3024845"/>
                  <a:gd name="connsiteY376" fmla="*/ 592327 h 1059043"/>
                  <a:gd name="connsiteX377" fmla="*/ 2958970 w 3024845"/>
                  <a:gd name="connsiteY377" fmla="*/ 703483 h 1059043"/>
                  <a:gd name="connsiteX378" fmla="*/ 2958970 w 3024845"/>
                  <a:gd name="connsiteY378" fmla="*/ 717262 h 1059043"/>
                  <a:gd name="connsiteX379" fmla="*/ 3024845 w 3024845"/>
                  <a:gd name="connsiteY379" fmla="*/ 717262 h 1059043"/>
                  <a:gd name="connsiteX380" fmla="*/ 3024845 w 3024845"/>
                  <a:gd name="connsiteY380" fmla="*/ 1059043 h 1059043"/>
                  <a:gd name="connsiteX381" fmla="*/ 2054 w 3024845"/>
                  <a:gd name="connsiteY381" fmla="*/ 1056710 h 1059043"/>
                  <a:gd name="connsiteX382" fmla="*/ 0 w 3024845"/>
                  <a:gd name="connsiteY382" fmla="*/ 622592 h 1059043"/>
                  <a:gd name="connsiteX383" fmla="*/ 20267 w 3024845"/>
                  <a:gd name="connsiteY383" fmla="*/ 622592 h 1059043"/>
                  <a:gd name="connsiteX384" fmla="*/ 20774 w 3024845"/>
                  <a:gd name="connsiteY384" fmla="*/ 621511 h 1059043"/>
                  <a:gd name="connsiteX385" fmla="*/ 24320 w 3024845"/>
                  <a:gd name="connsiteY385" fmla="*/ 613945 h 1059043"/>
                  <a:gd name="connsiteX386" fmla="*/ 26094 w 3024845"/>
                  <a:gd name="connsiteY386" fmla="*/ 614215 h 1059043"/>
                  <a:gd name="connsiteX387" fmla="*/ 38507 w 3024845"/>
                  <a:gd name="connsiteY387" fmla="*/ 616106 h 1059043"/>
                  <a:gd name="connsiteX388" fmla="*/ 39014 w 3024845"/>
                  <a:gd name="connsiteY388" fmla="*/ 617458 h 1059043"/>
                  <a:gd name="connsiteX389" fmla="*/ 42560 w 3024845"/>
                  <a:gd name="connsiteY389" fmla="*/ 626915 h 1059043"/>
                  <a:gd name="connsiteX390" fmla="*/ 68907 w 3024845"/>
                  <a:gd name="connsiteY390" fmla="*/ 629077 h 1059043"/>
                  <a:gd name="connsiteX391" fmla="*/ 68907 w 3024845"/>
                  <a:gd name="connsiteY391" fmla="*/ 505856 h 1059043"/>
                  <a:gd name="connsiteX392" fmla="*/ 70934 w 3024845"/>
                  <a:gd name="connsiteY392" fmla="*/ 505856 h 1059043"/>
                  <a:gd name="connsiteX393" fmla="*/ 85121 w 3024845"/>
                  <a:gd name="connsiteY393" fmla="*/ 505856 h 1059043"/>
                  <a:gd name="connsiteX394" fmla="*/ 85121 w 3024845"/>
                  <a:gd name="connsiteY394" fmla="*/ 369664 h 1059043"/>
                  <a:gd name="connsiteX395" fmla="*/ 86894 w 3024845"/>
                  <a:gd name="connsiteY395" fmla="*/ 369664 h 1059043"/>
                  <a:gd name="connsiteX396" fmla="*/ 99308 w 3024845"/>
                  <a:gd name="connsiteY396" fmla="*/ 369664 h 1059043"/>
                  <a:gd name="connsiteX397" fmla="*/ 99308 w 3024845"/>
                  <a:gd name="connsiteY397" fmla="*/ 255090 h 1059043"/>
                  <a:gd name="connsiteX398" fmla="*/ 103361 w 3024845"/>
                  <a:gd name="connsiteY398" fmla="*/ 226986 h 1059043"/>
                  <a:gd name="connsiteX399" fmla="*/ 105388 w 3024845"/>
                  <a:gd name="connsiteY399" fmla="*/ 226986 h 1059043"/>
                  <a:gd name="connsiteX400" fmla="*/ 119575 w 3024845"/>
                  <a:gd name="connsiteY40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80720 w 3024845"/>
                  <a:gd name="connsiteY316" fmla="*/ 555577 h 1059043"/>
                  <a:gd name="connsiteX317" fmla="*/ 2245574 w 3024845"/>
                  <a:gd name="connsiteY317" fmla="*/ 555577 h 1059043"/>
                  <a:gd name="connsiteX318" fmla="*/ 2245574 w 3024845"/>
                  <a:gd name="connsiteY318" fmla="*/ 631239 h 1059043"/>
                  <a:gd name="connsiteX319" fmla="*/ 2253681 w 3024845"/>
                  <a:gd name="connsiteY319" fmla="*/ 631239 h 1059043"/>
                  <a:gd name="connsiteX320" fmla="*/ 2255708 w 3024845"/>
                  <a:gd name="connsiteY320" fmla="*/ 624754 h 1059043"/>
                  <a:gd name="connsiteX321" fmla="*/ 2261788 w 3024845"/>
                  <a:gd name="connsiteY321" fmla="*/ 624754 h 1059043"/>
                  <a:gd name="connsiteX322" fmla="*/ 2263815 w 3024845"/>
                  <a:gd name="connsiteY322" fmla="*/ 633401 h 1059043"/>
                  <a:gd name="connsiteX323" fmla="*/ 2275975 w 3024845"/>
                  <a:gd name="connsiteY323" fmla="*/ 633401 h 1059043"/>
                  <a:gd name="connsiteX324" fmla="*/ 2275975 w 3024845"/>
                  <a:gd name="connsiteY324" fmla="*/ 626915 h 1059043"/>
                  <a:gd name="connsiteX325" fmla="*/ 2298268 w 3024845"/>
                  <a:gd name="connsiteY325" fmla="*/ 626915 h 1059043"/>
                  <a:gd name="connsiteX326" fmla="*/ 2298268 w 3024845"/>
                  <a:gd name="connsiteY326" fmla="*/ 633401 h 1059043"/>
                  <a:gd name="connsiteX327" fmla="*/ 2318535 w 3024845"/>
                  <a:gd name="connsiteY327" fmla="*/ 633401 h 1059043"/>
                  <a:gd name="connsiteX328" fmla="*/ 2318535 w 3024845"/>
                  <a:gd name="connsiteY328" fmla="*/ 678798 h 1059043"/>
                  <a:gd name="connsiteX329" fmla="*/ 2332722 w 3024845"/>
                  <a:gd name="connsiteY329" fmla="*/ 678798 h 1059043"/>
                  <a:gd name="connsiteX330" fmla="*/ 2332722 w 3024845"/>
                  <a:gd name="connsiteY330" fmla="*/ 665827 h 1059043"/>
                  <a:gd name="connsiteX331" fmla="*/ 2348936 w 3024845"/>
                  <a:gd name="connsiteY331" fmla="*/ 665827 h 1059043"/>
                  <a:gd name="connsiteX332" fmla="*/ 2348936 w 3024845"/>
                  <a:gd name="connsiteY332" fmla="*/ 486400 h 1059043"/>
                  <a:gd name="connsiteX333" fmla="*/ 2355016 w 3024845"/>
                  <a:gd name="connsiteY333" fmla="*/ 479914 h 1059043"/>
                  <a:gd name="connsiteX334" fmla="*/ 2427977 w 3024845"/>
                  <a:gd name="connsiteY334" fmla="*/ 479914 h 1059043"/>
                  <a:gd name="connsiteX335" fmla="*/ 2427977 w 3024845"/>
                  <a:gd name="connsiteY335" fmla="*/ 488562 h 1059043"/>
                  <a:gd name="connsiteX336" fmla="*/ 2438110 w 3024845"/>
                  <a:gd name="connsiteY336" fmla="*/ 488562 h 1059043"/>
                  <a:gd name="connsiteX337" fmla="*/ 2438110 w 3024845"/>
                  <a:gd name="connsiteY337" fmla="*/ 603136 h 1059043"/>
                  <a:gd name="connsiteX338" fmla="*/ 2460404 w 3024845"/>
                  <a:gd name="connsiteY338" fmla="*/ 603136 h 1059043"/>
                  <a:gd name="connsiteX339" fmla="*/ 2460404 w 3024845"/>
                  <a:gd name="connsiteY339" fmla="*/ 536121 h 1059043"/>
                  <a:gd name="connsiteX340" fmla="*/ 2486751 w 3024845"/>
                  <a:gd name="connsiteY340" fmla="*/ 536121 h 1059043"/>
                  <a:gd name="connsiteX341" fmla="*/ 2490804 w 3024845"/>
                  <a:gd name="connsiteY341" fmla="*/ 531797 h 1059043"/>
                  <a:gd name="connsiteX342" fmla="*/ 2498911 w 3024845"/>
                  <a:gd name="connsiteY342" fmla="*/ 531797 h 1059043"/>
                  <a:gd name="connsiteX343" fmla="*/ 2502964 w 3024845"/>
                  <a:gd name="connsiteY343" fmla="*/ 536121 h 1059043"/>
                  <a:gd name="connsiteX344" fmla="*/ 2525258 w 3024845"/>
                  <a:gd name="connsiteY344" fmla="*/ 536121 h 1059043"/>
                  <a:gd name="connsiteX345" fmla="*/ 2525258 w 3024845"/>
                  <a:gd name="connsiteY345" fmla="*/ 419385 h 1059043"/>
                  <a:gd name="connsiteX346" fmla="*/ 2582005 w 3024845"/>
                  <a:gd name="connsiteY346" fmla="*/ 408576 h 1059043"/>
                  <a:gd name="connsiteX347" fmla="*/ 2582005 w 3024845"/>
                  <a:gd name="connsiteY347" fmla="*/ 409657 h 1059043"/>
                  <a:gd name="connsiteX348" fmla="*/ 2582005 w 3024845"/>
                  <a:gd name="connsiteY348" fmla="*/ 417223 h 1059043"/>
                  <a:gd name="connsiteX349" fmla="*/ 2608352 w 3024845"/>
                  <a:gd name="connsiteY349" fmla="*/ 417223 h 1059043"/>
                  <a:gd name="connsiteX350" fmla="*/ 2608352 w 3024845"/>
                  <a:gd name="connsiteY350" fmla="*/ 672313 h 1059043"/>
                  <a:gd name="connsiteX351" fmla="*/ 2630646 w 3024845"/>
                  <a:gd name="connsiteY351" fmla="*/ 672313 h 1059043"/>
                  <a:gd name="connsiteX352" fmla="*/ 2630646 w 3024845"/>
                  <a:gd name="connsiteY352" fmla="*/ 667989 h 1059043"/>
                  <a:gd name="connsiteX353" fmla="*/ 2642806 w 3024845"/>
                  <a:gd name="connsiteY353" fmla="*/ 667989 h 1059043"/>
                  <a:gd name="connsiteX354" fmla="*/ 2642806 w 3024845"/>
                  <a:gd name="connsiteY354" fmla="*/ 672313 h 1059043"/>
                  <a:gd name="connsiteX355" fmla="*/ 2667126 w 3024845"/>
                  <a:gd name="connsiteY355" fmla="*/ 672313 h 1059043"/>
                  <a:gd name="connsiteX356" fmla="*/ 2667126 w 3024845"/>
                  <a:gd name="connsiteY356" fmla="*/ 659342 h 1059043"/>
                  <a:gd name="connsiteX357" fmla="*/ 2695500 w 3024845"/>
                  <a:gd name="connsiteY357" fmla="*/ 659342 h 1059043"/>
                  <a:gd name="connsiteX358" fmla="*/ 2707660 w 3024845"/>
                  <a:gd name="connsiteY358" fmla="*/ 655018 h 1059043"/>
                  <a:gd name="connsiteX359" fmla="*/ 2727927 w 3024845"/>
                  <a:gd name="connsiteY359" fmla="*/ 659342 h 1059043"/>
                  <a:gd name="connsiteX360" fmla="*/ 2727927 w 3024845"/>
                  <a:gd name="connsiteY360" fmla="*/ 642048 h 1059043"/>
                  <a:gd name="connsiteX361" fmla="*/ 2736034 w 3024845"/>
                  <a:gd name="connsiteY361" fmla="*/ 642048 h 1059043"/>
                  <a:gd name="connsiteX362" fmla="*/ 2736034 w 3024845"/>
                  <a:gd name="connsiteY362" fmla="*/ 629077 h 1059043"/>
                  <a:gd name="connsiteX363" fmla="*/ 2792781 w 3024845"/>
                  <a:gd name="connsiteY363" fmla="*/ 629077 h 1059043"/>
                  <a:gd name="connsiteX364" fmla="*/ 2792781 w 3024845"/>
                  <a:gd name="connsiteY364" fmla="*/ 598812 h 1059043"/>
                  <a:gd name="connsiteX365" fmla="*/ 2811021 w 3024845"/>
                  <a:gd name="connsiteY365" fmla="*/ 598812 h 1059043"/>
                  <a:gd name="connsiteX366" fmla="*/ 2811021 w 3024845"/>
                  <a:gd name="connsiteY366" fmla="*/ 592327 h 1059043"/>
                  <a:gd name="connsiteX367" fmla="*/ 2823181 w 3024845"/>
                  <a:gd name="connsiteY367" fmla="*/ 592327 h 1059043"/>
                  <a:gd name="connsiteX368" fmla="*/ 2823181 w 3024845"/>
                  <a:gd name="connsiteY368" fmla="*/ 598812 h 1059043"/>
                  <a:gd name="connsiteX369" fmla="*/ 2839395 w 3024845"/>
                  <a:gd name="connsiteY369" fmla="*/ 598812 h 1059043"/>
                  <a:gd name="connsiteX370" fmla="*/ 2839395 w 3024845"/>
                  <a:gd name="connsiteY370" fmla="*/ 648533 h 1059043"/>
                  <a:gd name="connsiteX371" fmla="*/ 2871822 w 3024845"/>
                  <a:gd name="connsiteY371" fmla="*/ 648533 h 1059043"/>
                  <a:gd name="connsiteX372" fmla="*/ 2871822 w 3024845"/>
                  <a:gd name="connsiteY372" fmla="*/ 622592 h 1059043"/>
                  <a:gd name="connsiteX373" fmla="*/ 2910329 w 3024845"/>
                  <a:gd name="connsiteY373" fmla="*/ 622592 h 1059043"/>
                  <a:gd name="connsiteX374" fmla="*/ 2910329 w 3024845"/>
                  <a:gd name="connsiteY374" fmla="*/ 592327 h 1059043"/>
                  <a:gd name="connsiteX375" fmla="*/ 2958970 w 3024845"/>
                  <a:gd name="connsiteY375" fmla="*/ 592327 h 1059043"/>
                  <a:gd name="connsiteX376" fmla="*/ 2958970 w 3024845"/>
                  <a:gd name="connsiteY376" fmla="*/ 703483 h 1059043"/>
                  <a:gd name="connsiteX377" fmla="*/ 2958970 w 3024845"/>
                  <a:gd name="connsiteY377" fmla="*/ 717262 h 1059043"/>
                  <a:gd name="connsiteX378" fmla="*/ 3024845 w 3024845"/>
                  <a:gd name="connsiteY378" fmla="*/ 717262 h 1059043"/>
                  <a:gd name="connsiteX379" fmla="*/ 3024845 w 3024845"/>
                  <a:gd name="connsiteY379" fmla="*/ 1059043 h 1059043"/>
                  <a:gd name="connsiteX380" fmla="*/ 2054 w 3024845"/>
                  <a:gd name="connsiteY380" fmla="*/ 1056710 h 1059043"/>
                  <a:gd name="connsiteX381" fmla="*/ 0 w 3024845"/>
                  <a:gd name="connsiteY381" fmla="*/ 622592 h 1059043"/>
                  <a:gd name="connsiteX382" fmla="*/ 20267 w 3024845"/>
                  <a:gd name="connsiteY382" fmla="*/ 622592 h 1059043"/>
                  <a:gd name="connsiteX383" fmla="*/ 20774 w 3024845"/>
                  <a:gd name="connsiteY383" fmla="*/ 621511 h 1059043"/>
                  <a:gd name="connsiteX384" fmla="*/ 24320 w 3024845"/>
                  <a:gd name="connsiteY384" fmla="*/ 613945 h 1059043"/>
                  <a:gd name="connsiteX385" fmla="*/ 26094 w 3024845"/>
                  <a:gd name="connsiteY385" fmla="*/ 614215 h 1059043"/>
                  <a:gd name="connsiteX386" fmla="*/ 38507 w 3024845"/>
                  <a:gd name="connsiteY386" fmla="*/ 616106 h 1059043"/>
                  <a:gd name="connsiteX387" fmla="*/ 39014 w 3024845"/>
                  <a:gd name="connsiteY387" fmla="*/ 617458 h 1059043"/>
                  <a:gd name="connsiteX388" fmla="*/ 42560 w 3024845"/>
                  <a:gd name="connsiteY388" fmla="*/ 626915 h 1059043"/>
                  <a:gd name="connsiteX389" fmla="*/ 68907 w 3024845"/>
                  <a:gd name="connsiteY389" fmla="*/ 629077 h 1059043"/>
                  <a:gd name="connsiteX390" fmla="*/ 68907 w 3024845"/>
                  <a:gd name="connsiteY390" fmla="*/ 505856 h 1059043"/>
                  <a:gd name="connsiteX391" fmla="*/ 70934 w 3024845"/>
                  <a:gd name="connsiteY391" fmla="*/ 505856 h 1059043"/>
                  <a:gd name="connsiteX392" fmla="*/ 85121 w 3024845"/>
                  <a:gd name="connsiteY392" fmla="*/ 505856 h 1059043"/>
                  <a:gd name="connsiteX393" fmla="*/ 85121 w 3024845"/>
                  <a:gd name="connsiteY393" fmla="*/ 369664 h 1059043"/>
                  <a:gd name="connsiteX394" fmla="*/ 86894 w 3024845"/>
                  <a:gd name="connsiteY394" fmla="*/ 369664 h 1059043"/>
                  <a:gd name="connsiteX395" fmla="*/ 99308 w 3024845"/>
                  <a:gd name="connsiteY395" fmla="*/ 369664 h 1059043"/>
                  <a:gd name="connsiteX396" fmla="*/ 99308 w 3024845"/>
                  <a:gd name="connsiteY396" fmla="*/ 255090 h 1059043"/>
                  <a:gd name="connsiteX397" fmla="*/ 103361 w 3024845"/>
                  <a:gd name="connsiteY397" fmla="*/ 226986 h 1059043"/>
                  <a:gd name="connsiteX398" fmla="*/ 105388 w 3024845"/>
                  <a:gd name="connsiteY398" fmla="*/ 226986 h 1059043"/>
                  <a:gd name="connsiteX399" fmla="*/ 119575 w 3024845"/>
                  <a:gd name="connsiteY39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60529 h 1059043"/>
                  <a:gd name="connsiteX313" fmla="*/ 2152346 w 3024845"/>
                  <a:gd name="connsiteY313" fmla="*/ 56206 h 1059043"/>
                  <a:gd name="connsiteX314" fmla="*/ 2152346 w 3024845"/>
                  <a:gd name="connsiteY314" fmla="*/ 0 h 1059043"/>
                  <a:gd name="connsiteX315" fmla="*/ 2180720 w 3024845"/>
                  <a:gd name="connsiteY315" fmla="*/ 555577 h 1059043"/>
                  <a:gd name="connsiteX316" fmla="*/ 2245574 w 3024845"/>
                  <a:gd name="connsiteY316" fmla="*/ 555577 h 1059043"/>
                  <a:gd name="connsiteX317" fmla="*/ 2245574 w 3024845"/>
                  <a:gd name="connsiteY317" fmla="*/ 631239 h 1059043"/>
                  <a:gd name="connsiteX318" fmla="*/ 2253681 w 3024845"/>
                  <a:gd name="connsiteY318" fmla="*/ 631239 h 1059043"/>
                  <a:gd name="connsiteX319" fmla="*/ 2255708 w 3024845"/>
                  <a:gd name="connsiteY319" fmla="*/ 624754 h 1059043"/>
                  <a:gd name="connsiteX320" fmla="*/ 2261788 w 3024845"/>
                  <a:gd name="connsiteY320" fmla="*/ 624754 h 1059043"/>
                  <a:gd name="connsiteX321" fmla="*/ 2263815 w 3024845"/>
                  <a:gd name="connsiteY321" fmla="*/ 633401 h 1059043"/>
                  <a:gd name="connsiteX322" fmla="*/ 2275975 w 3024845"/>
                  <a:gd name="connsiteY322" fmla="*/ 633401 h 1059043"/>
                  <a:gd name="connsiteX323" fmla="*/ 2275975 w 3024845"/>
                  <a:gd name="connsiteY323" fmla="*/ 626915 h 1059043"/>
                  <a:gd name="connsiteX324" fmla="*/ 2298268 w 3024845"/>
                  <a:gd name="connsiteY324" fmla="*/ 626915 h 1059043"/>
                  <a:gd name="connsiteX325" fmla="*/ 2298268 w 3024845"/>
                  <a:gd name="connsiteY325" fmla="*/ 633401 h 1059043"/>
                  <a:gd name="connsiteX326" fmla="*/ 2318535 w 3024845"/>
                  <a:gd name="connsiteY326" fmla="*/ 633401 h 1059043"/>
                  <a:gd name="connsiteX327" fmla="*/ 2318535 w 3024845"/>
                  <a:gd name="connsiteY327" fmla="*/ 678798 h 1059043"/>
                  <a:gd name="connsiteX328" fmla="*/ 2332722 w 3024845"/>
                  <a:gd name="connsiteY328" fmla="*/ 678798 h 1059043"/>
                  <a:gd name="connsiteX329" fmla="*/ 2332722 w 3024845"/>
                  <a:gd name="connsiteY329" fmla="*/ 665827 h 1059043"/>
                  <a:gd name="connsiteX330" fmla="*/ 2348936 w 3024845"/>
                  <a:gd name="connsiteY330" fmla="*/ 665827 h 1059043"/>
                  <a:gd name="connsiteX331" fmla="*/ 2348936 w 3024845"/>
                  <a:gd name="connsiteY331" fmla="*/ 486400 h 1059043"/>
                  <a:gd name="connsiteX332" fmla="*/ 2355016 w 3024845"/>
                  <a:gd name="connsiteY332" fmla="*/ 479914 h 1059043"/>
                  <a:gd name="connsiteX333" fmla="*/ 2427977 w 3024845"/>
                  <a:gd name="connsiteY333" fmla="*/ 479914 h 1059043"/>
                  <a:gd name="connsiteX334" fmla="*/ 2427977 w 3024845"/>
                  <a:gd name="connsiteY334" fmla="*/ 488562 h 1059043"/>
                  <a:gd name="connsiteX335" fmla="*/ 2438110 w 3024845"/>
                  <a:gd name="connsiteY335" fmla="*/ 488562 h 1059043"/>
                  <a:gd name="connsiteX336" fmla="*/ 2438110 w 3024845"/>
                  <a:gd name="connsiteY336" fmla="*/ 603136 h 1059043"/>
                  <a:gd name="connsiteX337" fmla="*/ 2460404 w 3024845"/>
                  <a:gd name="connsiteY337" fmla="*/ 603136 h 1059043"/>
                  <a:gd name="connsiteX338" fmla="*/ 2460404 w 3024845"/>
                  <a:gd name="connsiteY338" fmla="*/ 536121 h 1059043"/>
                  <a:gd name="connsiteX339" fmla="*/ 2486751 w 3024845"/>
                  <a:gd name="connsiteY339" fmla="*/ 536121 h 1059043"/>
                  <a:gd name="connsiteX340" fmla="*/ 2490804 w 3024845"/>
                  <a:gd name="connsiteY340" fmla="*/ 531797 h 1059043"/>
                  <a:gd name="connsiteX341" fmla="*/ 2498911 w 3024845"/>
                  <a:gd name="connsiteY341" fmla="*/ 531797 h 1059043"/>
                  <a:gd name="connsiteX342" fmla="*/ 2502964 w 3024845"/>
                  <a:gd name="connsiteY342" fmla="*/ 536121 h 1059043"/>
                  <a:gd name="connsiteX343" fmla="*/ 2525258 w 3024845"/>
                  <a:gd name="connsiteY343" fmla="*/ 536121 h 1059043"/>
                  <a:gd name="connsiteX344" fmla="*/ 2525258 w 3024845"/>
                  <a:gd name="connsiteY344" fmla="*/ 419385 h 1059043"/>
                  <a:gd name="connsiteX345" fmla="*/ 2582005 w 3024845"/>
                  <a:gd name="connsiteY345" fmla="*/ 408576 h 1059043"/>
                  <a:gd name="connsiteX346" fmla="*/ 2582005 w 3024845"/>
                  <a:gd name="connsiteY346" fmla="*/ 409657 h 1059043"/>
                  <a:gd name="connsiteX347" fmla="*/ 2582005 w 3024845"/>
                  <a:gd name="connsiteY347" fmla="*/ 417223 h 1059043"/>
                  <a:gd name="connsiteX348" fmla="*/ 2608352 w 3024845"/>
                  <a:gd name="connsiteY348" fmla="*/ 417223 h 1059043"/>
                  <a:gd name="connsiteX349" fmla="*/ 2608352 w 3024845"/>
                  <a:gd name="connsiteY349" fmla="*/ 672313 h 1059043"/>
                  <a:gd name="connsiteX350" fmla="*/ 2630646 w 3024845"/>
                  <a:gd name="connsiteY350" fmla="*/ 672313 h 1059043"/>
                  <a:gd name="connsiteX351" fmla="*/ 2630646 w 3024845"/>
                  <a:gd name="connsiteY351" fmla="*/ 667989 h 1059043"/>
                  <a:gd name="connsiteX352" fmla="*/ 2642806 w 3024845"/>
                  <a:gd name="connsiteY352" fmla="*/ 667989 h 1059043"/>
                  <a:gd name="connsiteX353" fmla="*/ 2642806 w 3024845"/>
                  <a:gd name="connsiteY353" fmla="*/ 672313 h 1059043"/>
                  <a:gd name="connsiteX354" fmla="*/ 2667126 w 3024845"/>
                  <a:gd name="connsiteY354" fmla="*/ 672313 h 1059043"/>
                  <a:gd name="connsiteX355" fmla="*/ 2667126 w 3024845"/>
                  <a:gd name="connsiteY355" fmla="*/ 659342 h 1059043"/>
                  <a:gd name="connsiteX356" fmla="*/ 2695500 w 3024845"/>
                  <a:gd name="connsiteY356" fmla="*/ 659342 h 1059043"/>
                  <a:gd name="connsiteX357" fmla="*/ 2707660 w 3024845"/>
                  <a:gd name="connsiteY357" fmla="*/ 655018 h 1059043"/>
                  <a:gd name="connsiteX358" fmla="*/ 2727927 w 3024845"/>
                  <a:gd name="connsiteY358" fmla="*/ 659342 h 1059043"/>
                  <a:gd name="connsiteX359" fmla="*/ 2727927 w 3024845"/>
                  <a:gd name="connsiteY359" fmla="*/ 642048 h 1059043"/>
                  <a:gd name="connsiteX360" fmla="*/ 2736034 w 3024845"/>
                  <a:gd name="connsiteY360" fmla="*/ 642048 h 1059043"/>
                  <a:gd name="connsiteX361" fmla="*/ 2736034 w 3024845"/>
                  <a:gd name="connsiteY361" fmla="*/ 629077 h 1059043"/>
                  <a:gd name="connsiteX362" fmla="*/ 2792781 w 3024845"/>
                  <a:gd name="connsiteY362" fmla="*/ 629077 h 1059043"/>
                  <a:gd name="connsiteX363" fmla="*/ 2792781 w 3024845"/>
                  <a:gd name="connsiteY363" fmla="*/ 598812 h 1059043"/>
                  <a:gd name="connsiteX364" fmla="*/ 2811021 w 3024845"/>
                  <a:gd name="connsiteY364" fmla="*/ 598812 h 1059043"/>
                  <a:gd name="connsiteX365" fmla="*/ 2811021 w 3024845"/>
                  <a:gd name="connsiteY365" fmla="*/ 592327 h 1059043"/>
                  <a:gd name="connsiteX366" fmla="*/ 2823181 w 3024845"/>
                  <a:gd name="connsiteY366" fmla="*/ 592327 h 1059043"/>
                  <a:gd name="connsiteX367" fmla="*/ 2823181 w 3024845"/>
                  <a:gd name="connsiteY367" fmla="*/ 598812 h 1059043"/>
                  <a:gd name="connsiteX368" fmla="*/ 2839395 w 3024845"/>
                  <a:gd name="connsiteY368" fmla="*/ 598812 h 1059043"/>
                  <a:gd name="connsiteX369" fmla="*/ 2839395 w 3024845"/>
                  <a:gd name="connsiteY369" fmla="*/ 648533 h 1059043"/>
                  <a:gd name="connsiteX370" fmla="*/ 2871822 w 3024845"/>
                  <a:gd name="connsiteY370" fmla="*/ 648533 h 1059043"/>
                  <a:gd name="connsiteX371" fmla="*/ 2871822 w 3024845"/>
                  <a:gd name="connsiteY371" fmla="*/ 622592 h 1059043"/>
                  <a:gd name="connsiteX372" fmla="*/ 2910329 w 3024845"/>
                  <a:gd name="connsiteY372" fmla="*/ 622592 h 1059043"/>
                  <a:gd name="connsiteX373" fmla="*/ 2910329 w 3024845"/>
                  <a:gd name="connsiteY373" fmla="*/ 592327 h 1059043"/>
                  <a:gd name="connsiteX374" fmla="*/ 2958970 w 3024845"/>
                  <a:gd name="connsiteY374" fmla="*/ 592327 h 1059043"/>
                  <a:gd name="connsiteX375" fmla="*/ 2958970 w 3024845"/>
                  <a:gd name="connsiteY375" fmla="*/ 703483 h 1059043"/>
                  <a:gd name="connsiteX376" fmla="*/ 2958970 w 3024845"/>
                  <a:gd name="connsiteY376" fmla="*/ 717262 h 1059043"/>
                  <a:gd name="connsiteX377" fmla="*/ 3024845 w 3024845"/>
                  <a:gd name="connsiteY377" fmla="*/ 717262 h 1059043"/>
                  <a:gd name="connsiteX378" fmla="*/ 3024845 w 3024845"/>
                  <a:gd name="connsiteY378" fmla="*/ 1059043 h 1059043"/>
                  <a:gd name="connsiteX379" fmla="*/ 2054 w 3024845"/>
                  <a:gd name="connsiteY379" fmla="*/ 1056710 h 1059043"/>
                  <a:gd name="connsiteX380" fmla="*/ 0 w 3024845"/>
                  <a:gd name="connsiteY380" fmla="*/ 622592 h 1059043"/>
                  <a:gd name="connsiteX381" fmla="*/ 20267 w 3024845"/>
                  <a:gd name="connsiteY381" fmla="*/ 622592 h 1059043"/>
                  <a:gd name="connsiteX382" fmla="*/ 20774 w 3024845"/>
                  <a:gd name="connsiteY382" fmla="*/ 621511 h 1059043"/>
                  <a:gd name="connsiteX383" fmla="*/ 24320 w 3024845"/>
                  <a:gd name="connsiteY383" fmla="*/ 613945 h 1059043"/>
                  <a:gd name="connsiteX384" fmla="*/ 26094 w 3024845"/>
                  <a:gd name="connsiteY384" fmla="*/ 614215 h 1059043"/>
                  <a:gd name="connsiteX385" fmla="*/ 38507 w 3024845"/>
                  <a:gd name="connsiteY385" fmla="*/ 616106 h 1059043"/>
                  <a:gd name="connsiteX386" fmla="*/ 39014 w 3024845"/>
                  <a:gd name="connsiteY386" fmla="*/ 617458 h 1059043"/>
                  <a:gd name="connsiteX387" fmla="*/ 42560 w 3024845"/>
                  <a:gd name="connsiteY387" fmla="*/ 626915 h 1059043"/>
                  <a:gd name="connsiteX388" fmla="*/ 68907 w 3024845"/>
                  <a:gd name="connsiteY388" fmla="*/ 629077 h 1059043"/>
                  <a:gd name="connsiteX389" fmla="*/ 68907 w 3024845"/>
                  <a:gd name="connsiteY389" fmla="*/ 505856 h 1059043"/>
                  <a:gd name="connsiteX390" fmla="*/ 70934 w 3024845"/>
                  <a:gd name="connsiteY390" fmla="*/ 505856 h 1059043"/>
                  <a:gd name="connsiteX391" fmla="*/ 85121 w 3024845"/>
                  <a:gd name="connsiteY391" fmla="*/ 505856 h 1059043"/>
                  <a:gd name="connsiteX392" fmla="*/ 85121 w 3024845"/>
                  <a:gd name="connsiteY392" fmla="*/ 369664 h 1059043"/>
                  <a:gd name="connsiteX393" fmla="*/ 86894 w 3024845"/>
                  <a:gd name="connsiteY393" fmla="*/ 369664 h 1059043"/>
                  <a:gd name="connsiteX394" fmla="*/ 99308 w 3024845"/>
                  <a:gd name="connsiteY394" fmla="*/ 369664 h 1059043"/>
                  <a:gd name="connsiteX395" fmla="*/ 99308 w 3024845"/>
                  <a:gd name="connsiteY395" fmla="*/ 255090 h 1059043"/>
                  <a:gd name="connsiteX396" fmla="*/ 103361 w 3024845"/>
                  <a:gd name="connsiteY396" fmla="*/ 226986 h 1059043"/>
                  <a:gd name="connsiteX397" fmla="*/ 105388 w 3024845"/>
                  <a:gd name="connsiteY397" fmla="*/ 226986 h 1059043"/>
                  <a:gd name="connsiteX398" fmla="*/ 119575 w 3024845"/>
                  <a:gd name="connsiteY39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50320 w 3024845"/>
                  <a:gd name="connsiteY311" fmla="*/ 60529 h 1059043"/>
                  <a:gd name="connsiteX312" fmla="*/ 2152346 w 3024845"/>
                  <a:gd name="connsiteY312" fmla="*/ 56206 h 1059043"/>
                  <a:gd name="connsiteX313" fmla="*/ 2152346 w 3024845"/>
                  <a:gd name="connsiteY313" fmla="*/ 0 h 1059043"/>
                  <a:gd name="connsiteX314" fmla="*/ 2180720 w 3024845"/>
                  <a:gd name="connsiteY314" fmla="*/ 555577 h 1059043"/>
                  <a:gd name="connsiteX315" fmla="*/ 2245574 w 3024845"/>
                  <a:gd name="connsiteY315" fmla="*/ 555577 h 1059043"/>
                  <a:gd name="connsiteX316" fmla="*/ 2245574 w 3024845"/>
                  <a:gd name="connsiteY316" fmla="*/ 631239 h 1059043"/>
                  <a:gd name="connsiteX317" fmla="*/ 2253681 w 3024845"/>
                  <a:gd name="connsiteY317" fmla="*/ 631239 h 1059043"/>
                  <a:gd name="connsiteX318" fmla="*/ 2255708 w 3024845"/>
                  <a:gd name="connsiteY318" fmla="*/ 624754 h 1059043"/>
                  <a:gd name="connsiteX319" fmla="*/ 2261788 w 3024845"/>
                  <a:gd name="connsiteY319" fmla="*/ 624754 h 1059043"/>
                  <a:gd name="connsiteX320" fmla="*/ 2263815 w 3024845"/>
                  <a:gd name="connsiteY320" fmla="*/ 633401 h 1059043"/>
                  <a:gd name="connsiteX321" fmla="*/ 2275975 w 3024845"/>
                  <a:gd name="connsiteY321" fmla="*/ 633401 h 1059043"/>
                  <a:gd name="connsiteX322" fmla="*/ 2275975 w 3024845"/>
                  <a:gd name="connsiteY322" fmla="*/ 626915 h 1059043"/>
                  <a:gd name="connsiteX323" fmla="*/ 2298268 w 3024845"/>
                  <a:gd name="connsiteY323" fmla="*/ 626915 h 1059043"/>
                  <a:gd name="connsiteX324" fmla="*/ 2298268 w 3024845"/>
                  <a:gd name="connsiteY324" fmla="*/ 633401 h 1059043"/>
                  <a:gd name="connsiteX325" fmla="*/ 2318535 w 3024845"/>
                  <a:gd name="connsiteY325" fmla="*/ 633401 h 1059043"/>
                  <a:gd name="connsiteX326" fmla="*/ 2318535 w 3024845"/>
                  <a:gd name="connsiteY326" fmla="*/ 678798 h 1059043"/>
                  <a:gd name="connsiteX327" fmla="*/ 2332722 w 3024845"/>
                  <a:gd name="connsiteY327" fmla="*/ 678798 h 1059043"/>
                  <a:gd name="connsiteX328" fmla="*/ 2332722 w 3024845"/>
                  <a:gd name="connsiteY328" fmla="*/ 665827 h 1059043"/>
                  <a:gd name="connsiteX329" fmla="*/ 2348936 w 3024845"/>
                  <a:gd name="connsiteY329" fmla="*/ 665827 h 1059043"/>
                  <a:gd name="connsiteX330" fmla="*/ 2348936 w 3024845"/>
                  <a:gd name="connsiteY330" fmla="*/ 486400 h 1059043"/>
                  <a:gd name="connsiteX331" fmla="*/ 2355016 w 3024845"/>
                  <a:gd name="connsiteY331" fmla="*/ 479914 h 1059043"/>
                  <a:gd name="connsiteX332" fmla="*/ 2427977 w 3024845"/>
                  <a:gd name="connsiteY332" fmla="*/ 479914 h 1059043"/>
                  <a:gd name="connsiteX333" fmla="*/ 2427977 w 3024845"/>
                  <a:gd name="connsiteY333" fmla="*/ 488562 h 1059043"/>
                  <a:gd name="connsiteX334" fmla="*/ 2438110 w 3024845"/>
                  <a:gd name="connsiteY334" fmla="*/ 488562 h 1059043"/>
                  <a:gd name="connsiteX335" fmla="*/ 2438110 w 3024845"/>
                  <a:gd name="connsiteY335" fmla="*/ 603136 h 1059043"/>
                  <a:gd name="connsiteX336" fmla="*/ 2460404 w 3024845"/>
                  <a:gd name="connsiteY336" fmla="*/ 603136 h 1059043"/>
                  <a:gd name="connsiteX337" fmla="*/ 2460404 w 3024845"/>
                  <a:gd name="connsiteY337" fmla="*/ 536121 h 1059043"/>
                  <a:gd name="connsiteX338" fmla="*/ 2486751 w 3024845"/>
                  <a:gd name="connsiteY338" fmla="*/ 536121 h 1059043"/>
                  <a:gd name="connsiteX339" fmla="*/ 2490804 w 3024845"/>
                  <a:gd name="connsiteY339" fmla="*/ 531797 h 1059043"/>
                  <a:gd name="connsiteX340" fmla="*/ 2498911 w 3024845"/>
                  <a:gd name="connsiteY340" fmla="*/ 531797 h 1059043"/>
                  <a:gd name="connsiteX341" fmla="*/ 2502964 w 3024845"/>
                  <a:gd name="connsiteY341" fmla="*/ 536121 h 1059043"/>
                  <a:gd name="connsiteX342" fmla="*/ 2525258 w 3024845"/>
                  <a:gd name="connsiteY342" fmla="*/ 536121 h 1059043"/>
                  <a:gd name="connsiteX343" fmla="*/ 2525258 w 3024845"/>
                  <a:gd name="connsiteY343" fmla="*/ 419385 h 1059043"/>
                  <a:gd name="connsiteX344" fmla="*/ 2582005 w 3024845"/>
                  <a:gd name="connsiteY344" fmla="*/ 408576 h 1059043"/>
                  <a:gd name="connsiteX345" fmla="*/ 2582005 w 3024845"/>
                  <a:gd name="connsiteY345" fmla="*/ 409657 h 1059043"/>
                  <a:gd name="connsiteX346" fmla="*/ 2582005 w 3024845"/>
                  <a:gd name="connsiteY346" fmla="*/ 417223 h 1059043"/>
                  <a:gd name="connsiteX347" fmla="*/ 2608352 w 3024845"/>
                  <a:gd name="connsiteY347" fmla="*/ 417223 h 1059043"/>
                  <a:gd name="connsiteX348" fmla="*/ 2608352 w 3024845"/>
                  <a:gd name="connsiteY348" fmla="*/ 672313 h 1059043"/>
                  <a:gd name="connsiteX349" fmla="*/ 2630646 w 3024845"/>
                  <a:gd name="connsiteY349" fmla="*/ 672313 h 1059043"/>
                  <a:gd name="connsiteX350" fmla="*/ 2630646 w 3024845"/>
                  <a:gd name="connsiteY350" fmla="*/ 667989 h 1059043"/>
                  <a:gd name="connsiteX351" fmla="*/ 2642806 w 3024845"/>
                  <a:gd name="connsiteY351" fmla="*/ 667989 h 1059043"/>
                  <a:gd name="connsiteX352" fmla="*/ 2642806 w 3024845"/>
                  <a:gd name="connsiteY352" fmla="*/ 672313 h 1059043"/>
                  <a:gd name="connsiteX353" fmla="*/ 2667126 w 3024845"/>
                  <a:gd name="connsiteY353" fmla="*/ 672313 h 1059043"/>
                  <a:gd name="connsiteX354" fmla="*/ 2667126 w 3024845"/>
                  <a:gd name="connsiteY354" fmla="*/ 659342 h 1059043"/>
                  <a:gd name="connsiteX355" fmla="*/ 2695500 w 3024845"/>
                  <a:gd name="connsiteY355" fmla="*/ 659342 h 1059043"/>
                  <a:gd name="connsiteX356" fmla="*/ 2707660 w 3024845"/>
                  <a:gd name="connsiteY356" fmla="*/ 655018 h 1059043"/>
                  <a:gd name="connsiteX357" fmla="*/ 2727927 w 3024845"/>
                  <a:gd name="connsiteY357" fmla="*/ 659342 h 1059043"/>
                  <a:gd name="connsiteX358" fmla="*/ 2727927 w 3024845"/>
                  <a:gd name="connsiteY358" fmla="*/ 642048 h 1059043"/>
                  <a:gd name="connsiteX359" fmla="*/ 2736034 w 3024845"/>
                  <a:gd name="connsiteY359" fmla="*/ 642048 h 1059043"/>
                  <a:gd name="connsiteX360" fmla="*/ 2736034 w 3024845"/>
                  <a:gd name="connsiteY360" fmla="*/ 629077 h 1059043"/>
                  <a:gd name="connsiteX361" fmla="*/ 2792781 w 3024845"/>
                  <a:gd name="connsiteY361" fmla="*/ 629077 h 1059043"/>
                  <a:gd name="connsiteX362" fmla="*/ 2792781 w 3024845"/>
                  <a:gd name="connsiteY362" fmla="*/ 598812 h 1059043"/>
                  <a:gd name="connsiteX363" fmla="*/ 2811021 w 3024845"/>
                  <a:gd name="connsiteY363" fmla="*/ 598812 h 1059043"/>
                  <a:gd name="connsiteX364" fmla="*/ 2811021 w 3024845"/>
                  <a:gd name="connsiteY364" fmla="*/ 592327 h 1059043"/>
                  <a:gd name="connsiteX365" fmla="*/ 2823181 w 3024845"/>
                  <a:gd name="connsiteY365" fmla="*/ 592327 h 1059043"/>
                  <a:gd name="connsiteX366" fmla="*/ 2823181 w 3024845"/>
                  <a:gd name="connsiteY366" fmla="*/ 598812 h 1059043"/>
                  <a:gd name="connsiteX367" fmla="*/ 2839395 w 3024845"/>
                  <a:gd name="connsiteY367" fmla="*/ 598812 h 1059043"/>
                  <a:gd name="connsiteX368" fmla="*/ 2839395 w 3024845"/>
                  <a:gd name="connsiteY368" fmla="*/ 648533 h 1059043"/>
                  <a:gd name="connsiteX369" fmla="*/ 2871822 w 3024845"/>
                  <a:gd name="connsiteY369" fmla="*/ 648533 h 1059043"/>
                  <a:gd name="connsiteX370" fmla="*/ 2871822 w 3024845"/>
                  <a:gd name="connsiteY370" fmla="*/ 622592 h 1059043"/>
                  <a:gd name="connsiteX371" fmla="*/ 2910329 w 3024845"/>
                  <a:gd name="connsiteY371" fmla="*/ 622592 h 1059043"/>
                  <a:gd name="connsiteX372" fmla="*/ 2910329 w 3024845"/>
                  <a:gd name="connsiteY372" fmla="*/ 592327 h 1059043"/>
                  <a:gd name="connsiteX373" fmla="*/ 2958970 w 3024845"/>
                  <a:gd name="connsiteY373" fmla="*/ 592327 h 1059043"/>
                  <a:gd name="connsiteX374" fmla="*/ 2958970 w 3024845"/>
                  <a:gd name="connsiteY374" fmla="*/ 703483 h 1059043"/>
                  <a:gd name="connsiteX375" fmla="*/ 2958970 w 3024845"/>
                  <a:gd name="connsiteY375" fmla="*/ 717262 h 1059043"/>
                  <a:gd name="connsiteX376" fmla="*/ 3024845 w 3024845"/>
                  <a:gd name="connsiteY376" fmla="*/ 717262 h 1059043"/>
                  <a:gd name="connsiteX377" fmla="*/ 3024845 w 3024845"/>
                  <a:gd name="connsiteY377" fmla="*/ 1059043 h 1059043"/>
                  <a:gd name="connsiteX378" fmla="*/ 2054 w 3024845"/>
                  <a:gd name="connsiteY378" fmla="*/ 1056710 h 1059043"/>
                  <a:gd name="connsiteX379" fmla="*/ 0 w 3024845"/>
                  <a:gd name="connsiteY379" fmla="*/ 622592 h 1059043"/>
                  <a:gd name="connsiteX380" fmla="*/ 20267 w 3024845"/>
                  <a:gd name="connsiteY380" fmla="*/ 622592 h 1059043"/>
                  <a:gd name="connsiteX381" fmla="*/ 20774 w 3024845"/>
                  <a:gd name="connsiteY381" fmla="*/ 621511 h 1059043"/>
                  <a:gd name="connsiteX382" fmla="*/ 24320 w 3024845"/>
                  <a:gd name="connsiteY382" fmla="*/ 613945 h 1059043"/>
                  <a:gd name="connsiteX383" fmla="*/ 26094 w 3024845"/>
                  <a:gd name="connsiteY383" fmla="*/ 614215 h 1059043"/>
                  <a:gd name="connsiteX384" fmla="*/ 38507 w 3024845"/>
                  <a:gd name="connsiteY384" fmla="*/ 616106 h 1059043"/>
                  <a:gd name="connsiteX385" fmla="*/ 39014 w 3024845"/>
                  <a:gd name="connsiteY385" fmla="*/ 617458 h 1059043"/>
                  <a:gd name="connsiteX386" fmla="*/ 42560 w 3024845"/>
                  <a:gd name="connsiteY386" fmla="*/ 626915 h 1059043"/>
                  <a:gd name="connsiteX387" fmla="*/ 68907 w 3024845"/>
                  <a:gd name="connsiteY387" fmla="*/ 629077 h 1059043"/>
                  <a:gd name="connsiteX388" fmla="*/ 68907 w 3024845"/>
                  <a:gd name="connsiteY388" fmla="*/ 505856 h 1059043"/>
                  <a:gd name="connsiteX389" fmla="*/ 70934 w 3024845"/>
                  <a:gd name="connsiteY389" fmla="*/ 505856 h 1059043"/>
                  <a:gd name="connsiteX390" fmla="*/ 85121 w 3024845"/>
                  <a:gd name="connsiteY390" fmla="*/ 505856 h 1059043"/>
                  <a:gd name="connsiteX391" fmla="*/ 85121 w 3024845"/>
                  <a:gd name="connsiteY391" fmla="*/ 369664 h 1059043"/>
                  <a:gd name="connsiteX392" fmla="*/ 86894 w 3024845"/>
                  <a:gd name="connsiteY392" fmla="*/ 369664 h 1059043"/>
                  <a:gd name="connsiteX393" fmla="*/ 99308 w 3024845"/>
                  <a:gd name="connsiteY393" fmla="*/ 369664 h 1059043"/>
                  <a:gd name="connsiteX394" fmla="*/ 99308 w 3024845"/>
                  <a:gd name="connsiteY394" fmla="*/ 255090 h 1059043"/>
                  <a:gd name="connsiteX395" fmla="*/ 103361 w 3024845"/>
                  <a:gd name="connsiteY395" fmla="*/ 226986 h 1059043"/>
                  <a:gd name="connsiteX396" fmla="*/ 105388 w 3024845"/>
                  <a:gd name="connsiteY396" fmla="*/ 226986 h 1059043"/>
                  <a:gd name="connsiteX397" fmla="*/ 119575 w 3024845"/>
                  <a:gd name="connsiteY397" fmla="*/ 226986 h 1059043"/>
                  <a:gd name="connsiteX0" fmla="*/ 119575 w 3024845"/>
                  <a:gd name="connsiteY0" fmla="*/ 255427 h 1087484"/>
                  <a:gd name="connsiteX1" fmla="*/ 200642 w 3024845"/>
                  <a:gd name="connsiteY1" fmla="*/ 253266 h 1087484"/>
                  <a:gd name="connsiteX2" fmla="*/ 202669 w 3024845"/>
                  <a:gd name="connsiteY2" fmla="*/ 253266 h 1087484"/>
                  <a:gd name="connsiteX3" fmla="*/ 216856 w 3024845"/>
                  <a:gd name="connsiteY3" fmla="*/ 253266 h 1087484"/>
                  <a:gd name="connsiteX4" fmla="*/ 216856 w 3024845"/>
                  <a:gd name="connsiteY4" fmla="*/ 277045 h 1087484"/>
                  <a:gd name="connsiteX5" fmla="*/ 217363 w 3024845"/>
                  <a:gd name="connsiteY5" fmla="*/ 277856 h 1087484"/>
                  <a:gd name="connsiteX6" fmla="*/ 220909 w 3024845"/>
                  <a:gd name="connsiteY6" fmla="*/ 283531 h 1087484"/>
                  <a:gd name="connsiteX7" fmla="*/ 220909 w 3024845"/>
                  <a:gd name="connsiteY7" fmla="*/ 398105 h 1087484"/>
                  <a:gd name="connsiteX8" fmla="*/ 223189 w 3024845"/>
                  <a:gd name="connsiteY8" fmla="*/ 398105 h 1087484"/>
                  <a:gd name="connsiteX9" fmla="*/ 239150 w 3024845"/>
                  <a:gd name="connsiteY9" fmla="*/ 398105 h 1087484"/>
                  <a:gd name="connsiteX10" fmla="*/ 239150 w 3024845"/>
                  <a:gd name="connsiteY10" fmla="*/ 538620 h 1087484"/>
                  <a:gd name="connsiteX11" fmla="*/ 240670 w 3024845"/>
                  <a:gd name="connsiteY11" fmla="*/ 538350 h 1087484"/>
                  <a:gd name="connsiteX12" fmla="*/ 251310 w 3024845"/>
                  <a:gd name="connsiteY12" fmla="*/ 536459 h 1087484"/>
                  <a:gd name="connsiteX13" fmla="*/ 249283 w 3024845"/>
                  <a:gd name="connsiteY13" fmla="*/ 625091 h 1087484"/>
                  <a:gd name="connsiteX14" fmla="*/ 250803 w 3024845"/>
                  <a:gd name="connsiteY14" fmla="*/ 625362 h 1087484"/>
                  <a:gd name="connsiteX15" fmla="*/ 261443 w 3024845"/>
                  <a:gd name="connsiteY15" fmla="*/ 627253 h 1087484"/>
                  <a:gd name="connsiteX16" fmla="*/ 261696 w 3024845"/>
                  <a:gd name="connsiteY16" fmla="*/ 628064 h 1087484"/>
                  <a:gd name="connsiteX17" fmla="*/ 263470 w 3024845"/>
                  <a:gd name="connsiteY17" fmla="*/ 633739 h 1087484"/>
                  <a:gd name="connsiteX18" fmla="*/ 264230 w 3024845"/>
                  <a:gd name="connsiteY18" fmla="*/ 631307 h 1087484"/>
                  <a:gd name="connsiteX19" fmla="*/ 269550 w 3024845"/>
                  <a:gd name="connsiteY19" fmla="*/ 614283 h 1087484"/>
                  <a:gd name="connsiteX20" fmla="*/ 271323 w 3024845"/>
                  <a:gd name="connsiteY20" fmla="*/ 614283 h 1087484"/>
                  <a:gd name="connsiteX21" fmla="*/ 283737 w 3024845"/>
                  <a:gd name="connsiteY21" fmla="*/ 614283 h 1087484"/>
                  <a:gd name="connsiteX22" fmla="*/ 283737 w 3024845"/>
                  <a:gd name="connsiteY22" fmla="*/ 646709 h 1087484"/>
                  <a:gd name="connsiteX23" fmla="*/ 284750 w 3024845"/>
                  <a:gd name="connsiteY23" fmla="*/ 647250 h 1087484"/>
                  <a:gd name="connsiteX24" fmla="*/ 291844 w 3024845"/>
                  <a:gd name="connsiteY24" fmla="*/ 651033 h 1087484"/>
                  <a:gd name="connsiteX25" fmla="*/ 291844 w 3024845"/>
                  <a:gd name="connsiteY25" fmla="*/ 652384 h 1087484"/>
                  <a:gd name="connsiteX26" fmla="*/ 291844 w 3024845"/>
                  <a:gd name="connsiteY26" fmla="*/ 661842 h 1087484"/>
                  <a:gd name="connsiteX27" fmla="*/ 336431 w 3024845"/>
                  <a:gd name="connsiteY27" fmla="*/ 661842 h 1087484"/>
                  <a:gd name="connsiteX28" fmla="*/ 336431 w 3024845"/>
                  <a:gd name="connsiteY28" fmla="*/ 662923 h 1087484"/>
                  <a:gd name="connsiteX29" fmla="*/ 336431 w 3024845"/>
                  <a:gd name="connsiteY29" fmla="*/ 670489 h 1087484"/>
                  <a:gd name="connsiteX30" fmla="*/ 338457 w 3024845"/>
                  <a:gd name="connsiteY30" fmla="*/ 670489 h 1087484"/>
                  <a:gd name="connsiteX31" fmla="*/ 352644 w 3024845"/>
                  <a:gd name="connsiteY31" fmla="*/ 670489 h 1087484"/>
                  <a:gd name="connsiteX32" fmla="*/ 352644 w 3024845"/>
                  <a:gd name="connsiteY32" fmla="*/ 640224 h 1087484"/>
                  <a:gd name="connsiteX33" fmla="*/ 397231 w 3024845"/>
                  <a:gd name="connsiteY33" fmla="*/ 640224 h 1087484"/>
                  <a:gd name="connsiteX34" fmla="*/ 397231 w 3024845"/>
                  <a:gd name="connsiteY34" fmla="*/ 638873 h 1087484"/>
                  <a:gd name="connsiteX35" fmla="*/ 397231 w 3024845"/>
                  <a:gd name="connsiteY35" fmla="*/ 629415 h 1087484"/>
                  <a:gd name="connsiteX36" fmla="*/ 398245 w 3024845"/>
                  <a:gd name="connsiteY36" fmla="*/ 629415 h 1087484"/>
                  <a:gd name="connsiteX37" fmla="*/ 405338 w 3024845"/>
                  <a:gd name="connsiteY37" fmla="*/ 629415 h 1087484"/>
                  <a:gd name="connsiteX38" fmla="*/ 405338 w 3024845"/>
                  <a:gd name="connsiteY38" fmla="*/ 627524 h 1087484"/>
                  <a:gd name="connsiteX39" fmla="*/ 405338 w 3024845"/>
                  <a:gd name="connsiteY39" fmla="*/ 614283 h 1087484"/>
                  <a:gd name="connsiteX40" fmla="*/ 406098 w 3024845"/>
                  <a:gd name="connsiteY40" fmla="*/ 614283 h 1087484"/>
                  <a:gd name="connsiteX41" fmla="*/ 411418 w 3024845"/>
                  <a:gd name="connsiteY41" fmla="*/ 614283 h 1087484"/>
                  <a:gd name="connsiteX42" fmla="*/ 411418 w 3024845"/>
                  <a:gd name="connsiteY42" fmla="*/ 613202 h 1087484"/>
                  <a:gd name="connsiteX43" fmla="*/ 411418 w 3024845"/>
                  <a:gd name="connsiteY43" fmla="*/ 605635 h 1087484"/>
                  <a:gd name="connsiteX44" fmla="*/ 413445 w 3024845"/>
                  <a:gd name="connsiteY44" fmla="*/ 605635 h 1087484"/>
                  <a:gd name="connsiteX45" fmla="*/ 427632 w 3024845"/>
                  <a:gd name="connsiteY45" fmla="*/ 605635 h 1087484"/>
                  <a:gd name="connsiteX46" fmla="*/ 427632 w 3024845"/>
                  <a:gd name="connsiteY46" fmla="*/ 606716 h 1087484"/>
                  <a:gd name="connsiteX47" fmla="*/ 427632 w 3024845"/>
                  <a:gd name="connsiteY47" fmla="*/ 614283 h 1087484"/>
                  <a:gd name="connsiteX48" fmla="*/ 449925 w 3024845"/>
                  <a:gd name="connsiteY48" fmla="*/ 614283 h 1087484"/>
                  <a:gd name="connsiteX49" fmla="*/ 449925 w 3024845"/>
                  <a:gd name="connsiteY49" fmla="*/ 612391 h 1087484"/>
                  <a:gd name="connsiteX50" fmla="*/ 449925 w 3024845"/>
                  <a:gd name="connsiteY50" fmla="*/ 599150 h 1087484"/>
                  <a:gd name="connsiteX51" fmla="*/ 451699 w 3024845"/>
                  <a:gd name="connsiteY51" fmla="*/ 599150 h 1087484"/>
                  <a:gd name="connsiteX52" fmla="*/ 464112 w 3024845"/>
                  <a:gd name="connsiteY52" fmla="*/ 599150 h 1087484"/>
                  <a:gd name="connsiteX53" fmla="*/ 464112 w 3024845"/>
                  <a:gd name="connsiteY53" fmla="*/ 622930 h 1087484"/>
                  <a:gd name="connsiteX54" fmla="*/ 465126 w 3024845"/>
                  <a:gd name="connsiteY54" fmla="*/ 622930 h 1087484"/>
                  <a:gd name="connsiteX55" fmla="*/ 472219 w 3024845"/>
                  <a:gd name="connsiteY55" fmla="*/ 622930 h 1087484"/>
                  <a:gd name="connsiteX56" fmla="*/ 472219 w 3024845"/>
                  <a:gd name="connsiteY56" fmla="*/ 621849 h 1087484"/>
                  <a:gd name="connsiteX57" fmla="*/ 472219 w 3024845"/>
                  <a:gd name="connsiteY57" fmla="*/ 614283 h 1087484"/>
                  <a:gd name="connsiteX58" fmla="*/ 473992 w 3024845"/>
                  <a:gd name="connsiteY58" fmla="*/ 614283 h 1087484"/>
                  <a:gd name="connsiteX59" fmla="*/ 486406 w 3024845"/>
                  <a:gd name="connsiteY59" fmla="*/ 614283 h 1087484"/>
                  <a:gd name="connsiteX60" fmla="*/ 486406 w 3024845"/>
                  <a:gd name="connsiteY60" fmla="*/ 640224 h 1087484"/>
                  <a:gd name="connsiteX61" fmla="*/ 488433 w 3024845"/>
                  <a:gd name="connsiteY61" fmla="*/ 640224 h 1087484"/>
                  <a:gd name="connsiteX62" fmla="*/ 502619 w 3024845"/>
                  <a:gd name="connsiteY62" fmla="*/ 640224 h 1087484"/>
                  <a:gd name="connsiteX63" fmla="*/ 502619 w 3024845"/>
                  <a:gd name="connsiteY63" fmla="*/ 641845 h 1087484"/>
                  <a:gd name="connsiteX64" fmla="*/ 502619 w 3024845"/>
                  <a:gd name="connsiteY64" fmla="*/ 653195 h 1087484"/>
                  <a:gd name="connsiteX65" fmla="*/ 503379 w 3024845"/>
                  <a:gd name="connsiteY65" fmla="*/ 653195 h 1087484"/>
                  <a:gd name="connsiteX66" fmla="*/ 508700 w 3024845"/>
                  <a:gd name="connsiteY66" fmla="*/ 653195 h 1087484"/>
                  <a:gd name="connsiteX67" fmla="*/ 508700 w 3024845"/>
                  <a:gd name="connsiteY67" fmla="*/ 652384 h 1087484"/>
                  <a:gd name="connsiteX68" fmla="*/ 508700 w 3024845"/>
                  <a:gd name="connsiteY68" fmla="*/ 646709 h 1087484"/>
                  <a:gd name="connsiteX69" fmla="*/ 539100 w 3024845"/>
                  <a:gd name="connsiteY69" fmla="*/ 646709 h 1087484"/>
                  <a:gd name="connsiteX70" fmla="*/ 539100 w 3024845"/>
                  <a:gd name="connsiteY70" fmla="*/ 670489 h 1087484"/>
                  <a:gd name="connsiteX71" fmla="*/ 540113 w 3024845"/>
                  <a:gd name="connsiteY71" fmla="*/ 670489 h 1087484"/>
                  <a:gd name="connsiteX72" fmla="*/ 547207 w 3024845"/>
                  <a:gd name="connsiteY72" fmla="*/ 670489 h 1087484"/>
                  <a:gd name="connsiteX73" fmla="*/ 547207 w 3024845"/>
                  <a:gd name="connsiteY73" fmla="*/ 671570 h 1087484"/>
                  <a:gd name="connsiteX74" fmla="*/ 547207 w 3024845"/>
                  <a:gd name="connsiteY74" fmla="*/ 679136 h 1087484"/>
                  <a:gd name="connsiteX75" fmla="*/ 547967 w 3024845"/>
                  <a:gd name="connsiteY75" fmla="*/ 679136 h 1087484"/>
                  <a:gd name="connsiteX76" fmla="*/ 553287 w 3024845"/>
                  <a:gd name="connsiteY76" fmla="*/ 679136 h 1087484"/>
                  <a:gd name="connsiteX77" fmla="*/ 553287 w 3024845"/>
                  <a:gd name="connsiteY77" fmla="*/ 676974 h 1087484"/>
                  <a:gd name="connsiteX78" fmla="*/ 553287 w 3024845"/>
                  <a:gd name="connsiteY78" fmla="*/ 661842 h 1087484"/>
                  <a:gd name="connsiteX79" fmla="*/ 554300 w 3024845"/>
                  <a:gd name="connsiteY79" fmla="*/ 661842 h 1087484"/>
                  <a:gd name="connsiteX80" fmla="*/ 561394 w 3024845"/>
                  <a:gd name="connsiteY80" fmla="*/ 661842 h 1087484"/>
                  <a:gd name="connsiteX81" fmla="*/ 561394 w 3024845"/>
                  <a:gd name="connsiteY81" fmla="*/ 662923 h 1087484"/>
                  <a:gd name="connsiteX82" fmla="*/ 561394 w 3024845"/>
                  <a:gd name="connsiteY82" fmla="*/ 670489 h 1087484"/>
                  <a:gd name="connsiteX83" fmla="*/ 566714 w 3024845"/>
                  <a:gd name="connsiteY83" fmla="*/ 668496 h 1087484"/>
                  <a:gd name="connsiteX84" fmla="*/ 567474 w 3024845"/>
                  <a:gd name="connsiteY84" fmla="*/ 667516 h 1087484"/>
                  <a:gd name="connsiteX85" fmla="*/ 567474 w 3024845"/>
                  <a:gd name="connsiteY85" fmla="*/ 661842 h 1087484"/>
                  <a:gd name="connsiteX86" fmla="*/ 605981 w 3024845"/>
                  <a:gd name="connsiteY86" fmla="*/ 661842 h 1087484"/>
                  <a:gd name="connsiteX87" fmla="*/ 605981 w 3024845"/>
                  <a:gd name="connsiteY87" fmla="*/ 685621 h 1087484"/>
                  <a:gd name="connsiteX88" fmla="*/ 608007 w 3024845"/>
                  <a:gd name="connsiteY88" fmla="*/ 685621 h 1087484"/>
                  <a:gd name="connsiteX89" fmla="*/ 622194 w 3024845"/>
                  <a:gd name="connsiteY89" fmla="*/ 685621 h 1087484"/>
                  <a:gd name="connsiteX90" fmla="*/ 622194 w 3024845"/>
                  <a:gd name="connsiteY90" fmla="*/ 686702 h 1087484"/>
                  <a:gd name="connsiteX91" fmla="*/ 622194 w 3024845"/>
                  <a:gd name="connsiteY91" fmla="*/ 694268 h 1087484"/>
                  <a:gd name="connsiteX92" fmla="*/ 623968 w 3024845"/>
                  <a:gd name="connsiteY92" fmla="*/ 694268 h 1087484"/>
                  <a:gd name="connsiteX93" fmla="*/ 636381 w 3024845"/>
                  <a:gd name="connsiteY93" fmla="*/ 694268 h 1087484"/>
                  <a:gd name="connsiteX94" fmla="*/ 636381 w 3024845"/>
                  <a:gd name="connsiteY94" fmla="*/ 670489 h 1087484"/>
                  <a:gd name="connsiteX95" fmla="*/ 637394 w 3024845"/>
                  <a:gd name="connsiteY95" fmla="*/ 670489 h 1087484"/>
                  <a:gd name="connsiteX96" fmla="*/ 644488 w 3024845"/>
                  <a:gd name="connsiteY96" fmla="*/ 670489 h 1087484"/>
                  <a:gd name="connsiteX97" fmla="*/ 644488 w 3024845"/>
                  <a:gd name="connsiteY97" fmla="*/ 638062 h 1087484"/>
                  <a:gd name="connsiteX98" fmla="*/ 645501 w 3024845"/>
                  <a:gd name="connsiteY98" fmla="*/ 638062 h 1087484"/>
                  <a:gd name="connsiteX99" fmla="*/ 652595 w 3024845"/>
                  <a:gd name="connsiteY99" fmla="*/ 638062 h 1087484"/>
                  <a:gd name="connsiteX100" fmla="*/ 652595 w 3024845"/>
                  <a:gd name="connsiteY100" fmla="*/ 636171 h 1087484"/>
                  <a:gd name="connsiteX101" fmla="*/ 652595 w 3024845"/>
                  <a:gd name="connsiteY101" fmla="*/ 622930 h 1087484"/>
                  <a:gd name="connsiteX102" fmla="*/ 651328 w 3024845"/>
                  <a:gd name="connsiteY102" fmla="*/ 621308 h 1087484"/>
                  <a:gd name="connsiteX103" fmla="*/ 656648 w 3024845"/>
                  <a:gd name="connsiteY103" fmla="*/ 609959 h 1087484"/>
                  <a:gd name="connsiteX104" fmla="*/ 664755 w 3024845"/>
                  <a:gd name="connsiteY104" fmla="*/ 638062 h 1087484"/>
                  <a:gd name="connsiteX105" fmla="*/ 665515 w 3024845"/>
                  <a:gd name="connsiteY105" fmla="*/ 638062 h 1087484"/>
                  <a:gd name="connsiteX106" fmla="*/ 670835 w 3024845"/>
                  <a:gd name="connsiteY106" fmla="*/ 638062 h 1087484"/>
                  <a:gd name="connsiteX107" fmla="*/ 670835 w 3024845"/>
                  <a:gd name="connsiteY107" fmla="*/ 532135 h 1087484"/>
                  <a:gd name="connsiteX108" fmla="*/ 672355 w 3024845"/>
                  <a:gd name="connsiteY108" fmla="*/ 532135 h 1087484"/>
                  <a:gd name="connsiteX109" fmla="*/ 682995 w 3024845"/>
                  <a:gd name="connsiteY109" fmla="*/ 532135 h 1087484"/>
                  <a:gd name="connsiteX110" fmla="*/ 682995 w 3024845"/>
                  <a:gd name="connsiteY110" fmla="*/ 484576 h 1087484"/>
                  <a:gd name="connsiteX111" fmla="*/ 709342 w 3024845"/>
                  <a:gd name="connsiteY111" fmla="*/ 484576 h 1087484"/>
                  <a:gd name="connsiteX112" fmla="*/ 709342 w 3024845"/>
                  <a:gd name="connsiteY112" fmla="*/ 462958 h 1087484"/>
                  <a:gd name="connsiteX113" fmla="*/ 743796 w 3024845"/>
                  <a:gd name="connsiteY113" fmla="*/ 462958 h 1087484"/>
                  <a:gd name="connsiteX114" fmla="*/ 743796 w 3024845"/>
                  <a:gd name="connsiteY114" fmla="*/ 465390 h 1087484"/>
                  <a:gd name="connsiteX115" fmla="*/ 743796 w 3024845"/>
                  <a:gd name="connsiteY115" fmla="*/ 482414 h 1087484"/>
                  <a:gd name="connsiteX116" fmla="*/ 746076 w 3024845"/>
                  <a:gd name="connsiteY116" fmla="*/ 482414 h 1087484"/>
                  <a:gd name="connsiteX117" fmla="*/ 762036 w 3024845"/>
                  <a:gd name="connsiteY117" fmla="*/ 482414 h 1087484"/>
                  <a:gd name="connsiteX118" fmla="*/ 762036 w 3024845"/>
                  <a:gd name="connsiteY118" fmla="*/ 529973 h 1087484"/>
                  <a:gd name="connsiteX119" fmla="*/ 763049 w 3024845"/>
                  <a:gd name="connsiteY119" fmla="*/ 529973 h 1087484"/>
                  <a:gd name="connsiteX120" fmla="*/ 770143 w 3024845"/>
                  <a:gd name="connsiteY120" fmla="*/ 529973 h 1087484"/>
                  <a:gd name="connsiteX121" fmla="*/ 784330 w 3024845"/>
                  <a:gd name="connsiteY121" fmla="*/ 534297 h 1087484"/>
                  <a:gd name="connsiteX122" fmla="*/ 784330 w 3024845"/>
                  <a:gd name="connsiteY122" fmla="*/ 573209 h 1087484"/>
                  <a:gd name="connsiteX123" fmla="*/ 785343 w 3024845"/>
                  <a:gd name="connsiteY123" fmla="*/ 573209 h 1087484"/>
                  <a:gd name="connsiteX124" fmla="*/ 792436 w 3024845"/>
                  <a:gd name="connsiteY124" fmla="*/ 573209 h 1087484"/>
                  <a:gd name="connsiteX125" fmla="*/ 792436 w 3024845"/>
                  <a:gd name="connsiteY125" fmla="*/ 574830 h 1087484"/>
                  <a:gd name="connsiteX126" fmla="*/ 792436 w 3024845"/>
                  <a:gd name="connsiteY126" fmla="*/ 586179 h 1087484"/>
                  <a:gd name="connsiteX127" fmla="*/ 794463 w 3024845"/>
                  <a:gd name="connsiteY127" fmla="*/ 586179 h 1087484"/>
                  <a:gd name="connsiteX128" fmla="*/ 808650 w 3024845"/>
                  <a:gd name="connsiteY128" fmla="*/ 586179 h 1087484"/>
                  <a:gd name="connsiteX129" fmla="*/ 814730 w 3024845"/>
                  <a:gd name="connsiteY129" fmla="*/ 592665 h 1087484"/>
                  <a:gd name="connsiteX130" fmla="*/ 814730 w 3024845"/>
                  <a:gd name="connsiteY130" fmla="*/ 614283 h 1087484"/>
                  <a:gd name="connsiteX131" fmla="*/ 817010 w 3024845"/>
                  <a:gd name="connsiteY131" fmla="*/ 614283 h 1087484"/>
                  <a:gd name="connsiteX132" fmla="*/ 832970 w 3024845"/>
                  <a:gd name="connsiteY132" fmla="*/ 614283 h 1087484"/>
                  <a:gd name="connsiteX133" fmla="*/ 832970 w 3024845"/>
                  <a:gd name="connsiteY133" fmla="*/ 615363 h 1087484"/>
                  <a:gd name="connsiteX134" fmla="*/ 832970 w 3024845"/>
                  <a:gd name="connsiteY134" fmla="*/ 622930 h 1087484"/>
                  <a:gd name="connsiteX135" fmla="*/ 834237 w 3024845"/>
                  <a:gd name="connsiteY135" fmla="*/ 622930 h 1087484"/>
                  <a:gd name="connsiteX136" fmla="*/ 843104 w 3024845"/>
                  <a:gd name="connsiteY136" fmla="*/ 622930 h 1087484"/>
                  <a:gd name="connsiteX137" fmla="*/ 843104 w 3024845"/>
                  <a:gd name="connsiteY137" fmla="*/ 625091 h 1087484"/>
                  <a:gd name="connsiteX138" fmla="*/ 843104 w 3024845"/>
                  <a:gd name="connsiteY138" fmla="*/ 640224 h 1087484"/>
                  <a:gd name="connsiteX139" fmla="*/ 847157 w 3024845"/>
                  <a:gd name="connsiteY139" fmla="*/ 638332 h 1087484"/>
                  <a:gd name="connsiteX140" fmla="*/ 847157 w 3024845"/>
                  <a:gd name="connsiteY140" fmla="*/ 625091 h 1087484"/>
                  <a:gd name="connsiteX141" fmla="*/ 848170 w 3024845"/>
                  <a:gd name="connsiteY141" fmla="*/ 625091 h 1087484"/>
                  <a:gd name="connsiteX142" fmla="*/ 855264 w 3024845"/>
                  <a:gd name="connsiteY142" fmla="*/ 625091 h 1087484"/>
                  <a:gd name="connsiteX143" fmla="*/ 855264 w 3024845"/>
                  <a:gd name="connsiteY143" fmla="*/ 626713 h 1087484"/>
                  <a:gd name="connsiteX144" fmla="*/ 855264 w 3024845"/>
                  <a:gd name="connsiteY144" fmla="*/ 638062 h 1087484"/>
                  <a:gd name="connsiteX145" fmla="*/ 856024 w 3024845"/>
                  <a:gd name="connsiteY145" fmla="*/ 638062 h 1087484"/>
                  <a:gd name="connsiteX146" fmla="*/ 861344 w 3024845"/>
                  <a:gd name="connsiteY146" fmla="*/ 638062 h 1087484"/>
                  <a:gd name="connsiteX147" fmla="*/ 909984 w 3024845"/>
                  <a:gd name="connsiteY147" fmla="*/ 633739 h 1087484"/>
                  <a:gd name="connsiteX148" fmla="*/ 909984 w 3024845"/>
                  <a:gd name="connsiteY148" fmla="*/ 635090 h 1087484"/>
                  <a:gd name="connsiteX149" fmla="*/ 909984 w 3024845"/>
                  <a:gd name="connsiteY149" fmla="*/ 644547 h 1087484"/>
                  <a:gd name="connsiteX150" fmla="*/ 910744 w 3024845"/>
                  <a:gd name="connsiteY150" fmla="*/ 644547 h 1087484"/>
                  <a:gd name="connsiteX151" fmla="*/ 916065 w 3024845"/>
                  <a:gd name="connsiteY151" fmla="*/ 644547 h 1087484"/>
                  <a:gd name="connsiteX152" fmla="*/ 916065 w 3024845"/>
                  <a:gd name="connsiteY152" fmla="*/ 646709 h 1087484"/>
                  <a:gd name="connsiteX153" fmla="*/ 916065 w 3024845"/>
                  <a:gd name="connsiteY153" fmla="*/ 661842 h 1087484"/>
                  <a:gd name="connsiteX154" fmla="*/ 918091 w 3024845"/>
                  <a:gd name="connsiteY154" fmla="*/ 660491 h 1087484"/>
                  <a:gd name="connsiteX155" fmla="*/ 932278 w 3024845"/>
                  <a:gd name="connsiteY155" fmla="*/ 651033 h 1087484"/>
                  <a:gd name="connsiteX156" fmla="*/ 938358 w 3024845"/>
                  <a:gd name="connsiteY156" fmla="*/ 609959 h 1087484"/>
                  <a:gd name="connsiteX157" fmla="*/ 939118 w 3024845"/>
                  <a:gd name="connsiteY157" fmla="*/ 609689 h 1087484"/>
                  <a:gd name="connsiteX158" fmla="*/ 944438 w 3024845"/>
                  <a:gd name="connsiteY158" fmla="*/ 607797 h 1087484"/>
                  <a:gd name="connsiteX159" fmla="*/ 946465 w 3024845"/>
                  <a:gd name="connsiteY159" fmla="*/ 538620 h 1087484"/>
                  <a:gd name="connsiteX160" fmla="*/ 948492 w 3024845"/>
                  <a:gd name="connsiteY160" fmla="*/ 607797 h 1087484"/>
                  <a:gd name="connsiteX161" fmla="*/ 949252 w 3024845"/>
                  <a:gd name="connsiteY161" fmla="*/ 608067 h 1087484"/>
                  <a:gd name="connsiteX162" fmla="*/ 954572 w 3024845"/>
                  <a:gd name="connsiteY162" fmla="*/ 609959 h 1087484"/>
                  <a:gd name="connsiteX163" fmla="*/ 954572 w 3024845"/>
                  <a:gd name="connsiteY163" fmla="*/ 523488 h 1087484"/>
                  <a:gd name="connsiteX164" fmla="*/ 958625 w 3024845"/>
                  <a:gd name="connsiteY164" fmla="*/ 491061 h 1087484"/>
                  <a:gd name="connsiteX165" fmla="*/ 997132 w 3024845"/>
                  <a:gd name="connsiteY165" fmla="*/ 491061 h 1087484"/>
                  <a:gd name="connsiteX166" fmla="*/ 997132 w 3024845"/>
                  <a:gd name="connsiteY166" fmla="*/ 523488 h 1087484"/>
                  <a:gd name="connsiteX167" fmla="*/ 997892 w 3024845"/>
                  <a:gd name="connsiteY167" fmla="*/ 523488 h 1087484"/>
                  <a:gd name="connsiteX168" fmla="*/ 1003212 w 3024845"/>
                  <a:gd name="connsiteY168" fmla="*/ 523488 h 1087484"/>
                  <a:gd name="connsiteX169" fmla="*/ 1003212 w 3024845"/>
                  <a:gd name="connsiteY169" fmla="*/ 441340 h 1087484"/>
                  <a:gd name="connsiteX170" fmla="*/ 1004986 w 3024845"/>
                  <a:gd name="connsiteY170" fmla="*/ 441340 h 1087484"/>
                  <a:gd name="connsiteX171" fmla="*/ 1017399 w 3024845"/>
                  <a:gd name="connsiteY171" fmla="*/ 441340 h 1087484"/>
                  <a:gd name="connsiteX172" fmla="*/ 1017399 w 3024845"/>
                  <a:gd name="connsiteY172" fmla="*/ 439449 h 1087484"/>
                  <a:gd name="connsiteX173" fmla="*/ 1017399 w 3024845"/>
                  <a:gd name="connsiteY173" fmla="*/ 426208 h 1087484"/>
                  <a:gd name="connsiteX174" fmla="*/ 1039693 w 3024845"/>
                  <a:gd name="connsiteY174" fmla="*/ 426208 h 1087484"/>
                  <a:gd name="connsiteX175" fmla="*/ 1039693 w 3024845"/>
                  <a:gd name="connsiteY175" fmla="*/ 425127 h 1087484"/>
                  <a:gd name="connsiteX176" fmla="*/ 1039693 w 3024845"/>
                  <a:gd name="connsiteY176" fmla="*/ 417561 h 1087484"/>
                  <a:gd name="connsiteX177" fmla="*/ 1041466 w 3024845"/>
                  <a:gd name="connsiteY177" fmla="*/ 417561 h 1087484"/>
                  <a:gd name="connsiteX178" fmla="*/ 1053880 w 3024845"/>
                  <a:gd name="connsiteY178" fmla="*/ 417561 h 1087484"/>
                  <a:gd name="connsiteX179" fmla="*/ 1053880 w 3024845"/>
                  <a:gd name="connsiteY179" fmla="*/ 418642 h 1087484"/>
                  <a:gd name="connsiteX180" fmla="*/ 1053880 w 3024845"/>
                  <a:gd name="connsiteY180" fmla="*/ 426208 h 1087484"/>
                  <a:gd name="connsiteX181" fmla="*/ 1054640 w 3024845"/>
                  <a:gd name="connsiteY181" fmla="*/ 426208 h 1087484"/>
                  <a:gd name="connsiteX182" fmla="*/ 1059960 w 3024845"/>
                  <a:gd name="connsiteY182" fmla="*/ 426208 h 1087484"/>
                  <a:gd name="connsiteX183" fmla="*/ 1070093 w 3024845"/>
                  <a:gd name="connsiteY183" fmla="*/ 421884 h 1087484"/>
                  <a:gd name="connsiteX184" fmla="*/ 1074146 w 3024845"/>
                  <a:gd name="connsiteY184" fmla="*/ 425127 h 1087484"/>
                  <a:gd name="connsiteX185" fmla="*/ 1074146 w 3024845"/>
                  <a:gd name="connsiteY185" fmla="*/ 417561 h 1087484"/>
                  <a:gd name="connsiteX186" fmla="*/ 1076426 w 3024845"/>
                  <a:gd name="connsiteY186" fmla="*/ 417561 h 1087484"/>
                  <a:gd name="connsiteX187" fmla="*/ 1092387 w 3024845"/>
                  <a:gd name="connsiteY187" fmla="*/ 417561 h 1087484"/>
                  <a:gd name="connsiteX188" fmla="*/ 1092387 w 3024845"/>
                  <a:gd name="connsiteY188" fmla="*/ 418642 h 1087484"/>
                  <a:gd name="connsiteX189" fmla="*/ 1092387 w 3024845"/>
                  <a:gd name="connsiteY189" fmla="*/ 426208 h 1087484"/>
                  <a:gd name="connsiteX190" fmla="*/ 1122787 w 3024845"/>
                  <a:gd name="connsiteY190" fmla="*/ 426208 h 1087484"/>
                  <a:gd name="connsiteX191" fmla="*/ 1122787 w 3024845"/>
                  <a:gd name="connsiteY191" fmla="*/ 427829 h 1087484"/>
                  <a:gd name="connsiteX192" fmla="*/ 1122787 w 3024845"/>
                  <a:gd name="connsiteY192" fmla="*/ 439179 h 1087484"/>
                  <a:gd name="connsiteX193" fmla="*/ 1149134 w 3024845"/>
                  <a:gd name="connsiteY193" fmla="*/ 439179 h 1087484"/>
                  <a:gd name="connsiteX194" fmla="*/ 1149134 w 3024845"/>
                  <a:gd name="connsiteY194" fmla="*/ 469443 h 1087484"/>
                  <a:gd name="connsiteX195" fmla="*/ 1149894 w 3024845"/>
                  <a:gd name="connsiteY195" fmla="*/ 469443 h 1087484"/>
                  <a:gd name="connsiteX196" fmla="*/ 1155214 w 3024845"/>
                  <a:gd name="connsiteY196" fmla="*/ 469443 h 1087484"/>
                  <a:gd name="connsiteX197" fmla="*/ 1155214 w 3024845"/>
                  <a:gd name="connsiteY197" fmla="*/ 470524 h 1087484"/>
                  <a:gd name="connsiteX198" fmla="*/ 1155214 w 3024845"/>
                  <a:gd name="connsiteY198" fmla="*/ 478091 h 1087484"/>
                  <a:gd name="connsiteX199" fmla="*/ 1159268 w 3024845"/>
                  <a:gd name="connsiteY199" fmla="*/ 508355 h 1087484"/>
                  <a:gd name="connsiteX200" fmla="*/ 1160028 w 3024845"/>
                  <a:gd name="connsiteY200" fmla="*/ 508355 h 1087484"/>
                  <a:gd name="connsiteX201" fmla="*/ 1165348 w 3024845"/>
                  <a:gd name="connsiteY201" fmla="*/ 508355 h 1087484"/>
                  <a:gd name="connsiteX202" fmla="*/ 1165348 w 3024845"/>
                  <a:gd name="connsiteY202" fmla="*/ 509166 h 1087484"/>
                  <a:gd name="connsiteX203" fmla="*/ 1165348 w 3024845"/>
                  <a:gd name="connsiteY203" fmla="*/ 514841 h 1087484"/>
                  <a:gd name="connsiteX204" fmla="*/ 1166361 w 3024845"/>
                  <a:gd name="connsiteY204" fmla="*/ 514841 h 1087484"/>
                  <a:gd name="connsiteX205" fmla="*/ 1173454 w 3024845"/>
                  <a:gd name="connsiteY205" fmla="*/ 514841 h 1087484"/>
                  <a:gd name="connsiteX206" fmla="*/ 1173454 w 3024845"/>
                  <a:gd name="connsiteY206" fmla="*/ 545106 h 1087484"/>
                  <a:gd name="connsiteX207" fmla="*/ 1175481 w 3024845"/>
                  <a:gd name="connsiteY207" fmla="*/ 545106 h 1087484"/>
                  <a:gd name="connsiteX208" fmla="*/ 1189668 w 3024845"/>
                  <a:gd name="connsiteY208" fmla="*/ 545106 h 1087484"/>
                  <a:gd name="connsiteX209" fmla="*/ 1189668 w 3024845"/>
                  <a:gd name="connsiteY209" fmla="*/ 568885 h 1087484"/>
                  <a:gd name="connsiteX210" fmla="*/ 1191695 w 3024845"/>
                  <a:gd name="connsiteY210" fmla="*/ 570506 h 1087484"/>
                  <a:gd name="connsiteX211" fmla="*/ 1191695 w 3024845"/>
                  <a:gd name="connsiteY211" fmla="*/ 581856 h 1087484"/>
                  <a:gd name="connsiteX212" fmla="*/ 1192455 w 3024845"/>
                  <a:gd name="connsiteY212" fmla="*/ 581856 h 1087484"/>
                  <a:gd name="connsiteX213" fmla="*/ 1197775 w 3024845"/>
                  <a:gd name="connsiteY213" fmla="*/ 581856 h 1087484"/>
                  <a:gd name="connsiteX214" fmla="*/ 1197775 w 3024845"/>
                  <a:gd name="connsiteY214" fmla="*/ 605635 h 1087484"/>
                  <a:gd name="connsiteX215" fmla="*/ 1199041 w 3024845"/>
                  <a:gd name="connsiteY215" fmla="*/ 605635 h 1087484"/>
                  <a:gd name="connsiteX216" fmla="*/ 1207908 w 3024845"/>
                  <a:gd name="connsiteY216" fmla="*/ 605635 h 1087484"/>
                  <a:gd name="connsiteX217" fmla="*/ 1209935 w 3024845"/>
                  <a:gd name="connsiteY217" fmla="*/ 609689 h 1087484"/>
                  <a:gd name="connsiteX218" fmla="*/ 1209935 w 3024845"/>
                  <a:gd name="connsiteY218" fmla="*/ 622930 h 1087484"/>
                  <a:gd name="connsiteX219" fmla="*/ 1211455 w 3024845"/>
                  <a:gd name="connsiteY219" fmla="*/ 621038 h 1087484"/>
                  <a:gd name="connsiteX220" fmla="*/ 1222095 w 3024845"/>
                  <a:gd name="connsiteY220" fmla="*/ 607797 h 1087484"/>
                  <a:gd name="connsiteX221" fmla="*/ 1250469 w 3024845"/>
                  <a:gd name="connsiteY221" fmla="*/ 607797 h 1087484"/>
                  <a:gd name="connsiteX222" fmla="*/ 1250469 w 3024845"/>
                  <a:gd name="connsiteY222" fmla="*/ 694268 h 1087484"/>
                  <a:gd name="connsiteX223" fmla="*/ 1251229 w 3024845"/>
                  <a:gd name="connsiteY223" fmla="*/ 694268 h 1087484"/>
                  <a:gd name="connsiteX224" fmla="*/ 1256549 w 3024845"/>
                  <a:gd name="connsiteY224" fmla="*/ 694268 h 1087484"/>
                  <a:gd name="connsiteX225" fmla="*/ 1257309 w 3024845"/>
                  <a:gd name="connsiteY225" fmla="*/ 692917 h 1087484"/>
                  <a:gd name="connsiteX226" fmla="*/ 1262629 w 3024845"/>
                  <a:gd name="connsiteY226" fmla="*/ 683459 h 1087484"/>
                  <a:gd name="connsiteX227" fmla="*/ 1262629 w 3024845"/>
                  <a:gd name="connsiteY227" fmla="*/ 685351 h 1087484"/>
                  <a:gd name="connsiteX228" fmla="*/ 1262629 w 3024845"/>
                  <a:gd name="connsiteY228" fmla="*/ 698592 h 1087484"/>
                  <a:gd name="connsiteX229" fmla="*/ 1266682 w 3024845"/>
                  <a:gd name="connsiteY229" fmla="*/ 653195 h 1087484"/>
                  <a:gd name="connsiteX230" fmla="*/ 1267442 w 3024845"/>
                  <a:gd name="connsiteY230" fmla="*/ 653195 h 1087484"/>
                  <a:gd name="connsiteX231" fmla="*/ 1272762 w 3024845"/>
                  <a:gd name="connsiteY231" fmla="*/ 653195 h 1087484"/>
                  <a:gd name="connsiteX232" fmla="*/ 1272762 w 3024845"/>
                  <a:gd name="connsiteY232" fmla="*/ 588341 h 1087484"/>
                  <a:gd name="connsiteX233" fmla="*/ 1273776 w 3024845"/>
                  <a:gd name="connsiteY233" fmla="*/ 588341 h 1087484"/>
                  <a:gd name="connsiteX234" fmla="*/ 1280869 w 3024845"/>
                  <a:gd name="connsiteY234" fmla="*/ 588341 h 1087484"/>
                  <a:gd name="connsiteX235" fmla="*/ 1293029 w 3024845"/>
                  <a:gd name="connsiteY235" fmla="*/ 545106 h 1087484"/>
                  <a:gd name="connsiteX236" fmla="*/ 1294296 w 3024845"/>
                  <a:gd name="connsiteY236" fmla="*/ 545106 h 1087484"/>
                  <a:gd name="connsiteX237" fmla="*/ 1303163 w 3024845"/>
                  <a:gd name="connsiteY237" fmla="*/ 545106 h 1087484"/>
                  <a:gd name="connsiteX238" fmla="*/ 1313296 w 3024845"/>
                  <a:gd name="connsiteY238" fmla="*/ 588341 h 1087484"/>
                  <a:gd name="connsiteX239" fmla="*/ 1314309 w 3024845"/>
                  <a:gd name="connsiteY239" fmla="*/ 588341 h 1087484"/>
                  <a:gd name="connsiteX240" fmla="*/ 1321403 w 3024845"/>
                  <a:gd name="connsiteY240" fmla="*/ 588341 h 1087484"/>
                  <a:gd name="connsiteX241" fmla="*/ 1321403 w 3024845"/>
                  <a:gd name="connsiteY241" fmla="*/ 627253 h 1087484"/>
                  <a:gd name="connsiteX242" fmla="*/ 1323176 w 3024845"/>
                  <a:gd name="connsiteY242" fmla="*/ 627253 h 1087484"/>
                  <a:gd name="connsiteX243" fmla="*/ 1335590 w 3024845"/>
                  <a:gd name="connsiteY243" fmla="*/ 627253 h 1087484"/>
                  <a:gd name="connsiteX244" fmla="*/ 1335590 w 3024845"/>
                  <a:gd name="connsiteY244" fmla="*/ 629415 h 1087484"/>
                  <a:gd name="connsiteX245" fmla="*/ 1335590 w 3024845"/>
                  <a:gd name="connsiteY245" fmla="*/ 644547 h 1087484"/>
                  <a:gd name="connsiteX246" fmla="*/ 1339643 w 3024845"/>
                  <a:gd name="connsiteY246" fmla="*/ 642386 h 1087484"/>
                  <a:gd name="connsiteX247" fmla="*/ 1339643 w 3024845"/>
                  <a:gd name="connsiteY247" fmla="*/ 627253 h 1087484"/>
                  <a:gd name="connsiteX248" fmla="*/ 1341163 w 3024845"/>
                  <a:gd name="connsiteY248" fmla="*/ 627253 h 1087484"/>
                  <a:gd name="connsiteX249" fmla="*/ 1351803 w 3024845"/>
                  <a:gd name="connsiteY249" fmla="*/ 627253 h 1087484"/>
                  <a:gd name="connsiteX250" fmla="*/ 1351803 w 3024845"/>
                  <a:gd name="connsiteY250" fmla="*/ 628874 h 1087484"/>
                  <a:gd name="connsiteX251" fmla="*/ 1351803 w 3024845"/>
                  <a:gd name="connsiteY251" fmla="*/ 640224 h 1087484"/>
                  <a:gd name="connsiteX252" fmla="*/ 1382204 w 3024845"/>
                  <a:gd name="connsiteY252" fmla="*/ 640224 h 1087484"/>
                  <a:gd name="connsiteX253" fmla="*/ 1382204 w 3024845"/>
                  <a:gd name="connsiteY253" fmla="*/ 603474 h 1087484"/>
                  <a:gd name="connsiteX254" fmla="*/ 1383470 w 3024845"/>
                  <a:gd name="connsiteY254" fmla="*/ 603474 h 1087484"/>
                  <a:gd name="connsiteX255" fmla="*/ 1392337 w 3024845"/>
                  <a:gd name="connsiteY255" fmla="*/ 603474 h 1087484"/>
                  <a:gd name="connsiteX256" fmla="*/ 1392337 w 3024845"/>
                  <a:gd name="connsiteY256" fmla="*/ 625091 h 1087484"/>
                  <a:gd name="connsiteX257" fmla="*/ 1394364 w 3024845"/>
                  <a:gd name="connsiteY257" fmla="*/ 592665 h 1087484"/>
                  <a:gd name="connsiteX258" fmla="*/ 1416657 w 3024845"/>
                  <a:gd name="connsiteY258" fmla="*/ 592665 h 1087484"/>
                  <a:gd name="connsiteX259" fmla="*/ 1416657 w 3024845"/>
                  <a:gd name="connsiteY259" fmla="*/ 591043 h 1087484"/>
                  <a:gd name="connsiteX260" fmla="*/ 1416657 w 3024845"/>
                  <a:gd name="connsiteY260" fmla="*/ 579694 h 1087484"/>
                  <a:gd name="connsiteX261" fmla="*/ 1417417 w 3024845"/>
                  <a:gd name="connsiteY261" fmla="*/ 579694 h 1087484"/>
                  <a:gd name="connsiteX262" fmla="*/ 1422737 w 3024845"/>
                  <a:gd name="connsiteY262" fmla="*/ 579694 h 1087484"/>
                  <a:gd name="connsiteX263" fmla="*/ 1422737 w 3024845"/>
                  <a:gd name="connsiteY263" fmla="*/ 577803 h 1087484"/>
                  <a:gd name="connsiteX264" fmla="*/ 1422737 w 3024845"/>
                  <a:gd name="connsiteY264" fmla="*/ 564562 h 1087484"/>
                  <a:gd name="connsiteX265" fmla="*/ 1426791 w 3024845"/>
                  <a:gd name="connsiteY265" fmla="*/ 571047 h 1087484"/>
                  <a:gd name="connsiteX266" fmla="*/ 1429071 w 3024845"/>
                  <a:gd name="connsiteY266" fmla="*/ 571047 h 1087484"/>
                  <a:gd name="connsiteX267" fmla="*/ 1445031 w 3024845"/>
                  <a:gd name="connsiteY267" fmla="*/ 571047 h 1087484"/>
                  <a:gd name="connsiteX268" fmla="*/ 1445031 w 3024845"/>
                  <a:gd name="connsiteY268" fmla="*/ 570236 h 1087484"/>
                  <a:gd name="connsiteX269" fmla="*/ 1445031 w 3024845"/>
                  <a:gd name="connsiteY269" fmla="*/ 564562 h 1087484"/>
                  <a:gd name="connsiteX270" fmla="*/ 1445791 w 3024845"/>
                  <a:gd name="connsiteY270" fmla="*/ 564562 h 1087484"/>
                  <a:gd name="connsiteX271" fmla="*/ 1451111 w 3024845"/>
                  <a:gd name="connsiteY271" fmla="*/ 564562 h 1087484"/>
                  <a:gd name="connsiteX272" fmla="*/ 1451111 w 3024845"/>
                  <a:gd name="connsiteY272" fmla="*/ 565913 h 1087484"/>
                  <a:gd name="connsiteX273" fmla="*/ 1451111 w 3024845"/>
                  <a:gd name="connsiteY273" fmla="*/ 575371 h 1087484"/>
                  <a:gd name="connsiteX274" fmla="*/ 1489618 w 3024845"/>
                  <a:gd name="connsiteY274" fmla="*/ 575371 h 1087484"/>
                  <a:gd name="connsiteX275" fmla="*/ 1489618 w 3024845"/>
                  <a:gd name="connsiteY275" fmla="*/ 713724 h 1087484"/>
                  <a:gd name="connsiteX276" fmla="*/ 1491138 w 3024845"/>
                  <a:gd name="connsiteY276" fmla="*/ 713724 h 1087484"/>
                  <a:gd name="connsiteX277" fmla="*/ 1501778 w 3024845"/>
                  <a:gd name="connsiteY277" fmla="*/ 713724 h 1087484"/>
                  <a:gd name="connsiteX278" fmla="*/ 1501778 w 3024845"/>
                  <a:gd name="connsiteY278" fmla="*/ 700754 h 1087484"/>
                  <a:gd name="connsiteX279" fmla="*/ 1505832 w 3024845"/>
                  <a:gd name="connsiteY279" fmla="*/ 700754 h 1087484"/>
                  <a:gd name="connsiteX280" fmla="*/ 1505832 w 3024845"/>
                  <a:gd name="connsiteY280" fmla="*/ 713724 h 1087484"/>
                  <a:gd name="connsiteX281" fmla="*/ 1536232 w 3024845"/>
                  <a:gd name="connsiteY281" fmla="*/ 713724 h 1087484"/>
                  <a:gd name="connsiteX282" fmla="*/ 1536232 w 3024845"/>
                  <a:gd name="connsiteY282" fmla="*/ 683459 h 1087484"/>
                  <a:gd name="connsiteX283" fmla="*/ 1548392 w 3024845"/>
                  <a:gd name="connsiteY283" fmla="*/ 683459 h 1087484"/>
                  <a:gd name="connsiteX284" fmla="*/ 1560552 w 3024845"/>
                  <a:gd name="connsiteY284" fmla="*/ 681298 h 1087484"/>
                  <a:gd name="connsiteX285" fmla="*/ 1564606 w 3024845"/>
                  <a:gd name="connsiteY285" fmla="*/ 683459 h 1087484"/>
                  <a:gd name="connsiteX286" fmla="*/ 1574739 w 3024845"/>
                  <a:gd name="connsiteY286" fmla="*/ 683459 h 1087484"/>
                  <a:gd name="connsiteX287" fmla="*/ 1574739 w 3024845"/>
                  <a:gd name="connsiteY287" fmla="*/ 713724 h 1087484"/>
                  <a:gd name="connsiteX288" fmla="*/ 1582846 w 3024845"/>
                  <a:gd name="connsiteY288" fmla="*/ 713724 h 1087484"/>
                  <a:gd name="connsiteX289" fmla="*/ 1582846 w 3024845"/>
                  <a:gd name="connsiteY289" fmla="*/ 731019 h 1087484"/>
                  <a:gd name="connsiteX290" fmla="*/ 1592182 w 3024845"/>
                  <a:gd name="connsiteY290" fmla="*/ 731924 h 1087484"/>
                  <a:gd name="connsiteX291" fmla="*/ 1605140 w 3024845"/>
                  <a:gd name="connsiteY291" fmla="*/ 731924 h 1087484"/>
                  <a:gd name="connsiteX292" fmla="*/ 1605140 w 3024845"/>
                  <a:gd name="connsiteY292" fmla="*/ 715886 h 1087484"/>
                  <a:gd name="connsiteX293" fmla="*/ 1673096 w 3024845"/>
                  <a:gd name="connsiteY293" fmla="*/ 715886 h 1087484"/>
                  <a:gd name="connsiteX294" fmla="*/ 1673096 w 3024845"/>
                  <a:gd name="connsiteY294" fmla="*/ 630633 h 1087484"/>
                  <a:gd name="connsiteX295" fmla="*/ 1745104 w 3024845"/>
                  <a:gd name="connsiteY295" fmla="*/ 630633 h 1087484"/>
                  <a:gd name="connsiteX296" fmla="*/ 1745104 w 3024845"/>
                  <a:gd name="connsiteY296" fmla="*/ 709401 h 1087484"/>
                  <a:gd name="connsiteX297" fmla="*/ 1747008 w 3024845"/>
                  <a:gd name="connsiteY297" fmla="*/ 709401 h 1087484"/>
                  <a:gd name="connsiteX298" fmla="*/ 1748250 w 3024845"/>
                  <a:gd name="connsiteY298" fmla="*/ 731924 h 1087484"/>
                  <a:gd name="connsiteX299" fmla="*/ 1757926 w 3024845"/>
                  <a:gd name="connsiteY299" fmla="*/ 731924 h 1087484"/>
                  <a:gd name="connsiteX300" fmla="*/ 1759168 w 3024845"/>
                  <a:gd name="connsiteY300" fmla="*/ 709401 h 1087484"/>
                  <a:gd name="connsiteX301" fmla="*/ 1765248 w 3024845"/>
                  <a:gd name="connsiteY301" fmla="*/ 709401 h 1087484"/>
                  <a:gd name="connsiteX302" fmla="*/ 1766490 w 3024845"/>
                  <a:gd name="connsiteY302" fmla="*/ 731924 h 1087484"/>
                  <a:gd name="connsiteX303" fmla="*/ 1817112 w 3024845"/>
                  <a:gd name="connsiteY303" fmla="*/ 731924 h 1087484"/>
                  <a:gd name="connsiteX304" fmla="*/ 1817112 w 3024845"/>
                  <a:gd name="connsiteY304" fmla="*/ 568896 h 1087484"/>
                  <a:gd name="connsiteX305" fmla="*/ 2014439 w 3024845"/>
                  <a:gd name="connsiteY305" fmla="*/ 568896 h 1087484"/>
                  <a:gd name="connsiteX306" fmla="*/ 2014439 w 3024845"/>
                  <a:gd name="connsiteY306" fmla="*/ 731924 h 1087484"/>
                  <a:gd name="connsiteX307" fmla="*/ 2033136 w 3024845"/>
                  <a:gd name="connsiteY307" fmla="*/ 731924 h 1087484"/>
                  <a:gd name="connsiteX308" fmla="*/ 2033136 w 3024845"/>
                  <a:gd name="connsiteY308" fmla="*/ 649231 h 1087484"/>
                  <a:gd name="connsiteX309" fmla="*/ 2128256 w 3024845"/>
                  <a:gd name="connsiteY309" fmla="*/ 649231 h 1087484"/>
                  <a:gd name="connsiteX310" fmla="*/ 2146266 w 3024845"/>
                  <a:gd name="connsiteY310" fmla="*/ 160309 h 1087484"/>
                  <a:gd name="connsiteX311" fmla="*/ 2150320 w 3024845"/>
                  <a:gd name="connsiteY311" fmla="*/ 88970 h 1087484"/>
                  <a:gd name="connsiteX312" fmla="*/ 2152346 w 3024845"/>
                  <a:gd name="connsiteY312" fmla="*/ 28441 h 1087484"/>
                  <a:gd name="connsiteX313" fmla="*/ 2180720 w 3024845"/>
                  <a:gd name="connsiteY313" fmla="*/ 584018 h 1087484"/>
                  <a:gd name="connsiteX314" fmla="*/ 2245574 w 3024845"/>
                  <a:gd name="connsiteY314" fmla="*/ 584018 h 1087484"/>
                  <a:gd name="connsiteX315" fmla="*/ 2245574 w 3024845"/>
                  <a:gd name="connsiteY315" fmla="*/ 659680 h 1087484"/>
                  <a:gd name="connsiteX316" fmla="*/ 2253681 w 3024845"/>
                  <a:gd name="connsiteY316" fmla="*/ 659680 h 1087484"/>
                  <a:gd name="connsiteX317" fmla="*/ 2255708 w 3024845"/>
                  <a:gd name="connsiteY317" fmla="*/ 653195 h 1087484"/>
                  <a:gd name="connsiteX318" fmla="*/ 2261788 w 3024845"/>
                  <a:gd name="connsiteY318" fmla="*/ 653195 h 1087484"/>
                  <a:gd name="connsiteX319" fmla="*/ 2263815 w 3024845"/>
                  <a:gd name="connsiteY319" fmla="*/ 661842 h 1087484"/>
                  <a:gd name="connsiteX320" fmla="*/ 2275975 w 3024845"/>
                  <a:gd name="connsiteY320" fmla="*/ 661842 h 1087484"/>
                  <a:gd name="connsiteX321" fmla="*/ 2275975 w 3024845"/>
                  <a:gd name="connsiteY321" fmla="*/ 655356 h 1087484"/>
                  <a:gd name="connsiteX322" fmla="*/ 2298268 w 3024845"/>
                  <a:gd name="connsiteY322" fmla="*/ 655356 h 1087484"/>
                  <a:gd name="connsiteX323" fmla="*/ 2298268 w 3024845"/>
                  <a:gd name="connsiteY323" fmla="*/ 661842 h 1087484"/>
                  <a:gd name="connsiteX324" fmla="*/ 2318535 w 3024845"/>
                  <a:gd name="connsiteY324" fmla="*/ 661842 h 1087484"/>
                  <a:gd name="connsiteX325" fmla="*/ 2318535 w 3024845"/>
                  <a:gd name="connsiteY325" fmla="*/ 707239 h 1087484"/>
                  <a:gd name="connsiteX326" fmla="*/ 2332722 w 3024845"/>
                  <a:gd name="connsiteY326" fmla="*/ 707239 h 1087484"/>
                  <a:gd name="connsiteX327" fmla="*/ 2332722 w 3024845"/>
                  <a:gd name="connsiteY327" fmla="*/ 694268 h 1087484"/>
                  <a:gd name="connsiteX328" fmla="*/ 2348936 w 3024845"/>
                  <a:gd name="connsiteY328" fmla="*/ 694268 h 1087484"/>
                  <a:gd name="connsiteX329" fmla="*/ 2348936 w 3024845"/>
                  <a:gd name="connsiteY329" fmla="*/ 514841 h 1087484"/>
                  <a:gd name="connsiteX330" fmla="*/ 2355016 w 3024845"/>
                  <a:gd name="connsiteY330" fmla="*/ 508355 h 1087484"/>
                  <a:gd name="connsiteX331" fmla="*/ 2427977 w 3024845"/>
                  <a:gd name="connsiteY331" fmla="*/ 508355 h 1087484"/>
                  <a:gd name="connsiteX332" fmla="*/ 2427977 w 3024845"/>
                  <a:gd name="connsiteY332" fmla="*/ 517003 h 1087484"/>
                  <a:gd name="connsiteX333" fmla="*/ 2438110 w 3024845"/>
                  <a:gd name="connsiteY333" fmla="*/ 517003 h 1087484"/>
                  <a:gd name="connsiteX334" fmla="*/ 2438110 w 3024845"/>
                  <a:gd name="connsiteY334" fmla="*/ 631577 h 1087484"/>
                  <a:gd name="connsiteX335" fmla="*/ 2460404 w 3024845"/>
                  <a:gd name="connsiteY335" fmla="*/ 631577 h 1087484"/>
                  <a:gd name="connsiteX336" fmla="*/ 2460404 w 3024845"/>
                  <a:gd name="connsiteY336" fmla="*/ 564562 h 1087484"/>
                  <a:gd name="connsiteX337" fmla="*/ 2486751 w 3024845"/>
                  <a:gd name="connsiteY337" fmla="*/ 564562 h 1087484"/>
                  <a:gd name="connsiteX338" fmla="*/ 2490804 w 3024845"/>
                  <a:gd name="connsiteY338" fmla="*/ 560238 h 1087484"/>
                  <a:gd name="connsiteX339" fmla="*/ 2498911 w 3024845"/>
                  <a:gd name="connsiteY339" fmla="*/ 560238 h 1087484"/>
                  <a:gd name="connsiteX340" fmla="*/ 2502964 w 3024845"/>
                  <a:gd name="connsiteY340" fmla="*/ 564562 h 1087484"/>
                  <a:gd name="connsiteX341" fmla="*/ 2525258 w 3024845"/>
                  <a:gd name="connsiteY341" fmla="*/ 564562 h 1087484"/>
                  <a:gd name="connsiteX342" fmla="*/ 2525258 w 3024845"/>
                  <a:gd name="connsiteY342" fmla="*/ 447826 h 1087484"/>
                  <a:gd name="connsiteX343" fmla="*/ 2582005 w 3024845"/>
                  <a:gd name="connsiteY343" fmla="*/ 437017 h 1087484"/>
                  <a:gd name="connsiteX344" fmla="*/ 2582005 w 3024845"/>
                  <a:gd name="connsiteY344" fmla="*/ 438098 h 1087484"/>
                  <a:gd name="connsiteX345" fmla="*/ 2582005 w 3024845"/>
                  <a:gd name="connsiteY345" fmla="*/ 445664 h 1087484"/>
                  <a:gd name="connsiteX346" fmla="*/ 2608352 w 3024845"/>
                  <a:gd name="connsiteY346" fmla="*/ 445664 h 1087484"/>
                  <a:gd name="connsiteX347" fmla="*/ 2608352 w 3024845"/>
                  <a:gd name="connsiteY347" fmla="*/ 700754 h 1087484"/>
                  <a:gd name="connsiteX348" fmla="*/ 2630646 w 3024845"/>
                  <a:gd name="connsiteY348" fmla="*/ 700754 h 1087484"/>
                  <a:gd name="connsiteX349" fmla="*/ 2630646 w 3024845"/>
                  <a:gd name="connsiteY349" fmla="*/ 696430 h 1087484"/>
                  <a:gd name="connsiteX350" fmla="*/ 2642806 w 3024845"/>
                  <a:gd name="connsiteY350" fmla="*/ 696430 h 1087484"/>
                  <a:gd name="connsiteX351" fmla="*/ 2642806 w 3024845"/>
                  <a:gd name="connsiteY351" fmla="*/ 700754 h 1087484"/>
                  <a:gd name="connsiteX352" fmla="*/ 2667126 w 3024845"/>
                  <a:gd name="connsiteY352" fmla="*/ 700754 h 1087484"/>
                  <a:gd name="connsiteX353" fmla="*/ 2667126 w 3024845"/>
                  <a:gd name="connsiteY353" fmla="*/ 687783 h 1087484"/>
                  <a:gd name="connsiteX354" fmla="*/ 2695500 w 3024845"/>
                  <a:gd name="connsiteY354" fmla="*/ 687783 h 1087484"/>
                  <a:gd name="connsiteX355" fmla="*/ 2707660 w 3024845"/>
                  <a:gd name="connsiteY355" fmla="*/ 683459 h 1087484"/>
                  <a:gd name="connsiteX356" fmla="*/ 2727927 w 3024845"/>
                  <a:gd name="connsiteY356" fmla="*/ 687783 h 1087484"/>
                  <a:gd name="connsiteX357" fmla="*/ 2727927 w 3024845"/>
                  <a:gd name="connsiteY357" fmla="*/ 670489 h 1087484"/>
                  <a:gd name="connsiteX358" fmla="*/ 2736034 w 3024845"/>
                  <a:gd name="connsiteY358" fmla="*/ 670489 h 1087484"/>
                  <a:gd name="connsiteX359" fmla="*/ 2736034 w 3024845"/>
                  <a:gd name="connsiteY359" fmla="*/ 657518 h 1087484"/>
                  <a:gd name="connsiteX360" fmla="*/ 2792781 w 3024845"/>
                  <a:gd name="connsiteY360" fmla="*/ 657518 h 1087484"/>
                  <a:gd name="connsiteX361" fmla="*/ 2792781 w 3024845"/>
                  <a:gd name="connsiteY361" fmla="*/ 627253 h 1087484"/>
                  <a:gd name="connsiteX362" fmla="*/ 2811021 w 3024845"/>
                  <a:gd name="connsiteY362" fmla="*/ 627253 h 1087484"/>
                  <a:gd name="connsiteX363" fmla="*/ 2811021 w 3024845"/>
                  <a:gd name="connsiteY363" fmla="*/ 620768 h 1087484"/>
                  <a:gd name="connsiteX364" fmla="*/ 2823181 w 3024845"/>
                  <a:gd name="connsiteY364" fmla="*/ 620768 h 1087484"/>
                  <a:gd name="connsiteX365" fmla="*/ 2823181 w 3024845"/>
                  <a:gd name="connsiteY365" fmla="*/ 627253 h 1087484"/>
                  <a:gd name="connsiteX366" fmla="*/ 2839395 w 3024845"/>
                  <a:gd name="connsiteY366" fmla="*/ 627253 h 1087484"/>
                  <a:gd name="connsiteX367" fmla="*/ 2839395 w 3024845"/>
                  <a:gd name="connsiteY367" fmla="*/ 676974 h 1087484"/>
                  <a:gd name="connsiteX368" fmla="*/ 2871822 w 3024845"/>
                  <a:gd name="connsiteY368" fmla="*/ 676974 h 1087484"/>
                  <a:gd name="connsiteX369" fmla="*/ 2871822 w 3024845"/>
                  <a:gd name="connsiteY369" fmla="*/ 651033 h 1087484"/>
                  <a:gd name="connsiteX370" fmla="*/ 2910329 w 3024845"/>
                  <a:gd name="connsiteY370" fmla="*/ 651033 h 1087484"/>
                  <a:gd name="connsiteX371" fmla="*/ 2910329 w 3024845"/>
                  <a:gd name="connsiteY371" fmla="*/ 620768 h 1087484"/>
                  <a:gd name="connsiteX372" fmla="*/ 2958970 w 3024845"/>
                  <a:gd name="connsiteY372" fmla="*/ 620768 h 1087484"/>
                  <a:gd name="connsiteX373" fmla="*/ 2958970 w 3024845"/>
                  <a:gd name="connsiteY373" fmla="*/ 731924 h 1087484"/>
                  <a:gd name="connsiteX374" fmla="*/ 2958970 w 3024845"/>
                  <a:gd name="connsiteY374" fmla="*/ 745703 h 1087484"/>
                  <a:gd name="connsiteX375" fmla="*/ 3024845 w 3024845"/>
                  <a:gd name="connsiteY375" fmla="*/ 745703 h 1087484"/>
                  <a:gd name="connsiteX376" fmla="*/ 3024845 w 3024845"/>
                  <a:gd name="connsiteY376" fmla="*/ 1087484 h 1087484"/>
                  <a:gd name="connsiteX377" fmla="*/ 2054 w 3024845"/>
                  <a:gd name="connsiteY377" fmla="*/ 1085151 h 1087484"/>
                  <a:gd name="connsiteX378" fmla="*/ 0 w 3024845"/>
                  <a:gd name="connsiteY378" fmla="*/ 651033 h 1087484"/>
                  <a:gd name="connsiteX379" fmla="*/ 20267 w 3024845"/>
                  <a:gd name="connsiteY379" fmla="*/ 651033 h 1087484"/>
                  <a:gd name="connsiteX380" fmla="*/ 20774 w 3024845"/>
                  <a:gd name="connsiteY380" fmla="*/ 649952 h 1087484"/>
                  <a:gd name="connsiteX381" fmla="*/ 24320 w 3024845"/>
                  <a:gd name="connsiteY381" fmla="*/ 642386 h 1087484"/>
                  <a:gd name="connsiteX382" fmla="*/ 26094 w 3024845"/>
                  <a:gd name="connsiteY382" fmla="*/ 642656 h 1087484"/>
                  <a:gd name="connsiteX383" fmla="*/ 38507 w 3024845"/>
                  <a:gd name="connsiteY383" fmla="*/ 644547 h 1087484"/>
                  <a:gd name="connsiteX384" fmla="*/ 39014 w 3024845"/>
                  <a:gd name="connsiteY384" fmla="*/ 645899 h 1087484"/>
                  <a:gd name="connsiteX385" fmla="*/ 42560 w 3024845"/>
                  <a:gd name="connsiteY385" fmla="*/ 655356 h 1087484"/>
                  <a:gd name="connsiteX386" fmla="*/ 68907 w 3024845"/>
                  <a:gd name="connsiteY386" fmla="*/ 657518 h 1087484"/>
                  <a:gd name="connsiteX387" fmla="*/ 68907 w 3024845"/>
                  <a:gd name="connsiteY387" fmla="*/ 534297 h 1087484"/>
                  <a:gd name="connsiteX388" fmla="*/ 70934 w 3024845"/>
                  <a:gd name="connsiteY388" fmla="*/ 534297 h 1087484"/>
                  <a:gd name="connsiteX389" fmla="*/ 85121 w 3024845"/>
                  <a:gd name="connsiteY389" fmla="*/ 534297 h 1087484"/>
                  <a:gd name="connsiteX390" fmla="*/ 85121 w 3024845"/>
                  <a:gd name="connsiteY390" fmla="*/ 398105 h 1087484"/>
                  <a:gd name="connsiteX391" fmla="*/ 86894 w 3024845"/>
                  <a:gd name="connsiteY391" fmla="*/ 398105 h 1087484"/>
                  <a:gd name="connsiteX392" fmla="*/ 99308 w 3024845"/>
                  <a:gd name="connsiteY392" fmla="*/ 398105 h 1087484"/>
                  <a:gd name="connsiteX393" fmla="*/ 99308 w 3024845"/>
                  <a:gd name="connsiteY393" fmla="*/ 283531 h 1087484"/>
                  <a:gd name="connsiteX394" fmla="*/ 103361 w 3024845"/>
                  <a:gd name="connsiteY394" fmla="*/ 255427 h 1087484"/>
                  <a:gd name="connsiteX395" fmla="*/ 105388 w 3024845"/>
                  <a:gd name="connsiteY395" fmla="*/ 255427 h 1087484"/>
                  <a:gd name="connsiteX396" fmla="*/ 119575 w 3024845"/>
                  <a:gd name="connsiteY396" fmla="*/ 255427 h 1087484"/>
                  <a:gd name="connsiteX0" fmla="*/ 119575 w 3024845"/>
                  <a:gd name="connsiteY0" fmla="*/ 200101 h 1032158"/>
                  <a:gd name="connsiteX1" fmla="*/ 200642 w 3024845"/>
                  <a:gd name="connsiteY1" fmla="*/ 197940 h 1032158"/>
                  <a:gd name="connsiteX2" fmla="*/ 202669 w 3024845"/>
                  <a:gd name="connsiteY2" fmla="*/ 197940 h 1032158"/>
                  <a:gd name="connsiteX3" fmla="*/ 216856 w 3024845"/>
                  <a:gd name="connsiteY3" fmla="*/ 197940 h 1032158"/>
                  <a:gd name="connsiteX4" fmla="*/ 216856 w 3024845"/>
                  <a:gd name="connsiteY4" fmla="*/ 221719 h 1032158"/>
                  <a:gd name="connsiteX5" fmla="*/ 217363 w 3024845"/>
                  <a:gd name="connsiteY5" fmla="*/ 222530 h 1032158"/>
                  <a:gd name="connsiteX6" fmla="*/ 220909 w 3024845"/>
                  <a:gd name="connsiteY6" fmla="*/ 228205 h 1032158"/>
                  <a:gd name="connsiteX7" fmla="*/ 220909 w 3024845"/>
                  <a:gd name="connsiteY7" fmla="*/ 342779 h 1032158"/>
                  <a:gd name="connsiteX8" fmla="*/ 223189 w 3024845"/>
                  <a:gd name="connsiteY8" fmla="*/ 342779 h 1032158"/>
                  <a:gd name="connsiteX9" fmla="*/ 239150 w 3024845"/>
                  <a:gd name="connsiteY9" fmla="*/ 342779 h 1032158"/>
                  <a:gd name="connsiteX10" fmla="*/ 239150 w 3024845"/>
                  <a:gd name="connsiteY10" fmla="*/ 483294 h 1032158"/>
                  <a:gd name="connsiteX11" fmla="*/ 240670 w 3024845"/>
                  <a:gd name="connsiteY11" fmla="*/ 483024 h 1032158"/>
                  <a:gd name="connsiteX12" fmla="*/ 251310 w 3024845"/>
                  <a:gd name="connsiteY12" fmla="*/ 481133 h 1032158"/>
                  <a:gd name="connsiteX13" fmla="*/ 249283 w 3024845"/>
                  <a:gd name="connsiteY13" fmla="*/ 569765 h 1032158"/>
                  <a:gd name="connsiteX14" fmla="*/ 250803 w 3024845"/>
                  <a:gd name="connsiteY14" fmla="*/ 570036 h 1032158"/>
                  <a:gd name="connsiteX15" fmla="*/ 261443 w 3024845"/>
                  <a:gd name="connsiteY15" fmla="*/ 571927 h 1032158"/>
                  <a:gd name="connsiteX16" fmla="*/ 261696 w 3024845"/>
                  <a:gd name="connsiteY16" fmla="*/ 572738 h 1032158"/>
                  <a:gd name="connsiteX17" fmla="*/ 263470 w 3024845"/>
                  <a:gd name="connsiteY17" fmla="*/ 578413 h 1032158"/>
                  <a:gd name="connsiteX18" fmla="*/ 264230 w 3024845"/>
                  <a:gd name="connsiteY18" fmla="*/ 575981 h 1032158"/>
                  <a:gd name="connsiteX19" fmla="*/ 269550 w 3024845"/>
                  <a:gd name="connsiteY19" fmla="*/ 558957 h 1032158"/>
                  <a:gd name="connsiteX20" fmla="*/ 271323 w 3024845"/>
                  <a:gd name="connsiteY20" fmla="*/ 558957 h 1032158"/>
                  <a:gd name="connsiteX21" fmla="*/ 283737 w 3024845"/>
                  <a:gd name="connsiteY21" fmla="*/ 558957 h 1032158"/>
                  <a:gd name="connsiteX22" fmla="*/ 283737 w 3024845"/>
                  <a:gd name="connsiteY22" fmla="*/ 591383 h 1032158"/>
                  <a:gd name="connsiteX23" fmla="*/ 284750 w 3024845"/>
                  <a:gd name="connsiteY23" fmla="*/ 591924 h 1032158"/>
                  <a:gd name="connsiteX24" fmla="*/ 291844 w 3024845"/>
                  <a:gd name="connsiteY24" fmla="*/ 595707 h 1032158"/>
                  <a:gd name="connsiteX25" fmla="*/ 291844 w 3024845"/>
                  <a:gd name="connsiteY25" fmla="*/ 597058 h 1032158"/>
                  <a:gd name="connsiteX26" fmla="*/ 291844 w 3024845"/>
                  <a:gd name="connsiteY26" fmla="*/ 606516 h 1032158"/>
                  <a:gd name="connsiteX27" fmla="*/ 336431 w 3024845"/>
                  <a:gd name="connsiteY27" fmla="*/ 606516 h 1032158"/>
                  <a:gd name="connsiteX28" fmla="*/ 336431 w 3024845"/>
                  <a:gd name="connsiteY28" fmla="*/ 607597 h 1032158"/>
                  <a:gd name="connsiteX29" fmla="*/ 336431 w 3024845"/>
                  <a:gd name="connsiteY29" fmla="*/ 615163 h 1032158"/>
                  <a:gd name="connsiteX30" fmla="*/ 338457 w 3024845"/>
                  <a:gd name="connsiteY30" fmla="*/ 615163 h 1032158"/>
                  <a:gd name="connsiteX31" fmla="*/ 352644 w 3024845"/>
                  <a:gd name="connsiteY31" fmla="*/ 615163 h 1032158"/>
                  <a:gd name="connsiteX32" fmla="*/ 352644 w 3024845"/>
                  <a:gd name="connsiteY32" fmla="*/ 584898 h 1032158"/>
                  <a:gd name="connsiteX33" fmla="*/ 397231 w 3024845"/>
                  <a:gd name="connsiteY33" fmla="*/ 584898 h 1032158"/>
                  <a:gd name="connsiteX34" fmla="*/ 397231 w 3024845"/>
                  <a:gd name="connsiteY34" fmla="*/ 583547 h 1032158"/>
                  <a:gd name="connsiteX35" fmla="*/ 397231 w 3024845"/>
                  <a:gd name="connsiteY35" fmla="*/ 574089 h 1032158"/>
                  <a:gd name="connsiteX36" fmla="*/ 398245 w 3024845"/>
                  <a:gd name="connsiteY36" fmla="*/ 574089 h 1032158"/>
                  <a:gd name="connsiteX37" fmla="*/ 405338 w 3024845"/>
                  <a:gd name="connsiteY37" fmla="*/ 574089 h 1032158"/>
                  <a:gd name="connsiteX38" fmla="*/ 405338 w 3024845"/>
                  <a:gd name="connsiteY38" fmla="*/ 572198 h 1032158"/>
                  <a:gd name="connsiteX39" fmla="*/ 405338 w 3024845"/>
                  <a:gd name="connsiteY39" fmla="*/ 558957 h 1032158"/>
                  <a:gd name="connsiteX40" fmla="*/ 406098 w 3024845"/>
                  <a:gd name="connsiteY40" fmla="*/ 558957 h 1032158"/>
                  <a:gd name="connsiteX41" fmla="*/ 411418 w 3024845"/>
                  <a:gd name="connsiteY41" fmla="*/ 558957 h 1032158"/>
                  <a:gd name="connsiteX42" fmla="*/ 411418 w 3024845"/>
                  <a:gd name="connsiteY42" fmla="*/ 557876 h 1032158"/>
                  <a:gd name="connsiteX43" fmla="*/ 411418 w 3024845"/>
                  <a:gd name="connsiteY43" fmla="*/ 550309 h 1032158"/>
                  <a:gd name="connsiteX44" fmla="*/ 413445 w 3024845"/>
                  <a:gd name="connsiteY44" fmla="*/ 550309 h 1032158"/>
                  <a:gd name="connsiteX45" fmla="*/ 427632 w 3024845"/>
                  <a:gd name="connsiteY45" fmla="*/ 550309 h 1032158"/>
                  <a:gd name="connsiteX46" fmla="*/ 427632 w 3024845"/>
                  <a:gd name="connsiteY46" fmla="*/ 551390 h 1032158"/>
                  <a:gd name="connsiteX47" fmla="*/ 427632 w 3024845"/>
                  <a:gd name="connsiteY47" fmla="*/ 558957 h 1032158"/>
                  <a:gd name="connsiteX48" fmla="*/ 449925 w 3024845"/>
                  <a:gd name="connsiteY48" fmla="*/ 558957 h 1032158"/>
                  <a:gd name="connsiteX49" fmla="*/ 449925 w 3024845"/>
                  <a:gd name="connsiteY49" fmla="*/ 557065 h 1032158"/>
                  <a:gd name="connsiteX50" fmla="*/ 449925 w 3024845"/>
                  <a:gd name="connsiteY50" fmla="*/ 543824 h 1032158"/>
                  <a:gd name="connsiteX51" fmla="*/ 451699 w 3024845"/>
                  <a:gd name="connsiteY51" fmla="*/ 543824 h 1032158"/>
                  <a:gd name="connsiteX52" fmla="*/ 464112 w 3024845"/>
                  <a:gd name="connsiteY52" fmla="*/ 543824 h 1032158"/>
                  <a:gd name="connsiteX53" fmla="*/ 464112 w 3024845"/>
                  <a:gd name="connsiteY53" fmla="*/ 567604 h 1032158"/>
                  <a:gd name="connsiteX54" fmla="*/ 465126 w 3024845"/>
                  <a:gd name="connsiteY54" fmla="*/ 567604 h 1032158"/>
                  <a:gd name="connsiteX55" fmla="*/ 472219 w 3024845"/>
                  <a:gd name="connsiteY55" fmla="*/ 567604 h 1032158"/>
                  <a:gd name="connsiteX56" fmla="*/ 472219 w 3024845"/>
                  <a:gd name="connsiteY56" fmla="*/ 566523 h 1032158"/>
                  <a:gd name="connsiteX57" fmla="*/ 472219 w 3024845"/>
                  <a:gd name="connsiteY57" fmla="*/ 558957 h 1032158"/>
                  <a:gd name="connsiteX58" fmla="*/ 473992 w 3024845"/>
                  <a:gd name="connsiteY58" fmla="*/ 558957 h 1032158"/>
                  <a:gd name="connsiteX59" fmla="*/ 486406 w 3024845"/>
                  <a:gd name="connsiteY59" fmla="*/ 558957 h 1032158"/>
                  <a:gd name="connsiteX60" fmla="*/ 486406 w 3024845"/>
                  <a:gd name="connsiteY60" fmla="*/ 584898 h 1032158"/>
                  <a:gd name="connsiteX61" fmla="*/ 488433 w 3024845"/>
                  <a:gd name="connsiteY61" fmla="*/ 584898 h 1032158"/>
                  <a:gd name="connsiteX62" fmla="*/ 502619 w 3024845"/>
                  <a:gd name="connsiteY62" fmla="*/ 584898 h 1032158"/>
                  <a:gd name="connsiteX63" fmla="*/ 502619 w 3024845"/>
                  <a:gd name="connsiteY63" fmla="*/ 586519 h 1032158"/>
                  <a:gd name="connsiteX64" fmla="*/ 502619 w 3024845"/>
                  <a:gd name="connsiteY64" fmla="*/ 597869 h 1032158"/>
                  <a:gd name="connsiteX65" fmla="*/ 503379 w 3024845"/>
                  <a:gd name="connsiteY65" fmla="*/ 597869 h 1032158"/>
                  <a:gd name="connsiteX66" fmla="*/ 508700 w 3024845"/>
                  <a:gd name="connsiteY66" fmla="*/ 597869 h 1032158"/>
                  <a:gd name="connsiteX67" fmla="*/ 508700 w 3024845"/>
                  <a:gd name="connsiteY67" fmla="*/ 597058 h 1032158"/>
                  <a:gd name="connsiteX68" fmla="*/ 508700 w 3024845"/>
                  <a:gd name="connsiteY68" fmla="*/ 591383 h 1032158"/>
                  <a:gd name="connsiteX69" fmla="*/ 539100 w 3024845"/>
                  <a:gd name="connsiteY69" fmla="*/ 591383 h 1032158"/>
                  <a:gd name="connsiteX70" fmla="*/ 539100 w 3024845"/>
                  <a:gd name="connsiteY70" fmla="*/ 615163 h 1032158"/>
                  <a:gd name="connsiteX71" fmla="*/ 540113 w 3024845"/>
                  <a:gd name="connsiteY71" fmla="*/ 615163 h 1032158"/>
                  <a:gd name="connsiteX72" fmla="*/ 547207 w 3024845"/>
                  <a:gd name="connsiteY72" fmla="*/ 615163 h 1032158"/>
                  <a:gd name="connsiteX73" fmla="*/ 547207 w 3024845"/>
                  <a:gd name="connsiteY73" fmla="*/ 616244 h 1032158"/>
                  <a:gd name="connsiteX74" fmla="*/ 547207 w 3024845"/>
                  <a:gd name="connsiteY74" fmla="*/ 623810 h 1032158"/>
                  <a:gd name="connsiteX75" fmla="*/ 547967 w 3024845"/>
                  <a:gd name="connsiteY75" fmla="*/ 623810 h 1032158"/>
                  <a:gd name="connsiteX76" fmla="*/ 553287 w 3024845"/>
                  <a:gd name="connsiteY76" fmla="*/ 623810 h 1032158"/>
                  <a:gd name="connsiteX77" fmla="*/ 553287 w 3024845"/>
                  <a:gd name="connsiteY77" fmla="*/ 621648 h 1032158"/>
                  <a:gd name="connsiteX78" fmla="*/ 553287 w 3024845"/>
                  <a:gd name="connsiteY78" fmla="*/ 606516 h 1032158"/>
                  <a:gd name="connsiteX79" fmla="*/ 554300 w 3024845"/>
                  <a:gd name="connsiteY79" fmla="*/ 606516 h 1032158"/>
                  <a:gd name="connsiteX80" fmla="*/ 561394 w 3024845"/>
                  <a:gd name="connsiteY80" fmla="*/ 606516 h 1032158"/>
                  <a:gd name="connsiteX81" fmla="*/ 561394 w 3024845"/>
                  <a:gd name="connsiteY81" fmla="*/ 607597 h 1032158"/>
                  <a:gd name="connsiteX82" fmla="*/ 561394 w 3024845"/>
                  <a:gd name="connsiteY82" fmla="*/ 615163 h 1032158"/>
                  <a:gd name="connsiteX83" fmla="*/ 566714 w 3024845"/>
                  <a:gd name="connsiteY83" fmla="*/ 613170 h 1032158"/>
                  <a:gd name="connsiteX84" fmla="*/ 567474 w 3024845"/>
                  <a:gd name="connsiteY84" fmla="*/ 612190 h 1032158"/>
                  <a:gd name="connsiteX85" fmla="*/ 567474 w 3024845"/>
                  <a:gd name="connsiteY85" fmla="*/ 606516 h 1032158"/>
                  <a:gd name="connsiteX86" fmla="*/ 605981 w 3024845"/>
                  <a:gd name="connsiteY86" fmla="*/ 606516 h 1032158"/>
                  <a:gd name="connsiteX87" fmla="*/ 605981 w 3024845"/>
                  <a:gd name="connsiteY87" fmla="*/ 630295 h 1032158"/>
                  <a:gd name="connsiteX88" fmla="*/ 608007 w 3024845"/>
                  <a:gd name="connsiteY88" fmla="*/ 630295 h 1032158"/>
                  <a:gd name="connsiteX89" fmla="*/ 622194 w 3024845"/>
                  <a:gd name="connsiteY89" fmla="*/ 630295 h 1032158"/>
                  <a:gd name="connsiteX90" fmla="*/ 622194 w 3024845"/>
                  <a:gd name="connsiteY90" fmla="*/ 631376 h 1032158"/>
                  <a:gd name="connsiteX91" fmla="*/ 622194 w 3024845"/>
                  <a:gd name="connsiteY91" fmla="*/ 638942 h 1032158"/>
                  <a:gd name="connsiteX92" fmla="*/ 623968 w 3024845"/>
                  <a:gd name="connsiteY92" fmla="*/ 638942 h 1032158"/>
                  <a:gd name="connsiteX93" fmla="*/ 636381 w 3024845"/>
                  <a:gd name="connsiteY93" fmla="*/ 638942 h 1032158"/>
                  <a:gd name="connsiteX94" fmla="*/ 636381 w 3024845"/>
                  <a:gd name="connsiteY94" fmla="*/ 615163 h 1032158"/>
                  <a:gd name="connsiteX95" fmla="*/ 637394 w 3024845"/>
                  <a:gd name="connsiteY95" fmla="*/ 615163 h 1032158"/>
                  <a:gd name="connsiteX96" fmla="*/ 644488 w 3024845"/>
                  <a:gd name="connsiteY96" fmla="*/ 615163 h 1032158"/>
                  <a:gd name="connsiteX97" fmla="*/ 644488 w 3024845"/>
                  <a:gd name="connsiteY97" fmla="*/ 582736 h 1032158"/>
                  <a:gd name="connsiteX98" fmla="*/ 645501 w 3024845"/>
                  <a:gd name="connsiteY98" fmla="*/ 582736 h 1032158"/>
                  <a:gd name="connsiteX99" fmla="*/ 652595 w 3024845"/>
                  <a:gd name="connsiteY99" fmla="*/ 582736 h 1032158"/>
                  <a:gd name="connsiteX100" fmla="*/ 652595 w 3024845"/>
                  <a:gd name="connsiteY100" fmla="*/ 580845 h 1032158"/>
                  <a:gd name="connsiteX101" fmla="*/ 652595 w 3024845"/>
                  <a:gd name="connsiteY101" fmla="*/ 567604 h 1032158"/>
                  <a:gd name="connsiteX102" fmla="*/ 651328 w 3024845"/>
                  <a:gd name="connsiteY102" fmla="*/ 565982 h 1032158"/>
                  <a:gd name="connsiteX103" fmla="*/ 656648 w 3024845"/>
                  <a:gd name="connsiteY103" fmla="*/ 554633 h 1032158"/>
                  <a:gd name="connsiteX104" fmla="*/ 664755 w 3024845"/>
                  <a:gd name="connsiteY104" fmla="*/ 582736 h 1032158"/>
                  <a:gd name="connsiteX105" fmla="*/ 665515 w 3024845"/>
                  <a:gd name="connsiteY105" fmla="*/ 582736 h 1032158"/>
                  <a:gd name="connsiteX106" fmla="*/ 670835 w 3024845"/>
                  <a:gd name="connsiteY106" fmla="*/ 582736 h 1032158"/>
                  <a:gd name="connsiteX107" fmla="*/ 670835 w 3024845"/>
                  <a:gd name="connsiteY107" fmla="*/ 476809 h 1032158"/>
                  <a:gd name="connsiteX108" fmla="*/ 672355 w 3024845"/>
                  <a:gd name="connsiteY108" fmla="*/ 476809 h 1032158"/>
                  <a:gd name="connsiteX109" fmla="*/ 682995 w 3024845"/>
                  <a:gd name="connsiteY109" fmla="*/ 476809 h 1032158"/>
                  <a:gd name="connsiteX110" fmla="*/ 682995 w 3024845"/>
                  <a:gd name="connsiteY110" fmla="*/ 429250 h 1032158"/>
                  <a:gd name="connsiteX111" fmla="*/ 709342 w 3024845"/>
                  <a:gd name="connsiteY111" fmla="*/ 429250 h 1032158"/>
                  <a:gd name="connsiteX112" fmla="*/ 709342 w 3024845"/>
                  <a:gd name="connsiteY112" fmla="*/ 407632 h 1032158"/>
                  <a:gd name="connsiteX113" fmla="*/ 743796 w 3024845"/>
                  <a:gd name="connsiteY113" fmla="*/ 407632 h 1032158"/>
                  <a:gd name="connsiteX114" fmla="*/ 743796 w 3024845"/>
                  <a:gd name="connsiteY114" fmla="*/ 410064 h 1032158"/>
                  <a:gd name="connsiteX115" fmla="*/ 743796 w 3024845"/>
                  <a:gd name="connsiteY115" fmla="*/ 427088 h 1032158"/>
                  <a:gd name="connsiteX116" fmla="*/ 746076 w 3024845"/>
                  <a:gd name="connsiteY116" fmla="*/ 427088 h 1032158"/>
                  <a:gd name="connsiteX117" fmla="*/ 762036 w 3024845"/>
                  <a:gd name="connsiteY117" fmla="*/ 427088 h 1032158"/>
                  <a:gd name="connsiteX118" fmla="*/ 762036 w 3024845"/>
                  <a:gd name="connsiteY118" fmla="*/ 474647 h 1032158"/>
                  <a:gd name="connsiteX119" fmla="*/ 763049 w 3024845"/>
                  <a:gd name="connsiteY119" fmla="*/ 474647 h 1032158"/>
                  <a:gd name="connsiteX120" fmla="*/ 770143 w 3024845"/>
                  <a:gd name="connsiteY120" fmla="*/ 474647 h 1032158"/>
                  <a:gd name="connsiteX121" fmla="*/ 784330 w 3024845"/>
                  <a:gd name="connsiteY121" fmla="*/ 478971 h 1032158"/>
                  <a:gd name="connsiteX122" fmla="*/ 784330 w 3024845"/>
                  <a:gd name="connsiteY122" fmla="*/ 517883 h 1032158"/>
                  <a:gd name="connsiteX123" fmla="*/ 785343 w 3024845"/>
                  <a:gd name="connsiteY123" fmla="*/ 517883 h 1032158"/>
                  <a:gd name="connsiteX124" fmla="*/ 792436 w 3024845"/>
                  <a:gd name="connsiteY124" fmla="*/ 517883 h 1032158"/>
                  <a:gd name="connsiteX125" fmla="*/ 792436 w 3024845"/>
                  <a:gd name="connsiteY125" fmla="*/ 519504 h 1032158"/>
                  <a:gd name="connsiteX126" fmla="*/ 792436 w 3024845"/>
                  <a:gd name="connsiteY126" fmla="*/ 530853 h 1032158"/>
                  <a:gd name="connsiteX127" fmla="*/ 794463 w 3024845"/>
                  <a:gd name="connsiteY127" fmla="*/ 530853 h 1032158"/>
                  <a:gd name="connsiteX128" fmla="*/ 808650 w 3024845"/>
                  <a:gd name="connsiteY128" fmla="*/ 530853 h 1032158"/>
                  <a:gd name="connsiteX129" fmla="*/ 814730 w 3024845"/>
                  <a:gd name="connsiteY129" fmla="*/ 537339 h 1032158"/>
                  <a:gd name="connsiteX130" fmla="*/ 814730 w 3024845"/>
                  <a:gd name="connsiteY130" fmla="*/ 558957 h 1032158"/>
                  <a:gd name="connsiteX131" fmla="*/ 817010 w 3024845"/>
                  <a:gd name="connsiteY131" fmla="*/ 558957 h 1032158"/>
                  <a:gd name="connsiteX132" fmla="*/ 832970 w 3024845"/>
                  <a:gd name="connsiteY132" fmla="*/ 558957 h 1032158"/>
                  <a:gd name="connsiteX133" fmla="*/ 832970 w 3024845"/>
                  <a:gd name="connsiteY133" fmla="*/ 560037 h 1032158"/>
                  <a:gd name="connsiteX134" fmla="*/ 832970 w 3024845"/>
                  <a:gd name="connsiteY134" fmla="*/ 567604 h 1032158"/>
                  <a:gd name="connsiteX135" fmla="*/ 834237 w 3024845"/>
                  <a:gd name="connsiteY135" fmla="*/ 567604 h 1032158"/>
                  <a:gd name="connsiteX136" fmla="*/ 843104 w 3024845"/>
                  <a:gd name="connsiteY136" fmla="*/ 567604 h 1032158"/>
                  <a:gd name="connsiteX137" fmla="*/ 843104 w 3024845"/>
                  <a:gd name="connsiteY137" fmla="*/ 569765 h 1032158"/>
                  <a:gd name="connsiteX138" fmla="*/ 843104 w 3024845"/>
                  <a:gd name="connsiteY138" fmla="*/ 584898 h 1032158"/>
                  <a:gd name="connsiteX139" fmla="*/ 847157 w 3024845"/>
                  <a:gd name="connsiteY139" fmla="*/ 583006 h 1032158"/>
                  <a:gd name="connsiteX140" fmla="*/ 847157 w 3024845"/>
                  <a:gd name="connsiteY140" fmla="*/ 569765 h 1032158"/>
                  <a:gd name="connsiteX141" fmla="*/ 848170 w 3024845"/>
                  <a:gd name="connsiteY141" fmla="*/ 569765 h 1032158"/>
                  <a:gd name="connsiteX142" fmla="*/ 855264 w 3024845"/>
                  <a:gd name="connsiteY142" fmla="*/ 569765 h 1032158"/>
                  <a:gd name="connsiteX143" fmla="*/ 855264 w 3024845"/>
                  <a:gd name="connsiteY143" fmla="*/ 571387 h 1032158"/>
                  <a:gd name="connsiteX144" fmla="*/ 855264 w 3024845"/>
                  <a:gd name="connsiteY144" fmla="*/ 582736 h 1032158"/>
                  <a:gd name="connsiteX145" fmla="*/ 856024 w 3024845"/>
                  <a:gd name="connsiteY145" fmla="*/ 582736 h 1032158"/>
                  <a:gd name="connsiteX146" fmla="*/ 861344 w 3024845"/>
                  <a:gd name="connsiteY146" fmla="*/ 582736 h 1032158"/>
                  <a:gd name="connsiteX147" fmla="*/ 909984 w 3024845"/>
                  <a:gd name="connsiteY147" fmla="*/ 578413 h 1032158"/>
                  <a:gd name="connsiteX148" fmla="*/ 909984 w 3024845"/>
                  <a:gd name="connsiteY148" fmla="*/ 579764 h 1032158"/>
                  <a:gd name="connsiteX149" fmla="*/ 909984 w 3024845"/>
                  <a:gd name="connsiteY149" fmla="*/ 589221 h 1032158"/>
                  <a:gd name="connsiteX150" fmla="*/ 910744 w 3024845"/>
                  <a:gd name="connsiteY150" fmla="*/ 589221 h 1032158"/>
                  <a:gd name="connsiteX151" fmla="*/ 916065 w 3024845"/>
                  <a:gd name="connsiteY151" fmla="*/ 589221 h 1032158"/>
                  <a:gd name="connsiteX152" fmla="*/ 916065 w 3024845"/>
                  <a:gd name="connsiteY152" fmla="*/ 591383 h 1032158"/>
                  <a:gd name="connsiteX153" fmla="*/ 916065 w 3024845"/>
                  <a:gd name="connsiteY153" fmla="*/ 606516 h 1032158"/>
                  <a:gd name="connsiteX154" fmla="*/ 918091 w 3024845"/>
                  <a:gd name="connsiteY154" fmla="*/ 605165 h 1032158"/>
                  <a:gd name="connsiteX155" fmla="*/ 932278 w 3024845"/>
                  <a:gd name="connsiteY155" fmla="*/ 595707 h 1032158"/>
                  <a:gd name="connsiteX156" fmla="*/ 938358 w 3024845"/>
                  <a:gd name="connsiteY156" fmla="*/ 554633 h 1032158"/>
                  <a:gd name="connsiteX157" fmla="*/ 939118 w 3024845"/>
                  <a:gd name="connsiteY157" fmla="*/ 554363 h 1032158"/>
                  <a:gd name="connsiteX158" fmla="*/ 944438 w 3024845"/>
                  <a:gd name="connsiteY158" fmla="*/ 552471 h 1032158"/>
                  <a:gd name="connsiteX159" fmla="*/ 946465 w 3024845"/>
                  <a:gd name="connsiteY159" fmla="*/ 483294 h 1032158"/>
                  <a:gd name="connsiteX160" fmla="*/ 948492 w 3024845"/>
                  <a:gd name="connsiteY160" fmla="*/ 552471 h 1032158"/>
                  <a:gd name="connsiteX161" fmla="*/ 949252 w 3024845"/>
                  <a:gd name="connsiteY161" fmla="*/ 552741 h 1032158"/>
                  <a:gd name="connsiteX162" fmla="*/ 954572 w 3024845"/>
                  <a:gd name="connsiteY162" fmla="*/ 554633 h 1032158"/>
                  <a:gd name="connsiteX163" fmla="*/ 954572 w 3024845"/>
                  <a:gd name="connsiteY163" fmla="*/ 468162 h 1032158"/>
                  <a:gd name="connsiteX164" fmla="*/ 958625 w 3024845"/>
                  <a:gd name="connsiteY164" fmla="*/ 435735 h 1032158"/>
                  <a:gd name="connsiteX165" fmla="*/ 997132 w 3024845"/>
                  <a:gd name="connsiteY165" fmla="*/ 435735 h 1032158"/>
                  <a:gd name="connsiteX166" fmla="*/ 997132 w 3024845"/>
                  <a:gd name="connsiteY166" fmla="*/ 468162 h 1032158"/>
                  <a:gd name="connsiteX167" fmla="*/ 997892 w 3024845"/>
                  <a:gd name="connsiteY167" fmla="*/ 468162 h 1032158"/>
                  <a:gd name="connsiteX168" fmla="*/ 1003212 w 3024845"/>
                  <a:gd name="connsiteY168" fmla="*/ 468162 h 1032158"/>
                  <a:gd name="connsiteX169" fmla="*/ 1003212 w 3024845"/>
                  <a:gd name="connsiteY169" fmla="*/ 386014 h 1032158"/>
                  <a:gd name="connsiteX170" fmla="*/ 1004986 w 3024845"/>
                  <a:gd name="connsiteY170" fmla="*/ 386014 h 1032158"/>
                  <a:gd name="connsiteX171" fmla="*/ 1017399 w 3024845"/>
                  <a:gd name="connsiteY171" fmla="*/ 386014 h 1032158"/>
                  <a:gd name="connsiteX172" fmla="*/ 1017399 w 3024845"/>
                  <a:gd name="connsiteY172" fmla="*/ 384123 h 1032158"/>
                  <a:gd name="connsiteX173" fmla="*/ 1017399 w 3024845"/>
                  <a:gd name="connsiteY173" fmla="*/ 370882 h 1032158"/>
                  <a:gd name="connsiteX174" fmla="*/ 1039693 w 3024845"/>
                  <a:gd name="connsiteY174" fmla="*/ 370882 h 1032158"/>
                  <a:gd name="connsiteX175" fmla="*/ 1039693 w 3024845"/>
                  <a:gd name="connsiteY175" fmla="*/ 369801 h 1032158"/>
                  <a:gd name="connsiteX176" fmla="*/ 1039693 w 3024845"/>
                  <a:gd name="connsiteY176" fmla="*/ 362235 h 1032158"/>
                  <a:gd name="connsiteX177" fmla="*/ 1041466 w 3024845"/>
                  <a:gd name="connsiteY177" fmla="*/ 362235 h 1032158"/>
                  <a:gd name="connsiteX178" fmla="*/ 1053880 w 3024845"/>
                  <a:gd name="connsiteY178" fmla="*/ 362235 h 1032158"/>
                  <a:gd name="connsiteX179" fmla="*/ 1053880 w 3024845"/>
                  <a:gd name="connsiteY179" fmla="*/ 363316 h 1032158"/>
                  <a:gd name="connsiteX180" fmla="*/ 1053880 w 3024845"/>
                  <a:gd name="connsiteY180" fmla="*/ 370882 h 1032158"/>
                  <a:gd name="connsiteX181" fmla="*/ 1054640 w 3024845"/>
                  <a:gd name="connsiteY181" fmla="*/ 370882 h 1032158"/>
                  <a:gd name="connsiteX182" fmla="*/ 1059960 w 3024845"/>
                  <a:gd name="connsiteY182" fmla="*/ 370882 h 1032158"/>
                  <a:gd name="connsiteX183" fmla="*/ 1070093 w 3024845"/>
                  <a:gd name="connsiteY183" fmla="*/ 366558 h 1032158"/>
                  <a:gd name="connsiteX184" fmla="*/ 1074146 w 3024845"/>
                  <a:gd name="connsiteY184" fmla="*/ 369801 h 1032158"/>
                  <a:gd name="connsiteX185" fmla="*/ 1074146 w 3024845"/>
                  <a:gd name="connsiteY185" fmla="*/ 362235 h 1032158"/>
                  <a:gd name="connsiteX186" fmla="*/ 1076426 w 3024845"/>
                  <a:gd name="connsiteY186" fmla="*/ 362235 h 1032158"/>
                  <a:gd name="connsiteX187" fmla="*/ 1092387 w 3024845"/>
                  <a:gd name="connsiteY187" fmla="*/ 362235 h 1032158"/>
                  <a:gd name="connsiteX188" fmla="*/ 1092387 w 3024845"/>
                  <a:gd name="connsiteY188" fmla="*/ 363316 h 1032158"/>
                  <a:gd name="connsiteX189" fmla="*/ 1092387 w 3024845"/>
                  <a:gd name="connsiteY189" fmla="*/ 370882 h 1032158"/>
                  <a:gd name="connsiteX190" fmla="*/ 1122787 w 3024845"/>
                  <a:gd name="connsiteY190" fmla="*/ 370882 h 1032158"/>
                  <a:gd name="connsiteX191" fmla="*/ 1122787 w 3024845"/>
                  <a:gd name="connsiteY191" fmla="*/ 372503 h 1032158"/>
                  <a:gd name="connsiteX192" fmla="*/ 1122787 w 3024845"/>
                  <a:gd name="connsiteY192" fmla="*/ 383853 h 1032158"/>
                  <a:gd name="connsiteX193" fmla="*/ 1149134 w 3024845"/>
                  <a:gd name="connsiteY193" fmla="*/ 383853 h 1032158"/>
                  <a:gd name="connsiteX194" fmla="*/ 1149134 w 3024845"/>
                  <a:gd name="connsiteY194" fmla="*/ 414117 h 1032158"/>
                  <a:gd name="connsiteX195" fmla="*/ 1149894 w 3024845"/>
                  <a:gd name="connsiteY195" fmla="*/ 414117 h 1032158"/>
                  <a:gd name="connsiteX196" fmla="*/ 1155214 w 3024845"/>
                  <a:gd name="connsiteY196" fmla="*/ 414117 h 1032158"/>
                  <a:gd name="connsiteX197" fmla="*/ 1155214 w 3024845"/>
                  <a:gd name="connsiteY197" fmla="*/ 415198 h 1032158"/>
                  <a:gd name="connsiteX198" fmla="*/ 1155214 w 3024845"/>
                  <a:gd name="connsiteY198" fmla="*/ 422765 h 1032158"/>
                  <a:gd name="connsiteX199" fmla="*/ 1159268 w 3024845"/>
                  <a:gd name="connsiteY199" fmla="*/ 453029 h 1032158"/>
                  <a:gd name="connsiteX200" fmla="*/ 1160028 w 3024845"/>
                  <a:gd name="connsiteY200" fmla="*/ 453029 h 1032158"/>
                  <a:gd name="connsiteX201" fmla="*/ 1165348 w 3024845"/>
                  <a:gd name="connsiteY201" fmla="*/ 453029 h 1032158"/>
                  <a:gd name="connsiteX202" fmla="*/ 1165348 w 3024845"/>
                  <a:gd name="connsiteY202" fmla="*/ 453840 h 1032158"/>
                  <a:gd name="connsiteX203" fmla="*/ 1165348 w 3024845"/>
                  <a:gd name="connsiteY203" fmla="*/ 459515 h 1032158"/>
                  <a:gd name="connsiteX204" fmla="*/ 1166361 w 3024845"/>
                  <a:gd name="connsiteY204" fmla="*/ 459515 h 1032158"/>
                  <a:gd name="connsiteX205" fmla="*/ 1173454 w 3024845"/>
                  <a:gd name="connsiteY205" fmla="*/ 459515 h 1032158"/>
                  <a:gd name="connsiteX206" fmla="*/ 1173454 w 3024845"/>
                  <a:gd name="connsiteY206" fmla="*/ 489780 h 1032158"/>
                  <a:gd name="connsiteX207" fmla="*/ 1175481 w 3024845"/>
                  <a:gd name="connsiteY207" fmla="*/ 489780 h 1032158"/>
                  <a:gd name="connsiteX208" fmla="*/ 1189668 w 3024845"/>
                  <a:gd name="connsiteY208" fmla="*/ 489780 h 1032158"/>
                  <a:gd name="connsiteX209" fmla="*/ 1189668 w 3024845"/>
                  <a:gd name="connsiteY209" fmla="*/ 513559 h 1032158"/>
                  <a:gd name="connsiteX210" fmla="*/ 1191695 w 3024845"/>
                  <a:gd name="connsiteY210" fmla="*/ 515180 h 1032158"/>
                  <a:gd name="connsiteX211" fmla="*/ 1191695 w 3024845"/>
                  <a:gd name="connsiteY211" fmla="*/ 526530 h 1032158"/>
                  <a:gd name="connsiteX212" fmla="*/ 1192455 w 3024845"/>
                  <a:gd name="connsiteY212" fmla="*/ 526530 h 1032158"/>
                  <a:gd name="connsiteX213" fmla="*/ 1197775 w 3024845"/>
                  <a:gd name="connsiteY213" fmla="*/ 526530 h 1032158"/>
                  <a:gd name="connsiteX214" fmla="*/ 1197775 w 3024845"/>
                  <a:gd name="connsiteY214" fmla="*/ 550309 h 1032158"/>
                  <a:gd name="connsiteX215" fmla="*/ 1199041 w 3024845"/>
                  <a:gd name="connsiteY215" fmla="*/ 550309 h 1032158"/>
                  <a:gd name="connsiteX216" fmla="*/ 1207908 w 3024845"/>
                  <a:gd name="connsiteY216" fmla="*/ 550309 h 1032158"/>
                  <a:gd name="connsiteX217" fmla="*/ 1209935 w 3024845"/>
                  <a:gd name="connsiteY217" fmla="*/ 554363 h 1032158"/>
                  <a:gd name="connsiteX218" fmla="*/ 1209935 w 3024845"/>
                  <a:gd name="connsiteY218" fmla="*/ 567604 h 1032158"/>
                  <a:gd name="connsiteX219" fmla="*/ 1211455 w 3024845"/>
                  <a:gd name="connsiteY219" fmla="*/ 565712 h 1032158"/>
                  <a:gd name="connsiteX220" fmla="*/ 1222095 w 3024845"/>
                  <a:gd name="connsiteY220" fmla="*/ 552471 h 1032158"/>
                  <a:gd name="connsiteX221" fmla="*/ 1250469 w 3024845"/>
                  <a:gd name="connsiteY221" fmla="*/ 552471 h 1032158"/>
                  <a:gd name="connsiteX222" fmla="*/ 1250469 w 3024845"/>
                  <a:gd name="connsiteY222" fmla="*/ 638942 h 1032158"/>
                  <a:gd name="connsiteX223" fmla="*/ 1251229 w 3024845"/>
                  <a:gd name="connsiteY223" fmla="*/ 638942 h 1032158"/>
                  <a:gd name="connsiteX224" fmla="*/ 1256549 w 3024845"/>
                  <a:gd name="connsiteY224" fmla="*/ 638942 h 1032158"/>
                  <a:gd name="connsiteX225" fmla="*/ 1257309 w 3024845"/>
                  <a:gd name="connsiteY225" fmla="*/ 637591 h 1032158"/>
                  <a:gd name="connsiteX226" fmla="*/ 1262629 w 3024845"/>
                  <a:gd name="connsiteY226" fmla="*/ 628133 h 1032158"/>
                  <a:gd name="connsiteX227" fmla="*/ 1262629 w 3024845"/>
                  <a:gd name="connsiteY227" fmla="*/ 630025 h 1032158"/>
                  <a:gd name="connsiteX228" fmla="*/ 1262629 w 3024845"/>
                  <a:gd name="connsiteY228" fmla="*/ 643266 h 1032158"/>
                  <a:gd name="connsiteX229" fmla="*/ 1266682 w 3024845"/>
                  <a:gd name="connsiteY229" fmla="*/ 597869 h 1032158"/>
                  <a:gd name="connsiteX230" fmla="*/ 1267442 w 3024845"/>
                  <a:gd name="connsiteY230" fmla="*/ 597869 h 1032158"/>
                  <a:gd name="connsiteX231" fmla="*/ 1272762 w 3024845"/>
                  <a:gd name="connsiteY231" fmla="*/ 597869 h 1032158"/>
                  <a:gd name="connsiteX232" fmla="*/ 1272762 w 3024845"/>
                  <a:gd name="connsiteY232" fmla="*/ 533015 h 1032158"/>
                  <a:gd name="connsiteX233" fmla="*/ 1273776 w 3024845"/>
                  <a:gd name="connsiteY233" fmla="*/ 533015 h 1032158"/>
                  <a:gd name="connsiteX234" fmla="*/ 1280869 w 3024845"/>
                  <a:gd name="connsiteY234" fmla="*/ 533015 h 1032158"/>
                  <a:gd name="connsiteX235" fmla="*/ 1293029 w 3024845"/>
                  <a:gd name="connsiteY235" fmla="*/ 489780 h 1032158"/>
                  <a:gd name="connsiteX236" fmla="*/ 1294296 w 3024845"/>
                  <a:gd name="connsiteY236" fmla="*/ 489780 h 1032158"/>
                  <a:gd name="connsiteX237" fmla="*/ 1303163 w 3024845"/>
                  <a:gd name="connsiteY237" fmla="*/ 489780 h 1032158"/>
                  <a:gd name="connsiteX238" fmla="*/ 1313296 w 3024845"/>
                  <a:gd name="connsiteY238" fmla="*/ 533015 h 1032158"/>
                  <a:gd name="connsiteX239" fmla="*/ 1314309 w 3024845"/>
                  <a:gd name="connsiteY239" fmla="*/ 533015 h 1032158"/>
                  <a:gd name="connsiteX240" fmla="*/ 1321403 w 3024845"/>
                  <a:gd name="connsiteY240" fmla="*/ 533015 h 1032158"/>
                  <a:gd name="connsiteX241" fmla="*/ 1321403 w 3024845"/>
                  <a:gd name="connsiteY241" fmla="*/ 571927 h 1032158"/>
                  <a:gd name="connsiteX242" fmla="*/ 1323176 w 3024845"/>
                  <a:gd name="connsiteY242" fmla="*/ 571927 h 1032158"/>
                  <a:gd name="connsiteX243" fmla="*/ 1335590 w 3024845"/>
                  <a:gd name="connsiteY243" fmla="*/ 571927 h 1032158"/>
                  <a:gd name="connsiteX244" fmla="*/ 1335590 w 3024845"/>
                  <a:gd name="connsiteY244" fmla="*/ 574089 h 1032158"/>
                  <a:gd name="connsiteX245" fmla="*/ 1335590 w 3024845"/>
                  <a:gd name="connsiteY245" fmla="*/ 589221 h 1032158"/>
                  <a:gd name="connsiteX246" fmla="*/ 1339643 w 3024845"/>
                  <a:gd name="connsiteY246" fmla="*/ 587060 h 1032158"/>
                  <a:gd name="connsiteX247" fmla="*/ 1339643 w 3024845"/>
                  <a:gd name="connsiteY247" fmla="*/ 571927 h 1032158"/>
                  <a:gd name="connsiteX248" fmla="*/ 1341163 w 3024845"/>
                  <a:gd name="connsiteY248" fmla="*/ 571927 h 1032158"/>
                  <a:gd name="connsiteX249" fmla="*/ 1351803 w 3024845"/>
                  <a:gd name="connsiteY249" fmla="*/ 571927 h 1032158"/>
                  <a:gd name="connsiteX250" fmla="*/ 1351803 w 3024845"/>
                  <a:gd name="connsiteY250" fmla="*/ 573548 h 1032158"/>
                  <a:gd name="connsiteX251" fmla="*/ 1351803 w 3024845"/>
                  <a:gd name="connsiteY251" fmla="*/ 584898 h 1032158"/>
                  <a:gd name="connsiteX252" fmla="*/ 1382204 w 3024845"/>
                  <a:gd name="connsiteY252" fmla="*/ 584898 h 1032158"/>
                  <a:gd name="connsiteX253" fmla="*/ 1382204 w 3024845"/>
                  <a:gd name="connsiteY253" fmla="*/ 548148 h 1032158"/>
                  <a:gd name="connsiteX254" fmla="*/ 1383470 w 3024845"/>
                  <a:gd name="connsiteY254" fmla="*/ 548148 h 1032158"/>
                  <a:gd name="connsiteX255" fmla="*/ 1392337 w 3024845"/>
                  <a:gd name="connsiteY255" fmla="*/ 548148 h 1032158"/>
                  <a:gd name="connsiteX256" fmla="*/ 1392337 w 3024845"/>
                  <a:gd name="connsiteY256" fmla="*/ 569765 h 1032158"/>
                  <a:gd name="connsiteX257" fmla="*/ 1394364 w 3024845"/>
                  <a:gd name="connsiteY257" fmla="*/ 537339 h 1032158"/>
                  <a:gd name="connsiteX258" fmla="*/ 1416657 w 3024845"/>
                  <a:gd name="connsiteY258" fmla="*/ 537339 h 1032158"/>
                  <a:gd name="connsiteX259" fmla="*/ 1416657 w 3024845"/>
                  <a:gd name="connsiteY259" fmla="*/ 535717 h 1032158"/>
                  <a:gd name="connsiteX260" fmla="*/ 1416657 w 3024845"/>
                  <a:gd name="connsiteY260" fmla="*/ 524368 h 1032158"/>
                  <a:gd name="connsiteX261" fmla="*/ 1417417 w 3024845"/>
                  <a:gd name="connsiteY261" fmla="*/ 524368 h 1032158"/>
                  <a:gd name="connsiteX262" fmla="*/ 1422737 w 3024845"/>
                  <a:gd name="connsiteY262" fmla="*/ 524368 h 1032158"/>
                  <a:gd name="connsiteX263" fmla="*/ 1422737 w 3024845"/>
                  <a:gd name="connsiteY263" fmla="*/ 522477 h 1032158"/>
                  <a:gd name="connsiteX264" fmla="*/ 1422737 w 3024845"/>
                  <a:gd name="connsiteY264" fmla="*/ 509236 h 1032158"/>
                  <a:gd name="connsiteX265" fmla="*/ 1426791 w 3024845"/>
                  <a:gd name="connsiteY265" fmla="*/ 515721 h 1032158"/>
                  <a:gd name="connsiteX266" fmla="*/ 1429071 w 3024845"/>
                  <a:gd name="connsiteY266" fmla="*/ 515721 h 1032158"/>
                  <a:gd name="connsiteX267" fmla="*/ 1445031 w 3024845"/>
                  <a:gd name="connsiteY267" fmla="*/ 515721 h 1032158"/>
                  <a:gd name="connsiteX268" fmla="*/ 1445031 w 3024845"/>
                  <a:gd name="connsiteY268" fmla="*/ 514910 h 1032158"/>
                  <a:gd name="connsiteX269" fmla="*/ 1445031 w 3024845"/>
                  <a:gd name="connsiteY269" fmla="*/ 509236 h 1032158"/>
                  <a:gd name="connsiteX270" fmla="*/ 1445791 w 3024845"/>
                  <a:gd name="connsiteY270" fmla="*/ 509236 h 1032158"/>
                  <a:gd name="connsiteX271" fmla="*/ 1451111 w 3024845"/>
                  <a:gd name="connsiteY271" fmla="*/ 509236 h 1032158"/>
                  <a:gd name="connsiteX272" fmla="*/ 1451111 w 3024845"/>
                  <a:gd name="connsiteY272" fmla="*/ 510587 h 1032158"/>
                  <a:gd name="connsiteX273" fmla="*/ 1451111 w 3024845"/>
                  <a:gd name="connsiteY273" fmla="*/ 520045 h 1032158"/>
                  <a:gd name="connsiteX274" fmla="*/ 1489618 w 3024845"/>
                  <a:gd name="connsiteY274" fmla="*/ 520045 h 1032158"/>
                  <a:gd name="connsiteX275" fmla="*/ 1489618 w 3024845"/>
                  <a:gd name="connsiteY275" fmla="*/ 658398 h 1032158"/>
                  <a:gd name="connsiteX276" fmla="*/ 1491138 w 3024845"/>
                  <a:gd name="connsiteY276" fmla="*/ 658398 h 1032158"/>
                  <a:gd name="connsiteX277" fmla="*/ 1501778 w 3024845"/>
                  <a:gd name="connsiteY277" fmla="*/ 658398 h 1032158"/>
                  <a:gd name="connsiteX278" fmla="*/ 1501778 w 3024845"/>
                  <a:gd name="connsiteY278" fmla="*/ 645428 h 1032158"/>
                  <a:gd name="connsiteX279" fmla="*/ 1505832 w 3024845"/>
                  <a:gd name="connsiteY279" fmla="*/ 645428 h 1032158"/>
                  <a:gd name="connsiteX280" fmla="*/ 1505832 w 3024845"/>
                  <a:gd name="connsiteY280" fmla="*/ 658398 h 1032158"/>
                  <a:gd name="connsiteX281" fmla="*/ 1536232 w 3024845"/>
                  <a:gd name="connsiteY281" fmla="*/ 658398 h 1032158"/>
                  <a:gd name="connsiteX282" fmla="*/ 1536232 w 3024845"/>
                  <a:gd name="connsiteY282" fmla="*/ 628133 h 1032158"/>
                  <a:gd name="connsiteX283" fmla="*/ 1548392 w 3024845"/>
                  <a:gd name="connsiteY283" fmla="*/ 628133 h 1032158"/>
                  <a:gd name="connsiteX284" fmla="*/ 1560552 w 3024845"/>
                  <a:gd name="connsiteY284" fmla="*/ 625972 h 1032158"/>
                  <a:gd name="connsiteX285" fmla="*/ 1564606 w 3024845"/>
                  <a:gd name="connsiteY285" fmla="*/ 628133 h 1032158"/>
                  <a:gd name="connsiteX286" fmla="*/ 1574739 w 3024845"/>
                  <a:gd name="connsiteY286" fmla="*/ 628133 h 1032158"/>
                  <a:gd name="connsiteX287" fmla="*/ 1574739 w 3024845"/>
                  <a:gd name="connsiteY287" fmla="*/ 658398 h 1032158"/>
                  <a:gd name="connsiteX288" fmla="*/ 1582846 w 3024845"/>
                  <a:gd name="connsiteY288" fmla="*/ 658398 h 1032158"/>
                  <a:gd name="connsiteX289" fmla="*/ 1582846 w 3024845"/>
                  <a:gd name="connsiteY289" fmla="*/ 675693 h 1032158"/>
                  <a:gd name="connsiteX290" fmla="*/ 1592182 w 3024845"/>
                  <a:gd name="connsiteY290" fmla="*/ 676598 h 1032158"/>
                  <a:gd name="connsiteX291" fmla="*/ 1605140 w 3024845"/>
                  <a:gd name="connsiteY291" fmla="*/ 676598 h 1032158"/>
                  <a:gd name="connsiteX292" fmla="*/ 1605140 w 3024845"/>
                  <a:gd name="connsiteY292" fmla="*/ 660560 h 1032158"/>
                  <a:gd name="connsiteX293" fmla="*/ 1673096 w 3024845"/>
                  <a:gd name="connsiteY293" fmla="*/ 660560 h 1032158"/>
                  <a:gd name="connsiteX294" fmla="*/ 1673096 w 3024845"/>
                  <a:gd name="connsiteY294" fmla="*/ 575307 h 1032158"/>
                  <a:gd name="connsiteX295" fmla="*/ 1745104 w 3024845"/>
                  <a:gd name="connsiteY295" fmla="*/ 575307 h 1032158"/>
                  <a:gd name="connsiteX296" fmla="*/ 1745104 w 3024845"/>
                  <a:gd name="connsiteY296" fmla="*/ 654075 h 1032158"/>
                  <a:gd name="connsiteX297" fmla="*/ 1747008 w 3024845"/>
                  <a:gd name="connsiteY297" fmla="*/ 654075 h 1032158"/>
                  <a:gd name="connsiteX298" fmla="*/ 1748250 w 3024845"/>
                  <a:gd name="connsiteY298" fmla="*/ 676598 h 1032158"/>
                  <a:gd name="connsiteX299" fmla="*/ 1757926 w 3024845"/>
                  <a:gd name="connsiteY299" fmla="*/ 676598 h 1032158"/>
                  <a:gd name="connsiteX300" fmla="*/ 1759168 w 3024845"/>
                  <a:gd name="connsiteY300" fmla="*/ 654075 h 1032158"/>
                  <a:gd name="connsiteX301" fmla="*/ 1765248 w 3024845"/>
                  <a:gd name="connsiteY301" fmla="*/ 654075 h 1032158"/>
                  <a:gd name="connsiteX302" fmla="*/ 1766490 w 3024845"/>
                  <a:gd name="connsiteY302" fmla="*/ 676598 h 1032158"/>
                  <a:gd name="connsiteX303" fmla="*/ 1817112 w 3024845"/>
                  <a:gd name="connsiteY303" fmla="*/ 676598 h 1032158"/>
                  <a:gd name="connsiteX304" fmla="*/ 1817112 w 3024845"/>
                  <a:gd name="connsiteY304" fmla="*/ 513570 h 1032158"/>
                  <a:gd name="connsiteX305" fmla="*/ 2014439 w 3024845"/>
                  <a:gd name="connsiteY305" fmla="*/ 513570 h 1032158"/>
                  <a:gd name="connsiteX306" fmla="*/ 2014439 w 3024845"/>
                  <a:gd name="connsiteY306" fmla="*/ 676598 h 1032158"/>
                  <a:gd name="connsiteX307" fmla="*/ 2033136 w 3024845"/>
                  <a:gd name="connsiteY307" fmla="*/ 676598 h 1032158"/>
                  <a:gd name="connsiteX308" fmla="*/ 2033136 w 3024845"/>
                  <a:gd name="connsiteY308" fmla="*/ 593905 h 1032158"/>
                  <a:gd name="connsiteX309" fmla="*/ 2128256 w 3024845"/>
                  <a:gd name="connsiteY309" fmla="*/ 593905 h 1032158"/>
                  <a:gd name="connsiteX310" fmla="*/ 2146266 w 3024845"/>
                  <a:gd name="connsiteY310" fmla="*/ 104983 h 1032158"/>
                  <a:gd name="connsiteX311" fmla="*/ 2150320 w 3024845"/>
                  <a:gd name="connsiteY311" fmla="*/ 33644 h 1032158"/>
                  <a:gd name="connsiteX312" fmla="*/ 2180720 w 3024845"/>
                  <a:gd name="connsiteY312" fmla="*/ 528692 h 1032158"/>
                  <a:gd name="connsiteX313" fmla="*/ 2245574 w 3024845"/>
                  <a:gd name="connsiteY313" fmla="*/ 528692 h 1032158"/>
                  <a:gd name="connsiteX314" fmla="*/ 2245574 w 3024845"/>
                  <a:gd name="connsiteY314" fmla="*/ 604354 h 1032158"/>
                  <a:gd name="connsiteX315" fmla="*/ 2253681 w 3024845"/>
                  <a:gd name="connsiteY315" fmla="*/ 604354 h 1032158"/>
                  <a:gd name="connsiteX316" fmla="*/ 2255708 w 3024845"/>
                  <a:gd name="connsiteY316" fmla="*/ 597869 h 1032158"/>
                  <a:gd name="connsiteX317" fmla="*/ 2261788 w 3024845"/>
                  <a:gd name="connsiteY317" fmla="*/ 597869 h 1032158"/>
                  <a:gd name="connsiteX318" fmla="*/ 2263815 w 3024845"/>
                  <a:gd name="connsiteY318" fmla="*/ 606516 h 1032158"/>
                  <a:gd name="connsiteX319" fmla="*/ 2275975 w 3024845"/>
                  <a:gd name="connsiteY319" fmla="*/ 606516 h 1032158"/>
                  <a:gd name="connsiteX320" fmla="*/ 2275975 w 3024845"/>
                  <a:gd name="connsiteY320" fmla="*/ 600030 h 1032158"/>
                  <a:gd name="connsiteX321" fmla="*/ 2298268 w 3024845"/>
                  <a:gd name="connsiteY321" fmla="*/ 600030 h 1032158"/>
                  <a:gd name="connsiteX322" fmla="*/ 2298268 w 3024845"/>
                  <a:gd name="connsiteY322" fmla="*/ 606516 h 1032158"/>
                  <a:gd name="connsiteX323" fmla="*/ 2318535 w 3024845"/>
                  <a:gd name="connsiteY323" fmla="*/ 606516 h 1032158"/>
                  <a:gd name="connsiteX324" fmla="*/ 2318535 w 3024845"/>
                  <a:gd name="connsiteY324" fmla="*/ 651913 h 1032158"/>
                  <a:gd name="connsiteX325" fmla="*/ 2332722 w 3024845"/>
                  <a:gd name="connsiteY325" fmla="*/ 651913 h 1032158"/>
                  <a:gd name="connsiteX326" fmla="*/ 2332722 w 3024845"/>
                  <a:gd name="connsiteY326" fmla="*/ 638942 h 1032158"/>
                  <a:gd name="connsiteX327" fmla="*/ 2348936 w 3024845"/>
                  <a:gd name="connsiteY327" fmla="*/ 638942 h 1032158"/>
                  <a:gd name="connsiteX328" fmla="*/ 2348936 w 3024845"/>
                  <a:gd name="connsiteY328" fmla="*/ 459515 h 1032158"/>
                  <a:gd name="connsiteX329" fmla="*/ 2355016 w 3024845"/>
                  <a:gd name="connsiteY329" fmla="*/ 453029 h 1032158"/>
                  <a:gd name="connsiteX330" fmla="*/ 2427977 w 3024845"/>
                  <a:gd name="connsiteY330" fmla="*/ 453029 h 1032158"/>
                  <a:gd name="connsiteX331" fmla="*/ 2427977 w 3024845"/>
                  <a:gd name="connsiteY331" fmla="*/ 461677 h 1032158"/>
                  <a:gd name="connsiteX332" fmla="*/ 2438110 w 3024845"/>
                  <a:gd name="connsiteY332" fmla="*/ 461677 h 1032158"/>
                  <a:gd name="connsiteX333" fmla="*/ 2438110 w 3024845"/>
                  <a:gd name="connsiteY333" fmla="*/ 576251 h 1032158"/>
                  <a:gd name="connsiteX334" fmla="*/ 2460404 w 3024845"/>
                  <a:gd name="connsiteY334" fmla="*/ 576251 h 1032158"/>
                  <a:gd name="connsiteX335" fmla="*/ 2460404 w 3024845"/>
                  <a:gd name="connsiteY335" fmla="*/ 509236 h 1032158"/>
                  <a:gd name="connsiteX336" fmla="*/ 2486751 w 3024845"/>
                  <a:gd name="connsiteY336" fmla="*/ 509236 h 1032158"/>
                  <a:gd name="connsiteX337" fmla="*/ 2490804 w 3024845"/>
                  <a:gd name="connsiteY337" fmla="*/ 504912 h 1032158"/>
                  <a:gd name="connsiteX338" fmla="*/ 2498911 w 3024845"/>
                  <a:gd name="connsiteY338" fmla="*/ 504912 h 1032158"/>
                  <a:gd name="connsiteX339" fmla="*/ 2502964 w 3024845"/>
                  <a:gd name="connsiteY339" fmla="*/ 509236 h 1032158"/>
                  <a:gd name="connsiteX340" fmla="*/ 2525258 w 3024845"/>
                  <a:gd name="connsiteY340" fmla="*/ 509236 h 1032158"/>
                  <a:gd name="connsiteX341" fmla="*/ 2525258 w 3024845"/>
                  <a:gd name="connsiteY341" fmla="*/ 392500 h 1032158"/>
                  <a:gd name="connsiteX342" fmla="*/ 2582005 w 3024845"/>
                  <a:gd name="connsiteY342" fmla="*/ 381691 h 1032158"/>
                  <a:gd name="connsiteX343" fmla="*/ 2582005 w 3024845"/>
                  <a:gd name="connsiteY343" fmla="*/ 382772 h 1032158"/>
                  <a:gd name="connsiteX344" fmla="*/ 2582005 w 3024845"/>
                  <a:gd name="connsiteY344" fmla="*/ 390338 h 1032158"/>
                  <a:gd name="connsiteX345" fmla="*/ 2608352 w 3024845"/>
                  <a:gd name="connsiteY345" fmla="*/ 390338 h 1032158"/>
                  <a:gd name="connsiteX346" fmla="*/ 2608352 w 3024845"/>
                  <a:gd name="connsiteY346" fmla="*/ 645428 h 1032158"/>
                  <a:gd name="connsiteX347" fmla="*/ 2630646 w 3024845"/>
                  <a:gd name="connsiteY347" fmla="*/ 645428 h 1032158"/>
                  <a:gd name="connsiteX348" fmla="*/ 2630646 w 3024845"/>
                  <a:gd name="connsiteY348" fmla="*/ 641104 h 1032158"/>
                  <a:gd name="connsiteX349" fmla="*/ 2642806 w 3024845"/>
                  <a:gd name="connsiteY349" fmla="*/ 641104 h 1032158"/>
                  <a:gd name="connsiteX350" fmla="*/ 2642806 w 3024845"/>
                  <a:gd name="connsiteY350" fmla="*/ 645428 h 1032158"/>
                  <a:gd name="connsiteX351" fmla="*/ 2667126 w 3024845"/>
                  <a:gd name="connsiteY351" fmla="*/ 645428 h 1032158"/>
                  <a:gd name="connsiteX352" fmla="*/ 2667126 w 3024845"/>
                  <a:gd name="connsiteY352" fmla="*/ 632457 h 1032158"/>
                  <a:gd name="connsiteX353" fmla="*/ 2695500 w 3024845"/>
                  <a:gd name="connsiteY353" fmla="*/ 632457 h 1032158"/>
                  <a:gd name="connsiteX354" fmla="*/ 2707660 w 3024845"/>
                  <a:gd name="connsiteY354" fmla="*/ 628133 h 1032158"/>
                  <a:gd name="connsiteX355" fmla="*/ 2727927 w 3024845"/>
                  <a:gd name="connsiteY355" fmla="*/ 632457 h 1032158"/>
                  <a:gd name="connsiteX356" fmla="*/ 2727927 w 3024845"/>
                  <a:gd name="connsiteY356" fmla="*/ 615163 h 1032158"/>
                  <a:gd name="connsiteX357" fmla="*/ 2736034 w 3024845"/>
                  <a:gd name="connsiteY357" fmla="*/ 615163 h 1032158"/>
                  <a:gd name="connsiteX358" fmla="*/ 2736034 w 3024845"/>
                  <a:gd name="connsiteY358" fmla="*/ 602192 h 1032158"/>
                  <a:gd name="connsiteX359" fmla="*/ 2792781 w 3024845"/>
                  <a:gd name="connsiteY359" fmla="*/ 602192 h 1032158"/>
                  <a:gd name="connsiteX360" fmla="*/ 2792781 w 3024845"/>
                  <a:gd name="connsiteY360" fmla="*/ 571927 h 1032158"/>
                  <a:gd name="connsiteX361" fmla="*/ 2811021 w 3024845"/>
                  <a:gd name="connsiteY361" fmla="*/ 571927 h 1032158"/>
                  <a:gd name="connsiteX362" fmla="*/ 2811021 w 3024845"/>
                  <a:gd name="connsiteY362" fmla="*/ 565442 h 1032158"/>
                  <a:gd name="connsiteX363" fmla="*/ 2823181 w 3024845"/>
                  <a:gd name="connsiteY363" fmla="*/ 565442 h 1032158"/>
                  <a:gd name="connsiteX364" fmla="*/ 2823181 w 3024845"/>
                  <a:gd name="connsiteY364" fmla="*/ 571927 h 1032158"/>
                  <a:gd name="connsiteX365" fmla="*/ 2839395 w 3024845"/>
                  <a:gd name="connsiteY365" fmla="*/ 571927 h 1032158"/>
                  <a:gd name="connsiteX366" fmla="*/ 2839395 w 3024845"/>
                  <a:gd name="connsiteY366" fmla="*/ 621648 h 1032158"/>
                  <a:gd name="connsiteX367" fmla="*/ 2871822 w 3024845"/>
                  <a:gd name="connsiteY367" fmla="*/ 621648 h 1032158"/>
                  <a:gd name="connsiteX368" fmla="*/ 2871822 w 3024845"/>
                  <a:gd name="connsiteY368" fmla="*/ 595707 h 1032158"/>
                  <a:gd name="connsiteX369" fmla="*/ 2910329 w 3024845"/>
                  <a:gd name="connsiteY369" fmla="*/ 595707 h 1032158"/>
                  <a:gd name="connsiteX370" fmla="*/ 2910329 w 3024845"/>
                  <a:gd name="connsiteY370" fmla="*/ 565442 h 1032158"/>
                  <a:gd name="connsiteX371" fmla="*/ 2958970 w 3024845"/>
                  <a:gd name="connsiteY371" fmla="*/ 565442 h 1032158"/>
                  <a:gd name="connsiteX372" fmla="*/ 2958970 w 3024845"/>
                  <a:gd name="connsiteY372" fmla="*/ 676598 h 1032158"/>
                  <a:gd name="connsiteX373" fmla="*/ 2958970 w 3024845"/>
                  <a:gd name="connsiteY373" fmla="*/ 690377 h 1032158"/>
                  <a:gd name="connsiteX374" fmla="*/ 3024845 w 3024845"/>
                  <a:gd name="connsiteY374" fmla="*/ 690377 h 1032158"/>
                  <a:gd name="connsiteX375" fmla="*/ 3024845 w 3024845"/>
                  <a:gd name="connsiteY375" fmla="*/ 1032158 h 1032158"/>
                  <a:gd name="connsiteX376" fmla="*/ 2054 w 3024845"/>
                  <a:gd name="connsiteY376" fmla="*/ 1029825 h 1032158"/>
                  <a:gd name="connsiteX377" fmla="*/ 0 w 3024845"/>
                  <a:gd name="connsiteY377" fmla="*/ 595707 h 1032158"/>
                  <a:gd name="connsiteX378" fmla="*/ 20267 w 3024845"/>
                  <a:gd name="connsiteY378" fmla="*/ 595707 h 1032158"/>
                  <a:gd name="connsiteX379" fmla="*/ 20774 w 3024845"/>
                  <a:gd name="connsiteY379" fmla="*/ 594626 h 1032158"/>
                  <a:gd name="connsiteX380" fmla="*/ 24320 w 3024845"/>
                  <a:gd name="connsiteY380" fmla="*/ 587060 h 1032158"/>
                  <a:gd name="connsiteX381" fmla="*/ 26094 w 3024845"/>
                  <a:gd name="connsiteY381" fmla="*/ 587330 h 1032158"/>
                  <a:gd name="connsiteX382" fmla="*/ 38507 w 3024845"/>
                  <a:gd name="connsiteY382" fmla="*/ 589221 h 1032158"/>
                  <a:gd name="connsiteX383" fmla="*/ 39014 w 3024845"/>
                  <a:gd name="connsiteY383" fmla="*/ 590573 h 1032158"/>
                  <a:gd name="connsiteX384" fmla="*/ 42560 w 3024845"/>
                  <a:gd name="connsiteY384" fmla="*/ 600030 h 1032158"/>
                  <a:gd name="connsiteX385" fmla="*/ 68907 w 3024845"/>
                  <a:gd name="connsiteY385" fmla="*/ 602192 h 1032158"/>
                  <a:gd name="connsiteX386" fmla="*/ 68907 w 3024845"/>
                  <a:gd name="connsiteY386" fmla="*/ 478971 h 1032158"/>
                  <a:gd name="connsiteX387" fmla="*/ 70934 w 3024845"/>
                  <a:gd name="connsiteY387" fmla="*/ 478971 h 1032158"/>
                  <a:gd name="connsiteX388" fmla="*/ 85121 w 3024845"/>
                  <a:gd name="connsiteY388" fmla="*/ 478971 h 1032158"/>
                  <a:gd name="connsiteX389" fmla="*/ 85121 w 3024845"/>
                  <a:gd name="connsiteY389" fmla="*/ 342779 h 1032158"/>
                  <a:gd name="connsiteX390" fmla="*/ 86894 w 3024845"/>
                  <a:gd name="connsiteY390" fmla="*/ 342779 h 1032158"/>
                  <a:gd name="connsiteX391" fmla="*/ 99308 w 3024845"/>
                  <a:gd name="connsiteY391" fmla="*/ 342779 h 1032158"/>
                  <a:gd name="connsiteX392" fmla="*/ 99308 w 3024845"/>
                  <a:gd name="connsiteY392" fmla="*/ 228205 h 1032158"/>
                  <a:gd name="connsiteX393" fmla="*/ 103361 w 3024845"/>
                  <a:gd name="connsiteY393" fmla="*/ 200101 h 1032158"/>
                  <a:gd name="connsiteX394" fmla="*/ 105388 w 3024845"/>
                  <a:gd name="connsiteY394" fmla="*/ 200101 h 1032158"/>
                  <a:gd name="connsiteX395" fmla="*/ 119575 w 3024845"/>
                  <a:gd name="connsiteY395" fmla="*/ 200101 h 1032158"/>
                  <a:gd name="connsiteX0" fmla="*/ 119575 w 3024845"/>
                  <a:gd name="connsiteY0" fmla="*/ 95357 h 927414"/>
                  <a:gd name="connsiteX1" fmla="*/ 200642 w 3024845"/>
                  <a:gd name="connsiteY1" fmla="*/ 93196 h 927414"/>
                  <a:gd name="connsiteX2" fmla="*/ 202669 w 3024845"/>
                  <a:gd name="connsiteY2" fmla="*/ 93196 h 927414"/>
                  <a:gd name="connsiteX3" fmla="*/ 216856 w 3024845"/>
                  <a:gd name="connsiteY3" fmla="*/ 93196 h 927414"/>
                  <a:gd name="connsiteX4" fmla="*/ 216856 w 3024845"/>
                  <a:gd name="connsiteY4" fmla="*/ 116975 h 927414"/>
                  <a:gd name="connsiteX5" fmla="*/ 217363 w 3024845"/>
                  <a:gd name="connsiteY5" fmla="*/ 117786 h 927414"/>
                  <a:gd name="connsiteX6" fmla="*/ 220909 w 3024845"/>
                  <a:gd name="connsiteY6" fmla="*/ 123461 h 927414"/>
                  <a:gd name="connsiteX7" fmla="*/ 220909 w 3024845"/>
                  <a:gd name="connsiteY7" fmla="*/ 238035 h 927414"/>
                  <a:gd name="connsiteX8" fmla="*/ 223189 w 3024845"/>
                  <a:gd name="connsiteY8" fmla="*/ 238035 h 927414"/>
                  <a:gd name="connsiteX9" fmla="*/ 239150 w 3024845"/>
                  <a:gd name="connsiteY9" fmla="*/ 238035 h 927414"/>
                  <a:gd name="connsiteX10" fmla="*/ 239150 w 3024845"/>
                  <a:gd name="connsiteY10" fmla="*/ 378550 h 927414"/>
                  <a:gd name="connsiteX11" fmla="*/ 240670 w 3024845"/>
                  <a:gd name="connsiteY11" fmla="*/ 378280 h 927414"/>
                  <a:gd name="connsiteX12" fmla="*/ 251310 w 3024845"/>
                  <a:gd name="connsiteY12" fmla="*/ 376389 h 927414"/>
                  <a:gd name="connsiteX13" fmla="*/ 249283 w 3024845"/>
                  <a:gd name="connsiteY13" fmla="*/ 465021 h 927414"/>
                  <a:gd name="connsiteX14" fmla="*/ 250803 w 3024845"/>
                  <a:gd name="connsiteY14" fmla="*/ 465292 h 927414"/>
                  <a:gd name="connsiteX15" fmla="*/ 261443 w 3024845"/>
                  <a:gd name="connsiteY15" fmla="*/ 467183 h 927414"/>
                  <a:gd name="connsiteX16" fmla="*/ 261696 w 3024845"/>
                  <a:gd name="connsiteY16" fmla="*/ 467994 h 927414"/>
                  <a:gd name="connsiteX17" fmla="*/ 263470 w 3024845"/>
                  <a:gd name="connsiteY17" fmla="*/ 473669 h 927414"/>
                  <a:gd name="connsiteX18" fmla="*/ 264230 w 3024845"/>
                  <a:gd name="connsiteY18" fmla="*/ 471237 h 927414"/>
                  <a:gd name="connsiteX19" fmla="*/ 269550 w 3024845"/>
                  <a:gd name="connsiteY19" fmla="*/ 454213 h 927414"/>
                  <a:gd name="connsiteX20" fmla="*/ 271323 w 3024845"/>
                  <a:gd name="connsiteY20" fmla="*/ 454213 h 927414"/>
                  <a:gd name="connsiteX21" fmla="*/ 283737 w 3024845"/>
                  <a:gd name="connsiteY21" fmla="*/ 454213 h 927414"/>
                  <a:gd name="connsiteX22" fmla="*/ 283737 w 3024845"/>
                  <a:gd name="connsiteY22" fmla="*/ 486639 h 927414"/>
                  <a:gd name="connsiteX23" fmla="*/ 284750 w 3024845"/>
                  <a:gd name="connsiteY23" fmla="*/ 487180 h 927414"/>
                  <a:gd name="connsiteX24" fmla="*/ 291844 w 3024845"/>
                  <a:gd name="connsiteY24" fmla="*/ 490963 h 927414"/>
                  <a:gd name="connsiteX25" fmla="*/ 291844 w 3024845"/>
                  <a:gd name="connsiteY25" fmla="*/ 492314 h 927414"/>
                  <a:gd name="connsiteX26" fmla="*/ 291844 w 3024845"/>
                  <a:gd name="connsiteY26" fmla="*/ 501772 h 927414"/>
                  <a:gd name="connsiteX27" fmla="*/ 336431 w 3024845"/>
                  <a:gd name="connsiteY27" fmla="*/ 501772 h 927414"/>
                  <a:gd name="connsiteX28" fmla="*/ 336431 w 3024845"/>
                  <a:gd name="connsiteY28" fmla="*/ 502853 h 927414"/>
                  <a:gd name="connsiteX29" fmla="*/ 336431 w 3024845"/>
                  <a:gd name="connsiteY29" fmla="*/ 510419 h 927414"/>
                  <a:gd name="connsiteX30" fmla="*/ 338457 w 3024845"/>
                  <a:gd name="connsiteY30" fmla="*/ 510419 h 927414"/>
                  <a:gd name="connsiteX31" fmla="*/ 352644 w 3024845"/>
                  <a:gd name="connsiteY31" fmla="*/ 510419 h 927414"/>
                  <a:gd name="connsiteX32" fmla="*/ 352644 w 3024845"/>
                  <a:gd name="connsiteY32" fmla="*/ 480154 h 927414"/>
                  <a:gd name="connsiteX33" fmla="*/ 397231 w 3024845"/>
                  <a:gd name="connsiteY33" fmla="*/ 480154 h 927414"/>
                  <a:gd name="connsiteX34" fmla="*/ 397231 w 3024845"/>
                  <a:gd name="connsiteY34" fmla="*/ 478803 h 927414"/>
                  <a:gd name="connsiteX35" fmla="*/ 397231 w 3024845"/>
                  <a:gd name="connsiteY35" fmla="*/ 469345 h 927414"/>
                  <a:gd name="connsiteX36" fmla="*/ 398245 w 3024845"/>
                  <a:gd name="connsiteY36" fmla="*/ 469345 h 927414"/>
                  <a:gd name="connsiteX37" fmla="*/ 405338 w 3024845"/>
                  <a:gd name="connsiteY37" fmla="*/ 469345 h 927414"/>
                  <a:gd name="connsiteX38" fmla="*/ 405338 w 3024845"/>
                  <a:gd name="connsiteY38" fmla="*/ 467454 h 927414"/>
                  <a:gd name="connsiteX39" fmla="*/ 405338 w 3024845"/>
                  <a:gd name="connsiteY39" fmla="*/ 454213 h 927414"/>
                  <a:gd name="connsiteX40" fmla="*/ 406098 w 3024845"/>
                  <a:gd name="connsiteY40" fmla="*/ 454213 h 927414"/>
                  <a:gd name="connsiteX41" fmla="*/ 411418 w 3024845"/>
                  <a:gd name="connsiteY41" fmla="*/ 454213 h 927414"/>
                  <a:gd name="connsiteX42" fmla="*/ 411418 w 3024845"/>
                  <a:gd name="connsiteY42" fmla="*/ 453132 h 927414"/>
                  <a:gd name="connsiteX43" fmla="*/ 411418 w 3024845"/>
                  <a:gd name="connsiteY43" fmla="*/ 445565 h 927414"/>
                  <a:gd name="connsiteX44" fmla="*/ 413445 w 3024845"/>
                  <a:gd name="connsiteY44" fmla="*/ 445565 h 927414"/>
                  <a:gd name="connsiteX45" fmla="*/ 427632 w 3024845"/>
                  <a:gd name="connsiteY45" fmla="*/ 445565 h 927414"/>
                  <a:gd name="connsiteX46" fmla="*/ 427632 w 3024845"/>
                  <a:gd name="connsiteY46" fmla="*/ 446646 h 927414"/>
                  <a:gd name="connsiteX47" fmla="*/ 427632 w 3024845"/>
                  <a:gd name="connsiteY47" fmla="*/ 454213 h 927414"/>
                  <a:gd name="connsiteX48" fmla="*/ 449925 w 3024845"/>
                  <a:gd name="connsiteY48" fmla="*/ 454213 h 927414"/>
                  <a:gd name="connsiteX49" fmla="*/ 449925 w 3024845"/>
                  <a:gd name="connsiteY49" fmla="*/ 452321 h 927414"/>
                  <a:gd name="connsiteX50" fmla="*/ 449925 w 3024845"/>
                  <a:gd name="connsiteY50" fmla="*/ 439080 h 927414"/>
                  <a:gd name="connsiteX51" fmla="*/ 451699 w 3024845"/>
                  <a:gd name="connsiteY51" fmla="*/ 439080 h 927414"/>
                  <a:gd name="connsiteX52" fmla="*/ 464112 w 3024845"/>
                  <a:gd name="connsiteY52" fmla="*/ 439080 h 927414"/>
                  <a:gd name="connsiteX53" fmla="*/ 464112 w 3024845"/>
                  <a:gd name="connsiteY53" fmla="*/ 462860 h 927414"/>
                  <a:gd name="connsiteX54" fmla="*/ 465126 w 3024845"/>
                  <a:gd name="connsiteY54" fmla="*/ 462860 h 927414"/>
                  <a:gd name="connsiteX55" fmla="*/ 472219 w 3024845"/>
                  <a:gd name="connsiteY55" fmla="*/ 462860 h 927414"/>
                  <a:gd name="connsiteX56" fmla="*/ 472219 w 3024845"/>
                  <a:gd name="connsiteY56" fmla="*/ 461779 h 927414"/>
                  <a:gd name="connsiteX57" fmla="*/ 472219 w 3024845"/>
                  <a:gd name="connsiteY57" fmla="*/ 454213 h 927414"/>
                  <a:gd name="connsiteX58" fmla="*/ 473992 w 3024845"/>
                  <a:gd name="connsiteY58" fmla="*/ 454213 h 927414"/>
                  <a:gd name="connsiteX59" fmla="*/ 486406 w 3024845"/>
                  <a:gd name="connsiteY59" fmla="*/ 454213 h 927414"/>
                  <a:gd name="connsiteX60" fmla="*/ 486406 w 3024845"/>
                  <a:gd name="connsiteY60" fmla="*/ 480154 h 927414"/>
                  <a:gd name="connsiteX61" fmla="*/ 488433 w 3024845"/>
                  <a:gd name="connsiteY61" fmla="*/ 480154 h 927414"/>
                  <a:gd name="connsiteX62" fmla="*/ 502619 w 3024845"/>
                  <a:gd name="connsiteY62" fmla="*/ 480154 h 927414"/>
                  <a:gd name="connsiteX63" fmla="*/ 502619 w 3024845"/>
                  <a:gd name="connsiteY63" fmla="*/ 481775 h 927414"/>
                  <a:gd name="connsiteX64" fmla="*/ 502619 w 3024845"/>
                  <a:gd name="connsiteY64" fmla="*/ 493125 h 927414"/>
                  <a:gd name="connsiteX65" fmla="*/ 503379 w 3024845"/>
                  <a:gd name="connsiteY65" fmla="*/ 493125 h 927414"/>
                  <a:gd name="connsiteX66" fmla="*/ 508700 w 3024845"/>
                  <a:gd name="connsiteY66" fmla="*/ 493125 h 927414"/>
                  <a:gd name="connsiteX67" fmla="*/ 508700 w 3024845"/>
                  <a:gd name="connsiteY67" fmla="*/ 492314 h 927414"/>
                  <a:gd name="connsiteX68" fmla="*/ 508700 w 3024845"/>
                  <a:gd name="connsiteY68" fmla="*/ 486639 h 927414"/>
                  <a:gd name="connsiteX69" fmla="*/ 539100 w 3024845"/>
                  <a:gd name="connsiteY69" fmla="*/ 486639 h 927414"/>
                  <a:gd name="connsiteX70" fmla="*/ 539100 w 3024845"/>
                  <a:gd name="connsiteY70" fmla="*/ 510419 h 927414"/>
                  <a:gd name="connsiteX71" fmla="*/ 540113 w 3024845"/>
                  <a:gd name="connsiteY71" fmla="*/ 510419 h 927414"/>
                  <a:gd name="connsiteX72" fmla="*/ 547207 w 3024845"/>
                  <a:gd name="connsiteY72" fmla="*/ 510419 h 927414"/>
                  <a:gd name="connsiteX73" fmla="*/ 547207 w 3024845"/>
                  <a:gd name="connsiteY73" fmla="*/ 511500 h 927414"/>
                  <a:gd name="connsiteX74" fmla="*/ 547207 w 3024845"/>
                  <a:gd name="connsiteY74" fmla="*/ 519066 h 927414"/>
                  <a:gd name="connsiteX75" fmla="*/ 547967 w 3024845"/>
                  <a:gd name="connsiteY75" fmla="*/ 519066 h 927414"/>
                  <a:gd name="connsiteX76" fmla="*/ 553287 w 3024845"/>
                  <a:gd name="connsiteY76" fmla="*/ 519066 h 927414"/>
                  <a:gd name="connsiteX77" fmla="*/ 553287 w 3024845"/>
                  <a:gd name="connsiteY77" fmla="*/ 516904 h 927414"/>
                  <a:gd name="connsiteX78" fmla="*/ 553287 w 3024845"/>
                  <a:gd name="connsiteY78" fmla="*/ 501772 h 927414"/>
                  <a:gd name="connsiteX79" fmla="*/ 554300 w 3024845"/>
                  <a:gd name="connsiteY79" fmla="*/ 501772 h 927414"/>
                  <a:gd name="connsiteX80" fmla="*/ 561394 w 3024845"/>
                  <a:gd name="connsiteY80" fmla="*/ 501772 h 927414"/>
                  <a:gd name="connsiteX81" fmla="*/ 561394 w 3024845"/>
                  <a:gd name="connsiteY81" fmla="*/ 502853 h 927414"/>
                  <a:gd name="connsiteX82" fmla="*/ 561394 w 3024845"/>
                  <a:gd name="connsiteY82" fmla="*/ 510419 h 927414"/>
                  <a:gd name="connsiteX83" fmla="*/ 566714 w 3024845"/>
                  <a:gd name="connsiteY83" fmla="*/ 508426 h 927414"/>
                  <a:gd name="connsiteX84" fmla="*/ 567474 w 3024845"/>
                  <a:gd name="connsiteY84" fmla="*/ 507446 h 927414"/>
                  <a:gd name="connsiteX85" fmla="*/ 567474 w 3024845"/>
                  <a:gd name="connsiteY85" fmla="*/ 501772 h 927414"/>
                  <a:gd name="connsiteX86" fmla="*/ 605981 w 3024845"/>
                  <a:gd name="connsiteY86" fmla="*/ 501772 h 927414"/>
                  <a:gd name="connsiteX87" fmla="*/ 605981 w 3024845"/>
                  <a:gd name="connsiteY87" fmla="*/ 525551 h 927414"/>
                  <a:gd name="connsiteX88" fmla="*/ 608007 w 3024845"/>
                  <a:gd name="connsiteY88" fmla="*/ 525551 h 927414"/>
                  <a:gd name="connsiteX89" fmla="*/ 622194 w 3024845"/>
                  <a:gd name="connsiteY89" fmla="*/ 525551 h 927414"/>
                  <a:gd name="connsiteX90" fmla="*/ 622194 w 3024845"/>
                  <a:gd name="connsiteY90" fmla="*/ 526632 h 927414"/>
                  <a:gd name="connsiteX91" fmla="*/ 622194 w 3024845"/>
                  <a:gd name="connsiteY91" fmla="*/ 534198 h 927414"/>
                  <a:gd name="connsiteX92" fmla="*/ 623968 w 3024845"/>
                  <a:gd name="connsiteY92" fmla="*/ 534198 h 927414"/>
                  <a:gd name="connsiteX93" fmla="*/ 636381 w 3024845"/>
                  <a:gd name="connsiteY93" fmla="*/ 534198 h 927414"/>
                  <a:gd name="connsiteX94" fmla="*/ 636381 w 3024845"/>
                  <a:gd name="connsiteY94" fmla="*/ 510419 h 927414"/>
                  <a:gd name="connsiteX95" fmla="*/ 637394 w 3024845"/>
                  <a:gd name="connsiteY95" fmla="*/ 510419 h 927414"/>
                  <a:gd name="connsiteX96" fmla="*/ 644488 w 3024845"/>
                  <a:gd name="connsiteY96" fmla="*/ 510419 h 927414"/>
                  <a:gd name="connsiteX97" fmla="*/ 644488 w 3024845"/>
                  <a:gd name="connsiteY97" fmla="*/ 477992 h 927414"/>
                  <a:gd name="connsiteX98" fmla="*/ 645501 w 3024845"/>
                  <a:gd name="connsiteY98" fmla="*/ 477992 h 927414"/>
                  <a:gd name="connsiteX99" fmla="*/ 652595 w 3024845"/>
                  <a:gd name="connsiteY99" fmla="*/ 477992 h 927414"/>
                  <a:gd name="connsiteX100" fmla="*/ 652595 w 3024845"/>
                  <a:gd name="connsiteY100" fmla="*/ 476101 h 927414"/>
                  <a:gd name="connsiteX101" fmla="*/ 652595 w 3024845"/>
                  <a:gd name="connsiteY101" fmla="*/ 462860 h 927414"/>
                  <a:gd name="connsiteX102" fmla="*/ 651328 w 3024845"/>
                  <a:gd name="connsiteY102" fmla="*/ 461238 h 927414"/>
                  <a:gd name="connsiteX103" fmla="*/ 656648 w 3024845"/>
                  <a:gd name="connsiteY103" fmla="*/ 449889 h 927414"/>
                  <a:gd name="connsiteX104" fmla="*/ 664755 w 3024845"/>
                  <a:gd name="connsiteY104" fmla="*/ 477992 h 927414"/>
                  <a:gd name="connsiteX105" fmla="*/ 665515 w 3024845"/>
                  <a:gd name="connsiteY105" fmla="*/ 477992 h 927414"/>
                  <a:gd name="connsiteX106" fmla="*/ 670835 w 3024845"/>
                  <a:gd name="connsiteY106" fmla="*/ 477992 h 927414"/>
                  <a:gd name="connsiteX107" fmla="*/ 670835 w 3024845"/>
                  <a:gd name="connsiteY107" fmla="*/ 372065 h 927414"/>
                  <a:gd name="connsiteX108" fmla="*/ 672355 w 3024845"/>
                  <a:gd name="connsiteY108" fmla="*/ 372065 h 927414"/>
                  <a:gd name="connsiteX109" fmla="*/ 682995 w 3024845"/>
                  <a:gd name="connsiteY109" fmla="*/ 372065 h 927414"/>
                  <a:gd name="connsiteX110" fmla="*/ 682995 w 3024845"/>
                  <a:gd name="connsiteY110" fmla="*/ 324506 h 927414"/>
                  <a:gd name="connsiteX111" fmla="*/ 709342 w 3024845"/>
                  <a:gd name="connsiteY111" fmla="*/ 324506 h 927414"/>
                  <a:gd name="connsiteX112" fmla="*/ 709342 w 3024845"/>
                  <a:gd name="connsiteY112" fmla="*/ 302888 h 927414"/>
                  <a:gd name="connsiteX113" fmla="*/ 743796 w 3024845"/>
                  <a:gd name="connsiteY113" fmla="*/ 302888 h 927414"/>
                  <a:gd name="connsiteX114" fmla="*/ 743796 w 3024845"/>
                  <a:gd name="connsiteY114" fmla="*/ 305320 h 927414"/>
                  <a:gd name="connsiteX115" fmla="*/ 743796 w 3024845"/>
                  <a:gd name="connsiteY115" fmla="*/ 322344 h 927414"/>
                  <a:gd name="connsiteX116" fmla="*/ 746076 w 3024845"/>
                  <a:gd name="connsiteY116" fmla="*/ 322344 h 927414"/>
                  <a:gd name="connsiteX117" fmla="*/ 762036 w 3024845"/>
                  <a:gd name="connsiteY117" fmla="*/ 322344 h 927414"/>
                  <a:gd name="connsiteX118" fmla="*/ 762036 w 3024845"/>
                  <a:gd name="connsiteY118" fmla="*/ 369903 h 927414"/>
                  <a:gd name="connsiteX119" fmla="*/ 763049 w 3024845"/>
                  <a:gd name="connsiteY119" fmla="*/ 369903 h 927414"/>
                  <a:gd name="connsiteX120" fmla="*/ 770143 w 3024845"/>
                  <a:gd name="connsiteY120" fmla="*/ 369903 h 927414"/>
                  <a:gd name="connsiteX121" fmla="*/ 784330 w 3024845"/>
                  <a:gd name="connsiteY121" fmla="*/ 374227 h 927414"/>
                  <a:gd name="connsiteX122" fmla="*/ 784330 w 3024845"/>
                  <a:gd name="connsiteY122" fmla="*/ 413139 h 927414"/>
                  <a:gd name="connsiteX123" fmla="*/ 785343 w 3024845"/>
                  <a:gd name="connsiteY123" fmla="*/ 413139 h 927414"/>
                  <a:gd name="connsiteX124" fmla="*/ 792436 w 3024845"/>
                  <a:gd name="connsiteY124" fmla="*/ 413139 h 927414"/>
                  <a:gd name="connsiteX125" fmla="*/ 792436 w 3024845"/>
                  <a:gd name="connsiteY125" fmla="*/ 414760 h 927414"/>
                  <a:gd name="connsiteX126" fmla="*/ 792436 w 3024845"/>
                  <a:gd name="connsiteY126" fmla="*/ 426109 h 927414"/>
                  <a:gd name="connsiteX127" fmla="*/ 794463 w 3024845"/>
                  <a:gd name="connsiteY127" fmla="*/ 426109 h 927414"/>
                  <a:gd name="connsiteX128" fmla="*/ 808650 w 3024845"/>
                  <a:gd name="connsiteY128" fmla="*/ 426109 h 927414"/>
                  <a:gd name="connsiteX129" fmla="*/ 814730 w 3024845"/>
                  <a:gd name="connsiteY129" fmla="*/ 432595 h 927414"/>
                  <a:gd name="connsiteX130" fmla="*/ 814730 w 3024845"/>
                  <a:gd name="connsiteY130" fmla="*/ 454213 h 927414"/>
                  <a:gd name="connsiteX131" fmla="*/ 817010 w 3024845"/>
                  <a:gd name="connsiteY131" fmla="*/ 454213 h 927414"/>
                  <a:gd name="connsiteX132" fmla="*/ 832970 w 3024845"/>
                  <a:gd name="connsiteY132" fmla="*/ 454213 h 927414"/>
                  <a:gd name="connsiteX133" fmla="*/ 832970 w 3024845"/>
                  <a:gd name="connsiteY133" fmla="*/ 455293 h 927414"/>
                  <a:gd name="connsiteX134" fmla="*/ 832970 w 3024845"/>
                  <a:gd name="connsiteY134" fmla="*/ 462860 h 927414"/>
                  <a:gd name="connsiteX135" fmla="*/ 834237 w 3024845"/>
                  <a:gd name="connsiteY135" fmla="*/ 462860 h 927414"/>
                  <a:gd name="connsiteX136" fmla="*/ 843104 w 3024845"/>
                  <a:gd name="connsiteY136" fmla="*/ 462860 h 927414"/>
                  <a:gd name="connsiteX137" fmla="*/ 843104 w 3024845"/>
                  <a:gd name="connsiteY137" fmla="*/ 465021 h 927414"/>
                  <a:gd name="connsiteX138" fmla="*/ 843104 w 3024845"/>
                  <a:gd name="connsiteY138" fmla="*/ 480154 h 927414"/>
                  <a:gd name="connsiteX139" fmla="*/ 847157 w 3024845"/>
                  <a:gd name="connsiteY139" fmla="*/ 478262 h 927414"/>
                  <a:gd name="connsiteX140" fmla="*/ 847157 w 3024845"/>
                  <a:gd name="connsiteY140" fmla="*/ 465021 h 927414"/>
                  <a:gd name="connsiteX141" fmla="*/ 848170 w 3024845"/>
                  <a:gd name="connsiteY141" fmla="*/ 465021 h 927414"/>
                  <a:gd name="connsiteX142" fmla="*/ 855264 w 3024845"/>
                  <a:gd name="connsiteY142" fmla="*/ 465021 h 927414"/>
                  <a:gd name="connsiteX143" fmla="*/ 855264 w 3024845"/>
                  <a:gd name="connsiteY143" fmla="*/ 466643 h 927414"/>
                  <a:gd name="connsiteX144" fmla="*/ 855264 w 3024845"/>
                  <a:gd name="connsiteY144" fmla="*/ 477992 h 927414"/>
                  <a:gd name="connsiteX145" fmla="*/ 856024 w 3024845"/>
                  <a:gd name="connsiteY145" fmla="*/ 477992 h 927414"/>
                  <a:gd name="connsiteX146" fmla="*/ 861344 w 3024845"/>
                  <a:gd name="connsiteY146" fmla="*/ 477992 h 927414"/>
                  <a:gd name="connsiteX147" fmla="*/ 909984 w 3024845"/>
                  <a:gd name="connsiteY147" fmla="*/ 473669 h 927414"/>
                  <a:gd name="connsiteX148" fmla="*/ 909984 w 3024845"/>
                  <a:gd name="connsiteY148" fmla="*/ 475020 h 927414"/>
                  <a:gd name="connsiteX149" fmla="*/ 909984 w 3024845"/>
                  <a:gd name="connsiteY149" fmla="*/ 484477 h 927414"/>
                  <a:gd name="connsiteX150" fmla="*/ 910744 w 3024845"/>
                  <a:gd name="connsiteY150" fmla="*/ 484477 h 927414"/>
                  <a:gd name="connsiteX151" fmla="*/ 916065 w 3024845"/>
                  <a:gd name="connsiteY151" fmla="*/ 484477 h 927414"/>
                  <a:gd name="connsiteX152" fmla="*/ 916065 w 3024845"/>
                  <a:gd name="connsiteY152" fmla="*/ 486639 h 927414"/>
                  <a:gd name="connsiteX153" fmla="*/ 916065 w 3024845"/>
                  <a:gd name="connsiteY153" fmla="*/ 501772 h 927414"/>
                  <a:gd name="connsiteX154" fmla="*/ 918091 w 3024845"/>
                  <a:gd name="connsiteY154" fmla="*/ 500421 h 927414"/>
                  <a:gd name="connsiteX155" fmla="*/ 932278 w 3024845"/>
                  <a:gd name="connsiteY155" fmla="*/ 490963 h 927414"/>
                  <a:gd name="connsiteX156" fmla="*/ 938358 w 3024845"/>
                  <a:gd name="connsiteY156" fmla="*/ 449889 h 927414"/>
                  <a:gd name="connsiteX157" fmla="*/ 939118 w 3024845"/>
                  <a:gd name="connsiteY157" fmla="*/ 449619 h 927414"/>
                  <a:gd name="connsiteX158" fmla="*/ 944438 w 3024845"/>
                  <a:gd name="connsiteY158" fmla="*/ 447727 h 927414"/>
                  <a:gd name="connsiteX159" fmla="*/ 946465 w 3024845"/>
                  <a:gd name="connsiteY159" fmla="*/ 378550 h 927414"/>
                  <a:gd name="connsiteX160" fmla="*/ 948492 w 3024845"/>
                  <a:gd name="connsiteY160" fmla="*/ 447727 h 927414"/>
                  <a:gd name="connsiteX161" fmla="*/ 949252 w 3024845"/>
                  <a:gd name="connsiteY161" fmla="*/ 447997 h 927414"/>
                  <a:gd name="connsiteX162" fmla="*/ 954572 w 3024845"/>
                  <a:gd name="connsiteY162" fmla="*/ 449889 h 927414"/>
                  <a:gd name="connsiteX163" fmla="*/ 954572 w 3024845"/>
                  <a:gd name="connsiteY163" fmla="*/ 363418 h 927414"/>
                  <a:gd name="connsiteX164" fmla="*/ 958625 w 3024845"/>
                  <a:gd name="connsiteY164" fmla="*/ 330991 h 927414"/>
                  <a:gd name="connsiteX165" fmla="*/ 997132 w 3024845"/>
                  <a:gd name="connsiteY165" fmla="*/ 330991 h 927414"/>
                  <a:gd name="connsiteX166" fmla="*/ 997132 w 3024845"/>
                  <a:gd name="connsiteY166" fmla="*/ 363418 h 927414"/>
                  <a:gd name="connsiteX167" fmla="*/ 997892 w 3024845"/>
                  <a:gd name="connsiteY167" fmla="*/ 363418 h 927414"/>
                  <a:gd name="connsiteX168" fmla="*/ 1003212 w 3024845"/>
                  <a:gd name="connsiteY168" fmla="*/ 363418 h 927414"/>
                  <a:gd name="connsiteX169" fmla="*/ 1003212 w 3024845"/>
                  <a:gd name="connsiteY169" fmla="*/ 281270 h 927414"/>
                  <a:gd name="connsiteX170" fmla="*/ 1004986 w 3024845"/>
                  <a:gd name="connsiteY170" fmla="*/ 281270 h 927414"/>
                  <a:gd name="connsiteX171" fmla="*/ 1017399 w 3024845"/>
                  <a:gd name="connsiteY171" fmla="*/ 281270 h 927414"/>
                  <a:gd name="connsiteX172" fmla="*/ 1017399 w 3024845"/>
                  <a:gd name="connsiteY172" fmla="*/ 279379 h 927414"/>
                  <a:gd name="connsiteX173" fmla="*/ 1017399 w 3024845"/>
                  <a:gd name="connsiteY173" fmla="*/ 266138 h 927414"/>
                  <a:gd name="connsiteX174" fmla="*/ 1039693 w 3024845"/>
                  <a:gd name="connsiteY174" fmla="*/ 266138 h 927414"/>
                  <a:gd name="connsiteX175" fmla="*/ 1039693 w 3024845"/>
                  <a:gd name="connsiteY175" fmla="*/ 265057 h 927414"/>
                  <a:gd name="connsiteX176" fmla="*/ 1039693 w 3024845"/>
                  <a:gd name="connsiteY176" fmla="*/ 257491 h 927414"/>
                  <a:gd name="connsiteX177" fmla="*/ 1041466 w 3024845"/>
                  <a:gd name="connsiteY177" fmla="*/ 257491 h 927414"/>
                  <a:gd name="connsiteX178" fmla="*/ 1053880 w 3024845"/>
                  <a:gd name="connsiteY178" fmla="*/ 257491 h 927414"/>
                  <a:gd name="connsiteX179" fmla="*/ 1053880 w 3024845"/>
                  <a:gd name="connsiteY179" fmla="*/ 258572 h 927414"/>
                  <a:gd name="connsiteX180" fmla="*/ 1053880 w 3024845"/>
                  <a:gd name="connsiteY180" fmla="*/ 266138 h 927414"/>
                  <a:gd name="connsiteX181" fmla="*/ 1054640 w 3024845"/>
                  <a:gd name="connsiteY181" fmla="*/ 266138 h 927414"/>
                  <a:gd name="connsiteX182" fmla="*/ 1059960 w 3024845"/>
                  <a:gd name="connsiteY182" fmla="*/ 266138 h 927414"/>
                  <a:gd name="connsiteX183" fmla="*/ 1070093 w 3024845"/>
                  <a:gd name="connsiteY183" fmla="*/ 261814 h 927414"/>
                  <a:gd name="connsiteX184" fmla="*/ 1074146 w 3024845"/>
                  <a:gd name="connsiteY184" fmla="*/ 265057 h 927414"/>
                  <a:gd name="connsiteX185" fmla="*/ 1074146 w 3024845"/>
                  <a:gd name="connsiteY185" fmla="*/ 257491 h 927414"/>
                  <a:gd name="connsiteX186" fmla="*/ 1076426 w 3024845"/>
                  <a:gd name="connsiteY186" fmla="*/ 257491 h 927414"/>
                  <a:gd name="connsiteX187" fmla="*/ 1092387 w 3024845"/>
                  <a:gd name="connsiteY187" fmla="*/ 257491 h 927414"/>
                  <a:gd name="connsiteX188" fmla="*/ 1092387 w 3024845"/>
                  <a:gd name="connsiteY188" fmla="*/ 258572 h 927414"/>
                  <a:gd name="connsiteX189" fmla="*/ 1092387 w 3024845"/>
                  <a:gd name="connsiteY189" fmla="*/ 266138 h 927414"/>
                  <a:gd name="connsiteX190" fmla="*/ 1122787 w 3024845"/>
                  <a:gd name="connsiteY190" fmla="*/ 266138 h 927414"/>
                  <a:gd name="connsiteX191" fmla="*/ 1122787 w 3024845"/>
                  <a:gd name="connsiteY191" fmla="*/ 267759 h 927414"/>
                  <a:gd name="connsiteX192" fmla="*/ 1122787 w 3024845"/>
                  <a:gd name="connsiteY192" fmla="*/ 279109 h 927414"/>
                  <a:gd name="connsiteX193" fmla="*/ 1149134 w 3024845"/>
                  <a:gd name="connsiteY193" fmla="*/ 279109 h 927414"/>
                  <a:gd name="connsiteX194" fmla="*/ 1149134 w 3024845"/>
                  <a:gd name="connsiteY194" fmla="*/ 309373 h 927414"/>
                  <a:gd name="connsiteX195" fmla="*/ 1149894 w 3024845"/>
                  <a:gd name="connsiteY195" fmla="*/ 309373 h 927414"/>
                  <a:gd name="connsiteX196" fmla="*/ 1155214 w 3024845"/>
                  <a:gd name="connsiteY196" fmla="*/ 309373 h 927414"/>
                  <a:gd name="connsiteX197" fmla="*/ 1155214 w 3024845"/>
                  <a:gd name="connsiteY197" fmla="*/ 310454 h 927414"/>
                  <a:gd name="connsiteX198" fmla="*/ 1155214 w 3024845"/>
                  <a:gd name="connsiteY198" fmla="*/ 318021 h 927414"/>
                  <a:gd name="connsiteX199" fmla="*/ 1159268 w 3024845"/>
                  <a:gd name="connsiteY199" fmla="*/ 348285 h 927414"/>
                  <a:gd name="connsiteX200" fmla="*/ 1160028 w 3024845"/>
                  <a:gd name="connsiteY200" fmla="*/ 348285 h 927414"/>
                  <a:gd name="connsiteX201" fmla="*/ 1165348 w 3024845"/>
                  <a:gd name="connsiteY201" fmla="*/ 348285 h 927414"/>
                  <a:gd name="connsiteX202" fmla="*/ 1165348 w 3024845"/>
                  <a:gd name="connsiteY202" fmla="*/ 349096 h 927414"/>
                  <a:gd name="connsiteX203" fmla="*/ 1165348 w 3024845"/>
                  <a:gd name="connsiteY203" fmla="*/ 354771 h 927414"/>
                  <a:gd name="connsiteX204" fmla="*/ 1166361 w 3024845"/>
                  <a:gd name="connsiteY204" fmla="*/ 354771 h 927414"/>
                  <a:gd name="connsiteX205" fmla="*/ 1173454 w 3024845"/>
                  <a:gd name="connsiteY205" fmla="*/ 354771 h 927414"/>
                  <a:gd name="connsiteX206" fmla="*/ 1173454 w 3024845"/>
                  <a:gd name="connsiteY206" fmla="*/ 385036 h 927414"/>
                  <a:gd name="connsiteX207" fmla="*/ 1175481 w 3024845"/>
                  <a:gd name="connsiteY207" fmla="*/ 385036 h 927414"/>
                  <a:gd name="connsiteX208" fmla="*/ 1189668 w 3024845"/>
                  <a:gd name="connsiteY208" fmla="*/ 385036 h 927414"/>
                  <a:gd name="connsiteX209" fmla="*/ 1189668 w 3024845"/>
                  <a:gd name="connsiteY209" fmla="*/ 408815 h 927414"/>
                  <a:gd name="connsiteX210" fmla="*/ 1191695 w 3024845"/>
                  <a:gd name="connsiteY210" fmla="*/ 410436 h 927414"/>
                  <a:gd name="connsiteX211" fmla="*/ 1191695 w 3024845"/>
                  <a:gd name="connsiteY211" fmla="*/ 421786 h 927414"/>
                  <a:gd name="connsiteX212" fmla="*/ 1192455 w 3024845"/>
                  <a:gd name="connsiteY212" fmla="*/ 421786 h 927414"/>
                  <a:gd name="connsiteX213" fmla="*/ 1197775 w 3024845"/>
                  <a:gd name="connsiteY213" fmla="*/ 421786 h 927414"/>
                  <a:gd name="connsiteX214" fmla="*/ 1197775 w 3024845"/>
                  <a:gd name="connsiteY214" fmla="*/ 445565 h 927414"/>
                  <a:gd name="connsiteX215" fmla="*/ 1199041 w 3024845"/>
                  <a:gd name="connsiteY215" fmla="*/ 445565 h 927414"/>
                  <a:gd name="connsiteX216" fmla="*/ 1207908 w 3024845"/>
                  <a:gd name="connsiteY216" fmla="*/ 445565 h 927414"/>
                  <a:gd name="connsiteX217" fmla="*/ 1209935 w 3024845"/>
                  <a:gd name="connsiteY217" fmla="*/ 449619 h 927414"/>
                  <a:gd name="connsiteX218" fmla="*/ 1209935 w 3024845"/>
                  <a:gd name="connsiteY218" fmla="*/ 462860 h 927414"/>
                  <a:gd name="connsiteX219" fmla="*/ 1211455 w 3024845"/>
                  <a:gd name="connsiteY219" fmla="*/ 460968 h 927414"/>
                  <a:gd name="connsiteX220" fmla="*/ 1222095 w 3024845"/>
                  <a:gd name="connsiteY220" fmla="*/ 447727 h 927414"/>
                  <a:gd name="connsiteX221" fmla="*/ 1250469 w 3024845"/>
                  <a:gd name="connsiteY221" fmla="*/ 447727 h 927414"/>
                  <a:gd name="connsiteX222" fmla="*/ 1250469 w 3024845"/>
                  <a:gd name="connsiteY222" fmla="*/ 534198 h 927414"/>
                  <a:gd name="connsiteX223" fmla="*/ 1251229 w 3024845"/>
                  <a:gd name="connsiteY223" fmla="*/ 534198 h 927414"/>
                  <a:gd name="connsiteX224" fmla="*/ 1256549 w 3024845"/>
                  <a:gd name="connsiteY224" fmla="*/ 534198 h 927414"/>
                  <a:gd name="connsiteX225" fmla="*/ 1257309 w 3024845"/>
                  <a:gd name="connsiteY225" fmla="*/ 532847 h 927414"/>
                  <a:gd name="connsiteX226" fmla="*/ 1262629 w 3024845"/>
                  <a:gd name="connsiteY226" fmla="*/ 523389 h 927414"/>
                  <a:gd name="connsiteX227" fmla="*/ 1262629 w 3024845"/>
                  <a:gd name="connsiteY227" fmla="*/ 525281 h 927414"/>
                  <a:gd name="connsiteX228" fmla="*/ 1262629 w 3024845"/>
                  <a:gd name="connsiteY228" fmla="*/ 538522 h 927414"/>
                  <a:gd name="connsiteX229" fmla="*/ 1266682 w 3024845"/>
                  <a:gd name="connsiteY229" fmla="*/ 493125 h 927414"/>
                  <a:gd name="connsiteX230" fmla="*/ 1267442 w 3024845"/>
                  <a:gd name="connsiteY230" fmla="*/ 493125 h 927414"/>
                  <a:gd name="connsiteX231" fmla="*/ 1272762 w 3024845"/>
                  <a:gd name="connsiteY231" fmla="*/ 493125 h 927414"/>
                  <a:gd name="connsiteX232" fmla="*/ 1272762 w 3024845"/>
                  <a:gd name="connsiteY232" fmla="*/ 428271 h 927414"/>
                  <a:gd name="connsiteX233" fmla="*/ 1273776 w 3024845"/>
                  <a:gd name="connsiteY233" fmla="*/ 428271 h 927414"/>
                  <a:gd name="connsiteX234" fmla="*/ 1280869 w 3024845"/>
                  <a:gd name="connsiteY234" fmla="*/ 428271 h 927414"/>
                  <a:gd name="connsiteX235" fmla="*/ 1293029 w 3024845"/>
                  <a:gd name="connsiteY235" fmla="*/ 385036 h 927414"/>
                  <a:gd name="connsiteX236" fmla="*/ 1294296 w 3024845"/>
                  <a:gd name="connsiteY236" fmla="*/ 385036 h 927414"/>
                  <a:gd name="connsiteX237" fmla="*/ 1303163 w 3024845"/>
                  <a:gd name="connsiteY237" fmla="*/ 385036 h 927414"/>
                  <a:gd name="connsiteX238" fmla="*/ 1313296 w 3024845"/>
                  <a:gd name="connsiteY238" fmla="*/ 428271 h 927414"/>
                  <a:gd name="connsiteX239" fmla="*/ 1314309 w 3024845"/>
                  <a:gd name="connsiteY239" fmla="*/ 428271 h 927414"/>
                  <a:gd name="connsiteX240" fmla="*/ 1321403 w 3024845"/>
                  <a:gd name="connsiteY240" fmla="*/ 428271 h 927414"/>
                  <a:gd name="connsiteX241" fmla="*/ 1321403 w 3024845"/>
                  <a:gd name="connsiteY241" fmla="*/ 467183 h 927414"/>
                  <a:gd name="connsiteX242" fmla="*/ 1323176 w 3024845"/>
                  <a:gd name="connsiteY242" fmla="*/ 467183 h 927414"/>
                  <a:gd name="connsiteX243" fmla="*/ 1335590 w 3024845"/>
                  <a:gd name="connsiteY243" fmla="*/ 467183 h 927414"/>
                  <a:gd name="connsiteX244" fmla="*/ 1335590 w 3024845"/>
                  <a:gd name="connsiteY244" fmla="*/ 469345 h 927414"/>
                  <a:gd name="connsiteX245" fmla="*/ 1335590 w 3024845"/>
                  <a:gd name="connsiteY245" fmla="*/ 484477 h 927414"/>
                  <a:gd name="connsiteX246" fmla="*/ 1339643 w 3024845"/>
                  <a:gd name="connsiteY246" fmla="*/ 482316 h 927414"/>
                  <a:gd name="connsiteX247" fmla="*/ 1339643 w 3024845"/>
                  <a:gd name="connsiteY247" fmla="*/ 467183 h 927414"/>
                  <a:gd name="connsiteX248" fmla="*/ 1341163 w 3024845"/>
                  <a:gd name="connsiteY248" fmla="*/ 467183 h 927414"/>
                  <a:gd name="connsiteX249" fmla="*/ 1351803 w 3024845"/>
                  <a:gd name="connsiteY249" fmla="*/ 467183 h 927414"/>
                  <a:gd name="connsiteX250" fmla="*/ 1351803 w 3024845"/>
                  <a:gd name="connsiteY250" fmla="*/ 468804 h 927414"/>
                  <a:gd name="connsiteX251" fmla="*/ 1351803 w 3024845"/>
                  <a:gd name="connsiteY251" fmla="*/ 480154 h 927414"/>
                  <a:gd name="connsiteX252" fmla="*/ 1382204 w 3024845"/>
                  <a:gd name="connsiteY252" fmla="*/ 480154 h 927414"/>
                  <a:gd name="connsiteX253" fmla="*/ 1382204 w 3024845"/>
                  <a:gd name="connsiteY253" fmla="*/ 443404 h 927414"/>
                  <a:gd name="connsiteX254" fmla="*/ 1383470 w 3024845"/>
                  <a:gd name="connsiteY254" fmla="*/ 443404 h 927414"/>
                  <a:gd name="connsiteX255" fmla="*/ 1392337 w 3024845"/>
                  <a:gd name="connsiteY255" fmla="*/ 443404 h 927414"/>
                  <a:gd name="connsiteX256" fmla="*/ 1392337 w 3024845"/>
                  <a:gd name="connsiteY256" fmla="*/ 465021 h 927414"/>
                  <a:gd name="connsiteX257" fmla="*/ 1394364 w 3024845"/>
                  <a:gd name="connsiteY257" fmla="*/ 432595 h 927414"/>
                  <a:gd name="connsiteX258" fmla="*/ 1416657 w 3024845"/>
                  <a:gd name="connsiteY258" fmla="*/ 432595 h 927414"/>
                  <a:gd name="connsiteX259" fmla="*/ 1416657 w 3024845"/>
                  <a:gd name="connsiteY259" fmla="*/ 430973 h 927414"/>
                  <a:gd name="connsiteX260" fmla="*/ 1416657 w 3024845"/>
                  <a:gd name="connsiteY260" fmla="*/ 419624 h 927414"/>
                  <a:gd name="connsiteX261" fmla="*/ 1417417 w 3024845"/>
                  <a:gd name="connsiteY261" fmla="*/ 419624 h 927414"/>
                  <a:gd name="connsiteX262" fmla="*/ 1422737 w 3024845"/>
                  <a:gd name="connsiteY262" fmla="*/ 419624 h 927414"/>
                  <a:gd name="connsiteX263" fmla="*/ 1422737 w 3024845"/>
                  <a:gd name="connsiteY263" fmla="*/ 417733 h 927414"/>
                  <a:gd name="connsiteX264" fmla="*/ 1422737 w 3024845"/>
                  <a:gd name="connsiteY264" fmla="*/ 404492 h 927414"/>
                  <a:gd name="connsiteX265" fmla="*/ 1426791 w 3024845"/>
                  <a:gd name="connsiteY265" fmla="*/ 410977 h 927414"/>
                  <a:gd name="connsiteX266" fmla="*/ 1429071 w 3024845"/>
                  <a:gd name="connsiteY266" fmla="*/ 410977 h 927414"/>
                  <a:gd name="connsiteX267" fmla="*/ 1445031 w 3024845"/>
                  <a:gd name="connsiteY267" fmla="*/ 410977 h 927414"/>
                  <a:gd name="connsiteX268" fmla="*/ 1445031 w 3024845"/>
                  <a:gd name="connsiteY268" fmla="*/ 410166 h 927414"/>
                  <a:gd name="connsiteX269" fmla="*/ 1445031 w 3024845"/>
                  <a:gd name="connsiteY269" fmla="*/ 404492 h 927414"/>
                  <a:gd name="connsiteX270" fmla="*/ 1445791 w 3024845"/>
                  <a:gd name="connsiteY270" fmla="*/ 404492 h 927414"/>
                  <a:gd name="connsiteX271" fmla="*/ 1451111 w 3024845"/>
                  <a:gd name="connsiteY271" fmla="*/ 404492 h 927414"/>
                  <a:gd name="connsiteX272" fmla="*/ 1451111 w 3024845"/>
                  <a:gd name="connsiteY272" fmla="*/ 405843 h 927414"/>
                  <a:gd name="connsiteX273" fmla="*/ 1451111 w 3024845"/>
                  <a:gd name="connsiteY273" fmla="*/ 415301 h 927414"/>
                  <a:gd name="connsiteX274" fmla="*/ 1489618 w 3024845"/>
                  <a:gd name="connsiteY274" fmla="*/ 415301 h 927414"/>
                  <a:gd name="connsiteX275" fmla="*/ 1489618 w 3024845"/>
                  <a:gd name="connsiteY275" fmla="*/ 553654 h 927414"/>
                  <a:gd name="connsiteX276" fmla="*/ 1491138 w 3024845"/>
                  <a:gd name="connsiteY276" fmla="*/ 553654 h 927414"/>
                  <a:gd name="connsiteX277" fmla="*/ 1501778 w 3024845"/>
                  <a:gd name="connsiteY277" fmla="*/ 553654 h 927414"/>
                  <a:gd name="connsiteX278" fmla="*/ 1501778 w 3024845"/>
                  <a:gd name="connsiteY278" fmla="*/ 540684 h 927414"/>
                  <a:gd name="connsiteX279" fmla="*/ 1505832 w 3024845"/>
                  <a:gd name="connsiteY279" fmla="*/ 540684 h 927414"/>
                  <a:gd name="connsiteX280" fmla="*/ 1505832 w 3024845"/>
                  <a:gd name="connsiteY280" fmla="*/ 553654 h 927414"/>
                  <a:gd name="connsiteX281" fmla="*/ 1536232 w 3024845"/>
                  <a:gd name="connsiteY281" fmla="*/ 553654 h 927414"/>
                  <a:gd name="connsiteX282" fmla="*/ 1536232 w 3024845"/>
                  <a:gd name="connsiteY282" fmla="*/ 523389 h 927414"/>
                  <a:gd name="connsiteX283" fmla="*/ 1548392 w 3024845"/>
                  <a:gd name="connsiteY283" fmla="*/ 523389 h 927414"/>
                  <a:gd name="connsiteX284" fmla="*/ 1560552 w 3024845"/>
                  <a:gd name="connsiteY284" fmla="*/ 521228 h 927414"/>
                  <a:gd name="connsiteX285" fmla="*/ 1564606 w 3024845"/>
                  <a:gd name="connsiteY285" fmla="*/ 523389 h 927414"/>
                  <a:gd name="connsiteX286" fmla="*/ 1574739 w 3024845"/>
                  <a:gd name="connsiteY286" fmla="*/ 523389 h 927414"/>
                  <a:gd name="connsiteX287" fmla="*/ 1574739 w 3024845"/>
                  <a:gd name="connsiteY287" fmla="*/ 553654 h 927414"/>
                  <a:gd name="connsiteX288" fmla="*/ 1582846 w 3024845"/>
                  <a:gd name="connsiteY288" fmla="*/ 553654 h 927414"/>
                  <a:gd name="connsiteX289" fmla="*/ 1582846 w 3024845"/>
                  <a:gd name="connsiteY289" fmla="*/ 570949 h 927414"/>
                  <a:gd name="connsiteX290" fmla="*/ 1592182 w 3024845"/>
                  <a:gd name="connsiteY290" fmla="*/ 571854 h 927414"/>
                  <a:gd name="connsiteX291" fmla="*/ 1605140 w 3024845"/>
                  <a:gd name="connsiteY291" fmla="*/ 571854 h 927414"/>
                  <a:gd name="connsiteX292" fmla="*/ 1605140 w 3024845"/>
                  <a:gd name="connsiteY292" fmla="*/ 555816 h 927414"/>
                  <a:gd name="connsiteX293" fmla="*/ 1673096 w 3024845"/>
                  <a:gd name="connsiteY293" fmla="*/ 555816 h 927414"/>
                  <a:gd name="connsiteX294" fmla="*/ 1673096 w 3024845"/>
                  <a:gd name="connsiteY294" fmla="*/ 470563 h 927414"/>
                  <a:gd name="connsiteX295" fmla="*/ 1745104 w 3024845"/>
                  <a:gd name="connsiteY295" fmla="*/ 470563 h 927414"/>
                  <a:gd name="connsiteX296" fmla="*/ 1745104 w 3024845"/>
                  <a:gd name="connsiteY296" fmla="*/ 549331 h 927414"/>
                  <a:gd name="connsiteX297" fmla="*/ 1747008 w 3024845"/>
                  <a:gd name="connsiteY297" fmla="*/ 549331 h 927414"/>
                  <a:gd name="connsiteX298" fmla="*/ 1748250 w 3024845"/>
                  <a:gd name="connsiteY298" fmla="*/ 571854 h 927414"/>
                  <a:gd name="connsiteX299" fmla="*/ 1757926 w 3024845"/>
                  <a:gd name="connsiteY299" fmla="*/ 571854 h 927414"/>
                  <a:gd name="connsiteX300" fmla="*/ 1759168 w 3024845"/>
                  <a:gd name="connsiteY300" fmla="*/ 549331 h 927414"/>
                  <a:gd name="connsiteX301" fmla="*/ 1765248 w 3024845"/>
                  <a:gd name="connsiteY301" fmla="*/ 549331 h 927414"/>
                  <a:gd name="connsiteX302" fmla="*/ 1766490 w 3024845"/>
                  <a:gd name="connsiteY302" fmla="*/ 571854 h 927414"/>
                  <a:gd name="connsiteX303" fmla="*/ 1817112 w 3024845"/>
                  <a:gd name="connsiteY303" fmla="*/ 571854 h 927414"/>
                  <a:gd name="connsiteX304" fmla="*/ 1817112 w 3024845"/>
                  <a:gd name="connsiteY304" fmla="*/ 408826 h 927414"/>
                  <a:gd name="connsiteX305" fmla="*/ 2014439 w 3024845"/>
                  <a:gd name="connsiteY305" fmla="*/ 408826 h 927414"/>
                  <a:gd name="connsiteX306" fmla="*/ 2014439 w 3024845"/>
                  <a:gd name="connsiteY306" fmla="*/ 571854 h 927414"/>
                  <a:gd name="connsiteX307" fmla="*/ 2033136 w 3024845"/>
                  <a:gd name="connsiteY307" fmla="*/ 571854 h 927414"/>
                  <a:gd name="connsiteX308" fmla="*/ 2033136 w 3024845"/>
                  <a:gd name="connsiteY308" fmla="*/ 489161 h 927414"/>
                  <a:gd name="connsiteX309" fmla="*/ 2128256 w 3024845"/>
                  <a:gd name="connsiteY309" fmla="*/ 489161 h 927414"/>
                  <a:gd name="connsiteX310" fmla="*/ 2146266 w 3024845"/>
                  <a:gd name="connsiteY310" fmla="*/ 239 h 927414"/>
                  <a:gd name="connsiteX311" fmla="*/ 2180720 w 3024845"/>
                  <a:gd name="connsiteY311" fmla="*/ 423948 h 927414"/>
                  <a:gd name="connsiteX312" fmla="*/ 2245574 w 3024845"/>
                  <a:gd name="connsiteY312" fmla="*/ 423948 h 927414"/>
                  <a:gd name="connsiteX313" fmla="*/ 2245574 w 3024845"/>
                  <a:gd name="connsiteY313" fmla="*/ 499610 h 927414"/>
                  <a:gd name="connsiteX314" fmla="*/ 2253681 w 3024845"/>
                  <a:gd name="connsiteY314" fmla="*/ 499610 h 927414"/>
                  <a:gd name="connsiteX315" fmla="*/ 2255708 w 3024845"/>
                  <a:gd name="connsiteY315" fmla="*/ 493125 h 927414"/>
                  <a:gd name="connsiteX316" fmla="*/ 2261788 w 3024845"/>
                  <a:gd name="connsiteY316" fmla="*/ 493125 h 927414"/>
                  <a:gd name="connsiteX317" fmla="*/ 2263815 w 3024845"/>
                  <a:gd name="connsiteY317" fmla="*/ 501772 h 927414"/>
                  <a:gd name="connsiteX318" fmla="*/ 2275975 w 3024845"/>
                  <a:gd name="connsiteY318" fmla="*/ 501772 h 927414"/>
                  <a:gd name="connsiteX319" fmla="*/ 2275975 w 3024845"/>
                  <a:gd name="connsiteY319" fmla="*/ 495286 h 927414"/>
                  <a:gd name="connsiteX320" fmla="*/ 2298268 w 3024845"/>
                  <a:gd name="connsiteY320" fmla="*/ 495286 h 927414"/>
                  <a:gd name="connsiteX321" fmla="*/ 2298268 w 3024845"/>
                  <a:gd name="connsiteY321" fmla="*/ 501772 h 927414"/>
                  <a:gd name="connsiteX322" fmla="*/ 2318535 w 3024845"/>
                  <a:gd name="connsiteY322" fmla="*/ 501772 h 927414"/>
                  <a:gd name="connsiteX323" fmla="*/ 2318535 w 3024845"/>
                  <a:gd name="connsiteY323" fmla="*/ 547169 h 927414"/>
                  <a:gd name="connsiteX324" fmla="*/ 2332722 w 3024845"/>
                  <a:gd name="connsiteY324" fmla="*/ 547169 h 927414"/>
                  <a:gd name="connsiteX325" fmla="*/ 2332722 w 3024845"/>
                  <a:gd name="connsiteY325" fmla="*/ 534198 h 927414"/>
                  <a:gd name="connsiteX326" fmla="*/ 2348936 w 3024845"/>
                  <a:gd name="connsiteY326" fmla="*/ 534198 h 927414"/>
                  <a:gd name="connsiteX327" fmla="*/ 2348936 w 3024845"/>
                  <a:gd name="connsiteY327" fmla="*/ 354771 h 927414"/>
                  <a:gd name="connsiteX328" fmla="*/ 2355016 w 3024845"/>
                  <a:gd name="connsiteY328" fmla="*/ 348285 h 927414"/>
                  <a:gd name="connsiteX329" fmla="*/ 2427977 w 3024845"/>
                  <a:gd name="connsiteY329" fmla="*/ 348285 h 927414"/>
                  <a:gd name="connsiteX330" fmla="*/ 2427977 w 3024845"/>
                  <a:gd name="connsiteY330" fmla="*/ 356933 h 927414"/>
                  <a:gd name="connsiteX331" fmla="*/ 2438110 w 3024845"/>
                  <a:gd name="connsiteY331" fmla="*/ 356933 h 927414"/>
                  <a:gd name="connsiteX332" fmla="*/ 2438110 w 3024845"/>
                  <a:gd name="connsiteY332" fmla="*/ 471507 h 927414"/>
                  <a:gd name="connsiteX333" fmla="*/ 2460404 w 3024845"/>
                  <a:gd name="connsiteY333" fmla="*/ 471507 h 927414"/>
                  <a:gd name="connsiteX334" fmla="*/ 2460404 w 3024845"/>
                  <a:gd name="connsiteY334" fmla="*/ 404492 h 927414"/>
                  <a:gd name="connsiteX335" fmla="*/ 2486751 w 3024845"/>
                  <a:gd name="connsiteY335" fmla="*/ 404492 h 927414"/>
                  <a:gd name="connsiteX336" fmla="*/ 2490804 w 3024845"/>
                  <a:gd name="connsiteY336" fmla="*/ 400168 h 927414"/>
                  <a:gd name="connsiteX337" fmla="*/ 2498911 w 3024845"/>
                  <a:gd name="connsiteY337" fmla="*/ 400168 h 927414"/>
                  <a:gd name="connsiteX338" fmla="*/ 2502964 w 3024845"/>
                  <a:gd name="connsiteY338" fmla="*/ 404492 h 927414"/>
                  <a:gd name="connsiteX339" fmla="*/ 2525258 w 3024845"/>
                  <a:gd name="connsiteY339" fmla="*/ 404492 h 927414"/>
                  <a:gd name="connsiteX340" fmla="*/ 2525258 w 3024845"/>
                  <a:gd name="connsiteY340" fmla="*/ 287756 h 927414"/>
                  <a:gd name="connsiteX341" fmla="*/ 2582005 w 3024845"/>
                  <a:gd name="connsiteY341" fmla="*/ 276947 h 927414"/>
                  <a:gd name="connsiteX342" fmla="*/ 2582005 w 3024845"/>
                  <a:gd name="connsiteY342" fmla="*/ 278028 h 927414"/>
                  <a:gd name="connsiteX343" fmla="*/ 2582005 w 3024845"/>
                  <a:gd name="connsiteY343" fmla="*/ 285594 h 927414"/>
                  <a:gd name="connsiteX344" fmla="*/ 2608352 w 3024845"/>
                  <a:gd name="connsiteY344" fmla="*/ 285594 h 927414"/>
                  <a:gd name="connsiteX345" fmla="*/ 2608352 w 3024845"/>
                  <a:gd name="connsiteY345" fmla="*/ 540684 h 927414"/>
                  <a:gd name="connsiteX346" fmla="*/ 2630646 w 3024845"/>
                  <a:gd name="connsiteY346" fmla="*/ 540684 h 927414"/>
                  <a:gd name="connsiteX347" fmla="*/ 2630646 w 3024845"/>
                  <a:gd name="connsiteY347" fmla="*/ 536360 h 927414"/>
                  <a:gd name="connsiteX348" fmla="*/ 2642806 w 3024845"/>
                  <a:gd name="connsiteY348" fmla="*/ 536360 h 927414"/>
                  <a:gd name="connsiteX349" fmla="*/ 2642806 w 3024845"/>
                  <a:gd name="connsiteY349" fmla="*/ 540684 h 927414"/>
                  <a:gd name="connsiteX350" fmla="*/ 2667126 w 3024845"/>
                  <a:gd name="connsiteY350" fmla="*/ 540684 h 927414"/>
                  <a:gd name="connsiteX351" fmla="*/ 2667126 w 3024845"/>
                  <a:gd name="connsiteY351" fmla="*/ 527713 h 927414"/>
                  <a:gd name="connsiteX352" fmla="*/ 2695500 w 3024845"/>
                  <a:gd name="connsiteY352" fmla="*/ 527713 h 927414"/>
                  <a:gd name="connsiteX353" fmla="*/ 2707660 w 3024845"/>
                  <a:gd name="connsiteY353" fmla="*/ 523389 h 927414"/>
                  <a:gd name="connsiteX354" fmla="*/ 2727927 w 3024845"/>
                  <a:gd name="connsiteY354" fmla="*/ 527713 h 927414"/>
                  <a:gd name="connsiteX355" fmla="*/ 2727927 w 3024845"/>
                  <a:gd name="connsiteY355" fmla="*/ 510419 h 927414"/>
                  <a:gd name="connsiteX356" fmla="*/ 2736034 w 3024845"/>
                  <a:gd name="connsiteY356" fmla="*/ 510419 h 927414"/>
                  <a:gd name="connsiteX357" fmla="*/ 2736034 w 3024845"/>
                  <a:gd name="connsiteY357" fmla="*/ 497448 h 927414"/>
                  <a:gd name="connsiteX358" fmla="*/ 2792781 w 3024845"/>
                  <a:gd name="connsiteY358" fmla="*/ 497448 h 927414"/>
                  <a:gd name="connsiteX359" fmla="*/ 2792781 w 3024845"/>
                  <a:gd name="connsiteY359" fmla="*/ 467183 h 927414"/>
                  <a:gd name="connsiteX360" fmla="*/ 2811021 w 3024845"/>
                  <a:gd name="connsiteY360" fmla="*/ 467183 h 927414"/>
                  <a:gd name="connsiteX361" fmla="*/ 2811021 w 3024845"/>
                  <a:gd name="connsiteY361" fmla="*/ 460698 h 927414"/>
                  <a:gd name="connsiteX362" fmla="*/ 2823181 w 3024845"/>
                  <a:gd name="connsiteY362" fmla="*/ 460698 h 927414"/>
                  <a:gd name="connsiteX363" fmla="*/ 2823181 w 3024845"/>
                  <a:gd name="connsiteY363" fmla="*/ 467183 h 927414"/>
                  <a:gd name="connsiteX364" fmla="*/ 2839395 w 3024845"/>
                  <a:gd name="connsiteY364" fmla="*/ 467183 h 927414"/>
                  <a:gd name="connsiteX365" fmla="*/ 2839395 w 3024845"/>
                  <a:gd name="connsiteY365" fmla="*/ 516904 h 927414"/>
                  <a:gd name="connsiteX366" fmla="*/ 2871822 w 3024845"/>
                  <a:gd name="connsiteY366" fmla="*/ 516904 h 927414"/>
                  <a:gd name="connsiteX367" fmla="*/ 2871822 w 3024845"/>
                  <a:gd name="connsiteY367" fmla="*/ 490963 h 927414"/>
                  <a:gd name="connsiteX368" fmla="*/ 2910329 w 3024845"/>
                  <a:gd name="connsiteY368" fmla="*/ 490963 h 927414"/>
                  <a:gd name="connsiteX369" fmla="*/ 2910329 w 3024845"/>
                  <a:gd name="connsiteY369" fmla="*/ 460698 h 927414"/>
                  <a:gd name="connsiteX370" fmla="*/ 2958970 w 3024845"/>
                  <a:gd name="connsiteY370" fmla="*/ 460698 h 927414"/>
                  <a:gd name="connsiteX371" fmla="*/ 2958970 w 3024845"/>
                  <a:gd name="connsiteY371" fmla="*/ 571854 h 927414"/>
                  <a:gd name="connsiteX372" fmla="*/ 2958970 w 3024845"/>
                  <a:gd name="connsiteY372" fmla="*/ 585633 h 927414"/>
                  <a:gd name="connsiteX373" fmla="*/ 3024845 w 3024845"/>
                  <a:gd name="connsiteY373" fmla="*/ 585633 h 927414"/>
                  <a:gd name="connsiteX374" fmla="*/ 3024845 w 3024845"/>
                  <a:gd name="connsiteY374" fmla="*/ 927414 h 927414"/>
                  <a:gd name="connsiteX375" fmla="*/ 2054 w 3024845"/>
                  <a:gd name="connsiteY375" fmla="*/ 925081 h 927414"/>
                  <a:gd name="connsiteX376" fmla="*/ 0 w 3024845"/>
                  <a:gd name="connsiteY376" fmla="*/ 490963 h 927414"/>
                  <a:gd name="connsiteX377" fmla="*/ 20267 w 3024845"/>
                  <a:gd name="connsiteY377" fmla="*/ 490963 h 927414"/>
                  <a:gd name="connsiteX378" fmla="*/ 20774 w 3024845"/>
                  <a:gd name="connsiteY378" fmla="*/ 489882 h 927414"/>
                  <a:gd name="connsiteX379" fmla="*/ 24320 w 3024845"/>
                  <a:gd name="connsiteY379" fmla="*/ 482316 h 927414"/>
                  <a:gd name="connsiteX380" fmla="*/ 26094 w 3024845"/>
                  <a:gd name="connsiteY380" fmla="*/ 482586 h 927414"/>
                  <a:gd name="connsiteX381" fmla="*/ 38507 w 3024845"/>
                  <a:gd name="connsiteY381" fmla="*/ 484477 h 927414"/>
                  <a:gd name="connsiteX382" fmla="*/ 39014 w 3024845"/>
                  <a:gd name="connsiteY382" fmla="*/ 485829 h 927414"/>
                  <a:gd name="connsiteX383" fmla="*/ 42560 w 3024845"/>
                  <a:gd name="connsiteY383" fmla="*/ 495286 h 927414"/>
                  <a:gd name="connsiteX384" fmla="*/ 68907 w 3024845"/>
                  <a:gd name="connsiteY384" fmla="*/ 497448 h 927414"/>
                  <a:gd name="connsiteX385" fmla="*/ 68907 w 3024845"/>
                  <a:gd name="connsiteY385" fmla="*/ 374227 h 927414"/>
                  <a:gd name="connsiteX386" fmla="*/ 70934 w 3024845"/>
                  <a:gd name="connsiteY386" fmla="*/ 374227 h 927414"/>
                  <a:gd name="connsiteX387" fmla="*/ 85121 w 3024845"/>
                  <a:gd name="connsiteY387" fmla="*/ 374227 h 927414"/>
                  <a:gd name="connsiteX388" fmla="*/ 85121 w 3024845"/>
                  <a:gd name="connsiteY388" fmla="*/ 238035 h 927414"/>
                  <a:gd name="connsiteX389" fmla="*/ 86894 w 3024845"/>
                  <a:gd name="connsiteY389" fmla="*/ 238035 h 927414"/>
                  <a:gd name="connsiteX390" fmla="*/ 99308 w 3024845"/>
                  <a:gd name="connsiteY390" fmla="*/ 238035 h 927414"/>
                  <a:gd name="connsiteX391" fmla="*/ 99308 w 3024845"/>
                  <a:gd name="connsiteY391" fmla="*/ 123461 h 927414"/>
                  <a:gd name="connsiteX392" fmla="*/ 103361 w 3024845"/>
                  <a:gd name="connsiteY392" fmla="*/ 95357 h 927414"/>
                  <a:gd name="connsiteX393" fmla="*/ 105388 w 3024845"/>
                  <a:gd name="connsiteY393" fmla="*/ 95357 h 927414"/>
                  <a:gd name="connsiteX394" fmla="*/ 119575 w 3024845"/>
                  <a:gd name="connsiteY394" fmla="*/ 95357 h 927414"/>
                  <a:gd name="connsiteX0" fmla="*/ 119575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393" fmla="*/ 119575 w 3024845"/>
                  <a:gd name="connsiteY393" fmla="*/ 2161 h 834218"/>
                  <a:gd name="connsiteX0" fmla="*/ 105388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20909 w 3024845"/>
                  <a:gd name="connsiteY5" fmla="*/ 30265 h 834218"/>
                  <a:gd name="connsiteX6" fmla="*/ 220909 w 3024845"/>
                  <a:gd name="connsiteY6" fmla="*/ 144839 h 834218"/>
                  <a:gd name="connsiteX7" fmla="*/ 223189 w 3024845"/>
                  <a:gd name="connsiteY7" fmla="*/ 144839 h 834218"/>
                  <a:gd name="connsiteX8" fmla="*/ 239150 w 3024845"/>
                  <a:gd name="connsiteY8" fmla="*/ 144839 h 834218"/>
                  <a:gd name="connsiteX9" fmla="*/ 239150 w 3024845"/>
                  <a:gd name="connsiteY9" fmla="*/ 285354 h 834218"/>
                  <a:gd name="connsiteX10" fmla="*/ 240670 w 3024845"/>
                  <a:gd name="connsiteY10" fmla="*/ 285084 h 834218"/>
                  <a:gd name="connsiteX11" fmla="*/ 251310 w 3024845"/>
                  <a:gd name="connsiteY11" fmla="*/ 283193 h 834218"/>
                  <a:gd name="connsiteX12" fmla="*/ 249283 w 3024845"/>
                  <a:gd name="connsiteY12" fmla="*/ 371825 h 834218"/>
                  <a:gd name="connsiteX13" fmla="*/ 250803 w 3024845"/>
                  <a:gd name="connsiteY13" fmla="*/ 372096 h 834218"/>
                  <a:gd name="connsiteX14" fmla="*/ 261443 w 3024845"/>
                  <a:gd name="connsiteY14" fmla="*/ 373987 h 834218"/>
                  <a:gd name="connsiteX15" fmla="*/ 261696 w 3024845"/>
                  <a:gd name="connsiteY15" fmla="*/ 374798 h 834218"/>
                  <a:gd name="connsiteX16" fmla="*/ 263470 w 3024845"/>
                  <a:gd name="connsiteY16" fmla="*/ 380473 h 834218"/>
                  <a:gd name="connsiteX17" fmla="*/ 264230 w 3024845"/>
                  <a:gd name="connsiteY17" fmla="*/ 378041 h 834218"/>
                  <a:gd name="connsiteX18" fmla="*/ 269550 w 3024845"/>
                  <a:gd name="connsiteY18" fmla="*/ 361017 h 834218"/>
                  <a:gd name="connsiteX19" fmla="*/ 271323 w 3024845"/>
                  <a:gd name="connsiteY19" fmla="*/ 361017 h 834218"/>
                  <a:gd name="connsiteX20" fmla="*/ 283737 w 3024845"/>
                  <a:gd name="connsiteY20" fmla="*/ 361017 h 834218"/>
                  <a:gd name="connsiteX21" fmla="*/ 283737 w 3024845"/>
                  <a:gd name="connsiteY21" fmla="*/ 393443 h 834218"/>
                  <a:gd name="connsiteX22" fmla="*/ 284750 w 3024845"/>
                  <a:gd name="connsiteY22" fmla="*/ 393984 h 834218"/>
                  <a:gd name="connsiteX23" fmla="*/ 291844 w 3024845"/>
                  <a:gd name="connsiteY23" fmla="*/ 397767 h 834218"/>
                  <a:gd name="connsiteX24" fmla="*/ 291844 w 3024845"/>
                  <a:gd name="connsiteY24" fmla="*/ 399118 h 834218"/>
                  <a:gd name="connsiteX25" fmla="*/ 291844 w 3024845"/>
                  <a:gd name="connsiteY25" fmla="*/ 408576 h 834218"/>
                  <a:gd name="connsiteX26" fmla="*/ 336431 w 3024845"/>
                  <a:gd name="connsiteY26" fmla="*/ 408576 h 834218"/>
                  <a:gd name="connsiteX27" fmla="*/ 336431 w 3024845"/>
                  <a:gd name="connsiteY27" fmla="*/ 409657 h 834218"/>
                  <a:gd name="connsiteX28" fmla="*/ 336431 w 3024845"/>
                  <a:gd name="connsiteY28" fmla="*/ 417223 h 834218"/>
                  <a:gd name="connsiteX29" fmla="*/ 338457 w 3024845"/>
                  <a:gd name="connsiteY29" fmla="*/ 417223 h 834218"/>
                  <a:gd name="connsiteX30" fmla="*/ 352644 w 3024845"/>
                  <a:gd name="connsiteY30" fmla="*/ 417223 h 834218"/>
                  <a:gd name="connsiteX31" fmla="*/ 352644 w 3024845"/>
                  <a:gd name="connsiteY31" fmla="*/ 386958 h 834218"/>
                  <a:gd name="connsiteX32" fmla="*/ 397231 w 3024845"/>
                  <a:gd name="connsiteY32" fmla="*/ 386958 h 834218"/>
                  <a:gd name="connsiteX33" fmla="*/ 397231 w 3024845"/>
                  <a:gd name="connsiteY33" fmla="*/ 385607 h 834218"/>
                  <a:gd name="connsiteX34" fmla="*/ 397231 w 3024845"/>
                  <a:gd name="connsiteY34" fmla="*/ 376149 h 834218"/>
                  <a:gd name="connsiteX35" fmla="*/ 398245 w 3024845"/>
                  <a:gd name="connsiteY35" fmla="*/ 376149 h 834218"/>
                  <a:gd name="connsiteX36" fmla="*/ 405338 w 3024845"/>
                  <a:gd name="connsiteY36" fmla="*/ 376149 h 834218"/>
                  <a:gd name="connsiteX37" fmla="*/ 405338 w 3024845"/>
                  <a:gd name="connsiteY37" fmla="*/ 374258 h 834218"/>
                  <a:gd name="connsiteX38" fmla="*/ 405338 w 3024845"/>
                  <a:gd name="connsiteY38" fmla="*/ 361017 h 834218"/>
                  <a:gd name="connsiteX39" fmla="*/ 406098 w 3024845"/>
                  <a:gd name="connsiteY39" fmla="*/ 361017 h 834218"/>
                  <a:gd name="connsiteX40" fmla="*/ 411418 w 3024845"/>
                  <a:gd name="connsiteY40" fmla="*/ 361017 h 834218"/>
                  <a:gd name="connsiteX41" fmla="*/ 411418 w 3024845"/>
                  <a:gd name="connsiteY41" fmla="*/ 359936 h 834218"/>
                  <a:gd name="connsiteX42" fmla="*/ 411418 w 3024845"/>
                  <a:gd name="connsiteY42" fmla="*/ 352369 h 834218"/>
                  <a:gd name="connsiteX43" fmla="*/ 413445 w 3024845"/>
                  <a:gd name="connsiteY43" fmla="*/ 352369 h 834218"/>
                  <a:gd name="connsiteX44" fmla="*/ 427632 w 3024845"/>
                  <a:gd name="connsiteY44" fmla="*/ 352369 h 834218"/>
                  <a:gd name="connsiteX45" fmla="*/ 427632 w 3024845"/>
                  <a:gd name="connsiteY45" fmla="*/ 353450 h 834218"/>
                  <a:gd name="connsiteX46" fmla="*/ 427632 w 3024845"/>
                  <a:gd name="connsiteY46" fmla="*/ 361017 h 834218"/>
                  <a:gd name="connsiteX47" fmla="*/ 449925 w 3024845"/>
                  <a:gd name="connsiteY47" fmla="*/ 361017 h 834218"/>
                  <a:gd name="connsiteX48" fmla="*/ 449925 w 3024845"/>
                  <a:gd name="connsiteY48" fmla="*/ 359125 h 834218"/>
                  <a:gd name="connsiteX49" fmla="*/ 449925 w 3024845"/>
                  <a:gd name="connsiteY49" fmla="*/ 345884 h 834218"/>
                  <a:gd name="connsiteX50" fmla="*/ 451699 w 3024845"/>
                  <a:gd name="connsiteY50" fmla="*/ 345884 h 834218"/>
                  <a:gd name="connsiteX51" fmla="*/ 464112 w 3024845"/>
                  <a:gd name="connsiteY51" fmla="*/ 345884 h 834218"/>
                  <a:gd name="connsiteX52" fmla="*/ 464112 w 3024845"/>
                  <a:gd name="connsiteY52" fmla="*/ 369664 h 834218"/>
                  <a:gd name="connsiteX53" fmla="*/ 465126 w 3024845"/>
                  <a:gd name="connsiteY53" fmla="*/ 369664 h 834218"/>
                  <a:gd name="connsiteX54" fmla="*/ 472219 w 3024845"/>
                  <a:gd name="connsiteY54" fmla="*/ 369664 h 834218"/>
                  <a:gd name="connsiteX55" fmla="*/ 472219 w 3024845"/>
                  <a:gd name="connsiteY55" fmla="*/ 368583 h 834218"/>
                  <a:gd name="connsiteX56" fmla="*/ 472219 w 3024845"/>
                  <a:gd name="connsiteY56" fmla="*/ 361017 h 834218"/>
                  <a:gd name="connsiteX57" fmla="*/ 473992 w 3024845"/>
                  <a:gd name="connsiteY57" fmla="*/ 361017 h 834218"/>
                  <a:gd name="connsiteX58" fmla="*/ 486406 w 3024845"/>
                  <a:gd name="connsiteY58" fmla="*/ 361017 h 834218"/>
                  <a:gd name="connsiteX59" fmla="*/ 486406 w 3024845"/>
                  <a:gd name="connsiteY59" fmla="*/ 386958 h 834218"/>
                  <a:gd name="connsiteX60" fmla="*/ 488433 w 3024845"/>
                  <a:gd name="connsiteY60" fmla="*/ 386958 h 834218"/>
                  <a:gd name="connsiteX61" fmla="*/ 502619 w 3024845"/>
                  <a:gd name="connsiteY61" fmla="*/ 386958 h 834218"/>
                  <a:gd name="connsiteX62" fmla="*/ 502619 w 3024845"/>
                  <a:gd name="connsiteY62" fmla="*/ 388579 h 834218"/>
                  <a:gd name="connsiteX63" fmla="*/ 502619 w 3024845"/>
                  <a:gd name="connsiteY63" fmla="*/ 399929 h 834218"/>
                  <a:gd name="connsiteX64" fmla="*/ 503379 w 3024845"/>
                  <a:gd name="connsiteY64" fmla="*/ 399929 h 834218"/>
                  <a:gd name="connsiteX65" fmla="*/ 508700 w 3024845"/>
                  <a:gd name="connsiteY65" fmla="*/ 399929 h 834218"/>
                  <a:gd name="connsiteX66" fmla="*/ 508700 w 3024845"/>
                  <a:gd name="connsiteY66" fmla="*/ 399118 h 834218"/>
                  <a:gd name="connsiteX67" fmla="*/ 508700 w 3024845"/>
                  <a:gd name="connsiteY67" fmla="*/ 393443 h 834218"/>
                  <a:gd name="connsiteX68" fmla="*/ 539100 w 3024845"/>
                  <a:gd name="connsiteY68" fmla="*/ 393443 h 834218"/>
                  <a:gd name="connsiteX69" fmla="*/ 539100 w 3024845"/>
                  <a:gd name="connsiteY69" fmla="*/ 417223 h 834218"/>
                  <a:gd name="connsiteX70" fmla="*/ 540113 w 3024845"/>
                  <a:gd name="connsiteY70" fmla="*/ 417223 h 834218"/>
                  <a:gd name="connsiteX71" fmla="*/ 547207 w 3024845"/>
                  <a:gd name="connsiteY71" fmla="*/ 417223 h 834218"/>
                  <a:gd name="connsiteX72" fmla="*/ 547207 w 3024845"/>
                  <a:gd name="connsiteY72" fmla="*/ 418304 h 834218"/>
                  <a:gd name="connsiteX73" fmla="*/ 547207 w 3024845"/>
                  <a:gd name="connsiteY73" fmla="*/ 425870 h 834218"/>
                  <a:gd name="connsiteX74" fmla="*/ 547967 w 3024845"/>
                  <a:gd name="connsiteY74" fmla="*/ 425870 h 834218"/>
                  <a:gd name="connsiteX75" fmla="*/ 553287 w 3024845"/>
                  <a:gd name="connsiteY75" fmla="*/ 425870 h 834218"/>
                  <a:gd name="connsiteX76" fmla="*/ 553287 w 3024845"/>
                  <a:gd name="connsiteY76" fmla="*/ 423708 h 834218"/>
                  <a:gd name="connsiteX77" fmla="*/ 553287 w 3024845"/>
                  <a:gd name="connsiteY77" fmla="*/ 408576 h 834218"/>
                  <a:gd name="connsiteX78" fmla="*/ 554300 w 3024845"/>
                  <a:gd name="connsiteY78" fmla="*/ 408576 h 834218"/>
                  <a:gd name="connsiteX79" fmla="*/ 561394 w 3024845"/>
                  <a:gd name="connsiteY79" fmla="*/ 408576 h 834218"/>
                  <a:gd name="connsiteX80" fmla="*/ 561394 w 3024845"/>
                  <a:gd name="connsiteY80" fmla="*/ 409657 h 834218"/>
                  <a:gd name="connsiteX81" fmla="*/ 561394 w 3024845"/>
                  <a:gd name="connsiteY81" fmla="*/ 417223 h 834218"/>
                  <a:gd name="connsiteX82" fmla="*/ 566714 w 3024845"/>
                  <a:gd name="connsiteY82" fmla="*/ 415230 h 834218"/>
                  <a:gd name="connsiteX83" fmla="*/ 567474 w 3024845"/>
                  <a:gd name="connsiteY83" fmla="*/ 414250 h 834218"/>
                  <a:gd name="connsiteX84" fmla="*/ 567474 w 3024845"/>
                  <a:gd name="connsiteY84" fmla="*/ 408576 h 834218"/>
                  <a:gd name="connsiteX85" fmla="*/ 605981 w 3024845"/>
                  <a:gd name="connsiteY85" fmla="*/ 408576 h 834218"/>
                  <a:gd name="connsiteX86" fmla="*/ 605981 w 3024845"/>
                  <a:gd name="connsiteY86" fmla="*/ 432355 h 834218"/>
                  <a:gd name="connsiteX87" fmla="*/ 608007 w 3024845"/>
                  <a:gd name="connsiteY87" fmla="*/ 432355 h 834218"/>
                  <a:gd name="connsiteX88" fmla="*/ 622194 w 3024845"/>
                  <a:gd name="connsiteY88" fmla="*/ 432355 h 834218"/>
                  <a:gd name="connsiteX89" fmla="*/ 622194 w 3024845"/>
                  <a:gd name="connsiteY89" fmla="*/ 433436 h 834218"/>
                  <a:gd name="connsiteX90" fmla="*/ 622194 w 3024845"/>
                  <a:gd name="connsiteY90" fmla="*/ 441002 h 834218"/>
                  <a:gd name="connsiteX91" fmla="*/ 623968 w 3024845"/>
                  <a:gd name="connsiteY91" fmla="*/ 441002 h 834218"/>
                  <a:gd name="connsiteX92" fmla="*/ 636381 w 3024845"/>
                  <a:gd name="connsiteY92" fmla="*/ 441002 h 834218"/>
                  <a:gd name="connsiteX93" fmla="*/ 636381 w 3024845"/>
                  <a:gd name="connsiteY93" fmla="*/ 417223 h 834218"/>
                  <a:gd name="connsiteX94" fmla="*/ 637394 w 3024845"/>
                  <a:gd name="connsiteY94" fmla="*/ 417223 h 834218"/>
                  <a:gd name="connsiteX95" fmla="*/ 644488 w 3024845"/>
                  <a:gd name="connsiteY95" fmla="*/ 417223 h 834218"/>
                  <a:gd name="connsiteX96" fmla="*/ 644488 w 3024845"/>
                  <a:gd name="connsiteY96" fmla="*/ 384796 h 834218"/>
                  <a:gd name="connsiteX97" fmla="*/ 645501 w 3024845"/>
                  <a:gd name="connsiteY97" fmla="*/ 384796 h 834218"/>
                  <a:gd name="connsiteX98" fmla="*/ 652595 w 3024845"/>
                  <a:gd name="connsiteY98" fmla="*/ 384796 h 834218"/>
                  <a:gd name="connsiteX99" fmla="*/ 652595 w 3024845"/>
                  <a:gd name="connsiteY99" fmla="*/ 382905 h 834218"/>
                  <a:gd name="connsiteX100" fmla="*/ 652595 w 3024845"/>
                  <a:gd name="connsiteY100" fmla="*/ 369664 h 834218"/>
                  <a:gd name="connsiteX101" fmla="*/ 651328 w 3024845"/>
                  <a:gd name="connsiteY101" fmla="*/ 368042 h 834218"/>
                  <a:gd name="connsiteX102" fmla="*/ 656648 w 3024845"/>
                  <a:gd name="connsiteY102" fmla="*/ 356693 h 834218"/>
                  <a:gd name="connsiteX103" fmla="*/ 664755 w 3024845"/>
                  <a:gd name="connsiteY103" fmla="*/ 384796 h 834218"/>
                  <a:gd name="connsiteX104" fmla="*/ 665515 w 3024845"/>
                  <a:gd name="connsiteY104" fmla="*/ 384796 h 834218"/>
                  <a:gd name="connsiteX105" fmla="*/ 670835 w 3024845"/>
                  <a:gd name="connsiteY105" fmla="*/ 384796 h 834218"/>
                  <a:gd name="connsiteX106" fmla="*/ 670835 w 3024845"/>
                  <a:gd name="connsiteY106" fmla="*/ 278869 h 834218"/>
                  <a:gd name="connsiteX107" fmla="*/ 672355 w 3024845"/>
                  <a:gd name="connsiteY107" fmla="*/ 278869 h 834218"/>
                  <a:gd name="connsiteX108" fmla="*/ 682995 w 3024845"/>
                  <a:gd name="connsiteY108" fmla="*/ 278869 h 834218"/>
                  <a:gd name="connsiteX109" fmla="*/ 682995 w 3024845"/>
                  <a:gd name="connsiteY109" fmla="*/ 231310 h 834218"/>
                  <a:gd name="connsiteX110" fmla="*/ 709342 w 3024845"/>
                  <a:gd name="connsiteY110" fmla="*/ 231310 h 834218"/>
                  <a:gd name="connsiteX111" fmla="*/ 709342 w 3024845"/>
                  <a:gd name="connsiteY111" fmla="*/ 209692 h 834218"/>
                  <a:gd name="connsiteX112" fmla="*/ 743796 w 3024845"/>
                  <a:gd name="connsiteY112" fmla="*/ 209692 h 834218"/>
                  <a:gd name="connsiteX113" fmla="*/ 743796 w 3024845"/>
                  <a:gd name="connsiteY113" fmla="*/ 212124 h 834218"/>
                  <a:gd name="connsiteX114" fmla="*/ 743796 w 3024845"/>
                  <a:gd name="connsiteY114" fmla="*/ 229148 h 834218"/>
                  <a:gd name="connsiteX115" fmla="*/ 746076 w 3024845"/>
                  <a:gd name="connsiteY115" fmla="*/ 229148 h 834218"/>
                  <a:gd name="connsiteX116" fmla="*/ 762036 w 3024845"/>
                  <a:gd name="connsiteY116" fmla="*/ 229148 h 834218"/>
                  <a:gd name="connsiteX117" fmla="*/ 762036 w 3024845"/>
                  <a:gd name="connsiteY117" fmla="*/ 276707 h 834218"/>
                  <a:gd name="connsiteX118" fmla="*/ 763049 w 3024845"/>
                  <a:gd name="connsiteY118" fmla="*/ 276707 h 834218"/>
                  <a:gd name="connsiteX119" fmla="*/ 770143 w 3024845"/>
                  <a:gd name="connsiteY119" fmla="*/ 276707 h 834218"/>
                  <a:gd name="connsiteX120" fmla="*/ 784330 w 3024845"/>
                  <a:gd name="connsiteY120" fmla="*/ 281031 h 834218"/>
                  <a:gd name="connsiteX121" fmla="*/ 784330 w 3024845"/>
                  <a:gd name="connsiteY121" fmla="*/ 319943 h 834218"/>
                  <a:gd name="connsiteX122" fmla="*/ 785343 w 3024845"/>
                  <a:gd name="connsiteY122" fmla="*/ 319943 h 834218"/>
                  <a:gd name="connsiteX123" fmla="*/ 792436 w 3024845"/>
                  <a:gd name="connsiteY123" fmla="*/ 319943 h 834218"/>
                  <a:gd name="connsiteX124" fmla="*/ 792436 w 3024845"/>
                  <a:gd name="connsiteY124" fmla="*/ 321564 h 834218"/>
                  <a:gd name="connsiteX125" fmla="*/ 792436 w 3024845"/>
                  <a:gd name="connsiteY125" fmla="*/ 332913 h 834218"/>
                  <a:gd name="connsiteX126" fmla="*/ 794463 w 3024845"/>
                  <a:gd name="connsiteY126" fmla="*/ 332913 h 834218"/>
                  <a:gd name="connsiteX127" fmla="*/ 808650 w 3024845"/>
                  <a:gd name="connsiteY127" fmla="*/ 332913 h 834218"/>
                  <a:gd name="connsiteX128" fmla="*/ 814730 w 3024845"/>
                  <a:gd name="connsiteY128" fmla="*/ 339399 h 834218"/>
                  <a:gd name="connsiteX129" fmla="*/ 814730 w 3024845"/>
                  <a:gd name="connsiteY129" fmla="*/ 361017 h 834218"/>
                  <a:gd name="connsiteX130" fmla="*/ 817010 w 3024845"/>
                  <a:gd name="connsiteY130" fmla="*/ 361017 h 834218"/>
                  <a:gd name="connsiteX131" fmla="*/ 832970 w 3024845"/>
                  <a:gd name="connsiteY131" fmla="*/ 361017 h 834218"/>
                  <a:gd name="connsiteX132" fmla="*/ 832970 w 3024845"/>
                  <a:gd name="connsiteY132" fmla="*/ 362097 h 834218"/>
                  <a:gd name="connsiteX133" fmla="*/ 832970 w 3024845"/>
                  <a:gd name="connsiteY133" fmla="*/ 369664 h 834218"/>
                  <a:gd name="connsiteX134" fmla="*/ 834237 w 3024845"/>
                  <a:gd name="connsiteY134" fmla="*/ 369664 h 834218"/>
                  <a:gd name="connsiteX135" fmla="*/ 843104 w 3024845"/>
                  <a:gd name="connsiteY135" fmla="*/ 369664 h 834218"/>
                  <a:gd name="connsiteX136" fmla="*/ 843104 w 3024845"/>
                  <a:gd name="connsiteY136" fmla="*/ 371825 h 834218"/>
                  <a:gd name="connsiteX137" fmla="*/ 843104 w 3024845"/>
                  <a:gd name="connsiteY137" fmla="*/ 386958 h 834218"/>
                  <a:gd name="connsiteX138" fmla="*/ 847157 w 3024845"/>
                  <a:gd name="connsiteY138" fmla="*/ 385066 h 834218"/>
                  <a:gd name="connsiteX139" fmla="*/ 847157 w 3024845"/>
                  <a:gd name="connsiteY139" fmla="*/ 371825 h 834218"/>
                  <a:gd name="connsiteX140" fmla="*/ 848170 w 3024845"/>
                  <a:gd name="connsiteY140" fmla="*/ 371825 h 834218"/>
                  <a:gd name="connsiteX141" fmla="*/ 855264 w 3024845"/>
                  <a:gd name="connsiteY141" fmla="*/ 371825 h 834218"/>
                  <a:gd name="connsiteX142" fmla="*/ 855264 w 3024845"/>
                  <a:gd name="connsiteY142" fmla="*/ 373447 h 834218"/>
                  <a:gd name="connsiteX143" fmla="*/ 855264 w 3024845"/>
                  <a:gd name="connsiteY143" fmla="*/ 384796 h 834218"/>
                  <a:gd name="connsiteX144" fmla="*/ 856024 w 3024845"/>
                  <a:gd name="connsiteY144" fmla="*/ 384796 h 834218"/>
                  <a:gd name="connsiteX145" fmla="*/ 861344 w 3024845"/>
                  <a:gd name="connsiteY145" fmla="*/ 384796 h 834218"/>
                  <a:gd name="connsiteX146" fmla="*/ 909984 w 3024845"/>
                  <a:gd name="connsiteY146" fmla="*/ 380473 h 834218"/>
                  <a:gd name="connsiteX147" fmla="*/ 909984 w 3024845"/>
                  <a:gd name="connsiteY147" fmla="*/ 381824 h 834218"/>
                  <a:gd name="connsiteX148" fmla="*/ 909984 w 3024845"/>
                  <a:gd name="connsiteY148" fmla="*/ 391281 h 834218"/>
                  <a:gd name="connsiteX149" fmla="*/ 910744 w 3024845"/>
                  <a:gd name="connsiteY149" fmla="*/ 391281 h 834218"/>
                  <a:gd name="connsiteX150" fmla="*/ 916065 w 3024845"/>
                  <a:gd name="connsiteY150" fmla="*/ 391281 h 834218"/>
                  <a:gd name="connsiteX151" fmla="*/ 916065 w 3024845"/>
                  <a:gd name="connsiteY151" fmla="*/ 393443 h 834218"/>
                  <a:gd name="connsiteX152" fmla="*/ 916065 w 3024845"/>
                  <a:gd name="connsiteY152" fmla="*/ 408576 h 834218"/>
                  <a:gd name="connsiteX153" fmla="*/ 918091 w 3024845"/>
                  <a:gd name="connsiteY153" fmla="*/ 407225 h 834218"/>
                  <a:gd name="connsiteX154" fmla="*/ 932278 w 3024845"/>
                  <a:gd name="connsiteY154" fmla="*/ 397767 h 834218"/>
                  <a:gd name="connsiteX155" fmla="*/ 938358 w 3024845"/>
                  <a:gd name="connsiteY155" fmla="*/ 356693 h 834218"/>
                  <a:gd name="connsiteX156" fmla="*/ 939118 w 3024845"/>
                  <a:gd name="connsiteY156" fmla="*/ 356423 h 834218"/>
                  <a:gd name="connsiteX157" fmla="*/ 944438 w 3024845"/>
                  <a:gd name="connsiteY157" fmla="*/ 354531 h 834218"/>
                  <a:gd name="connsiteX158" fmla="*/ 946465 w 3024845"/>
                  <a:gd name="connsiteY158" fmla="*/ 285354 h 834218"/>
                  <a:gd name="connsiteX159" fmla="*/ 948492 w 3024845"/>
                  <a:gd name="connsiteY159" fmla="*/ 354531 h 834218"/>
                  <a:gd name="connsiteX160" fmla="*/ 949252 w 3024845"/>
                  <a:gd name="connsiteY160" fmla="*/ 354801 h 834218"/>
                  <a:gd name="connsiteX161" fmla="*/ 954572 w 3024845"/>
                  <a:gd name="connsiteY161" fmla="*/ 356693 h 834218"/>
                  <a:gd name="connsiteX162" fmla="*/ 954572 w 3024845"/>
                  <a:gd name="connsiteY162" fmla="*/ 270222 h 834218"/>
                  <a:gd name="connsiteX163" fmla="*/ 958625 w 3024845"/>
                  <a:gd name="connsiteY163" fmla="*/ 237795 h 834218"/>
                  <a:gd name="connsiteX164" fmla="*/ 997132 w 3024845"/>
                  <a:gd name="connsiteY164" fmla="*/ 237795 h 834218"/>
                  <a:gd name="connsiteX165" fmla="*/ 997132 w 3024845"/>
                  <a:gd name="connsiteY165" fmla="*/ 270222 h 834218"/>
                  <a:gd name="connsiteX166" fmla="*/ 997892 w 3024845"/>
                  <a:gd name="connsiteY166" fmla="*/ 270222 h 834218"/>
                  <a:gd name="connsiteX167" fmla="*/ 1003212 w 3024845"/>
                  <a:gd name="connsiteY167" fmla="*/ 270222 h 834218"/>
                  <a:gd name="connsiteX168" fmla="*/ 1003212 w 3024845"/>
                  <a:gd name="connsiteY168" fmla="*/ 188074 h 834218"/>
                  <a:gd name="connsiteX169" fmla="*/ 1004986 w 3024845"/>
                  <a:gd name="connsiteY169" fmla="*/ 188074 h 834218"/>
                  <a:gd name="connsiteX170" fmla="*/ 1017399 w 3024845"/>
                  <a:gd name="connsiteY170" fmla="*/ 188074 h 834218"/>
                  <a:gd name="connsiteX171" fmla="*/ 1017399 w 3024845"/>
                  <a:gd name="connsiteY171" fmla="*/ 186183 h 834218"/>
                  <a:gd name="connsiteX172" fmla="*/ 1017399 w 3024845"/>
                  <a:gd name="connsiteY172" fmla="*/ 172942 h 834218"/>
                  <a:gd name="connsiteX173" fmla="*/ 1039693 w 3024845"/>
                  <a:gd name="connsiteY173" fmla="*/ 172942 h 834218"/>
                  <a:gd name="connsiteX174" fmla="*/ 1039693 w 3024845"/>
                  <a:gd name="connsiteY174" fmla="*/ 171861 h 834218"/>
                  <a:gd name="connsiteX175" fmla="*/ 1039693 w 3024845"/>
                  <a:gd name="connsiteY175" fmla="*/ 164295 h 834218"/>
                  <a:gd name="connsiteX176" fmla="*/ 1041466 w 3024845"/>
                  <a:gd name="connsiteY176" fmla="*/ 164295 h 834218"/>
                  <a:gd name="connsiteX177" fmla="*/ 1053880 w 3024845"/>
                  <a:gd name="connsiteY177" fmla="*/ 164295 h 834218"/>
                  <a:gd name="connsiteX178" fmla="*/ 1053880 w 3024845"/>
                  <a:gd name="connsiteY178" fmla="*/ 165376 h 834218"/>
                  <a:gd name="connsiteX179" fmla="*/ 1053880 w 3024845"/>
                  <a:gd name="connsiteY179" fmla="*/ 172942 h 834218"/>
                  <a:gd name="connsiteX180" fmla="*/ 1054640 w 3024845"/>
                  <a:gd name="connsiteY180" fmla="*/ 172942 h 834218"/>
                  <a:gd name="connsiteX181" fmla="*/ 1059960 w 3024845"/>
                  <a:gd name="connsiteY181" fmla="*/ 172942 h 834218"/>
                  <a:gd name="connsiteX182" fmla="*/ 1070093 w 3024845"/>
                  <a:gd name="connsiteY182" fmla="*/ 168618 h 834218"/>
                  <a:gd name="connsiteX183" fmla="*/ 1074146 w 3024845"/>
                  <a:gd name="connsiteY183" fmla="*/ 171861 h 834218"/>
                  <a:gd name="connsiteX184" fmla="*/ 1074146 w 3024845"/>
                  <a:gd name="connsiteY184" fmla="*/ 164295 h 834218"/>
                  <a:gd name="connsiteX185" fmla="*/ 1076426 w 3024845"/>
                  <a:gd name="connsiteY185" fmla="*/ 164295 h 834218"/>
                  <a:gd name="connsiteX186" fmla="*/ 1092387 w 3024845"/>
                  <a:gd name="connsiteY186" fmla="*/ 164295 h 834218"/>
                  <a:gd name="connsiteX187" fmla="*/ 1092387 w 3024845"/>
                  <a:gd name="connsiteY187" fmla="*/ 165376 h 834218"/>
                  <a:gd name="connsiteX188" fmla="*/ 1092387 w 3024845"/>
                  <a:gd name="connsiteY188" fmla="*/ 172942 h 834218"/>
                  <a:gd name="connsiteX189" fmla="*/ 1122787 w 3024845"/>
                  <a:gd name="connsiteY189" fmla="*/ 172942 h 834218"/>
                  <a:gd name="connsiteX190" fmla="*/ 1122787 w 3024845"/>
                  <a:gd name="connsiteY190" fmla="*/ 174563 h 834218"/>
                  <a:gd name="connsiteX191" fmla="*/ 1122787 w 3024845"/>
                  <a:gd name="connsiteY191" fmla="*/ 185913 h 834218"/>
                  <a:gd name="connsiteX192" fmla="*/ 1149134 w 3024845"/>
                  <a:gd name="connsiteY192" fmla="*/ 185913 h 834218"/>
                  <a:gd name="connsiteX193" fmla="*/ 1149134 w 3024845"/>
                  <a:gd name="connsiteY193" fmla="*/ 216177 h 834218"/>
                  <a:gd name="connsiteX194" fmla="*/ 1149894 w 3024845"/>
                  <a:gd name="connsiteY194" fmla="*/ 216177 h 834218"/>
                  <a:gd name="connsiteX195" fmla="*/ 1155214 w 3024845"/>
                  <a:gd name="connsiteY195" fmla="*/ 216177 h 834218"/>
                  <a:gd name="connsiteX196" fmla="*/ 1155214 w 3024845"/>
                  <a:gd name="connsiteY196" fmla="*/ 217258 h 834218"/>
                  <a:gd name="connsiteX197" fmla="*/ 1155214 w 3024845"/>
                  <a:gd name="connsiteY197" fmla="*/ 224825 h 834218"/>
                  <a:gd name="connsiteX198" fmla="*/ 1159268 w 3024845"/>
                  <a:gd name="connsiteY198" fmla="*/ 255089 h 834218"/>
                  <a:gd name="connsiteX199" fmla="*/ 1160028 w 3024845"/>
                  <a:gd name="connsiteY199" fmla="*/ 255089 h 834218"/>
                  <a:gd name="connsiteX200" fmla="*/ 1165348 w 3024845"/>
                  <a:gd name="connsiteY200" fmla="*/ 255089 h 834218"/>
                  <a:gd name="connsiteX201" fmla="*/ 1165348 w 3024845"/>
                  <a:gd name="connsiteY201" fmla="*/ 255900 h 834218"/>
                  <a:gd name="connsiteX202" fmla="*/ 1165348 w 3024845"/>
                  <a:gd name="connsiteY202" fmla="*/ 261575 h 834218"/>
                  <a:gd name="connsiteX203" fmla="*/ 1166361 w 3024845"/>
                  <a:gd name="connsiteY203" fmla="*/ 261575 h 834218"/>
                  <a:gd name="connsiteX204" fmla="*/ 1173454 w 3024845"/>
                  <a:gd name="connsiteY204" fmla="*/ 261575 h 834218"/>
                  <a:gd name="connsiteX205" fmla="*/ 1173454 w 3024845"/>
                  <a:gd name="connsiteY205" fmla="*/ 291840 h 834218"/>
                  <a:gd name="connsiteX206" fmla="*/ 1175481 w 3024845"/>
                  <a:gd name="connsiteY206" fmla="*/ 291840 h 834218"/>
                  <a:gd name="connsiteX207" fmla="*/ 1189668 w 3024845"/>
                  <a:gd name="connsiteY207" fmla="*/ 291840 h 834218"/>
                  <a:gd name="connsiteX208" fmla="*/ 1189668 w 3024845"/>
                  <a:gd name="connsiteY208" fmla="*/ 315619 h 834218"/>
                  <a:gd name="connsiteX209" fmla="*/ 1191695 w 3024845"/>
                  <a:gd name="connsiteY209" fmla="*/ 317240 h 834218"/>
                  <a:gd name="connsiteX210" fmla="*/ 1191695 w 3024845"/>
                  <a:gd name="connsiteY210" fmla="*/ 328590 h 834218"/>
                  <a:gd name="connsiteX211" fmla="*/ 1192455 w 3024845"/>
                  <a:gd name="connsiteY211" fmla="*/ 328590 h 834218"/>
                  <a:gd name="connsiteX212" fmla="*/ 1197775 w 3024845"/>
                  <a:gd name="connsiteY212" fmla="*/ 328590 h 834218"/>
                  <a:gd name="connsiteX213" fmla="*/ 1197775 w 3024845"/>
                  <a:gd name="connsiteY213" fmla="*/ 352369 h 834218"/>
                  <a:gd name="connsiteX214" fmla="*/ 1199041 w 3024845"/>
                  <a:gd name="connsiteY214" fmla="*/ 352369 h 834218"/>
                  <a:gd name="connsiteX215" fmla="*/ 1207908 w 3024845"/>
                  <a:gd name="connsiteY215" fmla="*/ 352369 h 834218"/>
                  <a:gd name="connsiteX216" fmla="*/ 1209935 w 3024845"/>
                  <a:gd name="connsiteY216" fmla="*/ 356423 h 834218"/>
                  <a:gd name="connsiteX217" fmla="*/ 1209935 w 3024845"/>
                  <a:gd name="connsiteY217" fmla="*/ 369664 h 834218"/>
                  <a:gd name="connsiteX218" fmla="*/ 1211455 w 3024845"/>
                  <a:gd name="connsiteY218" fmla="*/ 367772 h 834218"/>
                  <a:gd name="connsiteX219" fmla="*/ 1222095 w 3024845"/>
                  <a:gd name="connsiteY219" fmla="*/ 354531 h 834218"/>
                  <a:gd name="connsiteX220" fmla="*/ 1250469 w 3024845"/>
                  <a:gd name="connsiteY220" fmla="*/ 354531 h 834218"/>
                  <a:gd name="connsiteX221" fmla="*/ 1250469 w 3024845"/>
                  <a:gd name="connsiteY221" fmla="*/ 441002 h 834218"/>
                  <a:gd name="connsiteX222" fmla="*/ 1251229 w 3024845"/>
                  <a:gd name="connsiteY222" fmla="*/ 441002 h 834218"/>
                  <a:gd name="connsiteX223" fmla="*/ 1256549 w 3024845"/>
                  <a:gd name="connsiteY223" fmla="*/ 441002 h 834218"/>
                  <a:gd name="connsiteX224" fmla="*/ 1257309 w 3024845"/>
                  <a:gd name="connsiteY224" fmla="*/ 439651 h 834218"/>
                  <a:gd name="connsiteX225" fmla="*/ 1262629 w 3024845"/>
                  <a:gd name="connsiteY225" fmla="*/ 430193 h 834218"/>
                  <a:gd name="connsiteX226" fmla="*/ 1262629 w 3024845"/>
                  <a:gd name="connsiteY226" fmla="*/ 432085 h 834218"/>
                  <a:gd name="connsiteX227" fmla="*/ 1262629 w 3024845"/>
                  <a:gd name="connsiteY227" fmla="*/ 445326 h 834218"/>
                  <a:gd name="connsiteX228" fmla="*/ 1266682 w 3024845"/>
                  <a:gd name="connsiteY228" fmla="*/ 399929 h 834218"/>
                  <a:gd name="connsiteX229" fmla="*/ 1267442 w 3024845"/>
                  <a:gd name="connsiteY229" fmla="*/ 399929 h 834218"/>
                  <a:gd name="connsiteX230" fmla="*/ 1272762 w 3024845"/>
                  <a:gd name="connsiteY230" fmla="*/ 399929 h 834218"/>
                  <a:gd name="connsiteX231" fmla="*/ 1272762 w 3024845"/>
                  <a:gd name="connsiteY231" fmla="*/ 335075 h 834218"/>
                  <a:gd name="connsiteX232" fmla="*/ 1273776 w 3024845"/>
                  <a:gd name="connsiteY232" fmla="*/ 335075 h 834218"/>
                  <a:gd name="connsiteX233" fmla="*/ 1280869 w 3024845"/>
                  <a:gd name="connsiteY233" fmla="*/ 335075 h 834218"/>
                  <a:gd name="connsiteX234" fmla="*/ 1293029 w 3024845"/>
                  <a:gd name="connsiteY234" fmla="*/ 291840 h 834218"/>
                  <a:gd name="connsiteX235" fmla="*/ 1294296 w 3024845"/>
                  <a:gd name="connsiteY235" fmla="*/ 291840 h 834218"/>
                  <a:gd name="connsiteX236" fmla="*/ 1303163 w 3024845"/>
                  <a:gd name="connsiteY236" fmla="*/ 291840 h 834218"/>
                  <a:gd name="connsiteX237" fmla="*/ 1313296 w 3024845"/>
                  <a:gd name="connsiteY237" fmla="*/ 335075 h 834218"/>
                  <a:gd name="connsiteX238" fmla="*/ 1314309 w 3024845"/>
                  <a:gd name="connsiteY238" fmla="*/ 335075 h 834218"/>
                  <a:gd name="connsiteX239" fmla="*/ 1321403 w 3024845"/>
                  <a:gd name="connsiteY239" fmla="*/ 335075 h 834218"/>
                  <a:gd name="connsiteX240" fmla="*/ 1321403 w 3024845"/>
                  <a:gd name="connsiteY240" fmla="*/ 373987 h 834218"/>
                  <a:gd name="connsiteX241" fmla="*/ 1323176 w 3024845"/>
                  <a:gd name="connsiteY241" fmla="*/ 373987 h 834218"/>
                  <a:gd name="connsiteX242" fmla="*/ 1335590 w 3024845"/>
                  <a:gd name="connsiteY242" fmla="*/ 373987 h 834218"/>
                  <a:gd name="connsiteX243" fmla="*/ 1335590 w 3024845"/>
                  <a:gd name="connsiteY243" fmla="*/ 376149 h 834218"/>
                  <a:gd name="connsiteX244" fmla="*/ 1335590 w 3024845"/>
                  <a:gd name="connsiteY244" fmla="*/ 391281 h 834218"/>
                  <a:gd name="connsiteX245" fmla="*/ 1339643 w 3024845"/>
                  <a:gd name="connsiteY245" fmla="*/ 389120 h 834218"/>
                  <a:gd name="connsiteX246" fmla="*/ 1339643 w 3024845"/>
                  <a:gd name="connsiteY246" fmla="*/ 373987 h 834218"/>
                  <a:gd name="connsiteX247" fmla="*/ 1341163 w 3024845"/>
                  <a:gd name="connsiteY247" fmla="*/ 373987 h 834218"/>
                  <a:gd name="connsiteX248" fmla="*/ 1351803 w 3024845"/>
                  <a:gd name="connsiteY248" fmla="*/ 373987 h 834218"/>
                  <a:gd name="connsiteX249" fmla="*/ 1351803 w 3024845"/>
                  <a:gd name="connsiteY249" fmla="*/ 375608 h 834218"/>
                  <a:gd name="connsiteX250" fmla="*/ 1351803 w 3024845"/>
                  <a:gd name="connsiteY250" fmla="*/ 386958 h 834218"/>
                  <a:gd name="connsiteX251" fmla="*/ 1382204 w 3024845"/>
                  <a:gd name="connsiteY251" fmla="*/ 386958 h 834218"/>
                  <a:gd name="connsiteX252" fmla="*/ 1382204 w 3024845"/>
                  <a:gd name="connsiteY252" fmla="*/ 350208 h 834218"/>
                  <a:gd name="connsiteX253" fmla="*/ 1383470 w 3024845"/>
                  <a:gd name="connsiteY253" fmla="*/ 350208 h 834218"/>
                  <a:gd name="connsiteX254" fmla="*/ 1392337 w 3024845"/>
                  <a:gd name="connsiteY254" fmla="*/ 350208 h 834218"/>
                  <a:gd name="connsiteX255" fmla="*/ 1392337 w 3024845"/>
                  <a:gd name="connsiteY255" fmla="*/ 371825 h 834218"/>
                  <a:gd name="connsiteX256" fmla="*/ 1394364 w 3024845"/>
                  <a:gd name="connsiteY256" fmla="*/ 339399 h 834218"/>
                  <a:gd name="connsiteX257" fmla="*/ 1416657 w 3024845"/>
                  <a:gd name="connsiteY257" fmla="*/ 339399 h 834218"/>
                  <a:gd name="connsiteX258" fmla="*/ 1416657 w 3024845"/>
                  <a:gd name="connsiteY258" fmla="*/ 337777 h 834218"/>
                  <a:gd name="connsiteX259" fmla="*/ 1416657 w 3024845"/>
                  <a:gd name="connsiteY259" fmla="*/ 326428 h 834218"/>
                  <a:gd name="connsiteX260" fmla="*/ 1417417 w 3024845"/>
                  <a:gd name="connsiteY260" fmla="*/ 326428 h 834218"/>
                  <a:gd name="connsiteX261" fmla="*/ 1422737 w 3024845"/>
                  <a:gd name="connsiteY261" fmla="*/ 326428 h 834218"/>
                  <a:gd name="connsiteX262" fmla="*/ 1422737 w 3024845"/>
                  <a:gd name="connsiteY262" fmla="*/ 324537 h 834218"/>
                  <a:gd name="connsiteX263" fmla="*/ 1422737 w 3024845"/>
                  <a:gd name="connsiteY263" fmla="*/ 311296 h 834218"/>
                  <a:gd name="connsiteX264" fmla="*/ 1426791 w 3024845"/>
                  <a:gd name="connsiteY264" fmla="*/ 317781 h 834218"/>
                  <a:gd name="connsiteX265" fmla="*/ 1429071 w 3024845"/>
                  <a:gd name="connsiteY265" fmla="*/ 317781 h 834218"/>
                  <a:gd name="connsiteX266" fmla="*/ 1445031 w 3024845"/>
                  <a:gd name="connsiteY266" fmla="*/ 317781 h 834218"/>
                  <a:gd name="connsiteX267" fmla="*/ 1445031 w 3024845"/>
                  <a:gd name="connsiteY267" fmla="*/ 316970 h 834218"/>
                  <a:gd name="connsiteX268" fmla="*/ 1445031 w 3024845"/>
                  <a:gd name="connsiteY268" fmla="*/ 311296 h 834218"/>
                  <a:gd name="connsiteX269" fmla="*/ 1445791 w 3024845"/>
                  <a:gd name="connsiteY269" fmla="*/ 311296 h 834218"/>
                  <a:gd name="connsiteX270" fmla="*/ 1451111 w 3024845"/>
                  <a:gd name="connsiteY270" fmla="*/ 311296 h 834218"/>
                  <a:gd name="connsiteX271" fmla="*/ 1451111 w 3024845"/>
                  <a:gd name="connsiteY271" fmla="*/ 312647 h 834218"/>
                  <a:gd name="connsiteX272" fmla="*/ 1451111 w 3024845"/>
                  <a:gd name="connsiteY272" fmla="*/ 322105 h 834218"/>
                  <a:gd name="connsiteX273" fmla="*/ 1489618 w 3024845"/>
                  <a:gd name="connsiteY273" fmla="*/ 322105 h 834218"/>
                  <a:gd name="connsiteX274" fmla="*/ 1489618 w 3024845"/>
                  <a:gd name="connsiteY274" fmla="*/ 460458 h 834218"/>
                  <a:gd name="connsiteX275" fmla="*/ 1491138 w 3024845"/>
                  <a:gd name="connsiteY275" fmla="*/ 460458 h 834218"/>
                  <a:gd name="connsiteX276" fmla="*/ 1501778 w 3024845"/>
                  <a:gd name="connsiteY276" fmla="*/ 460458 h 834218"/>
                  <a:gd name="connsiteX277" fmla="*/ 1501778 w 3024845"/>
                  <a:gd name="connsiteY277" fmla="*/ 447488 h 834218"/>
                  <a:gd name="connsiteX278" fmla="*/ 1505832 w 3024845"/>
                  <a:gd name="connsiteY278" fmla="*/ 447488 h 834218"/>
                  <a:gd name="connsiteX279" fmla="*/ 1505832 w 3024845"/>
                  <a:gd name="connsiteY279" fmla="*/ 460458 h 834218"/>
                  <a:gd name="connsiteX280" fmla="*/ 1536232 w 3024845"/>
                  <a:gd name="connsiteY280" fmla="*/ 460458 h 834218"/>
                  <a:gd name="connsiteX281" fmla="*/ 1536232 w 3024845"/>
                  <a:gd name="connsiteY281" fmla="*/ 430193 h 834218"/>
                  <a:gd name="connsiteX282" fmla="*/ 1548392 w 3024845"/>
                  <a:gd name="connsiteY282" fmla="*/ 430193 h 834218"/>
                  <a:gd name="connsiteX283" fmla="*/ 1560552 w 3024845"/>
                  <a:gd name="connsiteY283" fmla="*/ 428032 h 834218"/>
                  <a:gd name="connsiteX284" fmla="*/ 1564606 w 3024845"/>
                  <a:gd name="connsiteY284" fmla="*/ 430193 h 834218"/>
                  <a:gd name="connsiteX285" fmla="*/ 1574739 w 3024845"/>
                  <a:gd name="connsiteY285" fmla="*/ 430193 h 834218"/>
                  <a:gd name="connsiteX286" fmla="*/ 1574739 w 3024845"/>
                  <a:gd name="connsiteY286" fmla="*/ 460458 h 834218"/>
                  <a:gd name="connsiteX287" fmla="*/ 1582846 w 3024845"/>
                  <a:gd name="connsiteY287" fmla="*/ 460458 h 834218"/>
                  <a:gd name="connsiteX288" fmla="*/ 1582846 w 3024845"/>
                  <a:gd name="connsiteY288" fmla="*/ 477753 h 834218"/>
                  <a:gd name="connsiteX289" fmla="*/ 1592182 w 3024845"/>
                  <a:gd name="connsiteY289" fmla="*/ 478658 h 834218"/>
                  <a:gd name="connsiteX290" fmla="*/ 1605140 w 3024845"/>
                  <a:gd name="connsiteY290" fmla="*/ 478658 h 834218"/>
                  <a:gd name="connsiteX291" fmla="*/ 1605140 w 3024845"/>
                  <a:gd name="connsiteY291" fmla="*/ 462620 h 834218"/>
                  <a:gd name="connsiteX292" fmla="*/ 1673096 w 3024845"/>
                  <a:gd name="connsiteY292" fmla="*/ 462620 h 834218"/>
                  <a:gd name="connsiteX293" fmla="*/ 1673096 w 3024845"/>
                  <a:gd name="connsiteY293" fmla="*/ 377367 h 834218"/>
                  <a:gd name="connsiteX294" fmla="*/ 1745104 w 3024845"/>
                  <a:gd name="connsiteY294" fmla="*/ 377367 h 834218"/>
                  <a:gd name="connsiteX295" fmla="*/ 1745104 w 3024845"/>
                  <a:gd name="connsiteY295" fmla="*/ 456135 h 834218"/>
                  <a:gd name="connsiteX296" fmla="*/ 1747008 w 3024845"/>
                  <a:gd name="connsiteY296" fmla="*/ 456135 h 834218"/>
                  <a:gd name="connsiteX297" fmla="*/ 1748250 w 3024845"/>
                  <a:gd name="connsiteY297" fmla="*/ 478658 h 834218"/>
                  <a:gd name="connsiteX298" fmla="*/ 1757926 w 3024845"/>
                  <a:gd name="connsiteY298" fmla="*/ 478658 h 834218"/>
                  <a:gd name="connsiteX299" fmla="*/ 1759168 w 3024845"/>
                  <a:gd name="connsiteY299" fmla="*/ 456135 h 834218"/>
                  <a:gd name="connsiteX300" fmla="*/ 1765248 w 3024845"/>
                  <a:gd name="connsiteY300" fmla="*/ 456135 h 834218"/>
                  <a:gd name="connsiteX301" fmla="*/ 1766490 w 3024845"/>
                  <a:gd name="connsiteY301" fmla="*/ 478658 h 834218"/>
                  <a:gd name="connsiteX302" fmla="*/ 1817112 w 3024845"/>
                  <a:gd name="connsiteY302" fmla="*/ 478658 h 834218"/>
                  <a:gd name="connsiteX303" fmla="*/ 1817112 w 3024845"/>
                  <a:gd name="connsiteY303" fmla="*/ 315630 h 834218"/>
                  <a:gd name="connsiteX304" fmla="*/ 2014439 w 3024845"/>
                  <a:gd name="connsiteY304" fmla="*/ 315630 h 834218"/>
                  <a:gd name="connsiteX305" fmla="*/ 2014439 w 3024845"/>
                  <a:gd name="connsiteY305" fmla="*/ 478658 h 834218"/>
                  <a:gd name="connsiteX306" fmla="*/ 2033136 w 3024845"/>
                  <a:gd name="connsiteY306" fmla="*/ 478658 h 834218"/>
                  <a:gd name="connsiteX307" fmla="*/ 2033136 w 3024845"/>
                  <a:gd name="connsiteY307" fmla="*/ 395965 h 834218"/>
                  <a:gd name="connsiteX308" fmla="*/ 2128256 w 3024845"/>
                  <a:gd name="connsiteY308" fmla="*/ 395965 h 834218"/>
                  <a:gd name="connsiteX309" fmla="*/ 2180720 w 3024845"/>
                  <a:gd name="connsiteY309" fmla="*/ 330752 h 834218"/>
                  <a:gd name="connsiteX310" fmla="*/ 2245574 w 3024845"/>
                  <a:gd name="connsiteY310" fmla="*/ 330752 h 834218"/>
                  <a:gd name="connsiteX311" fmla="*/ 2245574 w 3024845"/>
                  <a:gd name="connsiteY311" fmla="*/ 406414 h 834218"/>
                  <a:gd name="connsiteX312" fmla="*/ 2253681 w 3024845"/>
                  <a:gd name="connsiteY312" fmla="*/ 406414 h 834218"/>
                  <a:gd name="connsiteX313" fmla="*/ 2255708 w 3024845"/>
                  <a:gd name="connsiteY313" fmla="*/ 399929 h 834218"/>
                  <a:gd name="connsiteX314" fmla="*/ 2261788 w 3024845"/>
                  <a:gd name="connsiteY314" fmla="*/ 399929 h 834218"/>
                  <a:gd name="connsiteX315" fmla="*/ 2263815 w 3024845"/>
                  <a:gd name="connsiteY315" fmla="*/ 408576 h 834218"/>
                  <a:gd name="connsiteX316" fmla="*/ 2275975 w 3024845"/>
                  <a:gd name="connsiteY316" fmla="*/ 408576 h 834218"/>
                  <a:gd name="connsiteX317" fmla="*/ 2275975 w 3024845"/>
                  <a:gd name="connsiteY317" fmla="*/ 402090 h 834218"/>
                  <a:gd name="connsiteX318" fmla="*/ 2298268 w 3024845"/>
                  <a:gd name="connsiteY318" fmla="*/ 402090 h 834218"/>
                  <a:gd name="connsiteX319" fmla="*/ 2298268 w 3024845"/>
                  <a:gd name="connsiteY319" fmla="*/ 408576 h 834218"/>
                  <a:gd name="connsiteX320" fmla="*/ 2318535 w 3024845"/>
                  <a:gd name="connsiteY320" fmla="*/ 408576 h 834218"/>
                  <a:gd name="connsiteX321" fmla="*/ 2318535 w 3024845"/>
                  <a:gd name="connsiteY321" fmla="*/ 453973 h 834218"/>
                  <a:gd name="connsiteX322" fmla="*/ 2332722 w 3024845"/>
                  <a:gd name="connsiteY322" fmla="*/ 453973 h 834218"/>
                  <a:gd name="connsiteX323" fmla="*/ 2332722 w 3024845"/>
                  <a:gd name="connsiteY323" fmla="*/ 441002 h 834218"/>
                  <a:gd name="connsiteX324" fmla="*/ 2348936 w 3024845"/>
                  <a:gd name="connsiteY324" fmla="*/ 441002 h 834218"/>
                  <a:gd name="connsiteX325" fmla="*/ 2348936 w 3024845"/>
                  <a:gd name="connsiteY325" fmla="*/ 261575 h 834218"/>
                  <a:gd name="connsiteX326" fmla="*/ 2355016 w 3024845"/>
                  <a:gd name="connsiteY326" fmla="*/ 255089 h 834218"/>
                  <a:gd name="connsiteX327" fmla="*/ 2427977 w 3024845"/>
                  <a:gd name="connsiteY327" fmla="*/ 255089 h 834218"/>
                  <a:gd name="connsiteX328" fmla="*/ 2427977 w 3024845"/>
                  <a:gd name="connsiteY328" fmla="*/ 263737 h 834218"/>
                  <a:gd name="connsiteX329" fmla="*/ 2438110 w 3024845"/>
                  <a:gd name="connsiteY329" fmla="*/ 263737 h 834218"/>
                  <a:gd name="connsiteX330" fmla="*/ 2438110 w 3024845"/>
                  <a:gd name="connsiteY330" fmla="*/ 378311 h 834218"/>
                  <a:gd name="connsiteX331" fmla="*/ 2460404 w 3024845"/>
                  <a:gd name="connsiteY331" fmla="*/ 378311 h 834218"/>
                  <a:gd name="connsiteX332" fmla="*/ 2460404 w 3024845"/>
                  <a:gd name="connsiteY332" fmla="*/ 311296 h 834218"/>
                  <a:gd name="connsiteX333" fmla="*/ 2486751 w 3024845"/>
                  <a:gd name="connsiteY333" fmla="*/ 311296 h 834218"/>
                  <a:gd name="connsiteX334" fmla="*/ 2490804 w 3024845"/>
                  <a:gd name="connsiteY334" fmla="*/ 306972 h 834218"/>
                  <a:gd name="connsiteX335" fmla="*/ 2498911 w 3024845"/>
                  <a:gd name="connsiteY335" fmla="*/ 306972 h 834218"/>
                  <a:gd name="connsiteX336" fmla="*/ 2502964 w 3024845"/>
                  <a:gd name="connsiteY336" fmla="*/ 311296 h 834218"/>
                  <a:gd name="connsiteX337" fmla="*/ 2525258 w 3024845"/>
                  <a:gd name="connsiteY337" fmla="*/ 311296 h 834218"/>
                  <a:gd name="connsiteX338" fmla="*/ 2525258 w 3024845"/>
                  <a:gd name="connsiteY338" fmla="*/ 194560 h 834218"/>
                  <a:gd name="connsiteX339" fmla="*/ 2582005 w 3024845"/>
                  <a:gd name="connsiteY339" fmla="*/ 183751 h 834218"/>
                  <a:gd name="connsiteX340" fmla="*/ 2582005 w 3024845"/>
                  <a:gd name="connsiteY340" fmla="*/ 184832 h 834218"/>
                  <a:gd name="connsiteX341" fmla="*/ 2582005 w 3024845"/>
                  <a:gd name="connsiteY341" fmla="*/ 192398 h 834218"/>
                  <a:gd name="connsiteX342" fmla="*/ 2608352 w 3024845"/>
                  <a:gd name="connsiteY342" fmla="*/ 192398 h 834218"/>
                  <a:gd name="connsiteX343" fmla="*/ 2608352 w 3024845"/>
                  <a:gd name="connsiteY343" fmla="*/ 447488 h 834218"/>
                  <a:gd name="connsiteX344" fmla="*/ 2630646 w 3024845"/>
                  <a:gd name="connsiteY344" fmla="*/ 447488 h 834218"/>
                  <a:gd name="connsiteX345" fmla="*/ 2630646 w 3024845"/>
                  <a:gd name="connsiteY345" fmla="*/ 443164 h 834218"/>
                  <a:gd name="connsiteX346" fmla="*/ 2642806 w 3024845"/>
                  <a:gd name="connsiteY346" fmla="*/ 443164 h 834218"/>
                  <a:gd name="connsiteX347" fmla="*/ 2642806 w 3024845"/>
                  <a:gd name="connsiteY347" fmla="*/ 447488 h 834218"/>
                  <a:gd name="connsiteX348" fmla="*/ 2667126 w 3024845"/>
                  <a:gd name="connsiteY348" fmla="*/ 447488 h 834218"/>
                  <a:gd name="connsiteX349" fmla="*/ 2667126 w 3024845"/>
                  <a:gd name="connsiteY349" fmla="*/ 434517 h 834218"/>
                  <a:gd name="connsiteX350" fmla="*/ 2695500 w 3024845"/>
                  <a:gd name="connsiteY350" fmla="*/ 434517 h 834218"/>
                  <a:gd name="connsiteX351" fmla="*/ 2707660 w 3024845"/>
                  <a:gd name="connsiteY351" fmla="*/ 430193 h 834218"/>
                  <a:gd name="connsiteX352" fmla="*/ 2727927 w 3024845"/>
                  <a:gd name="connsiteY352" fmla="*/ 434517 h 834218"/>
                  <a:gd name="connsiteX353" fmla="*/ 2727927 w 3024845"/>
                  <a:gd name="connsiteY353" fmla="*/ 417223 h 834218"/>
                  <a:gd name="connsiteX354" fmla="*/ 2736034 w 3024845"/>
                  <a:gd name="connsiteY354" fmla="*/ 417223 h 834218"/>
                  <a:gd name="connsiteX355" fmla="*/ 2736034 w 3024845"/>
                  <a:gd name="connsiteY355" fmla="*/ 404252 h 834218"/>
                  <a:gd name="connsiteX356" fmla="*/ 2792781 w 3024845"/>
                  <a:gd name="connsiteY356" fmla="*/ 404252 h 834218"/>
                  <a:gd name="connsiteX357" fmla="*/ 2792781 w 3024845"/>
                  <a:gd name="connsiteY357" fmla="*/ 373987 h 834218"/>
                  <a:gd name="connsiteX358" fmla="*/ 2811021 w 3024845"/>
                  <a:gd name="connsiteY358" fmla="*/ 373987 h 834218"/>
                  <a:gd name="connsiteX359" fmla="*/ 2811021 w 3024845"/>
                  <a:gd name="connsiteY359" fmla="*/ 367502 h 834218"/>
                  <a:gd name="connsiteX360" fmla="*/ 2823181 w 3024845"/>
                  <a:gd name="connsiteY360" fmla="*/ 367502 h 834218"/>
                  <a:gd name="connsiteX361" fmla="*/ 2823181 w 3024845"/>
                  <a:gd name="connsiteY361" fmla="*/ 373987 h 834218"/>
                  <a:gd name="connsiteX362" fmla="*/ 2839395 w 3024845"/>
                  <a:gd name="connsiteY362" fmla="*/ 373987 h 834218"/>
                  <a:gd name="connsiteX363" fmla="*/ 2839395 w 3024845"/>
                  <a:gd name="connsiteY363" fmla="*/ 423708 h 834218"/>
                  <a:gd name="connsiteX364" fmla="*/ 2871822 w 3024845"/>
                  <a:gd name="connsiteY364" fmla="*/ 423708 h 834218"/>
                  <a:gd name="connsiteX365" fmla="*/ 2871822 w 3024845"/>
                  <a:gd name="connsiteY365" fmla="*/ 397767 h 834218"/>
                  <a:gd name="connsiteX366" fmla="*/ 2910329 w 3024845"/>
                  <a:gd name="connsiteY366" fmla="*/ 397767 h 834218"/>
                  <a:gd name="connsiteX367" fmla="*/ 2910329 w 3024845"/>
                  <a:gd name="connsiteY367" fmla="*/ 367502 h 834218"/>
                  <a:gd name="connsiteX368" fmla="*/ 2958970 w 3024845"/>
                  <a:gd name="connsiteY368" fmla="*/ 367502 h 834218"/>
                  <a:gd name="connsiteX369" fmla="*/ 2958970 w 3024845"/>
                  <a:gd name="connsiteY369" fmla="*/ 478658 h 834218"/>
                  <a:gd name="connsiteX370" fmla="*/ 2958970 w 3024845"/>
                  <a:gd name="connsiteY370" fmla="*/ 492437 h 834218"/>
                  <a:gd name="connsiteX371" fmla="*/ 3024845 w 3024845"/>
                  <a:gd name="connsiteY371" fmla="*/ 492437 h 834218"/>
                  <a:gd name="connsiteX372" fmla="*/ 3024845 w 3024845"/>
                  <a:gd name="connsiteY372" fmla="*/ 834218 h 834218"/>
                  <a:gd name="connsiteX373" fmla="*/ 2054 w 3024845"/>
                  <a:gd name="connsiteY373" fmla="*/ 831885 h 834218"/>
                  <a:gd name="connsiteX374" fmla="*/ 0 w 3024845"/>
                  <a:gd name="connsiteY374" fmla="*/ 397767 h 834218"/>
                  <a:gd name="connsiteX375" fmla="*/ 20267 w 3024845"/>
                  <a:gd name="connsiteY375" fmla="*/ 397767 h 834218"/>
                  <a:gd name="connsiteX376" fmla="*/ 20774 w 3024845"/>
                  <a:gd name="connsiteY376" fmla="*/ 396686 h 834218"/>
                  <a:gd name="connsiteX377" fmla="*/ 24320 w 3024845"/>
                  <a:gd name="connsiteY377" fmla="*/ 389120 h 834218"/>
                  <a:gd name="connsiteX378" fmla="*/ 26094 w 3024845"/>
                  <a:gd name="connsiteY378" fmla="*/ 389390 h 834218"/>
                  <a:gd name="connsiteX379" fmla="*/ 38507 w 3024845"/>
                  <a:gd name="connsiteY379" fmla="*/ 391281 h 834218"/>
                  <a:gd name="connsiteX380" fmla="*/ 39014 w 3024845"/>
                  <a:gd name="connsiteY380" fmla="*/ 392633 h 834218"/>
                  <a:gd name="connsiteX381" fmla="*/ 42560 w 3024845"/>
                  <a:gd name="connsiteY381" fmla="*/ 402090 h 834218"/>
                  <a:gd name="connsiteX382" fmla="*/ 68907 w 3024845"/>
                  <a:gd name="connsiteY382" fmla="*/ 404252 h 834218"/>
                  <a:gd name="connsiteX383" fmla="*/ 68907 w 3024845"/>
                  <a:gd name="connsiteY383" fmla="*/ 281031 h 834218"/>
                  <a:gd name="connsiteX384" fmla="*/ 70934 w 3024845"/>
                  <a:gd name="connsiteY384" fmla="*/ 281031 h 834218"/>
                  <a:gd name="connsiteX385" fmla="*/ 85121 w 3024845"/>
                  <a:gd name="connsiteY385" fmla="*/ 281031 h 834218"/>
                  <a:gd name="connsiteX386" fmla="*/ 85121 w 3024845"/>
                  <a:gd name="connsiteY386" fmla="*/ 144839 h 834218"/>
                  <a:gd name="connsiteX387" fmla="*/ 86894 w 3024845"/>
                  <a:gd name="connsiteY387" fmla="*/ 144839 h 834218"/>
                  <a:gd name="connsiteX388" fmla="*/ 99308 w 3024845"/>
                  <a:gd name="connsiteY388" fmla="*/ 144839 h 834218"/>
                  <a:gd name="connsiteX389" fmla="*/ 99308 w 3024845"/>
                  <a:gd name="connsiteY389" fmla="*/ 30265 h 834218"/>
                  <a:gd name="connsiteX390" fmla="*/ 103361 w 3024845"/>
                  <a:gd name="connsiteY390"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30265 h 834218"/>
                  <a:gd name="connsiteX5" fmla="*/ 220909 w 3024845"/>
                  <a:gd name="connsiteY5" fmla="*/ 144839 h 834218"/>
                  <a:gd name="connsiteX6" fmla="*/ 223189 w 3024845"/>
                  <a:gd name="connsiteY6" fmla="*/ 144839 h 834218"/>
                  <a:gd name="connsiteX7" fmla="*/ 239150 w 3024845"/>
                  <a:gd name="connsiteY7" fmla="*/ 144839 h 834218"/>
                  <a:gd name="connsiteX8" fmla="*/ 239150 w 3024845"/>
                  <a:gd name="connsiteY8" fmla="*/ 285354 h 834218"/>
                  <a:gd name="connsiteX9" fmla="*/ 240670 w 3024845"/>
                  <a:gd name="connsiteY9" fmla="*/ 285084 h 834218"/>
                  <a:gd name="connsiteX10" fmla="*/ 251310 w 3024845"/>
                  <a:gd name="connsiteY10" fmla="*/ 283193 h 834218"/>
                  <a:gd name="connsiteX11" fmla="*/ 249283 w 3024845"/>
                  <a:gd name="connsiteY11" fmla="*/ 371825 h 834218"/>
                  <a:gd name="connsiteX12" fmla="*/ 250803 w 3024845"/>
                  <a:gd name="connsiteY12" fmla="*/ 372096 h 834218"/>
                  <a:gd name="connsiteX13" fmla="*/ 261443 w 3024845"/>
                  <a:gd name="connsiteY13" fmla="*/ 373987 h 834218"/>
                  <a:gd name="connsiteX14" fmla="*/ 261696 w 3024845"/>
                  <a:gd name="connsiteY14" fmla="*/ 374798 h 834218"/>
                  <a:gd name="connsiteX15" fmla="*/ 263470 w 3024845"/>
                  <a:gd name="connsiteY15" fmla="*/ 380473 h 834218"/>
                  <a:gd name="connsiteX16" fmla="*/ 264230 w 3024845"/>
                  <a:gd name="connsiteY16" fmla="*/ 378041 h 834218"/>
                  <a:gd name="connsiteX17" fmla="*/ 269550 w 3024845"/>
                  <a:gd name="connsiteY17" fmla="*/ 361017 h 834218"/>
                  <a:gd name="connsiteX18" fmla="*/ 271323 w 3024845"/>
                  <a:gd name="connsiteY18" fmla="*/ 361017 h 834218"/>
                  <a:gd name="connsiteX19" fmla="*/ 283737 w 3024845"/>
                  <a:gd name="connsiteY19" fmla="*/ 361017 h 834218"/>
                  <a:gd name="connsiteX20" fmla="*/ 283737 w 3024845"/>
                  <a:gd name="connsiteY20" fmla="*/ 393443 h 834218"/>
                  <a:gd name="connsiteX21" fmla="*/ 284750 w 3024845"/>
                  <a:gd name="connsiteY21" fmla="*/ 393984 h 834218"/>
                  <a:gd name="connsiteX22" fmla="*/ 291844 w 3024845"/>
                  <a:gd name="connsiteY22" fmla="*/ 397767 h 834218"/>
                  <a:gd name="connsiteX23" fmla="*/ 291844 w 3024845"/>
                  <a:gd name="connsiteY23" fmla="*/ 399118 h 834218"/>
                  <a:gd name="connsiteX24" fmla="*/ 291844 w 3024845"/>
                  <a:gd name="connsiteY24" fmla="*/ 408576 h 834218"/>
                  <a:gd name="connsiteX25" fmla="*/ 336431 w 3024845"/>
                  <a:gd name="connsiteY25" fmla="*/ 408576 h 834218"/>
                  <a:gd name="connsiteX26" fmla="*/ 336431 w 3024845"/>
                  <a:gd name="connsiteY26" fmla="*/ 409657 h 834218"/>
                  <a:gd name="connsiteX27" fmla="*/ 336431 w 3024845"/>
                  <a:gd name="connsiteY27" fmla="*/ 417223 h 834218"/>
                  <a:gd name="connsiteX28" fmla="*/ 338457 w 3024845"/>
                  <a:gd name="connsiteY28" fmla="*/ 417223 h 834218"/>
                  <a:gd name="connsiteX29" fmla="*/ 352644 w 3024845"/>
                  <a:gd name="connsiteY29" fmla="*/ 417223 h 834218"/>
                  <a:gd name="connsiteX30" fmla="*/ 352644 w 3024845"/>
                  <a:gd name="connsiteY30" fmla="*/ 386958 h 834218"/>
                  <a:gd name="connsiteX31" fmla="*/ 397231 w 3024845"/>
                  <a:gd name="connsiteY31" fmla="*/ 386958 h 834218"/>
                  <a:gd name="connsiteX32" fmla="*/ 397231 w 3024845"/>
                  <a:gd name="connsiteY32" fmla="*/ 385607 h 834218"/>
                  <a:gd name="connsiteX33" fmla="*/ 397231 w 3024845"/>
                  <a:gd name="connsiteY33" fmla="*/ 376149 h 834218"/>
                  <a:gd name="connsiteX34" fmla="*/ 398245 w 3024845"/>
                  <a:gd name="connsiteY34" fmla="*/ 376149 h 834218"/>
                  <a:gd name="connsiteX35" fmla="*/ 405338 w 3024845"/>
                  <a:gd name="connsiteY35" fmla="*/ 376149 h 834218"/>
                  <a:gd name="connsiteX36" fmla="*/ 405338 w 3024845"/>
                  <a:gd name="connsiteY36" fmla="*/ 374258 h 834218"/>
                  <a:gd name="connsiteX37" fmla="*/ 405338 w 3024845"/>
                  <a:gd name="connsiteY37" fmla="*/ 361017 h 834218"/>
                  <a:gd name="connsiteX38" fmla="*/ 406098 w 3024845"/>
                  <a:gd name="connsiteY38" fmla="*/ 361017 h 834218"/>
                  <a:gd name="connsiteX39" fmla="*/ 411418 w 3024845"/>
                  <a:gd name="connsiteY39" fmla="*/ 361017 h 834218"/>
                  <a:gd name="connsiteX40" fmla="*/ 411418 w 3024845"/>
                  <a:gd name="connsiteY40" fmla="*/ 359936 h 834218"/>
                  <a:gd name="connsiteX41" fmla="*/ 411418 w 3024845"/>
                  <a:gd name="connsiteY41" fmla="*/ 352369 h 834218"/>
                  <a:gd name="connsiteX42" fmla="*/ 413445 w 3024845"/>
                  <a:gd name="connsiteY42" fmla="*/ 352369 h 834218"/>
                  <a:gd name="connsiteX43" fmla="*/ 427632 w 3024845"/>
                  <a:gd name="connsiteY43" fmla="*/ 352369 h 834218"/>
                  <a:gd name="connsiteX44" fmla="*/ 427632 w 3024845"/>
                  <a:gd name="connsiteY44" fmla="*/ 353450 h 834218"/>
                  <a:gd name="connsiteX45" fmla="*/ 427632 w 3024845"/>
                  <a:gd name="connsiteY45" fmla="*/ 361017 h 834218"/>
                  <a:gd name="connsiteX46" fmla="*/ 449925 w 3024845"/>
                  <a:gd name="connsiteY46" fmla="*/ 361017 h 834218"/>
                  <a:gd name="connsiteX47" fmla="*/ 449925 w 3024845"/>
                  <a:gd name="connsiteY47" fmla="*/ 359125 h 834218"/>
                  <a:gd name="connsiteX48" fmla="*/ 449925 w 3024845"/>
                  <a:gd name="connsiteY48" fmla="*/ 345884 h 834218"/>
                  <a:gd name="connsiteX49" fmla="*/ 451699 w 3024845"/>
                  <a:gd name="connsiteY49" fmla="*/ 345884 h 834218"/>
                  <a:gd name="connsiteX50" fmla="*/ 464112 w 3024845"/>
                  <a:gd name="connsiteY50" fmla="*/ 345884 h 834218"/>
                  <a:gd name="connsiteX51" fmla="*/ 464112 w 3024845"/>
                  <a:gd name="connsiteY51" fmla="*/ 369664 h 834218"/>
                  <a:gd name="connsiteX52" fmla="*/ 465126 w 3024845"/>
                  <a:gd name="connsiteY52" fmla="*/ 369664 h 834218"/>
                  <a:gd name="connsiteX53" fmla="*/ 472219 w 3024845"/>
                  <a:gd name="connsiteY53" fmla="*/ 369664 h 834218"/>
                  <a:gd name="connsiteX54" fmla="*/ 472219 w 3024845"/>
                  <a:gd name="connsiteY54" fmla="*/ 368583 h 834218"/>
                  <a:gd name="connsiteX55" fmla="*/ 472219 w 3024845"/>
                  <a:gd name="connsiteY55" fmla="*/ 361017 h 834218"/>
                  <a:gd name="connsiteX56" fmla="*/ 473992 w 3024845"/>
                  <a:gd name="connsiteY56" fmla="*/ 361017 h 834218"/>
                  <a:gd name="connsiteX57" fmla="*/ 486406 w 3024845"/>
                  <a:gd name="connsiteY57" fmla="*/ 361017 h 834218"/>
                  <a:gd name="connsiteX58" fmla="*/ 486406 w 3024845"/>
                  <a:gd name="connsiteY58" fmla="*/ 386958 h 834218"/>
                  <a:gd name="connsiteX59" fmla="*/ 488433 w 3024845"/>
                  <a:gd name="connsiteY59" fmla="*/ 386958 h 834218"/>
                  <a:gd name="connsiteX60" fmla="*/ 502619 w 3024845"/>
                  <a:gd name="connsiteY60" fmla="*/ 386958 h 834218"/>
                  <a:gd name="connsiteX61" fmla="*/ 502619 w 3024845"/>
                  <a:gd name="connsiteY61" fmla="*/ 388579 h 834218"/>
                  <a:gd name="connsiteX62" fmla="*/ 502619 w 3024845"/>
                  <a:gd name="connsiteY62" fmla="*/ 399929 h 834218"/>
                  <a:gd name="connsiteX63" fmla="*/ 503379 w 3024845"/>
                  <a:gd name="connsiteY63" fmla="*/ 399929 h 834218"/>
                  <a:gd name="connsiteX64" fmla="*/ 508700 w 3024845"/>
                  <a:gd name="connsiteY64" fmla="*/ 399929 h 834218"/>
                  <a:gd name="connsiteX65" fmla="*/ 508700 w 3024845"/>
                  <a:gd name="connsiteY65" fmla="*/ 399118 h 834218"/>
                  <a:gd name="connsiteX66" fmla="*/ 508700 w 3024845"/>
                  <a:gd name="connsiteY66" fmla="*/ 393443 h 834218"/>
                  <a:gd name="connsiteX67" fmla="*/ 539100 w 3024845"/>
                  <a:gd name="connsiteY67" fmla="*/ 393443 h 834218"/>
                  <a:gd name="connsiteX68" fmla="*/ 539100 w 3024845"/>
                  <a:gd name="connsiteY68" fmla="*/ 417223 h 834218"/>
                  <a:gd name="connsiteX69" fmla="*/ 540113 w 3024845"/>
                  <a:gd name="connsiteY69" fmla="*/ 417223 h 834218"/>
                  <a:gd name="connsiteX70" fmla="*/ 547207 w 3024845"/>
                  <a:gd name="connsiteY70" fmla="*/ 417223 h 834218"/>
                  <a:gd name="connsiteX71" fmla="*/ 547207 w 3024845"/>
                  <a:gd name="connsiteY71" fmla="*/ 418304 h 834218"/>
                  <a:gd name="connsiteX72" fmla="*/ 547207 w 3024845"/>
                  <a:gd name="connsiteY72" fmla="*/ 425870 h 834218"/>
                  <a:gd name="connsiteX73" fmla="*/ 547967 w 3024845"/>
                  <a:gd name="connsiteY73" fmla="*/ 425870 h 834218"/>
                  <a:gd name="connsiteX74" fmla="*/ 553287 w 3024845"/>
                  <a:gd name="connsiteY74" fmla="*/ 425870 h 834218"/>
                  <a:gd name="connsiteX75" fmla="*/ 553287 w 3024845"/>
                  <a:gd name="connsiteY75" fmla="*/ 423708 h 834218"/>
                  <a:gd name="connsiteX76" fmla="*/ 553287 w 3024845"/>
                  <a:gd name="connsiteY76" fmla="*/ 408576 h 834218"/>
                  <a:gd name="connsiteX77" fmla="*/ 554300 w 3024845"/>
                  <a:gd name="connsiteY77" fmla="*/ 408576 h 834218"/>
                  <a:gd name="connsiteX78" fmla="*/ 561394 w 3024845"/>
                  <a:gd name="connsiteY78" fmla="*/ 408576 h 834218"/>
                  <a:gd name="connsiteX79" fmla="*/ 561394 w 3024845"/>
                  <a:gd name="connsiteY79" fmla="*/ 409657 h 834218"/>
                  <a:gd name="connsiteX80" fmla="*/ 561394 w 3024845"/>
                  <a:gd name="connsiteY80" fmla="*/ 417223 h 834218"/>
                  <a:gd name="connsiteX81" fmla="*/ 566714 w 3024845"/>
                  <a:gd name="connsiteY81" fmla="*/ 415230 h 834218"/>
                  <a:gd name="connsiteX82" fmla="*/ 567474 w 3024845"/>
                  <a:gd name="connsiteY82" fmla="*/ 414250 h 834218"/>
                  <a:gd name="connsiteX83" fmla="*/ 567474 w 3024845"/>
                  <a:gd name="connsiteY83" fmla="*/ 408576 h 834218"/>
                  <a:gd name="connsiteX84" fmla="*/ 605981 w 3024845"/>
                  <a:gd name="connsiteY84" fmla="*/ 408576 h 834218"/>
                  <a:gd name="connsiteX85" fmla="*/ 605981 w 3024845"/>
                  <a:gd name="connsiteY85" fmla="*/ 432355 h 834218"/>
                  <a:gd name="connsiteX86" fmla="*/ 608007 w 3024845"/>
                  <a:gd name="connsiteY86" fmla="*/ 432355 h 834218"/>
                  <a:gd name="connsiteX87" fmla="*/ 622194 w 3024845"/>
                  <a:gd name="connsiteY87" fmla="*/ 432355 h 834218"/>
                  <a:gd name="connsiteX88" fmla="*/ 622194 w 3024845"/>
                  <a:gd name="connsiteY88" fmla="*/ 433436 h 834218"/>
                  <a:gd name="connsiteX89" fmla="*/ 622194 w 3024845"/>
                  <a:gd name="connsiteY89" fmla="*/ 441002 h 834218"/>
                  <a:gd name="connsiteX90" fmla="*/ 623968 w 3024845"/>
                  <a:gd name="connsiteY90" fmla="*/ 441002 h 834218"/>
                  <a:gd name="connsiteX91" fmla="*/ 636381 w 3024845"/>
                  <a:gd name="connsiteY91" fmla="*/ 441002 h 834218"/>
                  <a:gd name="connsiteX92" fmla="*/ 636381 w 3024845"/>
                  <a:gd name="connsiteY92" fmla="*/ 417223 h 834218"/>
                  <a:gd name="connsiteX93" fmla="*/ 637394 w 3024845"/>
                  <a:gd name="connsiteY93" fmla="*/ 417223 h 834218"/>
                  <a:gd name="connsiteX94" fmla="*/ 644488 w 3024845"/>
                  <a:gd name="connsiteY94" fmla="*/ 417223 h 834218"/>
                  <a:gd name="connsiteX95" fmla="*/ 644488 w 3024845"/>
                  <a:gd name="connsiteY95" fmla="*/ 384796 h 834218"/>
                  <a:gd name="connsiteX96" fmla="*/ 645501 w 3024845"/>
                  <a:gd name="connsiteY96" fmla="*/ 384796 h 834218"/>
                  <a:gd name="connsiteX97" fmla="*/ 652595 w 3024845"/>
                  <a:gd name="connsiteY97" fmla="*/ 384796 h 834218"/>
                  <a:gd name="connsiteX98" fmla="*/ 652595 w 3024845"/>
                  <a:gd name="connsiteY98" fmla="*/ 382905 h 834218"/>
                  <a:gd name="connsiteX99" fmla="*/ 652595 w 3024845"/>
                  <a:gd name="connsiteY99" fmla="*/ 369664 h 834218"/>
                  <a:gd name="connsiteX100" fmla="*/ 651328 w 3024845"/>
                  <a:gd name="connsiteY100" fmla="*/ 368042 h 834218"/>
                  <a:gd name="connsiteX101" fmla="*/ 656648 w 3024845"/>
                  <a:gd name="connsiteY101" fmla="*/ 356693 h 834218"/>
                  <a:gd name="connsiteX102" fmla="*/ 664755 w 3024845"/>
                  <a:gd name="connsiteY102" fmla="*/ 384796 h 834218"/>
                  <a:gd name="connsiteX103" fmla="*/ 665515 w 3024845"/>
                  <a:gd name="connsiteY103" fmla="*/ 384796 h 834218"/>
                  <a:gd name="connsiteX104" fmla="*/ 670835 w 3024845"/>
                  <a:gd name="connsiteY104" fmla="*/ 384796 h 834218"/>
                  <a:gd name="connsiteX105" fmla="*/ 670835 w 3024845"/>
                  <a:gd name="connsiteY105" fmla="*/ 278869 h 834218"/>
                  <a:gd name="connsiteX106" fmla="*/ 672355 w 3024845"/>
                  <a:gd name="connsiteY106" fmla="*/ 278869 h 834218"/>
                  <a:gd name="connsiteX107" fmla="*/ 682995 w 3024845"/>
                  <a:gd name="connsiteY107" fmla="*/ 278869 h 834218"/>
                  <a:gd name="connsiteX108" fmla="*/ 682995 w 3024845"/>
                  <a:gd name="connsiteY108" fmla="*/ 231310 h 834218"/>
                  <a:gd name="connsiteX109" fmla="*/ 709342 w 3024845"/>
                  <a:gd name="connsiteY109" fmla="*/ 231310 h 834218"/>
                  <a:gd name="connsiteX110" fmla="*/ 709342 w 3024845"/>
                  <a:gd name="connsiteY110" fmla="*/ 209692 h 834218"/>
                  <a:gd name="connsiteX111" fmla="*/ 743796 w 3024845"/>
                  <a:gd name="connsiteY111" fmla="*/ 209692 h 834218"/>
                  <a:gd name="connsiteX112" fmla="*/ 743796 w 3024845"/>
                  <a:gd name="connsiteY112" fmla="*/ 212124 h 834218"/>
                  <a:gd name="connsiteX113" fmla="*/ 743796 w 3024845"/>
                  <a:gd name="connsiteY113" fmla="*/ 229148 h 834218"/>
                  <a:gd name="connsiteX114" fmla="*/ 746076 w 3024845"/>
                  <a:gd name="connsiteY114" fmla="*/ 229148 h 834218"/>
                  <a:gd name="connsiteX115" fmla="*/ 762036 w 3024845"/>
                  <a:gd name="connsiteY115" fmla="*/ 229148 h 834218"/>
                  <a:gd name="connsiteX116" fmla="*/ 762036 w 3024845"/>
                  <a:gd name="connsiteY116" fmla="*/ 276707 h 834218"/>
                  <a:gd name="connsiteX117" fmla="*/ 763049 w 3024845"/>
                  <a:gd name="connsiteY117" fmla="*/ 276707 h 834218"/>
                  <a:gd name="connsiteX118" fmla="*/ 770143 w 3024845"/>
                  <a:gd name="connsiteY118" fmla="*/ 276707 h 834218"/>
                  <a:gd name="connsiteX119" fmla="*/ 784330 w 3024845"/>
                  <a:gd name="connsiteY119" fmla="*/ 281031 h 834218"/>
                  <a:gd name="connsiteX120" fmla="*/ 784330 w 3024845"/>
                  <a:gd name="connsiteY120" fmla="*/ 319943 h 834218"/>
                  <a:gd name="connsiteX121" fmla="*/ 785343 w 3024845"/>
                  <a:gd name="connsiteY121" fmla="*/ 319943 h 834218"/>
                  <a:gd name="connsiteX122" fmla="*/ 792436 w 3024845"/>
                  <a:gd name="connsiteY122" fmla="*/ 319943 h 834218"/>
                  <a:gd name="connsiteX123" fmla="*/ 792436 w 3024845"/>
                  <a:gd name="connsiteY123" fmla="*/ 321564 h 834218"/>
                  <a:gd name="connsiteX124" fmla="*/ 792436 w 3024845"/>
                  <a:gd name="connsiteY124" fmla="*/ 332913 h 834218"/>
                  <a:gd name="connsiteX125" fmla="*/ 794463 w 3024845"/>
                  <a:gd name="connsiteY125" fmla="*/ 332913 h 834218"/>
                  <a:gd name="connsiteX126" fmla="*/ 808650 w 3024845"/>
                  <a:gd name="connsiteY126" fmla="*/ 332913 h 834218"/>
                  <a:gd name="connsiteX127" fmla="*/ 814730 w 3024845"/>
                  <a:gd name="connsiteY127" fmla="*/ 339399 h 834218"/>
                  <a:gd name="connsiteX128" fmla="*/ 814730 w 3024845"/>
                  <a:gd name="connsiteY128" fmla="*/ 361017 h 834218"/>
                  <a:gd name="connsiteX129" fmla="*/ 817010 w 3024845"/>
                  <a:gd name="connsiteY129" fmla="*/ 361017 h 834218"/>
                  <a:gd name="connsiteX130" fmla="*/ 832970 w 3024845"/>
                  <a:gd name="connsiteY130" fmla="*/ 361017 h 834218"/>
                  <a:gd name="connsiteX131" fmla="*/ 832970 w 3024845"/>
                  <a:gd name="connsiteY131" fmla="*/ 362097 h 834218"/>
                  <a:gd name="connsiteX132" fmla="*/ 832970 w 3024845"/>
                  <a:gd name="connsiteY132" fmla="*/ 369664 h 834218"/>
                  <a:gd name="connsiteX133" fmla="*/ 834237 w 3024845"/>
                  <a:gd name="connsiteY133" fmla="*/ 369664 h 834218"/>
                  <a:gd name="connsiteX134" fmla="*/ 843104 w 3024845"/>
                  <a:gd name="connsiteY134" fmla="*/ 369664 h 834218"/>
                  <a:gd name="connsiteX135" fmla="*/ 843104 w 3024845"/>
                  <a:gd name="connsiteY135" fmla="*/ 371825 h 834218"/>
                  <a:gd name="connsiteX136" fmla="*/ 843104 w 3024845"/>
                  <a:gd name="connsiteY136" fmla="*/ 386958 h 834218"/>
                  <a:gd name="connsiteX137" fmla="*/ 847157 w 3024845"/>
                  <a:gd name="connsiteY137" fmla="*/ 385066 h 834218"/>
                  <a:gd name="connsiteX138" fmla="*/ 847157 w 3024845"/>
                  <a:gd name="connsiteY138" fmla="*/ 371825 h 834218"/>
                  <a:gd name="connsiteX139" fmla="*/ 848170 w 3024845"/>
                  <a:gd name="connsiteY139" fmla="*/ 371825 h 834218"/>
                  <a:gd name="connsiteX140" fmla="*/ 855264 w 3024845"/>
                  <a:gd name="connsiteY140" fmla="*/ 371825 h 834218"/>
                  <a:gd name="connsiteX141" fmla="*/ 855264 w 3024845"/>
                  <a:gd name="connsiteY141" fmla="*/ 373447 h 834218"/>
                  <a:gd name="connsiteX142" fmla="*/ 855264 w 3024845"/>
                  <a:gd name="connsiteY142" fmla="*/ 384796 h 834218"/>
                  <a:gd name="connsiteX143" fmla="*/ 856024 w 3024845"/>
                  <a:gd name="connsiteY143" fmla="*/ 384796 h 834218"/>
                  <a:gd name="connsiteX144" fmla="*/ 861344 w 3024845"/>
                  <a:gd name="connsiteY144" fmla="*/ 384796 h 834218"/>
                  <a:gd name="connsiteX145" fmla="*/ 909984 w 3024845"/>
                  <a:gd name="connsiteY145" fmla="*/ 380473 h 834218"/>
                  <a:gd name="connsiteX146" fmla="*/ 909984 w 3024845"/>
                  <a:gd name="connsiteY146" fmla="*/ 381824 h 834218"/>
                  <a:gd name="connsiteX147" fmla="*/ 909984 w 3024845"/>
                  <a:gd name="connsiteY147" fmla="*/ 391281 h 834218"/>
                  <a:gd name="connsiteX148" fmla="*/ 910744 w 3024845"/>
                  <a:gd name="connsiteY148" fmla="*/ 391281 h 834218"/>
                  <a:gd name="connsiteX149" fmla="*/ 916065 w 3024845"/>
                  <a:gd name="connsiteY149" fmla="*/ 391281 h 834218"/>
                  <a:gd name="connsiteX150" fmla="*/ 916065 w 3024845"/>
                  <a:gd name="connsiteY150" fmla="*/ 393443 h 834218"/>
                  <a:gd name="connsiteX151" fmla="*/ 916065 w 3024845"/>
                  <a:gd name="connsiteY151" fmla="*/ 408576 h 834218"/>
                  <a:gd name="connsiteX152" fmla="*/ 918091 w 3024845"/>
                  <a:gd name="connsiteY152" fmla="*/ 407225 h 834218"/>
                  <a:gd name="connsiteX153" fmla="*/ 932278 w 3024845"/>
                  <a:gd name="connsiteY153" fmla="*/ 397767 h 834218"/>
                  <a:gd name="connsiteX154" fmla="*/ 938358 w 3024845"/>
                  <a:gd name="connsiteY154" fmla="*/ 356693 h 834218"/>
                  <a:gd name="connsiteX155" fmla="*/ 939118 w 3024845"/>
                  <a:gd name="connsiteY155" fmla="*/ 356423 h 834218"/>
                  <a:gd name="connsiteX156" fmla="*/ 944438 w 3024845"/>
                  <a:gd name="connsiteY156" fmla="*/ 354531 h 834218"/>
                  <a:gd name="connsiteX157" fmla="*/ 946465 w 3024845"/>
                  <a:gd name="connsiteY157" fmla="*/ 285354 h 834218"/>
                  <a:gd name="connsiteX158" fmla="*/ 948492 w 3024845"/>
                  <a:gd name="connsiteY158" fmla="*/ 354531 h 834218"/>
                  <a:gd name="connsiteX159" fmla="*/ 949252 w 3024845"/>
                  <a:gd name="connsiteY159" fmla="*/ 354801 h 834218"/>
                  <a:gd name="connsiteX160" fmla="*/ 954572 w 3024845"/>
                  <a:gd name="connsiteY160" fmla="*/ 356693 h 834218"/>
                  <a:gd name="connsiteX161" fmla="*/ 954572 w 3024845"/>
                  <a:gd name="connsiteY161" fmla="*/ 270222 h 834218"/>
                  <a:gd name="connsiteX162" fmla="*/ 958625 w 3024845"/>
                  <a:gd name="connsiteY162" fmla="*/ 237795 h 834218"/>
                  <a:gd name="connsiteX163" fmla="*/ 997132 w 3024845"/>
                  <a:gd name="connsiteY163" fmla="*/ 237795 h 834218"/>
                  <a:gd name="connsiteX164" fmla="*/ 997132 w 3024845"/>
                  <a:gd name="connsiteY164" fmla="*/ 270222 h 834218"/>
                  <a:gd name="connsiteX165" fmla="*/ 997892 w 3024845"/>
                  <a:gd name="connsiteY165" fmla="*/ 270222 h 834218"/>
                  <a:gd name="connsiteX166" fmla="*/ 1003212 w 3024845"/>
                  <a:gd name="connsiteY166" fmla="*/ 270222 h 834218"/>
                  <a:gd name="connsiteX167" fmla="*/ 1003212 w 3024845"/>
                  <a:gd name="connsiteY167" fmla="*/ 188074 h 834218"/>
                  <a:gd name="connsiteX168" fmla="*/ 1004986 w 3024845"/>
                  <a:gd name="connsiteY168" fmla="*/ 188074 h 834218"/>
                  <a:gd name="connsiteX169" fmla="*/ 1017399 w 3024845"/>
                  <a:gd name="connsiteY169" fmla="*/ 188074 h 834218"/>
                  <a:gd name="connsiteX170" fmla="*/ 1017399 w 3024845"/>
                  <a:gd name="connsiteY170" fmla="*/ 186183 h 834218"/>
                  <a:gd name="connsiteX171" fmla="*/ 1017399 w 3024845"/>
                  <a:gd name="connsiteY171" fmla="*/ 172942 h 834218"/>
                  <a:gd name="connsiteX172" fmla="*/ 1039693 w 3024845"/>
                  <a:gd name="connsiteY172" fmla="*/ 172942 h 834218"/>
                  <a:gd name="connsiteX173" fmla="*/ 1039693 w 3024845"/>
                  <a:gd name="connsiteY173" fmla="*/ 171861 h 834218"/>
                  <a:gd name="connsiteX174" fmla="*/ 1039693 w 3024845"/>
                  <a:gd name="connsiteY174" fmla="*/ 164295 h 834218"/>
                  <a:gd name="connsiteX175" fmla="*/ 1041466 w 3024845"/>
                  <a:gd name="connsiteY175" fmla="*/ 164295 h 834218"/>
                  <a:gd name="connsiteX176" fmla="*/ 1053880 w 3024845"/>
                  <a:gd name="connsiteY176" fmla="*/ 164295 h 834218"/>
                  <a:gd name="connsiteX177" fmla="*/ 1053880 w 3024845"/>
                  <a:gd name="connsiteY177" fmla="*/ 165376 h 834218"/>
                  <a:gd name="connsiteX178" fmla="*/ 1053880 w 3024845"/>
                  <a:gd name="connsiteY178" fmla="*/ 172942 h 834218"/>
                  <a:gd name="connsiteX179" fmla="*/ 1054640 w 3024845"/>
                  <a:gd name="connsiteY179" fmla="*/ 172942 h 834218"/>
                  <a:gd name="connsiteX180" fmla="*/ 1059960 w 3024845"/>
                  <a:gd name="connsiteY180" fmla="*/ 172942 h 834218"/>
                  <a:gd name="connsiteX181" fmla="*/ 1070093 w 3024845"/>
                  <a:gd name="connsiteY181" fmla="*/ 168618 h 834218"/>
                  <a:gd name="connsiteX182" fmla="*/ 1074146 w 3024845"/>
                  <a:gd name="connsiteY182" fmla="*/ 171861 h 834218"/>
                  <a:gd name="connsiteX183" fmla="*/ 1074146 w 3024845"/>
                  <a:gd name="connsiteY183" fmla="*/ 164295 h 834218"/>
                  <a:gd name="connsiteX184" fmla="*/ 1076426 w 3024845"/>
                  <a:gd name="connsiteY184" fmla="*/ 164295 h 834218"/>
                  <a:gd name="connsiteX185" fmla="*/ 1092387 w 3024845"/>
                  <a:gd name="connsiteY185" fmla="*/ 164295 h 834218"/>
                  <a:gd name="connsiteX186" fmla="*/ 1092387 w 3024845"/>
                  <a:gd name="connsiteY186" fmla="*/ 165376 h 834218"/>
                  <a:gd name="connsiteX187" fmla="*/ 1092387 w 3024845"/>
                  <a:gd name="connsiteY187" fmla="*/ 172942 h 834218"/>
                  <a:gd name="connsiteX188" fmla="*/ 1122787 w 3024845"/>
                  <a:gd name="connsiteY188" fmla="*/ 172942 h 834218"/>
                  <a:gd name="connsiteX189" fmla="*/ 1122787 w 3024845"/>
                  <a:gd name="connsiteY189" fmla="*/ 174563 h 834218"/>
                  <a:gd name="connsiteX190" fmla="*/ 1122787 w 3024845"/>
                  <a:gd name="connsiteY190" fmla="*/ 185913 h 834218"/>
                  <a:gd name="connsiteX191" fmla="*/ 1149134 w 3024845"/>
                  <a:gd name="connsiteY191" fmla="*/ 185913 h 834218"/>
                  <a:gd name="connsiteX192" fmla="*/ 1149134 w 3024845"/>
                  <a:gd name="connsiteY192" fmla="*/ 216177 h 834218"/>
                  <a:gd name="connsiteX193" fmla="*/ 1149894 w 3024845"/>
                  <a:gd name="connsiteY193" fmla="*/ 216177 h 834218"/>
                  <a:gd name="connsiteX194" fmla="*/ 1155214 w 3024845"/>
                  <a:gd name="connsiteY194" fmla="*/ 216177 h 834218"/>
                  <a:gd name="connsiteX195" fmla="*/ 1155214 w 3024845"/>
                  <a:gd name="connsiteY195" fmla="*/ 217258 h 834218"/>
                  <a:gd name="connsiteX196" fmla="*/ 1155214 w 3024845"/>
                  <a:gd name="connsiteY196" fmla="*/ 224825 h 834218"/>
                  <a:gd name="connsiteX197" fmla="*/ 1159268 w 3024845"/>
                  <a:gd name="connsiteY197" fmla="*/ 255089 h 834218"/>
                  <a:gd name="connsiteX198" fmla="*/ 1160028 w 3024845"/>
                  <a:gd name="connsiteY198" fmla="*/ 255089 h 834218"/>
                  <a:gd name="connsiteX199" fmla="*/ 1165348 w 3024845"/>
                  <a:gd name="connsiteY199" fmla="*/ 255089 h 834218"/>
                  <a:gd name="connsiteX200" fmla="*/ 1165348 w 3024845"/>
                  <a:gd name="connsiteY200" fmla="*/ 255900 h 834218"/>
                  <a:gd name="connsiteX201" fmla="*/ 1165348 w 3024845"/>
                  <a:gd name="connsiteY201" fmla="*/ 261575 h 834218"/>
                  <a:gd name="connsiteX202" fmla="*/ 1166361 w 3024845"/>
                  <a:gd name="connsiteY202" fmla="*/ 261575 h 834218"/>
                  <a:gd name="connsiteX203" fmla="*/ 1173454 w 3024845"/>
                  <a:gd name="connsiteY203" fmla="*/ 261575 h 834218"/>
                  <a:gd name="connsiteX204" fmla="*/ 1173454 w 3024845"/>
                  <a:gd name="connsiteY204" fmla="*/ 291840 h 834218"/>
                  <a:gd name="connsiteX205" fmla="*/ 1175481 w 3024845"/>
                  <a:gd name="connsiteY205" fmla="*/ 291840 h 834218"/>
                  <a:gd name="connsiteX206" fmla="*/ 1189668 w 3024845"/>
                  <a:gd name="connsiteY206" fmla="*/ 291840 h 834218"/>
                  <a:gd name="connsiteX207" fmla="*/ 1189668 w 3024845"/>
                  <a:gd name="connsiteY207" fmla="*/ 315619 h 834218"/>
                  <a:gd name="connsiteX208" fmla="*/ 1191695 w 3024845"/>
                  <a:gd name="connsiteY208" fmla="*/ 317240 h 834218"/>
                  <a:gd name="connsiteX209" fmla="*/ 1191695 w 3024845"/>
                  <a:gd name="connsiteY209" fmla="*/ 328590 h 834218"/>
                  <a:gd name="connsiteX210" fmla="*/ 1192455 w 3024845"/>
                  <a:gd name="connsiteY210" fmla="*/ 328590 h 834218"/>
                  <a:gd name="connsiteX211" fmla="*/ 1197775 w 3024845"/>
                  <a:gd name="connsiteY211" fmla="*/ 328590 h 834218"/>
                  <a:gd name="connsiteX212" fmla="*/ 1197775 w 3024845"/>
                  <a:gd name="connsiteY212" fmla="*/ 352369 h 834218"/>
                  <a:gd name="connsiteX213" fmla="*/ 1199041 w 3024845"/>
                  <a:gd name="connsiteY213" fmla="*/ 352369 h 834218"/>
                  <a:gd name="connsiteX214" fmla="*/ 1207908 w 3024845"/>
                  <a:gd name="connsiteY214" fmla="*/ 352369 h 834218"/>
                  <a:gd name="connsiteX215" fmla="*/ 1209935 w 3024845"/>
                  <a:gd name="connsiteY215" fmla="*/ 356423 h 834218"/>
                  <a:gd name="connsiteX216" fmla="*/ 1209935 w 3024845"/>
                  <a:gd name="connsiteY216" fmla="*/ 369664 h 834218"/>
                  <a:gd name="connsiteX217" fmla="*/ 1211455 w 3024845"/>
                  <a:gd name="connsiteY217" fmla="*/ 367772 h 834218"/>
                  <a:gd name="connsiteX218" fmla="*/ 1222095 w 3024845"/>
                  <a:gd name="connsiteY218" fmla="*/ 354531 h 834218"/>
                  <a:gd name="connsiteX219" fmla="*/ 1250469 w 3024845"/>
                  <a:gd name="connsiteY219" fmla="*/ 354531 h 834218"/>
                  <a:gd name="connsiteX220" fmla="*/ 1250469 w 3024845"/>
                  <a:gd name="connsiteY220" fmla="*/ 441002 h 834218"/>
                  <a:gd name="connsiteX221" fmla="*/ 1251229 w 3024845"/>
                  <a:gd name="connsiteY221" fmla="*/ 441002 h 834218"/>
                  <a:gd name="connsiteX222" fmla="*/ 1256549 w 3024845"/>
                  <a:gd name="connsiteY222" fmla="*/ 441002 h 834218"/>
                  <a:gd name="connsiteX223" fmla="*/ 1257309 w 3024845"/>
                  <a:gd name="connsiteY223" fmla="*/ 439651 h 834218"/>
                  <a:gd name="connsiteX224" fmla="*/ 1262629 w 3024845"/>
                  <a:gd name="connsiteY224" fmla="*/ 430193 h 834218"/>
                  <a:gd name="connsiteX225" fmla="*/ 1262629 w 3024845"/>
                  <a:gd name="connsiteY225" fmla="*/ 432085 h 834218"/>
                  <a:gd name="connsiteX226" fmla="*/ 1262629 w 3024845"/>
                  <a:gd name="connsiteY226" fmla="*/ 445326 h 834218"/>
                  <a:gd name="connsiteX227" fmla="*/ 1266682 w 3024845"/>
                  <a:gd name="connsiteY227" fmla="*/ 399929 h 834218"/>
                  <a:gd name="connsiteX228" fmla="*/ 1267442 w 3024845"/>
                  <a:gd name="connsiteY228" fmla="*/ 399929 h 834218"/>
                  <a:gd name="connsiteX229" fmla="*/ 1272762 w 3024845"/>
                  <a:gd name="connsiteY229" fmla="*/ 399929 h 834218"/>
                  <a:gd name="connsiteX230" fmla="*/ 1272762 w 3024845"/>
                  <a:gd name="connsiteY230" fmla="*/ 335075 h 834218"/>
                  <a:gd name="connsiteX231" fmla="*/ 1273776 w 3024845"/>
                  <a:gd name="connsiteY231" fmla="*/ 335075 h 834218"/>
                  <a:gd name="connsiteX232" fmla="*/ 1280869 w 3024845"/>
                  <a:gd name="connsiteY232" fmla="*/ 335075 h 834218"/>
                  <a:gd name="connsiteX233" fmla="*/ 1293029 w 3024845"/>
                  <a:gd name="connsiteY233" fmla="*/ 291840 h 834218"/>
                  <a:gd name="connsiteX234" fmla="*/ 1294296 w 3024845"/>
                  <a:gd name="connsiteY234" fmla="*/ 291840 h 834218"/>
                  <a:gd name="connsiteX235" fmla="*/ 1303163 w 3024845"/>
                  <a:gd name="connsiteY235" fmla="*/ 291840 h 834218"/>
                  <a:gd name="connsiteX236" fmla="*/ 1313296 w 3024845"/>
                  <a:gd name="connsiteY236" fmla="*/ 335075 h 834218"/>
                  <a:gd name="connsiteX237" fmla="*/ 1314309 w 3024845"/>
                  <a:gd name="connsiteY237" fmla="*/ 335075 h 834218"/>
                  <a:gd name="connsiteX238" fmla="*/ 1321403 w 3024845"/>
                  <a:gd name="connsiteY238" fmla="*/ 335075 h 834218"/>
                  <a:gd name="connsiteX239" fmla="*/ 1321403 w 3024845"/>
                  <a:gd name="connsiteY239" fmla="*/ 373987 h 834218"/>
                  <a:gd name="connsiteX240" fmla="*/ 1323176 w 3024845"/>
                  <a:gd name="connsiteY240" fmla="*/ 373987 h 834218"/>
                  <a:gd name="connsiteX241" fmla="*/ 1335590 w 3024845"/>
                  <a:gd name="connsiteY241" fmla="*/ 373987 h 834218"/>
                  <a:gd name="connsiteX242" fmla="*/ 1335590 w 3024845"/>
                  <a:gd name="connsiteY242" fmla="*/ 376149 h 834218"/>
                  <a:gd name="connsiteX243" fmla="*/ 1335590 w 3024845"/>
                  <a:gd name="connsiteY243" fmla="*/ 391281 h 834218"/>
                  <a:gd name="connsiteX244" fmla="*/ 1339643 w 3024845"/>
                  <a:gd name="connsiteY244" fmla="*/ 389120 h 834218"/>
                  <a:gd name="connsiteX245" fmla="*/ 1339643 w 3024845"/>
                  <a:gd name="connsiteY245" fmla="*/ 373987 h 834218"/>
                  <a:gd name="connsiteX246" fmla="*/ 1341163 w 3024845"/>
                  <a:gd name="connsiteY246" fmla="*/ 373987 h 834218"/>
                  <a:gd name="connsiteX247" fmla="*/ 1351803 w 3024845"/>
                  <a:gd name="connsiteY247" fmla="*/ 373987 h 834218"/>
                  <a:gd name="connsiteX248" fmla="*/ 1351803 w 3024845"/>
                  <a:gd name="connsiteY248" fmla="*/ 375608 h 834218"/>
                  <a:gd name="connsiteX249" fmla="*/ 1351803 w 3024845"/>
                  <a:gd name="connsiteY249" fmla="*/ 386958 h 834218"/>
                  <a:gd name="connsiteX250" fmla="*/ 1382204 w 3024845"/>
                  <a:gd name="connsiteY250" fmla="*/ 386958 h 834218"/>
                  <a:gd name="connsiteX251" fmla="*/ 1382204 w 3024845"/>
                  <a:gd name="connsiteY251" fmla="*/ 350208 h 834218"/>
                  <a:gd name="connsiteX252" fmla="*/ 1383470 w 3024845"/>
                  <a:gd name="connsiteY252" fmla="*/ 350208 h 834218"/>
                  <a:gd name="connsiteX253" fmla="*/ 1392337 w 3024845"/>
                  <a:gd name="connsiteY253" fmla="*/ 350208 h 834218"/>
                  <a:gd name="connsiteX254" fmla="*/ 1392337 w 3024845"/>
                  <a:gd name="connsiteY254" fmla="*/ 371825 h 834218"/>
                  <a:gd name="connsiteX255" fmla="*/ 1394364 w 3024845"/>
                  <a:gd name="connsiteY255" fmla="*/ 339399 h 834218"/>
                  <a:gd name="connsiteX256" fmla="*/ 1416657 w 3024845"/>
                  <a:gd name="connsiteY256" fmla="*/ 339399 h 834218"/>
                  <a:gd name="connsiteX257" fmla="*/ 1416657 w 3024845"/>
                  <a:gd name="connsiteY257" fmla="*/ 337777 h 834218"/>
                  <a:gd name="connsiteX258" fmla="*/ 1416657 w 3024845"/>
                  <a:gd name="connsiteY258" fmla="*/ 326428 h 834218"/>
                  <a:gd name="connsiteX259" fmla="*/ 1417417 w 3024845"/>
                  <a:gd name="connsiteY259" fmla="*/ 326428 h 834218"/>
                  <a:gd name="connsiteX260" fmla="*/ 1422737 w 3024845"/>
                  <a:gd name="connsiteY260" fmla="*/ 326428 h 834218"/>
                  <a:gd name="connsiteX261" fmla="*/ 1422737 w 3024845"/>
                  <a:gd name="connsiteY261" fmla="*/ 324537 h 834218"/>
                  <a:gd name="connsiteX262" fmla="*/ 1422737 w 3024845"/>
                  <a:gd name="connsiteY262" fmla="*/ 311296 h 834218"/>
                  <a:gd name="connsiteX263" fmla="*/ 1426791 w 3024845"/>
                  <a:gd name="connsiteY263" fmla="*/ 317781 h 834218"/>
                  <a:gd name="connsiteX264" fmla="*/ 1429071 w 3024845"/>
                  <a:gd name="connsiteY264" fmla="*/ 317781 h 834218"/>
                  <a:gd name="connsiteX265" fmla="*/ 1445031 w 3024845"/>
                  <a:gd name="connsiteY265" fmla="*/ 317781 h 834218"/>
                  <a:gd name="connsiteX266" fmla="*/ 1445031 w 3024845"/>
                  <a:gd name="connsiteY266" fmla="*/ 316970 h 834218"/>
                  <a:gd name="connsiteX267" fmla="*/ 1445031 w 3024845"/>
                  <a:gd name="connsiteY267" fmla="*/ 311296 h 834218"/>
                  <a:gd name="connsiteX268" fmla="*/ 1445791 w 3024845"/>
                  <a:gd name="connsiteY268" fmla="*/ 311296 h 834218"/>
                  <a:gd name="connsiteX269" fmla="*/ 1451111 w 3024845"/>
                  <a:gd name="connsiteY269" fmla="*/ 311296 h 834218"/>
                  <a:gd name="connsiteX270" fmla="*/ 1451111 w 3024845"/>
                  <a:gd name="connsiteY270" fmla="*/ 312647 h 834218"/>
                  <a:gd name="connsiteX271" fmla="*/ 1451111 w 3024845"/>
                  <a:gd name="connsiteY271" fmla="*/ 322105 h 834218"/>
                  <a:gd name="connsiteX272" fmla="*/ 1489618 w 3024845"/>
                  <a:gd name="connsiteY272" fmla="*/ 322105 h 834218"/>
                  <a:gd name="connsiteX273" fmla="*/ 1489618 w 3024845"/>
                  <a:gd name="connsiteY273" fmla="*/ 460458 h 834218"/>
                  <a:gd name="connsiteX274" fmla="*/ 1491138 w 3024845"/>
                  <a:gd name="connsiteY274" fmla="*/ 460458 h 834218"/>
                  <a:gd name="connsiteX275" fmla="*/ 1501778 w 3024845"/>
                  <a:gd name="connsiteY275" fmla="*/ 460458 h 834218"/>
                  <a:gd name="connsiteX276" fmla="*/ 1501778 w 3024845"/>
                  <a:gd name="connsiteY276" fmla="*/ 447488 h 834218"/>
                  <a:gd name="connsiteX277" fmla="*/ 1505832 w 3024845"/>
                  <a:gd name="connsiteY277" fmla="*/ 447488 h 834218"/>
                  <a:gd name="connsiteX278" fmla="*/ 1505832 w 3024845"/>
                  <a:gd name="connsiteY278" fmla="*/ 460458 h 834218"/>
                  <a:gd name="connsiteX279" fmla="*/ 1536232 w 3024845"/>
                  <a:gd name="connsiteY279" fmla="*/ 460458 h 834218"/>
                  <a:gd name="connsiteX280" fmla="*/ 1536232 w 3024845"/>
                  <a:gd name="connsiteY280" fmla="*/ 430193 h 834218"/>
                  <a:gd name="connsiteX281" fmla="*/ 1548392 w 3024845"/>
                  <a:gd name="connsiteY281" fmla="*/ 430193 h 834218"/>
                  <a:gd name="connsiteX282" fmla="*/ 1560552 w 3024845"/>
                  <a:gd name="connsiteY282" fmla="*/ 428032 h 834218"/>
                  <a:gd name="connsiteX283" fmla="*/ 1564606 w 3024845"/>
                  <a:gd name="connsiteY283" fmla="*/ 430193 h 834218"/>
                  <a:gd name="connsiteX284" fmla="*/ 1574739 w 3024845"/>
                  <a:gd name="connsiteY284" fmla="*/ 430193 h 834218"/>
                  <a:gd name="connsiteX285" fmla="*/ 1574739 w 3024845"/>
                  <a:gd name="connsiteY285" fmla="*/ 460458 h 834218"/>
                  <a:gd name="connsiteX286" fmla="*/ 1582846 w 3024845"/>
                  <a:gd name="connsiteY286" fmla="*/ 460458 h 834218"/>
                  <a:gd name="connsiteX287" fmla="*/ 1582846 w 3024845"/>
                  <a:gd name="connsiteY287" fmla="*/ 477753 h 834218"/>
                  <a:gd name="connsiteX288" fmla="*/ 1592182 w 3024845"/>
                  <a:gd name="connsiteY288" fmla="*/ 478658 h 834218"/>
                  <a:gd name="connsiteX289" fmla="*/ 1605140 w 3024845"/>
                  <a:gd name="connsiteY289" fmla="*/ 478658 h 834218"/>
                  <a:gd name="connsiteX290" fmla="*/ 1605140 w 3024845"/>
                  <a:gd name="connsiteY290" fmla="*/ 462620 h 834218"/>
                  <a:gd name="connsiteX291" fmla="*/ 1673096 w 3024845"/>
                  <a:gd name="connsiteY291" fmla="*/ 462620 h 834218"/>
                  <a:gd name="connsiteX292" fmla="*/ 1673096 w 3024845"/>
                  <a:gd name="connsiteY292" fmla="*/ 377367 h 834218"/>
                  <a:gd name="connsiteX293" fmla="*/ 1745104 w 3024845"/>
                  <a:gd name="connsiteY293" fmla="*/ 377367 h 834218"/>
                  <a:gd name="connsiteX294" fmla="*/ 1745104 w 3024845"/>
                  <a:gd name="connsiteY294" fmla="*/ 456135 h 834218"/>
                  <a:gd name="connsiteX295" fmla="*/ 1747008 w 3024845"/>
                  <a:gd name="connsiteY295" fmla="*/ 456135 h 834218"/>
                  <a:gd name="connsiteX296" fmla="*/ 1748250 w 3024845"/>
                  <a:gd name="connsiteY296" fmla="*/ 478658 h 834218"/>
                  <a:gd name="connsiteX297" fmla="*/ 1757926 w 3024845"/>
                  <a:gd name="connsiteY297" fmla="*/ 478658 h 834218"/>
                  <a:gd name="connsiteX298" fmla="*/ 1759168 w 3024845"/>
                  <a:gd name="connsiteY298" fmla="*/ 456135 h 834218"/>
                  <a:gd name="connsiteX299" fmla="*/ 1765248 w 3024845"/>
                  <a:gd name="connsiteY299" fmla="*/ 456135 h 834218"/>
                  <a:gd name="connsiteX300" fmla="*/ 1766490 w 3024845"/>
                  <a:gd name="connsiteY300" fmla="*/ 478658 h 834218"/>
                  <a:gd name="connsiteX301" fmla="*/ 1817112 w 3024845"/>
                  <a:gd name="connsiteY301" fmla="*/ 478658 h 834218"/>
                  <a:gd name="connsiteX302" fmla="*/ 1817112 w 3024845"/>
                  <a:gd name="connsiteY302" fmla="*/ 315630 h 834218"/>
                  <a:gd name="connsiteX303" fmla="*/ 2014439 w 3024845"/>
                  <a:gd name="connsiteY303" fmla="*/ 315630 h 834218"/>
                  <a:gd name="connsiteX304" fmla="*/ 2014439 w 3024845"/>
                  <a:gd name="connsiteY304" fmla="*/ 478658 h 834218"/>
                  <a:gd name="connsiteX305" fmla="*/ 2033136 w 3024845"/>
                  <a:gd name="connsiteY305" fmla="*/ 478658 h 834218"/>
                  <a:gd name="connsiteX306" fmla="*/ 2033136 w 3024845"/>
                  <a:gd name="connsiteY306" fmla="*/ 395965 h 834218"/>
                  <a:gd name="connsiteX307" fmla="*/ 2128256 w 3024845"/>
                  <a:gd name="connsiteY307" fmla="*/ 395965 h 834218"/>
                  <a:gd name="connsiteX308" fmla="*/ 2180720 w 3024845"/>
                  <a:gd name="connsiteY308" fmla="*/ 330752 h 834218"/>
                  <a:gd name="connsiteX309" fmla="*/ 2245574 w 3024845"/>
                  <a:gd name="connsiteY309" fmla="*/ 330752 h 834218"/>
                  <a:gd name="connsiteX310" fmla="*/ 2245574 w 3024845"/>
                  <a:gd name="connsiteY310" fmla="*/ 406414 h 834218"/>
                  <a:gd name="connsiteX311" fmla="*/ 2253681 w 3024845"/>
                  <a:gd name="connsiteY311" fmla="*/ 406414 h 834218"/>
                  <a:gd name="connsiteX312" fmla="*/ 2255708 w 3024845"/>
                  <a:gd name="connsiteY312" fmla="*/ 399929 h 834218"/>
                  <a:gd name="connsiteX313" fmla="*/ 2261788 w 3024845"/>
                  <a:gd name="connsiteY313" fmla="*/ 399929 h 834218"/>
                  <a:gd name="connsiteX314" fmla="*/ 2263815 w 3024845"/>
                  <a:gd name="connsiteY314" fmla="*/ 408576 h 834218"/>
                  <a:gd name="connsiteX315" fmla="*/ 2275975 w 3024845"/>
                  <a:gd name="connsiteY315" fmla="*/ 408576 h 834218"/>
                  <a:gd name="connsiteX316" fmla="*/ 2275975 w 3024845"/>
                  <a:gd name="connsiteY316" fmla="*/ 402090 h 834218"/>
                  <a:gd name="connsiteX317" fmla="*/ 2298268 w 3024845"/>
                  <a:gd name="connsiteY317" fmla="*/ 402090 h 834218"/>
                  <a:gd name="connsiteX318" fmla="*/ 2298268 w 3024845"/>
                  <a:gd name="connsiteY318" fmla="*/ 408576 h 834218"/>
                  <a:gd name="connsiteX319" fmla="*/ 2318535 w 3024845"/>
                  <a:gd name="connsiteY319" fmla="*/ 408576 h 834218"/>
                  <a:gd name="connsiteX320" fmla="*/ 2318535 w 3024845"/>
                  <a:gd name="connsiteY320" fmla="*/ 453973 h 834218"/>
                  <a:gd name="connsiteX321" fmla="*/ 2332722 w 3024845"/>
                  <a:gd name="connsiteY321" fmla="*/ 453973 h 834218"/>
                  <a:gd name="connsiteX322" fmla="*/ 2332722 w 3024845"/>
                  <a:gd name="connsiteY322" fmla="*/ 441002 h 834218"/>
                  <a:gd name="connsiteX323" fmla="*/ 2348936 w 3024845"/>
                  <a:gd name="connsiteY323" fmla="*/ 441002 h 834218"/>
                  <a:gd name="connsiteX324" fmla="*/ 2348936 w 3024845"/>
                  <a:gd name="connsiteY324" fmla="*/ 261575 h 834218"/>
                  <a:gd name="connsiteX325" fmla="*/ 2355016 w 3024845"/>
                  <a:gd name="connsiteY325" fmla="*/ 255089 h 834218"/>
                  <a:gd name="connsiteX326" fmla="*/ 2427977 w 3024845"/>
                  <a:gd name="connsiteY326" fmla="*/ 255089 h 834218"/>
                  <a:gd name="connsiteX327" fmla="*/ 2427977 w 3024845"/>
                  <a:gd name="connsiteY327" fmla="*/ 263737 h 834218"/>
                  <a:gd name="connsiteX328" fmla="*/ 2438110 w 3024845"/>
                  <a:gd name="connsiteY328" fmla="*/ 263737 h 834218"/>
                  <a:gd name="connsiteX329" fmla="*/ 2438110 w 3024845"/>
                  <a:gd name="connsiteY329" fmla="*/ 378311 h 834218"/>
                  <a:gd name="connsiteX330" fmla="*/ 2460404 w 3024845"/>
                  <a:gd name="connsiteY330" fmla="*/ 378311 h 834218"/>
                  <a:gd name="connsiteX331" fmla="*/ 2460404 w 3024845"/>
                  <a:gd name="connsiteY331" fmla="*/ 311296 h 834218"/>
                  <a:gd name="connsiteX332" fmla="*/ 2486751 w 3024845"/>
                  <a:gd name="connsiteY332" fmla="*/ 311296 h 834218"/>
                  <a:gd name="connsiteX333" fmla="*/ 2490804 w 3024845"/>
                  <a:gd name="connsiteY333" fmla="*/ 306972 h 834218"/>
                  <a:gd name="connsiteX334" fmla="*/ 2498911 w 3024845"/>
                  <a:gd name="connsiteY334" fmla="*/ 306972 h 834218"/>
                  <a:gd name="connsiteX335" fmla="*/ 2502964 w 3024845"/>
                  <a:gd name="connsiteY335" fmla="*/ 311296 h 834218"/>
                  <a:gd name="connsiteX336" fmla="*/ 2525258 w 3024845"/>
                  <a:gd name="connsiteY336" fmla="*/ 311296 h 834218"/>
                  <a:gd name="connsiteX337" fmla="*/ 2525258 w 3024845"/>
                  <a:gd name="connsiteY337" fmla="*/ 194560 h 834218"/>
                  <a:gd name="connsiteX338" fmla="*/ 2582005 w 3024845"/>
                  <a:gd name="connsiteY338" fmla="*/ 183751 h 834218"/>
                  <a:gd name="connsiteX339" fmla="*/ 2582005 w 3024845"/>
                  <a:gd name="connsiteY339" fmla="*/ 184832 h 834218"/>
                  <a:gd name="connsiteX340" fmla="*/ 2582005 w 3024845"/>
                  <a:gd name="connsiteY340" fmla="*/ 192398 h 834218"/>
                  <a:gd name="connsiteX341" fmla="*/ 2608352 w 3024845"/>
                  <a:gd name="connsiteY341" fmla="*/ 192398 h 834218"/>
                  <a:gd name="connsiteX342" fmla="*/ 2608352 w 3024845"/>
                  <a:gd name="connsiteY342" fmla="*/ 447488 h 834218"/>
                  <a:gd name="connsiteX343" fmla="*/ 2630646 w 3024845"/>
                  <a:gd name="connsiteY343" fmla="*/ 447488 h 834218"/>
                  <a:gd name="connsiteX344" fmla="*/ 2630646 w 3024845"/>
                  <a:gd name="connsiteY344" fmla="*/ 443164 h 834218"/>
                  <a:gd name="connsiteX345" fmla="*/ 2642806 w 3024845"/>
                  <a:gd name="connsiteY345" fmla="*/ 443164 h 834218"/>
                  <a:gd name="connsiteX346" fmla="*/ 2642806 w 3024845"/>
                  <a:gd name="connsiteY346" fmla="*/ 447488 h 834218"/>
                  <a:gd name="connsiteX347" fmla="*/ 2667126 w 3024845"/>
                  <a:gd name="connsiteY347" fmla="*/ 447488 h 834218"/>
                  <a:gd name="connsiteX348" fmla="*/ 2667126 w 3024845"/>
                  <a:gd name="connsiteY348" fmla="*/ 434517 h 834218"/>
                  <a:gd name="connsiteX349" fmla="*/ 2695500 w 3024845"/>
                  <a:gd name="connsiteY349" fmla="*/ 434517 h 834218"/>
                  <a:gd name="connsiteX350" fmla="*/ 2707660 w 3024845"/>
                  <a:gd name="connsiteY350" fmla="*/ 430193 h 834218"/>
                  <a:gd name="connsiteX351" fmla="*/ 2727927 w 3024845"/>
                  <a:gd name="connsiteY351" fmla="*/ 434517 h 834218"/>
                  <a:gd name="connsiteX352" fmla="*/ 2727927 w 3024845"/>
                  <a:gd name="connsiteY352" fmla="*/ 417223 h 834218"/>
                  <a:gd name="connsiteX353" fmla="*/ 2736034 w 3024845"/>
                  <a:gd name="connsiteY353" fmla="*/ 417223 h 834218"/>
                  <a:gd name="connsiteX354" fmla="*/ 2736034 w 3024845"/>
                  <a:gd name="connsiteY354" fmla="*/ 404252 h 834218"/>
                  <a:gd name="connsiteX355" fmla="*/ 2792781 w 3024845"/>
                  <a:gd name="connsiteY355" fmla="*/ 404252 h 834218"/>
                  <a:gd name="connsiteX356" fmla="*/ 2792781 w 3024845"/>
                  <a:gd name="connsiteY356" fmla="*/ 373987 h 834218"/>
                  <a:gd name="connsiteX357" fmla="*/ 2811021 w 3024845"/>
                  <a:gd name="connsiteY357" fmla="*/ 373987 h 834218"/>
                  <a:gd name="connsiteX358" fmla="*/ 2811021 w 3024845"/>
                  <a:gd name="connsiteY358" fmla="*/ 367502 h 834218"/>
                  <a:gd name="connsiteX359" fmla="*/ 2823181 w 3024845"/>
                  <a:gd name="connsiteY359" fmla="*/ 367502 h 834218"/>
                  <a:gd name="connsiteX360" fmla="*/ 2823181 w 3024845"/>
                  <a:gd name="connsiteY360" fmla="*/ 373987 h 834218"/>
                  <a:gd name="connsiteX361" fmla="*/ 2839395 w 3024845"/>
                  <a:gd name="connsiteY361" fmla="*/ 373987 h 834218"/>
                  <a:gd name="connsiteX362" fmla="*/ 2839395 w 3024845"/>
                  <a:gd name="connsiteY362" fmla="*/ 423708 h 834218"/>
                  <a:gd name="connsiteX363" fmla="*/ 2871822 w 3024845"/>
                  <a:gd name="connsiteY363" fmla="*/ 423708 h 834218"/>
                  <a:gd name="connsiteX364" fmla="*/ 2871822 w 3024845"/>
                  <a:gd name="connsiteY364" fmla="*/ 397767 h 834218"/>
                  <a:gd name="connsiteX365" fmla="*/ 2910329 w 3024845"/>
                  <a:gd name="connsiteY365" fmla="*/ 397767 h 834218"/>
                  <a:gd name="connsiteX366" fmla="*/ 2910329 w 3024845"/>
                  <a:gd name="connsiteY366" fmla="*/ 367502 h 834218"/>
                  <a:gd name="connsiteX367" fmla="*/ 2958970 w 3024845"/>
                  <a:gd name="connsiteY367" fmla="*/ 367502 h 834218"/>
                  <a:gd name="connsiteX368" fmla="*/ 2958970 w 3024845"/>
                  <a:gd name="connsiteY368" fmla="*/ 478658 h 834218"/>
                  <a:gd name="connsiteX369" fmla="*/ 2958970 w 3024845"/>
                  <a:gd name="connsiteY369" fmla="*/ 492437 h 834218"/>
                  <a:gd name="connsiteX370" fmla="*/ 3024845 w 3024845"/>
                  <a:gd name="connsiteY370" fmla="*/ 492437 h 834218"/>
                  <a:gd name="connsiteX371" fmla="*/ 3024845 w 3024845"/>
                  <a:gd name="connsiteY371" fmla="*/ 834218 h 834218"/>
                  <a:gd name="connsiteX372" fmla="*/ 2054 w 3024845"/>
                  <a:gd name="connsiteY372" fmla="*/ 831885 h 834218"/>
                  <a:gd name="connsiteX373" fmla="*/ 0 w 3024845"/>
                  <a:gd name="connsiteY373" fmla="*/ 397767 h 834218"/>
                  <a:gd name="connsiteX374" fmla="*/ 20267 w 3024845"/>
                  <a:gd name="connsiteY374" fmla="*/ 397767 h 834218"/>
                  <a:gd name="connsiteX375" fmla="*/ 20774 w 3024845"/>
                  <a:gd name="connsiteY375" fmla="*/ 396686 h 834218"/>
                  <a:gd name="connsiteX376" fmla="*/ 24320 w 3024845"/>
                  <a:gd name="connsiteY376" fmla="*/ 389120 h 834218"/>
                  <a:gd name="connsiteX377" fmla="*/ 26094 w 3024845"/>
                  <a:gd name="connsiteY377" fmla="*/ 389390 h 834218"/>
                  <a:gd name="connsiteX378" fmla="*/ 38507 w 3024845"/>
                  <a:gd name="connsiteY378" fmla="*/ 391281 h 834218"/>
                  <a:gd name="connsiteX379" fmla="*/ 39014 w 3024845"/>
                  <a:gd name="connsiteY379" fmla="*/ 392633 h 834218"/>
                  <a:gd name="connsiteX380" fmla="*/ 42560 w 3024845"/>
                  <a:gd name="connsiteY380" fmla="*/ 402090 h 834218"/>
                  <a:gd name="connsiteX381" fmla="*/ 68907 w 3024845"/>
                  <a:gd name="connsiteY381" fmla="*/ 404252 h 834218"/>
                  <a:gd name="connsiteX382" fmla="*/ 68907 w 3024845"/>
                  <a:gd name="connsiteY382" fmla="*/ 281031 h 834218"/>
                  <a:gd name="connsiteX383" fmla="*/ 70934 w 3024845"/>
                  <a:gd name="connsiteY383" fmla="*/ 281031 h 834218"/>
                  <a:gd name="connsiteX384" fmla="*/ 85121 w 3024845"/>
                  <a:gd name="connsiteY384" fmla="*/ 281031 h 834218"/>
                  <a:gd name="connsiteX385" fmla="*/ 85121 w 3024845"/>
                  <a:gd name="connsiteY385" fmla="*/ 144839 h 834218"/>
                  <a:gd name="connsiteX386" fmla="*/ 86894 w 3024845"/>
                  <a:gd name="connsiteY386" fmla="*/ 144839 h 834218"/>
                  <a:gd name="connsiteX387" fmla="*/ 99308 w 3024845"/>
                  <a:gd name="connsiteY387" fmla="*/ 144839 h 834218"/>
                  <a:gd name="connsiteX388" fmla="*/ 99308 w 3024845"/>
                  <a:gd name="connsiteY388" fmla="*/ 30265 h 834218"/>
                  <a:gd name="connsiteX389" fmla="*/ 103361 w 3024845"/>
                  <a:gd name="connsiteY389"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144839 h 834218"/>
                  <a:gd name="connsiteX5" fmla="*/ 223189 w 3024845"/>
                  <a:gd name="connsiteY5" fmla="*/ 144839 h 834218"/>
                  <a:gd name="connsiteX6" fmla="*/ 239150 w 3024845"/>
                  <a:gd name="connsiteY6" fmla="*/ 144839 h 834218"/>
                  <a:gd name="connsiteX7" fmla="*/ 239150 w 3024845"/>
                  <a:gd name="connsiteY7" fmla="*/ 285354 h 834218"/>
                  <a:gd name="connsiteX8" fmla="*/ 240670 w 3024845"/>
                  <a:gd name="connsiteY8" fmla="*/ 285084 h 834218"/>
                  <a:gd name="connsiteX9" fmla="*/ 251310 w 3024845"/>
                  <a:gd name="connsiteY9" fmla="*/ 283193 h 834218"/>
                  <a:gd name="connsiteX10" fmla="*/ 249283 w 3024845"/>
                  <a:gd name="connsiteY10" fmla="*/ 371825 h 834218"/>
                  <a:gd name="connsiteX11" fmla="*/ 250803 w 3024845"/>
                  <a:gd name="connsiteY11" fmla="*/ 372096 h 834218"/>
                  <a:gd name="connsiteX12" fmla="*/ 261443 w 3024845"/>
                  <a:gd name="connsiteY12" fmla="*/ 373987 h 834218"/>
                  <a:gd name="connsiteX13" fmla="*/ 261696 w 3024845"/>
                  <a:gd name="connsiteY13" fmla="*/ 374798 h 834218"/>
                  <a:gd name="connsiteX14" fmla="*/ 263470 w 3024845"/>
                  <a:gd name="connsiteY14" fmla="*/ 380473 h 834218"/>
                  <a:gd name="connsiteX15" fmla="*/ 264230 w 3024845"/>
                  <a:gd name="connsiteY15" fmla="*/ 378041 h 834218"/>
                  <a:gd name="connsiteX16" fmla="*/ 269550 w 3024845"/>
                  <a:gd name="connsiteY16" fmla="*/ 361017 h 834218"/>
                  <a:gd name="connsiteX17" fmla="*/ 271323 w 3024845"/>
                  <a:gd name="connsiteY17" fmla="*/ 361017 h 834218"/>
                  <a:gd name="connsiteX18" fmla="*/ 283737 w 3024845"/>
                  <a:gd name="connsiteY18" fmla="*/ 361017 h 834218"/>
                  <a:gd name="connsiteX19" fmla="*/ 283737 w 3024845"/>
                  <a:gd name="connsiteY19" fmla="*/ 393443 h 834218"/>
                  <a:gd name="connsiteX20" fmla="*/ 284750 w 3024845"/>
                  <a:gd name="connsiteY20" fmla="*/ 393984 h 834218"/>
                  <a:gd name="connsiteX21" fmla="*/ 291844 w 3024845"/>
                  <a:gd name="connsiteY21" fmla="*/ 397767 h 834218"/>
                  <a:gd name="connsiteX22" fmla="*/ 291844 w 3024845"/>
                  <a:gd name="connsiteY22" fmla="*/ 399118 h 834218"/>
                  <a:gd name="connsiteX23" fmla="*/ 291844 w 3024845"/>
                  <a:gd name="connsiteY23" fmla="*/ 408576 h 834218"/>
                  <a:gd name="connsiteX24" fmla="*/ 336431 w 3024845"/>
                  <a:gd name="connsiteY24" fmla="*/ 408576 h 834218"/>
                  <a:gd name="connsiteX25" fmla="*/ 336431 w 3024845"/>
                  <a:gd name="connsiteY25" fmla="*/ 409657 h 834218"/>
                  <a:gd name="connsiteX26" fmla="*/ 336431 w 3024845"/>
                  <a:gd name="connsiteY26" fmla="*/ 417223 h 834218"/>
                  <a:gd name="connsiteX27" fmla="*/ 338457 w 3024845"/>
                  <a:gd name="connsiteY27" fmla="*/ 417223 h 834218"/>
                  <a:gd name="connsiteX28" fmla="*/ 352644 w 3024845"/>
                  <a:gd name="connsiteY28" fmla="*/ 417223 h 834218"/>
                  <a:gd name="connsiteX29" fmla="*/ 352644 w 3024845"/>
                  <a:gd name="connsiteY29" fmla="*/ 386958 h 834218"/>
                  <a:gd name="connsiteX30" fmla="*/ 397231 w 3024845"/>
                  <a:gd name="connsiteY30" fmla="*/ 386958 h 834218"/>
                  <a:gd name="connsiteX31" fmla="*/ 397231 w 3024845"/>
                  <a:gd name="connsiteY31" fmla="*/ 385607 h 834218"/>
                  <a:gd name="connsiteX32" fmla="*/ 397231 w 3024845"/>
                  <a:gd name="connsiteY32" fmla="*/ 376149 h 834218"/>
                  <a:gd name="connsiteX33" fmla="*/ 398245 w 3024845"/>
                  <a:gd name="connsiteY33" fmla="*/ 376149 h 834218"/>
                  <a:gd name="connsiteX34" fmla="*/ 405338 w 3024845"/>
                  <a:gd name="connsiteY34" fmla="*/ 376149 h 834218"/>
                  <a:gd name="connsiteX35" fmla="*/ 405338 w 3024845"/>
                  <a:gd name="connsiteY35" fmla="*/ 374258 h 834218"/>
                  <a:gd name="connsiteX36" fmla="*/ 405338 w 3024845"/>
                  <a:gd name="connsiteY36" fmla="*/ 361017 h 834218"/>
                  <a:gd name="connsiteX37" fmla="*/ 406098 w 3024845"/>
                  <a:gd name="connsiteY37" fmla="*/ 361017 h 834218"/>
                  <a:gd name="connsiteX38" fmla="*/ 411418 w 3024845"/>
                  <a:gd name="connsiteY38" fmla="*/ 361017 h 834218"/>
                  <a:gd name="connsiteX39" fmla="*/ 411418 w 3024845"/>
                  <a:gd name="connsiteY39" fmla="*/ 359936 h 834218"/>
                  <a:gd name="connsiteX40" fmla="*/ 411418 w 3024845"/>
                  <a:gd name="connsiteY40" fmla="*/ 352369 h 834218"/>
                  <a:gd name="connsiteX41" fmla="*/ 413445 w 3024845"/>
                  <a:gd name="connsiteY41" fmla="*/ 352369 h 834218"/>
                  <a:gd name="connsiteX42" fmla="*/ 427632 w 3024845"/>
                  <a:gd name="connsiteY42" fmla="*/ 352369 h 834218"/>
                  <a:gd name="connsiteX43" fmla="*/ 427632 w 3024845"/>
                  <a:gd name="connsiteY43" fmla="*/ 353450 h 834218"/>
                  <a:gd name="connsiteX44" fmla="*/ 427632 w 3024845"/>
                  <a:gd name="connsiteY44" fmla="*/ 361017 h 834218"/>
                  <a:gd name="connsiteX45" fmla="*/ 449925 w 3024845"/>
                  <a:gd name="connsiteY45" fmla="*/ 361017 h 834218"/>
                  <a:gd name="connsiteX46" fmla="*/ 449925 w 3024845"/>
                  <a:gd name="connsiteY46" fmla="*/ 359125 h 834218"/>
                  <a:gd name="connsiteX47" fmla="*/ 449925 w 3024845"/>
                  <a:gd name="connsiteY47" fmla="*/ 345884 h 834218"/>
                  <a:gd name="connsiteX48" fmla="*/ 451699 w 3024845"/>
                  <a:gd name="connsiteY48" fmla="*/ 345884 h 834218"/>
                  <a:gd name="connsiteX49" fmla="*/ 464112 w 3024845"/>
                  <a:gd name="connsiteY49" fmla="*/ 345884 h 834218"/>
                  <a:gd name="connsiteX50" fmla="*/ 464112 w 3024845"/>
                  <a:gd name="connsiteY50" fmla="*/ 369664 h 834218"/>
                  <a:gd name="connsiteX51" fmla="*/ 465126 w 3024845"/>
                  <a:gd name="connsiteY51" fmla="*/ 369664 h 834218"/>
                  <a:gd name="connsiteX52" fmla="*/ 472219 w 3024845"/>
                  <a:gd name="connsiteY52" fmla="*/ 369664 h 834218"/>
                  <a:gd name="connsiteX53" fmla="*/ 472219 w 3024845"/>
                  <a:gd name="connsiteY53" fmla="*/ 368583 h 834218"/>
                  <a:gd name="connsiteX54" fmla="*/ 472219 w 3024845"/>
                  <a:gd name="connsiteY54" fmla="*/ 361017 h 834218"/>
                  <a:gd name="connsiteX55" fmla="*/ 473992 w 3024845"/>
                  <a:gd name="connsiteY55" fmla="*/ 361017 h 834218"/>
                  <a:gd name="connsiteX56" fmla="*/ 486406 w 3024845"/>
                  <a:gd name="connsiteY56" fmla="*/ 361017 h 834218"/>
                  <a:gd name="connsiteX57" fmla="*/ 486406 w 3024845"/>
                  <a:gd name="connsiteY57" fmla="*/ 386958 h 834218"/>
                  <a:gd name="connsiteX58" fmla="*/ 488433 w 3024845"/>
                  <a:gd name="connsiteY58" fmla="*/ 386958 h 834218"/>
                  <a:gd name="connsiteX59" fmla="*/ 502619 w 3024845"/>
                  <a:gd name="connsiteY59" fmla="*/ 386958 h 834218"/>
                  <a:gd name="connsiteX60" fmla="*/ 502619 w 3024845"/>
                  <a:gd name="connsiteY60" fmla="*/ 388579 h 834218"/>
                  <a:gd name="connsiteX61" fmla="*/ 502619 w 3024845"/>
                  <a:gd name="connsiteY61" fmla="*/ 399929 h 834218"/>
                  <a:gd name="connsiteX62" fmla="*/ 503379 w 3024845"/>
                  <a:gd name="connsiteY62" fmla="*/ 399929 h 834218"/>
                  <a:gd name="connsiteX63" fmla="*/ 508700 w 3024845"/>
                  <a:gd name="connsiteY63" fmla="*/ 399929 h 834218"/>
                  <a:gd name="connsiteX64" fmla="*/ 508700 w 3024845"/>
                  <a:gd name="connsiteY64" fmla="*/ 399118 h 834218"/>
                  <a:gd name="connsiteX65" fmla="*/ 508700 w 3024845"/>
                  <a:gd name="connsiteY65" fmla="*/ 393443 h 834218"/>
                  <a:gd name="connsiteX66" fmla="*/ 539100 w 3024845"/>
                  <a:gd name="connsiteY66" fmla="*/ 393443 h 834218"/>
                  <a:gd name="connsiteX67" fmla="*/ 539100 w 3024845"/>
                  <a:gd name="connsiteY67" fmla="*/ 417223 h 834218"/>
                  <a:gd name="connsiteX68" fmla="*/ 540113 w 3024845"/>
                  <a:gd name="connsiteY68" fmla="*/ 417223 h 834218"/>
                  <a:gd name="connsiteX69" fmla="*/ 547207 w 3024845"/>
                  <a:gd name="connsiteY69" fmla="*/ 417223 h 834218"/>
                  <a:gd name="connsiteX70" fmla="*/ 547207 w 3024845"/>
                  <a:gd name="connsiteY70" fmla="*/ 418304 h 834218"/>
                  <a:gd name="connsiteX71" fmla="*/ 547207 w 3024845"/>
                  <a:gd name="connsiteY71" fmla="*/ 425870 h 834218"/>
                  <a:gd name="connsiteX72" fmla="*/ 547967 w 3024845"/>
                  <a:gd name="connsiteY72" fmla="*/ 425870 h 834218"/>
                  <a:gd name="connsiteX73" fmla="*/ 553287 w 3024845"/>
                  <a:gd name="connsiteY73" fmla="*/ 425870 h 834218"/>
                  <a:gd name="connsiteX74" fmla="*/ 553287 w 3024845"/>
                  <a:gd name="connsiteY74" fmla="*/ 423708 h 834218"/>
                  <a:gd name="connsiteX75" fmla="*/ 553287 w 3024845"/>
                  <a:gd name="connsiteY75" fmla="*/ 408576 h 834218"/>
                  <a:gd name="connsiteX76" fmla="*/ 554300 w 3024845"/>
                  <a:gd name="connsiteY76" fmla="*/ 408576 h 834218"/>
                  <a:gd name="connsiteX77" fmla="*/ 561394 w 3024845"/>
                  <a:gd name="connsiteY77" fmla="*/ 408576 h 834218"/>
                  <a:gd name="connsiteX78" fmla="*/ 561394 w 3024845"/>
                  <a:gd name="connsiteY78" fmla="*/ 409657 h 834218"/>
                  <a:gd name="connsiteX79" fmla="*/ 561394 w 3024845"/>
                  <a:gd name="connsiteY79" fmla="*/ 417223 h 834218"/>
                  <a:gd name="connsiteX80" fmla="*/ 566714 w 3024845"/>
                  <a:gd name="connsiteY80" fmla="*/ 415230 h 834218"/>
                  <a:gd name="connsiteX81" fmla="*/ 567474 w 3024845"/>
                  <a:gd name="connsiteY81" fmla="*/ 414250 h 834218"/>
                  <a:gd name="connsiteX82" fmla="*/ 567474 w 3024845"/>
                  <a:gd name="connsiteY82" fmla="*/ 408576 h 834218"/>
                  <a:gd name="connsiteX83" fmla="*/ 605981 w 3024845"/>
                  <a:gd name="connsiteY83" fmla="*/ 408576 h 834218"/>
                  <a:gd name="connsiteX84" fmla="*/ 605981 w 3024845"/>
                  <a:gd name="connsiteY84" fmla="*/ 432355 h 834218"/>
                  <a:gd name="connsiteX85" fmla="*/ 608007 w 3024845"/>
                  <a:gd name="connsiteY85" fmla="*/ 432355 h 834218"/>
                  <a:gd name="connsiteX86" fmla="*/ 622194 w 3024845"/>
                  <a:gd name="connsiteY86" fmla="*/ 432355 h 834218"/>
                  <a:gd name="connsiteX87" fmla="*/ 622194 w 3024845"/>
                  <a:gd name="connsiteY87" fmla="*/ 433436 h 834218"/>
                  <a:gd name="connsiteX88" fmla="*/ 622194 w 3024845"/>
                  <a:gd name="connsiteY88" fmla="*/ 441002 h 834218"/>
                  <a:gd name="connsiteX89" fmla="*/ 623968 w 3024845"/>
                  <a:gd name="connsiteY89" fmla="*/ 441002 h 834218"/>
                  <a:gd name="connsiteX90" fmla="*/ 636381 w 3024845"/>
                  <a:gd name="connsiteY90" fmla="*/ 441002 h 834218"/>
                  <a:gd name="connsiteX91" fmla="*/ 636381 w 3024845"/>
                  <a:gd name="connsiteY91" fmla="*/ 417223 h 834218"/>
                  <a:gd name="connsiteX92" fmla="*/ 637394 w 3024845"/>
                  <a:gd name="connsiteY92" fmla="*/ 417223 h 834218"/>
                  <a:gd name="connsiteX93" fmla="*/ 644488 w 3024845"/>
                  <a:gd name="connsiteY93" fmla="*/ 417223 h 834218"/>
                  <a:gd name="connsiteX94" fmla="*/ 644488 w 3024845"/>
                  <a:gd name="connsiteY94" fmla="*/ 384796 h 834218"/>
                  <a:gd name="connsiteX95" fmla="*/ 645501 w 3024845"/>
                  <a:gd name="connsiteY95" fmla="*/ 384796 h 834218"/>
                  <a:gd name="connsiteX96" fmla="*/ 652595 w 3024845"/>
                  <a:gd name="connsiteY96" fmla="*/ 384796 h 834218"/>
                  <a:gd name="connsiteX97" fmla="*/ 652595 w 3024845"/>
                  <a:gd name="connsiteY97" fmla="*/ 382905 h 834218"/>
                  <a:gd name="connsiteX98" fmla="*/ 652595 w 3024845"/>
                  <a:gd name="connsiteY98" fmla="*/ 369664 h 834218"/>
                  <a:gd name="connsiteX99" fmla="*/ 651328 w 3024845"/>
                  <a:gd name="connsiteY99" fmla="*/ 368042 h 834218"/>
                  <a:gd name="connsiteX100" fmla="*/ 656648 w 3024845"/>
                  <a:gd name="connsiteY100" fmla="*/ 356693 h 834218"/>
                  <a:gd name="connsiteX101" fmla="*/ 664755 w 3024845"/>
                  <a:gd name="connsiteY101" fmla="*/ 384796 h 834218"/>
                  <a:gd name="connsiteX102" fmla="*/ 665515 w 3024845"/>
                  <a:gd name="connsiteY102" fmla="*/ 384796 h 834218"/>
                  <a:gd name="connsiteX103" fmla="*/ 670835 w 3024845"/>
                  <a:gd name="connsiteY103" fmla="*/ 384796 h 834218"/>
                  <a:gd name="connsiteX104" fmla="*/ 670835 w 3024845"/>
                  <a:gd name="connsiteY104" fmla="*/ 278869 h 834218"/>
                  <a:gd name="connsiteX105" fmla="*/ 672355 w 3024845"/>
                  <a:gd name="connsiteY105" fmla="*/ 278869 h 834218"/>
                  <a:gd name="connsiteX106" fmla="*/ 682995 w 3024845"/>
                  <a:gd name="connsiteY106" fmla="*/ 278869 h 834218"/>
                  <a:gd name="connsiteX107" fmla="*/ 682995 w 3024845"/>
                  <a:gd name="connsiteY107" fmla="*/ 231310 h 834218"/>
                  <a:gd name="connsiteX108" fmla="*/ 709342 w 3024845"/>
                  <a:gd name="connsiteY108" fmla="*/ 231310 h 834218"/>
                  <a:gd name="connsiteX109" fmla="*/ 709342 w 3024845"/>
                  <a:gd name="connsiteY109" fmla="*/ 209692 h 834218"/>
                  <a:gd name="connsiteX110" fmla="*/ 743796 w 3024845"/>
                  <a:gd name="connsiteY110" fmla="*/ 209692 h 834218"/>
                  <a:gd name="connsiteX111" fmla="*/ 743796 w 3024845"/>
                  <a:gd name="connsiteY111" fmla="*/ 212124 h 834218"/>
                  <a:gd name="connsiteX112" fmla="*/ 743796 w 3024845"/>
                  <a:gd name="connsiteY112" fmla="*/ 229148 h 834218"/>
                  <a:gd name="connsiteX113" fmla="*/ 746076 w 3024845"/>
                  <a:gd name="connsiteY113" fmla="*/ 229148 h 834218"/>
                  <a:gd name="connsiteX114" fmla="*/ 762036 w 3024845"/>
                  <a:gd name="connsiteY114" fmla="*/ 229148 h 834218"/>
                  <a:gd name="connsiteX115" fmla="*/ 762036 w 3024845"/>
                  <a:gd name="connsiteY115" fmla="*/ 276707 h 834218"/>
                  <a:gd name="connsiteX116" fmla="*/ 763049 w 3024845"/>
                  <a:gd name="connsiteY116" fmla="*/ 276707 h 834218"/>
                  <a:gd name="connsiteX117" fmla="*/ 770143 w 3024845"/>
                  <a:gd name="connsiteY117" fmla="*/ 276707 h 834218"/>
                  <a:gd name="connsiteX118" fmla="*/ 784330 w 3024845"/>
                  <a:gd name="connsiteY118" fmla="*/ 281031 h 834218"/>
                  <a:gd name="connsiteX119" fmla="*/ 784330 w 3024845"/>
                  <a:gd name="connsiteY119" fmla="*/ 319943 h 834218"/>
                  <a:gd name="connsiteX120" fmla="*/ 785343 w 3024845"/>
                  <a:gd name="connsiteY120" fmla="*/ 319943 h 834218"/>
                  <a:gd name="connsiteX121" fmla="*/ 792436 w 3024845"/>
                  <a:gd name="connsiteY121" fmla="*/ 319943 h 834218"/>
                  <a:gd name="connsiteX122" fmla="*/ 792436 w 3024845"/>
                  <a:gd name="connsiteY122" fmla="*/ 321564 h 834218"/>
                  <a:gd name="connsiteX123" fmla="*/ 792436 w 3024845"/>
                  <a:gd name="connsiteY123" fmla="*/ 332913 h 834218"/>
                  <a:gd name="connsiteX124" fmla="*/ 794463 w 3024845"/>
                  <a:gd name="connsiteY124" fmla="*/ 332913 h 834218"/>
                  <a:gd name="connsiteX125" fmla="*/ 808650 w 3024845"/>
                  <a:gd name="connsiteY125" fmla="*/ 332913 h 834218"/>
                  <a:gd name="connsiteX126" fmla="*/ 814730 w 3024845"/>
                  <a:gd name="connsiteY126" fmla="*/ 339399 h 834218"/>
                  <a:gd name="connsiteX127" fmla="*/ 814730 w 3024845"/>
                  <a:gd name="connsiteY127" fmla="*/ 361017 h 834218"/>
                  <a:gd name="connsiteX128" fmla="*/ 817010 w 3024845"/>
                  <a:gd name="connsiteY128" fmla="*/ 361017 h 834218"/>
                  <a:gd name="connsiteX129" fmla="*/ 832970 w 3024845"/>
                  <a:gd name="connsiteY129" fmla="*/ 361017 h 834218"/>
                  <a:gd name="connsiteX130" fmla="*/ 832970 w 3024845"/>
                  <a:gd name="connsiteY130" fmla="*/ 362097 h 834218"/>
                  <a:gd name="connsiteX131" fmla="*/ 832970 w 3024845"/>
                  <a:gd name="connsiteY131" fmla="*/ 369664 h 834218"/>
                  <a:gd name="connsiteX132" fmla="*/ 834237 w 3024845"/>
                  <a:gd name="connsiteY132" fmla="*/ 369664 h 834218"/>
                  <a:gd name="connsiteX133" fmla="*/ 843104 w 3024845"/>
                  <a:gd name="connsiteY133" fmla="*/ 369664 h 834218"/>
                  <a:gd name="connsiteX134" fmla="*/ 843104 w 3024845"/>
                  <a:gd name="connsiteY134" fmla="*/ 371825 h 834218"/>
                  <a:gd name="connsiteX135" fmla="*/ 843104 w 3024845"/>
                  <a:gd name="connsiteY135" fmla="*/ 386958 h 834218"/>
                  <a:gd name="connsiteX136" fmla="*/ 847157 w 3024845"/>
                  <a:gd name="connsiteY136" fmla="*/ 385066 h 834218"/>
                  <a:gd name="connsiteX137" fmla="*/ 847157 w 3024845"/>
                  <a:gd name="connsiteY137" fmla="*/ 371825 h 834218"/>
                  <a:gd name="connsiteX138" fmla="*/ 848170 w 3024845"/>
                  <a:gd name="connsiteY138" fmla="*/ 371825 h 834218"/>
                  <a:gd name="connsiteX139" fmla="*/ 855264 w 3024845"/>
                  <a:gd name="connsiteY139" fmla="*/ 371825 h 834218"/>
                  <a:gd name="connsiteX140" fmla="*/ 855264 w 3024845"/>
                  <a:gd name="connsiteY140" fmla="*/ 373447 h 834218"/>
                  <a:gd name="connsiteX141" fmla="*/ 855264 w 3024845"/>
                  <a:gd name="connsiteY141" fmla="*/ 384796 h 834218"/>
                  <a:gd name="connsiteX142" fmla="*/ 856024 w 3024845"/>
                  <a:gd name="connsiteY142" fmla="*/ 384796 h 834218"/>
                  <a:gd name="connsiteX143" fmla="*/ 861344 w 3024845"/>
                  <a:gd name="connsiteY143" fmla="*/ 384796 h 834218"/>
                  <a:gd name="connsiteX144" fmla="*/ 909984 w 3024845"/>
                  <a:gd name="connsiteY144" fmla="*/ 380473 h 834218"/>
                  <a:gd name="connsiteX145" fmla="*/ 909984 w 3024845"/>
                  <a:gd name="connsiteY145" fmla="*/ 381824 h 834218"/>
                  <a:gd name="connsiteX146" fmla="*/ 909984 w 3024845"/>
                  <a:gd name="connsiteY146" fmla="*/ 391281 h 834218"/>
                  <a:gd name="connsiteX147" fmla="*/ 910744 w 3024845"/>
                  <a:gd name="connsiteY147" fmla="*/ 391281 h 834218"/>
                  <a:gd name="connsiteX148" fmla="*/ 916065 w 3024845"/>
                  <a:gd name="connsiteY148" fmla="*/ 391281 h 834218"/>
                  <a:gd name="connsiteX149" fmla="*/ 916065 w 3024845"/>
                  <a:gd name="connsiteY149" fmla="*/ 393443 h 834218"/>
                  <a:gd name="connsiteX150" fmla="*/ 916065 w 3024845"/>
                  <a:gd name="connsiteY150" fmla="*/ 408576 h 834218"/>
                  <a:gd name="connsiteX151" fmla="*/ 918091 w 3024845"/>
                  <a:gd name="connsiteY151" fmla="*/ 407225 h 834218"/>
                  <a:gd name="connsiteX152" fmla="*/ 932278 w 3024845"/>
                  <a:gd name="connsiteY152" fmla="*/ 397767 h 834218"/>
                  <a:gd name="connsiteX153" fmla="*/ 938358 w 3024845"/>
                  <a:gd name="connsiteY153" fmla="*/ 356693 h 834218"/>
                  <a:gd name="connsiteX154" fmla="*/ 939118 w 3024845"/>
                  <a:gd name="connsiteY154" fmla="*/ 356423 h 834218"/>
                  <a:gd name="connsiteX155" fmla="*/ 944438 w 3024845"/>
                  <a:gd name="connsiteY155" fmla="*/ 354531 h 834218"/>
                  <a:gd name="connsiteX156" fmla="*/ 946465 w 3024845"/>
                  <a:gd name="connsiteY156" fmla="*/ 285354 h 834218"/>
                  <a:gd name="connsiteX157" fmla="*/ 948492 w 3024845"/>
                  <a:gd name="connsiteY157" fmla="*/ 354531 h 834218"/>
                  <a:gd name="connsiteX158" fmla="*/ 949252 w 3024845"/>
                  <a:gd name="connsiteY158" fmla="*/ 354801 h 834218"/>
                  <a:gd name="connsiteX159" fmla="*/ 954572 w 3024845"/>
                  <a:gd name="connsiteY159" fmla="*/ 356693 h 834218"/>
                  <a:gd name="connsiteX160" fmla="*/ 954572 w 3024845"/>
                  <a:gd name="connsiteY160" fmla="*/ 270222 h 834218"/>
                  <a:gd name="connsiteX161" fmla="*/ 958625 w 3024845"/>
                  <a:gd name="connsiteY161" fmla="*/ 237795 h 834218"/>
                  <a:gd name="connsiteX162" fmla="*/ 997132 w 3024845"/>
                  <a:gd name="connsiteY162" fmla="*/ 237795 h 834218"/>
                  <a:gd name="connsiteX163" fmla="*/ 997132 w 3024845"/>
                  <a:gd name="connsiteY163" fmla="*/ 270222 h 834218"/>
                  <a:gd name="connsiteX164" fmla="*/ 997892 w 3024845"/>
                  <a:gd name="connsiteY164" fmla="*/ 270222 h 834218"/>
                  <a:gd name="connsiteX165" fmla="*/ 1003212 w 3024845"/>
                  <a:gd name="connsiteY165" fmla="*/ 270222 h 834218"/>
                  <a:gd name="connsiteX166" fmla="*/ 1003212 w 3024845"/>
                  <a:gd name="connsiteY166" fmla="*/ 188074 h 834218"/>
                  <a:gd name="connsiteX167" fmla="*/ 1004986 w 3024845"/>
                  <a:gd name="connsiteY167" fmla="*/ 188074 h 834218"/>
                  <a:gd name="connsiteX168" fmla="*/ 1017399 w 3024845"/>
                  <a:gd name="connsiteY168" fmla="*/ 188074 h 834218"/>
                  <a:gd name="connsiteX169" fmla="*/ 1017399 w 3024845"/>
                  <a:gd name="connsiteY169" fmla="*/ 186183 h 834218"/>
                  <a:gd name="connsiteX170" fmla="*/ 1017399 w 3024845"/>
                  <a:gd name="connsiteY170" fmla="*/ 172942 h 834218"/>
                  <a:gd name="connsiteX171" fmla="*/ 1039693 w 3024845"/>
                  <a:gd name="connsiteY171" fmla="*/ 172942 h 834218"/>
                  <a:gd name="connsiteX172" fmla="*/ 1039693 w 3024845"/>
                  <a:gd name="connsiteY172" fmla="*/ 171861 h 834218"/>
                  <a:gd name="connsiteX173" fmla="*/ 1039693 w 3024845"/>
                  <a:gd name="connsiteY173" fmla="*/ 164295 h 834218"/>
                  <a:gd name="connsiteX174" fmla="*/ 1041466 w 3024845"/>
                  <a:gd name="connsiteY174" fmla="*/ 164295 h 834218"/>
                  <a:gd name="connsiteX175" fmla="*/ 1053880 w 3024845"/>
                  <a:gd name="connsiteY175" fmla="*/ 164295 h 834218"/>
                  <a:gd name="connsiteX176" fmla="*/ 1053880 w 3024845"/>
                  <a:gd name="connsiteY176" fmla="*/ 165376 h 834218"/>
                  <a:gd name="connsiteX177" fmla="*/ 1053880 w 3024845"/>
                  <a:gd name="connsiteY177" fmla="*/ 172942 h 834218"/>
                  <a:gd name="connsiteX178" fmla="*/ 1054640 w 3024845"/>
                  <a:gd name="connsiteY178" fmla="*/ 172942 h 834218"/>
                  <a:gd name="connsiteX179" fmla="*/ 1059960 w 3024845"/>
                  <a:gd name="connsiteY179" fmla="*/ 172942 h 834218"/>
                  <a:gd name="connsiteX180" fmla="*/ 1070093 w 3024845"/>
                  <a:gd name="connsiteY180" fmla="*/ 168618 h 834218"/>
                  <a:gd name="connsiteX181" fmla="*/ 1074146 w 3024845"/>
                  <a:gd name="connsiteY181" fmla="*/ 171861 h 834218"/>
                  <a:gd name="connsiteX182" fmla="*/ 1074146 w 3024845"/>
                  <a:gd name="connsiteY182" fmla="*/ 164295 h 834218"/>
                  <a:gd name="connsiteX183" fmla="*/ 1076426 w 3024845"/>
                  <a:gd name="connsiteY183" fmla="*/ 164295 h 834218"/>
                  <a:gd name="connsiteX184" fmla="*/ 1092387 w 3024845"/>
                  <a:gd name="connsiteY184" fmla="*/ 164295 h 834218"/>
                  <a:gd name="connsiteX185" fmla="*/ 1092387 w 3024845"/>
                  <a:gd name="connsiteY185" fmla="*/ 165376 h 834218"/>
                  <a:gd name="connsiteX186" fmla="*/ 1092387 w 3024845"/>
                  <a:gd name="connsiteY186" fmla="*/ 172942 h 834218"/>
                  <a:gd name="connsiteX187" fmla="*/ 1122787 w 3024845"/>
                  <a:gd name="connsiteY187" fmla="*/ 172942 h 834218"/>
                  <a:gd name="connsiteX188" fmla="*/ 1122787 w 3024845"/>
                  <a:gd name="connsiteY188" fmla="*/ 174563 h 834218"/>
                  <a:gd name="connsiteX189" fmla="*/ 1122787 w 3024845"/>
                  <a:gd name="connsiteY189" fmla="*/ 185913 h 834218"/>
                  <a:gd name="connsiteX190" fmla="*/ 1149134 w 3024845"/>
                  <a:gd name="connsiteY190" fmla="*/ 185913 h 834218"/>
                  <a:gd name="connsiteX191" fmla="*/ 1149134 w 3024845"/>
                  <a:gd name="connsiteY191" fmla="*/ 216177 h 834218"/>
                  <a:gd name="connsiteX192" fmla="*/ 1149894 w 3024845"/>
                  <a:gd name="connsiteY192" fmla="*/ 216177 h 834218"/>
                  <a:gd name="connsiteX193" fmla="*/ 1155214 w 3024845"/>
                  <a:gd name="connsiteY193" fmla="*/ 216177 h 834218"/>
                  <a:gd name="connsiteX194" fmla="*/ 1155214 w 3024845"/>
                  <a:gd name="connsiteY194" fmla="*/ 217258 h 834218"/>
                  <a:gd name="connsiteX195" fmla="*/ 1155214 w 3024845"/>
                  <a:gd name="connsiteY195" fmla="*/ 224825 h 834218"/>
                  <a:gd name="connsiteX196" fmla="*/ 1159268 w 3024845"/>
                  <a:gd name="connsiteY196" fmla="*/ 255089 h 834218"/>
                  <a:gd name="connsiteX197" fmla="*/ 1160028 w 3024845"/>
                  <a:gd name="connsiteY197" fmla="*/ 255089 h 834218"/>
                  <a:gd name="connsiteX198" fmla="*/ 1165348 w 3024845"/>
                  <a:gd name="connsiteY198" fmla="*/ 255089 h 834218"/>
                  <a:gd name="connsiteX199" fmla="*/ 1165348 w 3024845"/>
                  <a:gd name="connsiteY199" fmla="*/ 255900 h 834218"/>
                  <a:gd name="connsiteX200" fmla="*/ 1165348 w 3024845"/>
                  <a:gd name="connsiteY200" fmla="*/ 261575 h 834218"/>
                  <a:gd name="connsiteX201" fmla="*/ 1166361 w 3024845"/>
                  <a:gd name="connsiteY201" fmla="*/ 261575 h 834218"/>
                  <a:gd name="connsiteX202" fmla="*/ 1173454 w 3024845"/>
                  <a:gd name="connsiteY202" fmla="*/ 261575 h 834218"/>
                  <a:gd name="connsiteX203" fmla="*/ 1173454 w 3024845"/>
                  <a:gd name="connsiteY203" fmla="*/ 291840 h 834218"/>
                  <a:gd name="connsiteX204" fmla="*/ 1175481 w 3024845"/>
                  <a:gd name="connsiteY204" fmla="*/ 291840 h 834218"/>
                  <a:gd name="connsiteX205" fmla="*/ 1189668 w 3024845"/>
                  <a:gd name="connsiteY205" fmla="*/ 291840 h 834218"/>
                  <a:gd name="connsiteX206" fmla="*/ 1189668 w 3024845"/>
                  <a:gd name="connsiteY206" fmla="*/ 315619 h 834218"/>
                  <a:gd name="connsiteX207" fmla="*/ 1191695 w 3024845"/>
                  <a:gd name="connsiteY207" fmla="*/ 317240 h 834218"/>
                  <a:gd name="connsiteX208" fmla="*/ 1191695 w 3024845"/>
                  <a:gd name="connsiteY208" fmla="*/ 328590 h 834218"/>
                  <a:gd name="connsiteX209" fmla="*/ 1192455 w 3024845"/>
                  <a:gd name="connsiteY209" fmla="*/ 328590 h 834218"/>
                  <a:gd name="connsiteX210" fmla="*/ 1197775 w 3024845"/>
                  <a:gd name="connsiteY210" fmla="*/ 328590 h 834218"/>
                  <a:gd name="connsiteX211" fmla="*/ 1197775 w 3024845"/>
                  <a:gd name="connsiteY211" fmla="*/ 352369 h 834218"/>
                  <a:gd name="connsiteX212" fmla="*/ 1199041 w 3024845"/>
                  <a:gd name="connsiteY212" fmla="*/ 352369 h 834218"/>
                  <a:gd name="connsiteX213" fmla="*/ 1207908 w 3024845"/>
                  <a:gd name="connsiteY213" fmla="*/ 352369 h 834218"/>
                  <a:gd name="connsiteX214" fmla="*/ 1209935 w 3024845"/>
                  <a:gd name="connsiteY214" fmla="*/ 356423 h 834218"/>
                  <a:gd name="connsiteX215" fmla="*/ 1209935 w 3024845"/>
                  <a:gd name="connsiteY215" fmla="*/ 369664 h 834218"/>
                  <a:gd name="connsiteX216" fmla="*/ 1211455 w 3024845"/>
                  <a:gd name="connsiteY216" fmla="*/ 367772 h 834218"/>
                  <a:gd name="connsiteX217" fmla="*/ 1222095 w 3024845"/>
                  <a:gd name="connsiteY217" fmla="*/ 354531 h 834218"/>
                  <a:gd name="connsiteX218" fmla="*/ 1250469 w 3024845"/>
                  <a:gd name="connsiteY218" fmla="*/ 354531 h 834218"/>
                  <a:gd name="connsiteX219" fmla="*/ 1250469 w 3024845"/>
                  <a:gd name="connsiteY219" fmla="*/ 441002 h 834218"/>
                  <a:gd name="connsiteX220" fmla="*/ 1251229 w 3024845"/>
                  <a:gd name="connsiteY220" fmla="*/ 441002 h 834218"/>
                  <a:gd name="connsiteX221" fmla="*/ 1256549 w 3024845"/>
                  <a:gd name="connsiteY221" fmla="*/ 441002 h 834218"/>
                  <a:gd name="connsiteX222" fmla="*/ 1257309 w 3024845"/>
                  <a:gd name="connsiteY222" fmla="*/ 439651 h 834218"/>
                  <a:gd name="connsiteX223" fmla="*/ 1262629 w 3024845"/>
                  <a:gd name="connsiteY223" fmla="*/ 430193 h 834218"/>
                  <a:gd name="connsiteX224" fmla="*/ 1262629 w 3024845"/>
                  <a:gd name="connsiteY224" fmla="*/ 432085 h 834218"/>
                  <a:gd name="connsiteX225" fmla="*/ 1262629 w 3024845"/>
                  <a:gd name="connsiteY225" fmla="*/ 445326 h 834218"/>
                  <a:gd name="connsiteX226" fmla="*/ 1266682 w 3024845"/>
                  <a:gd name="connsiteY226" fmla="*/ 399929 h 834218"/>
                  <a:gd name="connsiteX227" fmla="*/ 1267442 w 3024845"/>
                  <a:gd name="connsiteY227" fmla="*/ 399929 h 834218"/>
                  <a:gd name="connsiteX228" fmla="*/ 1272762 w 3024845"/>
                  <a:gd name="connsiteY228" fmla="*/ 399929 h 834218"/>
                  <a:gd name="connsiteX229" fmla="*/ 1272762 w 3024845"/>
                  <a:gd name="connsiteY229" fmla="*/ 335075 h 834218"/>
                  <a:gd name="connsiteX230" fmla="*/ 1273776 w 3024845"/>
                  <a:gd name="connsiteY230" fmla="*/ 335075 h 834218"/>
                  <a:gd name="connsiteX231" fmla="*/ 1280869 w 3024845"/>
                  <a:gd name="connsiteY231" fmla="*/ 335075 h 834218"/>
                  <a:gd name="connsiteX232" fmla="*/ 1293029 w 3024845"/>
                  <a:gd name="connsiteY232" fmla="*/ 291840 h 834218"/>
                  <a:gd name="connsiteX233" fmla="*/ 1294296 w 3024845"/>
                  <a:gd name="connsiteY233" fmla="*/ 291840 h 834218"/>
                  <a:gd name="connsiteX234" fmla="*/ 1303163 w 3024845"/>
                  <a:gd name="connsiteY234" fmla="*/ 291840 h 834218"/>
                  <a:gd name="connsiteX235" fmla="*/ 1313296 w 3024845"/>
                  <a:gd name="connsiteY235" fmla="*/ 335075 h 834218"/>
                  <a:gd name="connsiteX236" fmla="*/ 1314309 w 3024845"/>
                  <a:gd name="connsiteY236" fmla="*/ 335075 h 834218"/>
                  <a:gd name="connsiteX237" fmla="*/ 1321403 w 3024845"/>
                  <a:gd name="connsiteY237" fmla="*/ 335075 h 834218"/>
                  <a:gd name="connsiteX238" fmla="*/ 1321403 w 3024845"/>
                  <a:gd name="connsiteY238" fmla="*/ 373987 h 834218"/>
                  <a:gd name="connsiteX239" fmla="*/ 1323176 w 3024845"/>
                  <a:gd name="connsiteY239" fmla="*/ 373987 h 834218"/>
                  <a:gd name="connsiteX240" fmla="*/ 1335590 w 3024845"/>
                  <a:gd name="connsiteY240" fmla="*/ 373987 h 834218"/>
                  <a:gd name="connsiteX241" fmla="*/ 1335590 w 3024845"/>
                  <a:gd name="connsiteY241" fmla="*/ 376149 h 834218"/>
                  <a:gd name="connsiteX242" fmla="*/ 1335590 w 3024845"/>
                  <a:gd name="connsiteY242" fmla="*/ 391281 h 834218"/>
                  <a:gd name="connsiteX243" fmla="*/ 1339643 w 3024845"/>
                  <a:gd name="connsiteY243" fmla="*/ 389120 h 834218"/>
                  <a:gd name="connsiteX244" fmla="*/ 1339643 w 3024845"/>
                  <a:gd name="connsiteY244" fmla="*/ 373987 h 834218"/>
                  <a:gd name="connsiteX245" fmla="*/ 1341163 w 3024845"/>
                  <a:gd name="connsiteY245" fmla="*/ 373987 h 834218"/>
                  <a:gd name="connsiteX246" fmla="*/ 1351803 w 3024845"/>
                  <a:gd name="connsiteY246" fmla="*/ 373987 h 834218"/>
                  <a:gd name="connsiteX247" fmla="*/ 1351803 w 3024845"/>
                  <a:gd name="connsiteY247" fmla="*/ 375608 h 834218"/>
                  <a:gd name="connsiteX248" fmla="*/ 1351803 w 3024845"/>
                  <a:gd name="connsiteY248" fmla="*/ 386958 h 834218"/>
                  <a:gd name="connsiteX249" fmla="*/ 1382204 w 3024845"/>
                  <a:gd name="connsiteY249" fmla="*/ 386958 h 834218"/>
                  <a:gd name="connsiteX250" fmla="*/ 1382204 w 3024845"/>
                  <a:gd name="connsiteY250" fmla="*/ 350208 h 834218"/>
                  <a:gd name="connsiteX251" fmla="*/ 1383470 w 3024845"/>
                  <a:gd name="connsiteY251" fmla="*/ 350208 h 834218"/>
                  <a:gd name="connsiteX252" fmla="*/ 1392337 w 3024845"/>
                  <a:gd name="connsiteY252" fmla="*/ 350208 h 834218"/>
                  <a:gd name="connsiteX253" fmla="*/ 1392337 w 3024845"/>
                  <a:gd name="connsiteY253" fmla="*/ 371825 h 834218"/>
                  <a:gd name="connsiteX254" fmla="*/ 1394364 w 3024845"/>
                  <a:gd name="connsiteY254" fmla="*/ 339399 h 834218"/>
                  <a:gd name="connsiteX255" fmla="*/ 1416657 w 3024845"/>
                  <a:gd name="connsiteY255" fmla="*/ 339399 h 834218"/>
                  <a:gd name="connsiteX256" fmla="*/ 1416657 w 3024845"/>
                  <a:gd name="connsiteY256" fmla="*/ 337777 h 834218"/>
                  <a:gd name="connsiteX257" fmla="*/ 1416657 w 3024845"/>
                  <a:gd name="connsiteY257" fmla="*/ 326428 h 834218"/>
                  <a:gd name="connsiteX258" fmla="*/ 1417417 w 3024845"/>
                  <a:gd name="connsiteY258" fmla="*/ 326428 h 834218"/>
                  <a:gd name="connsiteX259" fmla="*/ 1422737 w 3024845"/>
                  <a:gd name="connsiteY259" fmla="*/ 326428 h 834218"/>
                  <a:gd name="connsiteX260" fmla="*/ 1422737 w 3024845"/>
                  <a:gd name="connsiteY260" fmla="*/ 324537 h 834218"/>
                  <a:gd name="connsiteX261" fmla="*/ 1422737 w 3024845"/>
                  <a:gd name="connsiteY261" fmla="*/ 311296 h 834218"/>
                  <a:gd name="connsiteX262" fmla="*/ 1426791 w 3024845"/>
                  <a:gd name="connsiteY262" fmla="*/ 317781 h 834218"/>
                  <a:gd name="connsiteX263" fmla="*/ 1429071 w 3024845"/>
                  <a:gd name="connsiteY263" fmla="*/ 317781 h 834218"/>
                  <a:gd name="connsiteX264" fmla="*/ 1445031 w 3024845"/>
                  <a:gd name="connsiteY264" fmla="*/ 317781 h 834218"/>
                  <a:gd name="connsiteX265" fmla="*/ 1445031 w 3024845"/>
                  <a:gd name="connsiteY265" fmla="*/ 316970 h 834218"/>
                  <a:gd name="connsiteX266" fmla="*/ 1445031 w 3024845"/>
                  <a:gd name="connsiteY266" fmla="*/ 311296 h 834218"/>
                  <a:gd name="connsiteX267" fmla="*/ 1445791 w 3024845"/>
                  <a:gd name="connsiteY267" fmla="*/ 311296 h 834218"/>
                  <a:gd name="connsiteX268" fmla="*/ 1451111 w 3024845"/>
                  <a:gd name="connsiteY268" fmla="*/ 311296 h 834218"/>
                  <a:gd name="connsiteX269" fmla="*/ 1451111 w 3024845"/>
                  <a:gd name="connsiteY269" fmla="*/ 312647 h 834218"/>
                  <a:gd name="connsiteX270" fmla="*/ 1451111 w 3024845"/>
                  <a:gd name="connsiteY270" fmla="*/ 322105 h 834218"/>
                  <a:gd name="connsiteX271" fmla="*/ 1489618 w 3024845"/>
                  <a:gd name="connsiteY271" fmla="*/ 322105 h 834218"/>
                  <a:gd name="connsiteX272" fmla="*/ 1489618 w 3024845"/>
                  <a:gd name="connsiteY272" fmla="*/ 460458 h 834218"/>
                  <a:gd name="connsiteX273" fmla="*/ 1491138 w 3024845"/>
                  <a:gd name="connsiteY273" fmla="*/ 460458 h 834218"/>
                  <a:gd name="connsiteX274" fmla="*/ 1501778 w 3024845"/>
                  <a:gd name="connsiteY274" fmla="*/ 460458 h 834218"/>
                  <a:gd name="connsiteX275" fmla="*/ 1501778 w 3024845"/>
                  <a:gd name="connsiteY275" fmla="*/ 447488 h 834218"/>
                  <a:gd name="connsiteX276" fmla="*/ 1505832 w 3024845"/>
                  <a:gd name="connsiteY276" fmla="*/ 447488 h 834218"/>
                  <a:gd name="connsiteX277" fmla="*/ 1505832 w 3024845"/>
                  <a:gd name="connsiteY277" fmla="*/ 460458 h 834218"/>
                  <a:gd name="connsiteX278" fmla="*/ 1536232 w 3024845"/>
                  <a:gd name="connsiteY278" fmla="*/ 460458 h 834218"/>
                  <a:gd name="connsiteX279" fmla="*/ 1536232 w 3024845"/>
                  <a:gd name="connsiteY279" fmla="*/ 430193 h 834218"/>
                  <a:gd name="connsiteX280" fmla="*/ 1548392 w 3024845"/>
                  <a:gd name="connsiteY280" fmla="*/ 430193 h 834218"/>
                  <a:gd name="connsiteX281" fmla="*/ 1560552 w 3024845"/>
                  <a:gd name="connsiteY281" fmla="*/ 428032 h 834218"/>
                  <a:gd name="connsiteX282" fmla="*/ 1564606 w 3024845"/>
                  <a:gd name="connsiteY282" fmla="*/ 430193 h 834218"/>
                  <a:gd name="connsiteX283" fmla="*/ 1574739 w 3024845"/>
                  <a:gd name="connsiteY283" fmla="*/ 430193 h 834218"/>
                  <a:gd name="connsiteX284" fmla="*/ 1574739 w 3024845"/>
                  <a:gd name="connsiteY284" fmla="*/ 460458 h 834218"/>
                  <a:gd name="connsiteX285" fmla="*/ 1582846 w 3024845"/>
                  <a:gd name="connsiteY285" fmla="*/ 460458 h 834218"/>
                  <a:gd name="connsiteX286" fmla="*/ 1582846 w 3024845"/>
                  <a:gd name="connsiteY286" fmla="*/ 477753 h 834218"/>
                  <a:gd name="connsiteX287" fmla="*/ 1592182 w 3024845"/>
                  <a:gd name="connsiteY287" fmla="*/ 478658 h 834218"/>
                  <a:gd name="connsiteX288" fmla="*/ 1605140 w 3024845"/>
                  <a:gd name="connsiteY288" fmla="*/ 478658 h 834218"/>
                  <a:gd name="connsiteX289" fmla="*/ 1605140 w 3024845"/>
                  <a:gd name="connsiteY289" fmla="*/ 462620 h 834218"/>
                  <a:gd name="connsiteX290" fmla="*/ 1673096 w 3024845"/>
                  <a:gd name="connsiteY290" fmla="*/ 462620 h 834218"/>
                  <a:gd name="connsiteX291" fmla="*/ 1673096 w 3024845"/>
                  <a:gd name="connsiteY291" fmla="*/ 377367 h 834218"/>
                  <a:gd name="connsiteX292" fmla="*/ 1745104 w 3024845"/>
                  <a:gd name="connsiteY292" fmla="*/ 377367 h 834218"/>
                  <a:gd name="connsiteX293" fmla="*/ 1745104 w 3024845"/>
                  <a:gd name="connsiteY293" fmla="*/ 456135 h 834218"/>
                  <a:gd name="connsiteX294" fmla="*/ 1747008 w 3024845"/>
                  <a:gd name="connsiteY294" fmla="*/ 456135 h 834218"/>
                  <a:gd name="connsiteX295" fmla="*/ 1748250 w 3024845"/>
                  <a:gd name="connsiteY295" fmla="*/ 478658 h 834218"/>
                  <a:gd name="connsiteX296" fmla="*/ 1757926 w 3024845"/>
                  <a:gd name="connsiteY296" fmla="*/ 478658 h 834218"/>
                  <a:gd name="connsiteX297" fmla="*/ 1759168 w 3024845"/>
                  <a:gd name="connsiteY297" fmla="*/ 456135 h 834218"/>
                  <a:gd name="connsiteX298" fmla="*/ 1765248 w 3024845"/>
                  <a:gd name="connsiteY298" fmla="*/ 456135 h 834218"/>
                  <a:gd name="connsiteX299" fmla="*/ 1766490 w 3024845"/>
                  <a:gd name="connsiteY299" fmla="*/ 478658 h 834218"/>
                  <a:gd name="connsiteX300" fmla="*/ 1817112 w 3024845"/>
                  <a:gd name="connsiteY300" fmla="*/ 478658 h 834218"/>
                  <a:gd name="connsiteX301" fmla="*/ 1817112 w 3024845"/>
                  <a:gd name="connsiteY301" fmla="*/ 315630 h 834218"/>
                  <a:gd name="connsiteX302" fmla="*/ 2014439 w 3024845"/>
                  <a:gd name="connsiteY302" fmla="*/ 315630 h 834218"/>
                  <a:gd name="connsiteX303" fmla="*/ 2014439 w 3024845"/>
                  <a:gd name="connsiteY303" fmla="*/ 478658 h 834218"/>
                  <a:gd name="connsiteX304" fmla="*/ 2033136 w 3024845"/>
                  <a:gd name="connsiteY304" fmla="*/ 478658 h 834218"/>
                  <a:gd name="connsiteX305" fmla="*/ 2033136 w 3024845"/>
                  <a:gd name="connsiteY305" fmla="*/ 395965 h 834218"/>
                  <a:gd name="connsiteX306" fmla="*/ 2128256 w 3024845"/>
                  <a:gd name="connsiteY306" fmla="*/ 395965 h 834218"/>
                  <a:gd name="connsiteX307" fmla="*/ 2180720 w 3024845"/>
                  <a:gd name="connsiteY307" fmla="*/ 330752 h 834218"/>
                  <a:gd name="connsiteX308" fmla="*/ 2245574 w 3024845"/>
                  <a:gd name="connsiteY308" fmla="*/ 330752 h 834218"/>
                  <a:gd name="connsiteX309" fmla="*/ 2245574 w 3024845"/>
                  <a:gd name="connsiteY309" fmla="*/ 406414 h 834218"/>
                  <a:gd name="connsiteX310" fmla="*/ 2253681 w 3024845"/>
                  <a:gd name="connsiteY310" fmla="*/ 406414 h 834218"/>
                  <a:gd name="connsiteX311" fmla="*/ 2255708 w 3024845"/>
                  <a:gd name="connsiteY311" fmla="*/ 399929 h 834218"/>
                  <a:gd name="connsiteX312" fmla="*/ 2261788 w 3024845"/>
                  <a:gd name="connsiteY312" fmla="*/ 399929 h 834218"/>
                  <a:gd name="connsiteX313" fmla="*/ 2263815 w 3024845"/>
                  <a:gd name="connsiteY313" fmla="*/ 408576 h 834218"/>
                  <a:gd name="connsiteX314" fmla="*/ 2275975 w 3024845"/>
                  <a:gd name="connsiteY314" fmla="*/ 408576 h 834218"/>
                  <a:gd name="connsiteX315" fmla="*/ 2275975 w 3024845"/>
                  <a:gd name="connsiteY315" fmla="*/ 402090 h 834218"/>
                  <a:gd name="connsiteX316" fmla="*/ 2298268 w 3024845"/>
                  <a:gd name="connsiteY316" fmla="*/ 402090 h 834218"/>
                  <a:gd name="connsiteX317" fmla="*/ 2298268 w 3024845"/>
                  <a:gd name="connsiteY317" fmla="*/ 408576 h 834218"/>
                  <a:gd name="connsiteX318" fmla="*/ 2318535 w 3024845"/>
                  <a:gd name="connsiteY318" fmla="*/ 408576 h 834218"/>
                  <a:gd name="connsiteX319" fmla="*/ 2318535 w 3024845"/>
                  <a:gd name="connsiteY319" fmla="*/ 453973 h 834218"/>
                  <a:gd name="connsiteX320" fmla="*/ 2332722 w 3024845"/>
                  <a:gd name="connsiteY320" fmla="*/ 453973 h 834218"/>
                  <a:gd name="connsiteX321" fmla="*/ 2332722 w 3024845"/>
                  <a:gd name="connsiteY321" fmla="*/ 441002 h 834218"/>
                  <a:gd name="connsiteX322" fmla="*/ 2348936 w 3024845"/>
                  <a:gd name="connsiteY322" fmla="*/ 441002 h 834218"/>
                  <a:gd name="connsiteX323" fmla="*/ 2348936 w 3024845"/>
                  <a:gd name="connsiteY323" fmla="*/ 261575 h 834218"/>
                  <a:gd name="connsiteX324" fmla="*/ 2355016 w 3024845"/>
                  <a:gd name="connsiteY324" fmla="*/ 255089 h 834218"/>
                  <a:gd name="connsiteX325" fmla="*/ 2427977 w 3024845"/>
                  <a:gd name="connsiteY325" fmla="*/ 255089 h 834218"/>
                  <a:gd name="connsiteX326" fmla="*/ 2427977 w 3024845"/>
                  <a:gd name="connsiteY326" fmla="*/ 263737 h 834218"/>
                  <a:gd name="connsiteX327" fmla="*/ 2438110 w 3024845"/>
                  <a:gd name="connsiteY327" fmla="*/ 263737 h 834218"/>
                  <a:gd name="connsiteX328" fmla="*/ 2438110 w 3024845"/>
                  <a:gd name="connsiteY328" fmla="*/ 378311 h 834218"/>
                  <a:gd name="connsiteX329" fmla="*/ 2460404 w 3024845"/>
                  <a:gd name="connsiteY329" fmla="*/ 378311 h 834218"/>
                  <a:gd name="connsiteX330" fmla="*/ 2460404 w 3024845"/>
                  <a:gd name="connsiteY330" fmla="*/ 311296 h 834218"/>
                  <a:gd name="connsiteX331" fmla="*/ 2486751 w 3024845"/>
                  <a:gd name="connsiteY331" fmla="*/ 311296 h 834218"/>
                  <a:gd name="connsiteX332" fmla="*/ 2490804 w 3024845"/>
                  <a:gd name="connsiteY332" fmla="*/ 306972 h 834218"/>
                  <a:gd name="connsiteX333" fmla="*/ 2498911 w 3024845"/>
                  <a:gd name="connsiteY333" fmla="*/ 306972 h 834218"/>
                  <a:gd name="connsiteX334" fmla="*/ 2502964 w 3024845"/>
                  <a:gd name="connsiteY334" fmla="*/ 311296 h 834218"/>
                  <a:gd name="connsiteX335" fmla="*/ 2525258 w 3024845"/>
                  <a:gd name="connsiteY335" fmla="*/ 311296 h 834218"/>
                  <a:gd name="connsiteX336" fmla="*/ 2525258 w 3024845"/>
                  <a:gd name="connsiteY336" fmla="*/ 194560 h 834218"/>
                  <a:gd name="connsiteX337" fmla="*/ 2582005 w 3024845"/>
                  <a:gd name="connsiteY337" fmla="*/ 183751 h 834218"/>
                  <a:gd name="connsiteX338" fmla="*/ 2582005 w 3024845"/>
                  <a:gd name="connsiteY338" fmla="*/ 184832 h 834218"/>
                  <a:gd name="connsiteX339" fmla="*/ 2582005 w 3024845"/>
                  <a:gd name="connsiteY339" fmla="*/ 192398 h 834218"/>
                  <a:gd name="connsiteX340" fmla="*/ 2608352 w 3024845"/>
                  <a:gd name="connsiteY340" fmla="*/ 192398 h 834218"/>
                  <a:gd name="connsiteX341" fmla="*/ 2608352 w 3024845"/>
                  <a:gd name="connsiteY341" fmla="*/ 447488 h 834218"/>
                  <a:gd name="connsiteX342" fmla="*/ 2630646 w 3024845"/>
                  <a:gd name="connsiteY342" fmla="*/ 447488 h 834218"/>
                  <a:gd name="connsiteX343" fmla="*/ 2630646 w 3024845"/>
                  <a:gd name="connsiteY343" fmla="*/ 443164 h 834218"/>
                  <a:gd name="connsiteX344" fmla="*/ 2642806 w 3024845"/>
                  <a:gd name="connsiteY344" fmla="*/ 443164 h 834218"/>
                  <a:gd name="connsiteX345" fmla="*/ 2642806 w 3024845"/>
                  <a:gd name="connsiteY345" fmla="*/ 447488 h 834218"/>
                  <a:gd name="connsiteX346" fmla="*/ 2667126 w 3024845"/>
                  <a:gd name="connsiteY346" fmla="*/ 447488 h 834218"/>
                  <a:gd name="connsiteX347" fmla="*/ 2667126 w 3024845"/>
                  <a:gd name="connsiteY347" fmla="*/ 434517 h 834218"/>
                  <a:gd name="connsiteX348" fmla="*/ 2695500 w 3024845"/>
                  <a:gd name="connsiteY348" fmla="*/ 434517 h 834218"/>
                  <a:gd name="connsiteX349" fmla="*/ 2707660 w 3024845"/>
                  <a:gd name="connsiteY349" fmla="*/ 430193 h 834218"/>
                  <a:gd name="connsiteX350" fmla="*/ 2727927 w 3024845"/>
                  <a:gd name="connsiteY350" fmla="*/ 434517 h 834218"/>
                  <a:gd name="connsiteX351" fmla="*/ 2727927 w 3024845"/>
                  <a:gd name="connsiteY351" fmla="*/ 417223 h 834218"/>
                  <a:gd name="connsiteX352" fmla="*/ 2736034 w 3024845"/>
                  <a:gd name="connsiteY352" fmla="*/ 417223 h 834218"/>
                  <a:gd name="connsiteX353" fmla="*/ 2736034 w 3024845"/>
                  <a:gd name="connsiteY353" fmla="*/ 404252 h 834218"/>
                  <a:gd name="connsiteX354" fmla="*/ 2792781 w 3024845"/>
                  <a:gd name="connsiteY354" fmla="*/ 404252 h 834218"/>
                  <a:gd name="connsiteX355" fmla="*/ 2792781 w 3024845"/>
                  <a:gd name="connsiteY355" fmla="*/ 373987 h 834218"/>
                  <a:gd name="connsiteX356" fmla="*/ 2811021 w 3024845"/>
                  <a:gd name="connsiteY356" fmla="*/ 373987 h 834218"/>
                  <a:gd name="connsiteX357" fmla="*/ 2811021 w 3024845"/>
                  <a:gd name="connsiteY357" fmla="*/ 367502 h 834218"/>
                  <a:gd name="connsiteX358" fmla="*/ 2823181 w 3024845"/>
                  <a:gd name="connsiteY358" fmla="*/ 367502 h 834218"/>
                  <a:gd name="connsiteX359" fmla="*/ 2823181 w 3024845"/>
                  <a:gd name="connsiteY359" fmla="*/ 373987 h 834218"/>
                  <a:gd name="connsiteX360" fmla="*/ 2839395 w 3024845"/>
                  <a:gd name="connsiteY360" fmla="*/ 373987 h 834218"/>
                  <a:gd name="connsiteX361" fmla="*/ 2839395 w 3024845"/>
                  <a:gd name="connsiteY361" fmla="*/ 423708 h 834218"/>
                  <a:gd name="connsiteX362" fmla="*/ 2871822 w 3024845"/>
                  <a:gd name="connsiteY362" fmla="*/ 423708 h 834218"/>
                  <a:gd name="connsiteX363" fmla="*/ 2871822 w 3024845"/>
                  <a:gd name="connsiteY363" fmla="*/ 397767 h 834218"/>
                  <a:gd name="connsiteX364" fmla="*/ 2910329 w 3024845"/>
                  <a:gd name="connsiteY364" fmla="*/ 397767 h 834218"/>
                  <a:gd name="connsiteX365" fmla="*/ 2910329 w 3024845"/>
                  <a:gd name="connsiteY365" fmla="*/ 367502 h 834218"/>
                  <a:gd name="connsiteX366" fmla="*/ 2958970 w 3024845"/>
                  <a:gd name="connsiteY366" fmla="*/ 367502 h 834218"/>
                  <a:gd name="connsiteX367" fmla="*/ 2958970 w 3024845"/>
                  <a:gd name="connsiteY367" fmla="*/ 478658 h 834218"/>
                  <a:gd name="connsiteX368" fmla="*/ 2958970 w 3024845"/>
                  <a:gd name="connsiteY368" fmla="*/ 492437 h 834218"/>
                  <a:gd name="connsiteX369" fmla="*/ 3024845 w 3024845"/>
                  <a:gd name="connsiteY369" fmla="*/ 492437 h 834218"/>
                  <a:gd name="connsiteX370" fmla="*/ 3024845 w 3024845"/>
                  <a:gd name="connsiteY370" fmla="*/ 834218 h 834218"/>
                  <a:gd name="connsiteX371" fmla="*/ 2054 w 3024845"/>
                  <a:gd name="connsiteY371" fmla="*/ 831885 h 834218"/>
                  <a:gd name="connsiteX372" fmla="*/ 0 w 3024845"/>
                  <a:gd name="connsiteY372" fmla="*/ 397767 h 834218"/>
                  <a:gd name="connsiteX373" fmla="*/ 20267 w 3024845"/>
                  <a:gd name="connsiteY373" fmla="*/ 397767 h 834218"/>
                  <a:gd name="connsiteX374" fmla="*/ 20774 w 3024845"/>
                  <a:gd name="connsiteY374" fmla="*/ 396686 h 834218"/>
                  <a:gd name="connsiteX375" fmla="*/ 24320 w 3024845"/>
                  <a:gd name="connsiteY375" fmla="*/ 389120 h 834218"/>
                  <a:gd name="connsiteX376" fmla="*/ 26094 w 3024845"/>
                  <a:gd name="connsiteY376" fmla="*/ 389390 h 834218"/>
                  <a:gd name="connsiteX377" fmla="*/ 38507 w 3024845"/>
                  <a:gd name="connsiteY377" fmla="*/ 391281 h 834218"/>
                  <a:gd name="connsiteX378" fmla="*/ 39014 w 3024845"/>
                  <a:gd name="connsiteY378" fmla="*/ 392633 h 834218"/>
                  <a:gd name="connsiteX379" fmla="*/ 42560 w 3024845"/>
                  <a:gd name="connsiteY379" fmla="*/ 402090 h 834218"/>
                  <a:gd name="connsiteX380" fmla="*/ 68907 w 3024845"/>
                  <a:gd name="connsiteY380" fmla="*/ 404252 h 834218"/>
                  <a:gd name="connsiteX381" fmla="*/ 68907 w 3024845"/>
                  <a:gd name="connsiteY381" fmla="*/ 281031 h 834218"/>
                  <a:gd name="connsiteX382" fmla="*/ 70934 w 3024845"/>
                  <a:gd name="connsiteY382" fmla="*/ 281031 h 834218"/>
                  <a:gd name="connsiteX383" fmla="*/ 85121 w 3024845"/>
                  <a:gd name="connsiteY383" fmla="*/ 281031 h 834218"/>
                  <a:gd name="connsiteX384" fmla="*/ 85121 w 3024845"/>
                  <a:gd name="connsiteY384" fmla="*/ 144839 h 834218"/>
                  <a:gd name="connsiteX385" fmla="*/ 86894 w 3024845"/>
                  <a:gd name="connsiteY385" fmla="*/ 144839 h 834218"/>
                  <a:gd name="connsiteX386" fmla="*/ 99308 w 3024845"/>
                  <a:gd name="connsiteY386" fmla="*/ 144839 h 834218"/>
                  <a:gd name="connsiteX387" fmla="*/ 99308 w 3024845"/>
                  <a:gd name="connsiteY387" fmla="*/ 30265 h 834218"/>
                  <a:gd name="connsiteX388" fmla="*/ 103361 w 3024845"/>
                  <a:gd name="connsiteY388" fmla="*/ 2161 h 834218"/>
                  <a:gd name="connsiteX0" fmla="*/ 103361 w 3024845"/>
                  <a:gd name="connsiteY0" fmla="*/ 2161 h 834218"/>
                  <a:gd name="connsiteX1" fmla="*/ 200642 w 3024845"/>
                  <a:gd name="connsiteY1" fmla="*/ 0 h 834218"/>
                  <a:gd name="connsiteX2" fmla="*/ 202669 w 3024845"/>
                  <a:gd name="connsiteY2" fmla="*/ 0 h 834218"/>
                  <a:gd name="connsiteX3" fmla="*/ 220909 w 3024845"/>
                  <a:gd name="connsiteY3" fmla="*/ 144839 h 834218"/>
                  <a:gd name="connsiteX4" fmla="*/ 223189 w 3024845"/>
                  <a:gd name="connsiteY4" fmla="*/ 144839 h 834218"/>
                  <a:gd name="connsiteX5" fmla="*/ 239150 w 3024845"/>
                  <a:gd name="connsiteY5" fmla="*/ 144839 h 834218"/>
                  <a:gd name="connsiteX6" fmla="*/ 239150 w 3024845"/>
                  <a:gd name="connsiteY6" fmla="*/ 285354 h 834218"/>
                  <a:gd name="connsiteX7" fmla="*/ 240670 w 3024845"/>
                  <a:gd name="connsiteY7" fmla="*/ 285084 h 834218"/>
                  <a:gd name="connsiteX8" fmla="*/ 251310 w 3024845"/>
                  <a:gd name="connsiteY8" fmla="*/ 283193 h 834218"/>
                  <a:gd name="connsiteX9" fmla="*/ 249283 w 3024845"/>
                  <a:gd name="connsiteY9" fmla="*/ 371825 h 834218"/>
                  <a:gd name="connsiteX10" fmla="*/ 250803 w 3024845"/>
                  <a:gd name="connsiteY10" fmla="*/ 372096 h 834218"/>
                  <a:gd name="connsiteX11" fmla="*/ 261443 w 3024845"/>
                  <a:gd name="connsiteY11" fmla="*/ 373987 h 834218"/>
                  <a:gd name="connsiteX12" fmla="*/ 261696 w 3024845"/>
                  <a:gd name="connsiteY12" fmla="*/ 374798 h 834218"/>
                  <a:gd name="connsiteX13" fmla="*/ 263470 w 3024845"/>
                  <a:gd name="connsiteY13" fmla="*/ 380473 h 834218"/>
                  <a:gd name="connsiteX14" fmla="*/ 264230 w 3024845"/>
                  <a:gd name="connsiteY14" fmla="*/ 378041 h 834218"/>
                  <a:gd name="connsiteX15" fmla="*/ 269550 w 3024845"/>
                  <a:gd name="connsiteY15" fmla="*/ 361017 h 834218"/>
                  <a:gd name="connsiteX16" fmla="*/ 271323 w 3024845"/>
                  <a:gd name="connsiteY16" fmla="*/ 361017 h 834218"/>
                  <a:gd name="connsiteX17" fmla="*/ 283737 w 3024845"/>
                  <a:gd name="connsiteY17" fmla="*/ 361017 h 834218"/>
                  <a:gd name="connsiteX18" fmla="*/ 283737 w 3024845"/>
                  <a:gd name="connsiteY18" fmla="*/ 393443 h 834218"/>
                  <a:gd name="connsiteX19" fmla="*/ 284750 w 3024845"/>
                  <a:gd name="connsiteY19" fmla="*/ 393984 h 834218"/>
                  <a:gd name="connsiteX20" fmla="*/ 291844 w 3024845"/>
                  <a:gd name="connsiteY20" fmla="*/ 397767 h 834218"/>
                  <a:gd name="connsiteX21" fmla="*/ 291844 w 3024845"/>
                  <a:gd name="connsiteY21" fmla="*/ 399118 h 834218"/>
                  <a:gd name="connsiteX22" fmla="*/ 291844 w 3024845"/>
                  <a:gd name="connsiteY22" fmla="*/ 408576 h 834218"/>
                  <a:gd name="connsiteX23" fmla="*/ 336431 w 3024845"/>
                  <a:gd name="connsiteY23" fmla="*/ 408576 h 834218"/>
                  <a:gd name="connsiteX24" fmla="*/ 336431 w 3024845"/>
                  <a:gd name="connsiteY24" fmla="*/ 409657 h 834218"/>
                  <a:gd name="connsiteX25" fmla="*/ 336431 w 3024845"/>
                  <a:gd name="connsiteY25" fmla="*/ 417223 h 834218"/>
                  <a:gd name="connsiteX26" fmla="*/ 338457 w 3024845"/>
                  <a:gd name="connsiteY26" fmla="*/ 417223 h 834218"/>
                  <a:gd name="connsiteX27" fmla="*/ 352644 w 3024845"/>
                  <a:gd name="connsiteY27" fmla="*/ 417223 h 834218"/>
                  <a:gd name="connsiteX28" fmla="*/ 352644 w 3024845"/>
                  <a:gd name="connsiteY28" fmla="*/ 386958 h 834218"/>
                  <a:gd name="connsiteX29" fmla="*/ 397231 w 3024845"/>
                  <a:gd name="connsiteY29" fmla="*/ 386958 h 834218"/>
                  <a:gd name="connsiteX30" fmla="*/ 397231 w 3024845"/>
                  <a:gd name="connsiteY30" fmla="*/ 385607 h 834218"/>
                  <a:gd name="connsiteX31" fmla="*/ 397231 w 3024845"/>
                  <a:gd name="connsiteY31" fmla="*/ 376149 h 834218"/>
                  <a:gd name="connsiteX32" fmla="*/ 398245 w 3024845"/>
                  <a:gd name="connsiteY32" fmla="*/ 376149 h 834218"/>
                  <a:gd name="connsiteX33" fmla="*/ 405338 w 3024845"/>
                  <a:gd name="connsiteY33" fmla="*/ 376149 h 834218"/>
                  <a:gd name="connsiteX34" fmla="*/ 405338 w 3024845"/>
                  <a:gd name="connsiteY34" fmla="*/ 374258 h 834218"/>
                  <a:gd name="connsiteX35" fmla="*/ 405338 w 3024845"/>
                  <a:gd name="connsiteY35" fmla="*/ 361017 h 834218"/>
                  <a:gd name="connsiteX36" fmla="*/ 406098 w 3024845"/>
                  <a:gd name="connsiteY36" fmla="*/ 361017 h 834218"/>
                  <a:gd name="connsiteX37" fmla="*/ 411418 w 3024845"/>
                  <a:gd name="connsiteY37" fmla="*/ 361017 h 834218"/>
                  <a:gd name="connsiteX38" fmla="*/ 411418 w 3024845"/>
                  <a:gd name="connsiteY38" fmla="*/ 359936 h 834218"/>
                  <a:gd name="connsiteX39" fmla="*/ 411418 w 3024845"/>
                  <a:gd name="connsiteY39" fmla="*/ 352369 h 834218"/>
                  <a:gd name="connsiteX40" fmla="*/ 413445 w 3024845"/>
                  <a:gd name="connsiteY40" fmla="*/ 352369 h 834218"/>
                  <a:gd name="connsiteX41" fmla="*/ 427632 w 3024845"/>
                  <a:gd name="connsiteY41" fmla="*/ 352369 h 834218"/>
                  <a:gd name="connsiteX42" fmla="*/ 427632 w 3024845"/>
                  <a:gd name="connsiteY42" fmla="*/ 353450 h 834218"/>
                  <a:gd name="connsiteX43" fmla="*/ 427632 w 3024845"/>
                  <a:gd name="connsiteY43" fmla="*/ 361017 h 834218"/>
                  <a:gd name="connsiteX44" fmla="*/ 449925 w 3024845"/>
                  <a:gd name="connsiteY44" fmla="*/ 361017 h 834218"/>
                  <a:gd name="connsiteX45" fmla="*/ 449925 w 3024845"/>
                  <a:gd name="connsiteY45" fmla="*/ 359125 h 834218"/>
                  <a:gd name="connsiteX46" fmla="*/ 449925 w 3024845"/>
                  <a:gd name="connsiteY46" fmla="*/ 345884 h 834218"/>
                  <a:gd name="connsiteX47" fmla="*/ 451699 w 3024845"/>
                  <a:gd name="connsiteY47" fmla="*/ 345884 h 834218"/>
                  <a:gd name="connsiteX48" fmla="*/ 464112 w 3024845"/>
                  <a:gd name="connsiteY48" fmla="*/ 345884 h 834218"/>
                  <a:gd name="connsiteX49" fmla="*/ 464112 w 3024845"/>
                  <a:gd name="connsiteY49" fmla="*/ 369664 h 834218"/>
                  <a:gd name="connsiteX50" fmla="*/ 465126 w 3024845"/>
                  <a:gd name="connsiteY50" fmla="*/ 369664 h 834218"/>
                  <a:gd name="connsiteX51" fmla="*/ 472219 w 3024845"/>
                  <a:gd name="connsiteY51" fmla="*/ 369664 h 834218"/>
                  <a:gd name="connsiteX52" fmla="*/ 472219 w 3024845"/>
                  <a:gd name="connsiteY52" fmla="*/ 368583 h 834218"/>
                  <a:gd name="connsiteX53" fmla="*/ 472219 w 3024845"/>
                  <a:gd name="connsiteY53" fmla="*/ 361017 h 834218"/>
                  <a:gd name="connsiteX54" fmla="*/ 473992 w 3024845"/>
                  <a:gd name="connsiteY54" fmla="*/ 361017 h 834218"/>
                  <a:gd name="connsiteX55" fmla="*/ 486406 w 3024845"/>
                  <a:gd name="connsiteY55" fmla="*/ 361017 h 834218"/>
                  <a:gd name="connsiteX56" fmla="*/ 486406 w 3024845"/>
                  <a:gd name="connsiteY56" fmla="*/ 386958 h 834218"/>
                  <a:gd name="connsiteX57" fmla="*/ 488433 w 3024845"/>
                  <a:gd name="connsiteY57" fmla="*/ 386958 h 834218"/>
                  <a:gd name="connsiteX58" fmla="*/ 502619 w 3024845"/>
                  <a:gd name="connsiteY58" fmla="*/ 386958 h 834218"/>
                  <a:gd name="connsiteX59" fmla="*/ 502619 w 3024845"/>
                  <a:gd name="connsiteY59" fmla="*/ 388579 h 834218"/>
                  <a:gd name="connsiteX60" fmla="*/ 502619 w 3024845"/>
                  <a:gd name="connsiteY60" fmla="*/ 399929 h 834218"/>
                  <a:gd name="connsiteX61" fmla="*/ 503379 w 3024845"/>
                  <a:gd name="connsiteY61" fmla="*/ 399929 h 834218"/>
                  <a:gd name="connsiteX62" fmla="*/ 508700 w 3024845"/>
                  <a:gd name="connsiteY62" fmla="*/ 399929 h 834218"/>
                  <a:gd name="connsiteX63" fmla="*/ 508700 w 3024845"/>
                  <a:gd name="connsiteY63" fmla="*/ 399118 h 834218"/>
                  <a:gd name="connsiteX64" fmla="*/ 508700 w 3024845"/>
                  <a:gd name="connsiteY64" fmla="*/ 393443 h 834218"/>
                  <a:gd name="connsiteX65" fmla="*/ 539100 w 3024845"/>
                  <a:gd name="connsiteY65" fmla="*/ 393443 h 834218"/>
                  <a:gd name="connsiteX66" fmla="*/ 539100 w 3024845"/>
                  <a:gd name="connsiteY66" fmla="*/ 417223 h 834218"/>
                  <a:gd name="connsiteX67" fmla="*/ 540113 w 3024845"/>
                  <a:gd name="connsiteY67" fmla="*/ 417223 h 834218"/>
                  <a:gd name="connsiteX68" fmla="*/ 547207 w 3024845"/>
                  <a:gd name="connsiteY68" fmla="*/ 417223 h 834218"/>
                  <a:gd name="connsiteX69" fmla="*/ 547207 w 3024845"/>
                  <a:gd name="connsiteY69" fmla="*/ 418304 h 834218"/>
                  <a:gd name="connsiteX70" fmla="*/ 547207 w 3024845"/>
                  <a:gd name="connsiteY70" fmla="*/ 425870 h 834218"/>
                  <a:gd name="connsiteX71" fmla="*/ 547967 w 3024845"/>
                  <a:gd name="connsiteY71" fmla="*/ 425870 h 834218"/>
                  <a:gd name="connsiteX72" fmla="*/ 553287 w 3024845"/>
                  <a:gd name="connsiteY72" fmla="*/ 425870 h 834218"/>
                  <a:gd name="connsiteX73" fmla="*/ 553287 w 3024845"/>
                  <a:gd name="connsiteY73" fmla="*/ 423708 h 834218"/>
                  <a:gd name="connsiteX74" fmla="*/ 553287 w 3024845"/>
                  <a:gd name="connsiteY74" fmla="*/ 408576 h 834218"/>
                  <a:gd name="connsiteX75" fmla="*/ 554300 w 3024845"/>
                  <a:gd name="connsiteY75" fmla="*/ 408576 h 834218"/>
                  <a:gd name="connsiteX76" fmla="*/ 561394 w 3024845"/>
                  <a:gd name="connsiteY76" fmla="*/ 408576 h 834218"/>
                  <a:gd name="connsiteX77" fmla="*/ 561394 w 3024845"/>
                  <a:gd name="connsiteY77" fmla="*/ 409657 h 834218"/>
                  <a:gd name="connsiteX78" fmla="*/ 561394 w 3024845"/>
                  <a:gd name="connsiteY78" fmla="*/ 417223 h 834218"/>
                  <a:gd name="connsiteX79" fmla="*/ 566714 w 3024845"/>
                  <a:gd name="connsiteY79" fmla="*/ 415230 h 834218"/>
                  <a:gd name="connsiteX80" fmla="*/ 567474 w 3024845"/>
                  <a:gd name="connsiteY80" fmla="*/ 414250 h 834218"/>
                  <a:gd name="connsiteX81" fmla="*/ 567474 w 3024845"/>
                  <a:gd name="connsiteY81" fmla="*/ 408576 h 834218"/>
                  <a:gd name="connsiteX82" fmla="*/ 605981 w 3024845"/>
                  <a:gd name="connsiteY82" fmla="*/ 408576 h 834218"/>
                  <a:gd name="connsiteX83" fmla="*/ 605981 w 3024845"/>
                  <a:gd name="connsiteY83" fmla="*/ 432355 h 834218"/>
                  <a:gd name="connsiteX84" fmla="*/ 608007 w 3024845"/>
                  <a:gd name="connsiteY84" fmla="*/ 432355 h 834218"/>
                  <a:gd name="connsiteX85" fmla="*/ 622194 w 3024845"/>
                  <a:gd name="connsiteY85" fmla="*/ 432355 h 834218"/>
                  <a:gd name="connsiteX86" fmla="*/ 622194 w 3024845"/>
                  <a:gd name="connsiteY86" fmla="*/ 433436 h 834218"/>
                  <a:gd name="connsiteX87" fmla="*/ 622194 w 3024845"/>
                  <a:gd name="connsiteY87" fmla="*/ 441002 h 834218"/>
                  <a:gd name="connsiteX88" fmla="*/ 623968 w 3024845"/>
                  <a:gd name="connsiteY88" fmla="*/ 441002 h 834218"/>
                  <a:gd name="connsiteX89" fmla="*/ 636381 w 3024845"/>
                  <a:gd name="connsiteY89" fmla="*/ 441002 h 834218"/>
                  <a:gd name="connsiteX90" fmla="*/ 636381 w 3024845"/>
                  <a:gd name="connsiteY90" fmla="*/ 417223 h 834218"/>
                  <a:gd name="connsiteX91" fmla="*/ 637394 w 3024845"/>
                  <a:gd name="connsiteY91" fmla="*/ 417223 h 834218"/>
                  <a:gd name="connsiteX92" fmla="*/ 644488 w 3024845"/>
                  <a:gd name="connsiteY92" fmla="*/ 417223 h 834218"/>
                  <a:gd name="connsiteX93" fmla="*/ 644488 w 3024845"/>
                  <a:gd name="connsiteY93" fmla="*/ 384796 h 834218"/>
                  <a:gd name="connsiteX94" fmla="*/ 645501 w 3024845"/>
                  <a:gd name="connsiteY94" fmla="*/ 384796 h 834218"/>
                  <a:gd name="connsiteX95" fmla="*/ 652595 w 3024845"/>
                  <a:gd name="connsiteY95" fmla="*/ 384796 h 834218"/>
                  <a:gd name="connsiteX96" fmla="*/ 652595 w 3024845"/>
                  <a:gd name="connsiteY96" fmla="*/ 382905 h 834218"/>
                  <a:gd name="connsiteX97" fmla="*/ 652595 w 3024845"/>
                  <a:gd name="connsiteY97" fmla="*/ 369664 h 834218"/>
                  <a:gd name="connsiteX98" fmla="*/ 651328 w 3024845"/>
                  <a:gd name="connsiteY98" fmla="*/ 368042 h 834218"/>
                  <a:gd name="connsiteX99" fmla="*/ 656648 w 3024845"/>
                  <a:gd name="connsiteY99" fmla="*/ 356693 h 834218"/>
                  <a:gd name="connsiteX100" fmla="*/ 664755 w 3024845"/>
                  <a:gd name="connsiteY100" fmla="*/ 384796 h 834218"/>
                  <a:gd name="connsiteX101" fmla="*/ 665515 w 3024845"/>
                  <a:gd name="connsiteY101" fmla="*/ 384796 h 834218"/>
                  <a:gd name="connsiteX102" fmla="*/ 670835 w 3024845"/>
                  <a:gd name="connsiteY102" fmla="*/ 384796 h 834218"/>
                  <a:gd name="connsiteX103" fmla="*/ 670835 w 3024845"/>
                  <a:gd name="connsiteY103" fmla="*/ 278869 h 834218"/>
                  <a:gd name="connsiteX104" fmla="*/ 672355 w 3024845"/>
                  <a:gd name="connsiteY104" fmla="*/ 278869 h 834218"/>
                  <a:gd name="connsiteX105" fmla="*/ 682995 w 3024845"/>
                  <a:gd name="connsiteY105" fmla="*/ 278869 h 834218"/>
                  <a:gd name="connsiteX106" fmla="*/ 682995 w 3024845"/>
                  <a:gd name="connsiteY106" fmla="*/ 231310 h 834218"/>
                  <a:gd name="connsiteX107" fmla="*/ 709342 w 3024845"/>
                  <a:gd name="connsiteY107" fmla="*/ 231310 h 834218"/>
                  <a:gd name="connsiteX108" fmla="*/ 709342 w 3024845"/>
                  <a:gd name="connsiteY108" fmla="*/ 209692 h 834218"/>
                  <a:gd name="connsiteX109" fmla="*/ 743796 w 3024845"/>
                  <a:gd name="connsiteY109" fmla="*/ 209692 h 834218"/>
                  <a:gd name="connsiteX110" fmla="*/ 743796 w 3024845"/>
                  <a:gd name="connsiteY110" fmla="*/ 212124 h 834218"/>
                  <a:gd name="connsiteX111" fmla="*/ 743796 w 3024845"/>
                  <a:gd name="connsiteY111" fmla="*/ 229148 h 834218"/>
                  <a:gd name="connsiteX112" fmla="*/ 746076 w 3024845"/>
                  <a:gd name="connsiteY112" fmla="*/ 229148 h 834218"/>
                  <a:gd name="connsiteX113" fmla="*/ 762036 w 3024845"/>
                  <a:gd name="connsiteY113" fmla="*/ 229148 h 834218"/>
                  <a:gd name="connsiteX114" fmla="*/ 762036 w 3024845"/>
                  <a:gd name="connsiteY114" fmla="*/ 276707 h 834218"/>
                  <a:gd name="connsiteX115" fmla="*/ 763049 w 3024845"/>
                  <a:gd name="connsiteY115" fmla="*/ 276707 h 834218"/>
                  <a:gd name="connsiteX116" fmla="*/ 770143 w 3024845"/>
                  <a:gd name="connsiteY116" fmla="*/ 276707 h 834218"/>
                  <a:gd name="connsiteX117" fmla="*/ 784330 w 3024845"/>
                  <a:gd name="connsiteY117" fmla="*/ 281031 h 834218"/>
                  <a:gd name="connsiteX118" fmla="*/ 784330 w 3024845"/>
                  <a:gd name="connsiteY118" fmla="*/ 319943 h 834218"/>
                  <a:gd name="connsiteX119" fmla="*/ 785343 w 3024845"/>
                  <a:gd name="connsiteY119" fmla="*/ 319943 h 834218"/>
                  <a:gd name="connsiteX120" fmla="*/ 792436 w 3024845"/>
                  <a:gd name="connsiteY120" fmla="*/ 319943 h 834218"/>
                  <a:gd name="connsiteX121" fmla="*/ 792436 w 3024845"/>
                  <a:gd name="connsiteY121" fmla="*/ 321564 h 834218"/>
                  <a:gd name="connsiteX122" fmla="*/ 792436 w 3024845"/>
                  <a:gd name="connsiteY122" fmla="*/ 332913 h 834218"/>
                  <a:gd name="connsiteX123" fmla="*/ 794463 w 3024845"/>
                  <a:gd name="connsiteY123" fmla="*/ 332913 h 834218"/>
                  <a:gd name="connsiteX124" fmla="*/ 808650 w 3024845"/>
                  <a:gd name="connsiteY124" fmla="*/ 332913 h 834218"/>
                  <a:gd name="connsiteX125" fmla="*/ 814730 w 3024845"/>
                  <a:gd name="connsiteY125" fmla="*/ 339399 h 834218"/>
                  <a:gd name="connsiteX126" fmla="*/ 814730 w 3024845"/>
                  <a:gd name="connsiteY126" fmla="*/ 361017 h 834218"/>
                  <a:gd name="connsiteX127" fmla="*/ 817010 w 3024845"/>
                  <a:gd name="connsiteY127" fmla="*/ 361017 h 834218"/>
                  <a:gd name="connsiteX128" fmla="*/ 832970 w 3024845"/>
                  <a:gd name="connsiteY128" fmla="*/ 361017 h 834218"/>
                  <a:gd name="connsiteX129" fmla="*/ 832970 w 3024845"/>
                  <a:gd name="connsiteY129" fmla="*/ 362097 h 834218"/>
                  <a:gd name="connsiteX130" fmla="*/ 832970 w 3024845"/>
                  <a:gd name="connsiteY130" fmla="*/ 369664 h 834218"/>
                  <a:gd name="connsiteX131" fmla="*/ 834237 w 3024845"/>
                  <a:gd name="connsiteY131" fmla="*/ 369664 h 834218"/>
                  <a:gd name="connsiteX132" fmla="*/ 843104 w 3024845"/>
                  <a:gd name="connsiteY132" fmla="*/ 369664 h 834218"/>
                  <a:gd name="connsiteX133" fmla="*/ 843104 w 3024845"/>
                  <a:gd name="connsiteY133" fmla="*/ 371825 h 834218"/>
                  <a:gd name="connsiteX134" fmla="*/ 843104 w 3024845"/>
                  <a:gd name="connsiteY134" fmla="*/ 386958 h 834218"/>
                  <a:gd name="connsiteX135" fmla="*/ 847157 w 3024845"/>
                  <a:gd name="connsiteY135" fmla="*/ 385066 h 834218"/>
                  <a:gd name="connsiteX136" fmla="*/ 847157 w 3024845"/>
                  <a:gd name="connsiteY136" fmla="*/ 371825 h 834218"/>
                  <a:gd name="connsiteX137" fmla="*/ 848170 w 3024845"/>
                  <a:gd name="connsiteY137" fmla="*/ 371825 h 834218"/>
                  <a:gd name="connsiteX138" fmla="*/ 855264 w 3024845"/>
                  <a:gd name="connsiteY138" fmla="*/ 371825 h 834218"/>
                  <a:gd name="connsiteX139" fmla="*/ 855264 w 3024845"/>
                  <a:gd name="connsiteY139" fmla="*/ 373447 h 834218"/>
                  <a:gd name="connsiteX140" fmla="*/ 855264 w 3024845"/>
                  <a:gd name="connsiteY140" fmla="*/ 384796 h 834218"/>
                  <a:gd name="connsiteX141" fmla="*/ 856024 w 3024845"/>
                  <a:gd name="connsiteY141" fmla="*/ 384796 h 834218"/>
                  <a:gd name="connsiteX142" fmla="*/ 861344 w 3024845"/>
                  <a:gd name="connsiteY142" fmla="*/ 384796 h 834218"/>
                  <a:gd name="connsiteX143" fmla="*/ 909984 w 3024845"/>
                  <a:gd name="connsiteY143" fmla="*/ 380473 h 834218"/>
                  <a:gd name="connsiteX144" fmla="*/ 909984 w 3024845"/>
                  <a:gd name="connsiteY144" fmla="*/ 381824 h 834218"/>
                  <a:gd name="connsiteX145" fmla="*/ 909984 w 3024845"/>
                  <a:gd name="connsiteY145" fmla="*/ 391281 h 834218"/>
                  <a:gd name="connsiteX146" fmla="*/ 910744 w 3024845"/>
                  <a:gd name="connsiteY146" fmla="*/ 391281 h 834218"/>
                  <a:gd name="connsiteX147" fmla="*/ 916065 w 3024845"/>
                  <a:gd name="connsiteY147" fmla="*/ 391281 h 834218"/>
                  <a:gd name="connsiteX148" fmla="*/ 916065 w 3024845"/>
                  <a:gd name="connsiteY148" fmla="*/ 393443 h 834218"/>
                  <a:gd name="connsiteX149" fmla="*/ 916065 w 3024845"/>
                  <a:gd name="connsiteY149" fmla="*/ 408576 h 834218"/>
                  <a:gd name="connsiteX150" fmla="*/ 918091 w 3024845"/>
                  <a:gd name="connsiteY150" fmla="*/ 407225 h 834218"/>
                  <a:gd name="connsiteX151" fmla="*/ 932278 w 3024845"/>
                  <a:gd name="connsiteY151" fmla="*/ 397767 h 834218"/>
                  <a:gd name="connsiteX152" fmla="*/ 938358 w 3024845"/>
                  <a:gd name="connsiteY152" fmla="*/ 356693 h 834218"/>
                  <a:gd name="connsiteX153" fmla="*/ 939118 w 3024845"/>
                  <a:gd name="connsiteY153" fmla="*/ 356423 h 834218"/>
                  <a:gd name="connsiteX154" fmla="*/ 944438 w 3024845"/>
                  <a:gd name="connsiteY154" fmla="*/ 354531 h 834218"/>
                  <a:gd name="connsiteX155" fmla="*/ 946465 w 3024845"/>
                  <a:gd name="connsiteY155" fmla="*/ 285354 h 834218"/>
                  <a:gd name="connsiteX156" fmla="*/ 948492 w 3024845"/>
                  <a:gd name="connsiteY156" fmla="*/ 354531 h 834218"/>
                  <a:gd name="connsiteX157" fmla="*/ 949252 w 3024845"/>
                  <a:gd name="connsiteY157" fmla="*/ 354801 h 834218"/>
                  <a:gd name="connsiteX158" fmla="*/ 954572 w 3024845"/>
                  <a:gd name="connsiteY158" fmla="*/ 356693 h 834218"/>
                  <a:gd name="connsiteX159" fmla="*/ 954572 w 3024845"/>
                  <a:gd name="connsiteY159" fmla="*/ 270222 h 834218"/>
                  <a:gd name="connsiteX160" fmla="*/ 958625 w 3024845"/>
                  <a:gd name="connsiteY160" fmla="*/ 237795 h 834218"/>
                  <a:gd name="connsiteX161" fmla="*/ 997132 w 3024845"/>
                  <a:gd name="connsiteY161" fmla="*/ 237795 h 834218"/>
                  <a:gd name="connsiteX162" fmla="*/ 997132 w 3024845"/>
                  <a:gd name="connsiteY162" fmla="*/ 270222 h 834218"/>
                  <a:gd name="connsiteX163" fmla="*/ 997892 w 3024845"/>
                  <a:gd name="connsiteY163" fmla="*/ 270222 h 834218"/>
                  <a:gd name="connsiteX164" fmla="*/ 1003212 w 3024845"/>
                  <a:gd name="connsiteY164" fmla="*/ 270222 h 834218"/>
                  <a:gd name="connsiteX165" fmla="*/ 1003212 w 3024845"/>
                  <a:gd name="connsiteY165" fmla="*/ 188074 h 834218"/>
                  <a:gd name="connsiteX166" fmla="*/ 1004986 w 3024845"/>
                  <a:gd name="connsiteY166" fmla="*/ 188074 h 834218"/>
                  <a:gd name="connsiteX167" fmla="*/ 1017399 w 3024845"/>
                  <a:gd name="connsiteY167" fmla="*/ 188074 h 834218"/>
                  <a:gd name="connsiteX168" fmla="*/ 1017399 w 3024845"/>
                  <a:gd name="connsiteY168" fmla="*/ 186183 h 834218"/>
                  <a:gd name="connsiteX169" fmla="*/ 1017399 w 3024845"/>
                  <a:gd name="connsiteY169" fmla="*/ 172942 h 834218"/>
                  <a:gd name="connsiteX170" fmla="*/ 1039693 w 3024845"/>
                  <a:gd name="connsiteY170" fmla="*/ 172942 h 834218"/>
                  <a:gd name="connsiteX171" fmla="*/ 1039693 w 3024845"/>
                  <a:gd name="connsiteY171" fmla="*/ 171861 h 834218"/>
                  <a:gd name="connsiteX172" fmla="*/ 1039693 w 3024845"/>
                  <a:gd name="connsiteY172" fmla="*/ 164295 h 834218"/>
                  <a:gd name="connsiteX173" fmla="*/ 1041466 w 3024845"/>
                  <a:gd name="connsiteY173" fmla="*/ 164295 h 834218"/>
                  <a:gd name="connsiteX174" fmla="*/ 1053880 w 3024845"/>
                  <a:gd name="connsiteY174" fmla="*/ 164295 h 834218"/>
                  <a:gd name="connsiteX175" fmla="*/ 1053880 w 3024845"/>
                  <a:gd name="connsiteY175" fmla="*/ 165376 h 834218"/>
                  <a:gd name="connsiteX176" fmla="*/ 1053880 w 3024845"/>
                  <a:gd name="connsiteY176" fmla="*/ 172942 h 834218"/>
                  <a:gd name="connsiteX177" fmla="*/ 1054640 w 3024845"/>
                  <a:gd name="connsiteY177" fmla="*/ 172942 h 834218"/>
                  <a:gd name="connsiteX178" fmla="*/ 1059960 w 3024845"/>
                  <a:gd name="connsiteY178" fmla="*/ 172942 h 834218"/>
                  <a:gd name="connsiteX179" fmla="*/ 1070093 w 3024845"/>
                  <a:gd name="connsiteY179" fmla="*/ 168618 h 834218"/>
                  <a:gd name="connsiteX180" fmla="*/ 1074146 w 3024845"/>
                  <a:gd name="connsiteY180" fmla="*/ 171861 h 834218"/>
                  <a:gd name="connsiteX181" fmla="*/ 1074146 w 3024845"/>
                  <a:gd name="connsiteY181" fmla="*/ 164295 h 834218"/>
                  <a:gd name="connsiteX182" fmla="*/ 1076426 w 3024845"/>
                  <a:gd name="connsiteY182" fmla="*/ 164295 h 834218"/>
                  <a:gd name="connsiteX183" fmla="*/ 1092387 w 3024845"/>
                  <a:gd name="connsiteY183" fmla="*/ 164295 h 834218"/>
                  <a:gd name="connsiteX184" fmla="*/ 1092387 w 3024845"/>
                  <a:gd name="connsiteY184" fmla="*/ 165376 h 834218"/>
                  <a:gd name="connsiteX185" fmla="*/ 1092387 w 3024845"/>
                  <a:gd name="connsiteY185" fmla="*/ 172942 h 834218"/>
                  <a:gd name="connsiteX186" fmla="*/ 1122787 w 3024845"/>
                  <a:gd name="connsiteY186" fmla="*/ 172942 h 834218"/>
                  <a:gd name="connsiteX187" fmla="*/ 1122787 w 3024845"/>
                  <a:gd name="connsiteY187" fmla="*/ 174563 h 834218"/>
                  <a:gd name="connsiteX188" fmla="*/ 1122787 w 3024845"/>
                  <a:gd name="connsiteY188" fmla="*/ 185913 h 834218"/>
                  <a:gd name="connsiteX189" fmla="*/ 1149134 w 3024845"/>
                  <a:gd name="connsiteY189" fmla="*/ 185913 h 834218"/>
                  <a:gd name="connsiteX190" fmla="*/ 1149134 w 3024845"/>
                  <a:gd name="connsiteY190" fmla="*/ 216177 h 834218"/>
                  <a:gd name="connsiteX191" fmla="*/ 1149894 w 3024845"/>
                  <a:gd name="connsiteY191" fmla="*/ 216177 h 834218"/>
                  <a:gd name="connsiteX192" fmla="*/ 1155214 w 3024845"/>
                  <a:gd name="connsiteY192" fmla="*/ 216177 h 834218"/>
                  <a:gd name="connsiteX193" fmla="*/ 1155214 w 3024845"/>
                  <a:gd name="connsiteY193" fmla="*/ 217258 h 834218"/>
                  <a:gd name="connsiteX194" fmla="*/ 1155214 w 3024845"/>
                  <a:gd name="connsiteY194" fmla="*/ 224825 h 834218"/>
                  <a:gd name="connsiteX195" fmla="*/ 1159268 w 3024845"/>
                  <a:gd name="connsiteY195" fmla="*/ 255089 h 834218"/>
                  <a:gd name="connsiteX196" fmla="*/ 1160028 w 3024845"/>
                  <a:gd name="connsiteY196" fmla="*/ 255089 h 834218"/>
                  <a:gd name="connsiteX197" fmla="*/ 1165348 w 3024845"/>
                  <a:gd name="connsiteY197" fmla="*/ 255089 h 834218"/>
                  <a:gd name="connsiteX198" fmla="*/ 1165348 w 3024845"/>
                  <a:gd name="connsiteY198" fmla="*/ 255900 h 834218"/>
                  <a:gd name="connsiteX199" fmla="*/ 1165348 w 3024845"/>
                  <a:gd name="connsiteY199" fmla="*/ 261575 h 834218"/>
                  <a:gd name="connsiteX200" fmla="*/ 1166361 w 3024845"/>
                  <a:gd name="connsiteY200" fmla="*/ 261575 h 834218"/>
                  <a:gd name="connsiteX201" fmla="*/ 1173454 w 3024845"/>
                  <a:gd name="connsiteY201" fmla="*/ 261575 h 834218"/>
                  <a:gd name="connsiteX202" fmla="*/ 1173454 w 3024845"/>
                  <a:gd name="connsiteY202" fmla="*/ 291840 h 834218"/>
                  <a:gd name="connsiteX203" fmla="*/ 1175481 w 3024845"/>
                  <a:gd name="connsiteY203" fmla="*/ 291840 h 834218"/>
                  <a:gd name="connsiteX204" fmla="*/ 1189668 w 3024845"/>
                  <a:gd name="connsiteY204" fmla="*/ 291840 h 834218"/>
                  <a:gd name="connsiteX205" fmla="*/ 1189668 w 3024845"/>
                  <a:gd name="connsiteY205" fmla="*/ 315619 h 834218"/>
                  <a:gd name="connsiteX206" fmla="*/ 1191695 w 3024845"/>
                  <a:gd name="connsiteY206" fmla="*/ 317240 h 834218"/>
                  <a:gd name="connsiteX207" fmla="*/ 1191695 w 3024845"/>
                  <a:gd name="connsiteY207" fmla="*/ 328590 h 834218"/>
                  <a:gd name="connsiteX208" fmla="*/ 1192455 w 3024845"/>
                  <a:gd name="connsiteY208" fmla="*/ 328590 h 834218"/>
                  <a:gd name="connsiteX209" fmla="*/ 1197775 w 3024845"/>
                  <a:gd name="connsiteY209" fmla="*/ 328590 h 834218"/>
                  <a:gd name="connsiteX210" fmla="*/ 1197775 w 3024845"/>
                  <a:gd name="connsiteY210" fmla="*/ 352369 h 834218"/>
                  <a:gd name="connsiteX211" fmla="*/ 1199041 w 3024845"/>
                  <a:gd name="connsiteY211" fmla="*/ 352369 h 834218"/>
                  <a:gd name="connsiteX212" fmla="*/ 1207908 w 3024845"/>
                  <a:gd name="connsiteY212" fmla="*/ 352369 h 834218"/>
                  <a:gd name="connsiteX213" fmla="*/ 1209935 w 3024845"/>
                  <a:gd name="connsiteY213" fmla="*/ 356423 h 834218"/>
                  <a:gd name="connsiteX214" fmla="*/ 1209935 w 3024845"/>
                  <a:gd name="connsiteY214" fmla="*/ 369664 h 834218"/>
                  <a:gd name="connsiteX215" fmla="*/ 1211455 w 3024845"/>
                  <a:gd name="connsiteY215" fmla="*/ 367772 h 834218"/>
                  <a:gd name="connsiteX216" fmla="*/ 1222095 w 3024845"/>
                  <a:gd name="connsiteY216" fmla="*/ 354531 h 834218"/>
                  <a:gd name="connsiteX217" fmla="*/ 1250469 w 3024845"/>
                  <a:gd name="connsiteY217" fmla="*/ 354531 h 834218"/>
                  <a:gd name="connsiteX218" fmla="*/ 1250469 w 3024845"/>
                  <a:gd name="connsiteY218" fmla="*/ 441002 h 834218"/>
                  <a:gd name="connsiteX219" fmla="*/ 1251229 w 3024845"/>
                  <a:gd name="connsiteY219" fmla="*/ 441002 h 834218"/>
                  <a:gd name="connsiteX220" fmla="*/ 1256549 w 3024845"/>
                  <a:gd name="connsiteY220" fmla="*/ 441002 h 834218"/>
                  <a:gd name="connsiteX221" fmla="*/ 1257309 w 3024845"/>
                  <a:gd name="connsiteY221" fmla="*/ 439651 h 834218"/>
                  <a:gd name="connsiteX222" fmla="*/ 1262629 w 3024845"/>
                  <a:gd name="connsiteY222" fmla="*/ 430193 h 834218"/>
                  <a:gd name="connsiteX223" fmla="*/ 1262629 w 3024845"/>
                  <a:gd name="connsiteY223" fmla="*/ 432085 h 834218"/>
                  <a:gd name="connsiteX224" fmla="*/ 1262629 w 3024845"/>
                  <a:gd name="connsiteY224" fmla="*/ 445326 h 834218"/>
                  <a:gd name="connsiteX225" fmla="*/ 1266682 w 3024845"/>
                  <a:gd name="connsiteY225" fmla="*/ 399929 h 834218"/>
                  <a:gd name="connsiteX226" fmla="*/ 1267442 w 3024845"/>
                  <a:gd name="connsiteY226" fmla="*/ 399929 h 834218"/>
                  <a:gd name="connsiteX227" fmla="*/ 1272762 w 3024845"/>
                  <a:gd name="connsiteY227" fmla="*/ 399929 h 834218"/>
                  <a:gd name="connsiteX228" fmla="*/ 1272762 w 3024845"/>
                  <a:gd name="connsiteY228" fmla="*/ 335075 h 834218"/>
                  <a:gd name="connsiteX229" fmla="*/ 1273776 w 3024845"/>
                  <a:gd name="connsiteY229" fmla="*/ 335075 h 834218"/>
                  <a:gd name="connsiteX230" fmla="*/ 1280869 w 3024845"/>
                  <a:gd name="connsiteY230" fmla="*/ 335075 h 834218"/>
                  <a:gd name="connsiteX231" fmla="*/ 1293029 w 3024845"/>
                  <a:gd name="connsiteY231" fmla="*/ 291840 h 834218"/>
                  <a:gd name="connsiteX232" fmla="*/ 1294296 w 3024845"/>
                  <a:gd name="connsiteY232" fmla="*/ 291840 h 834218"/>
                  <a:gd name="connsiteX233" fmla="*/ 1303163 w 3024845"/>
                  <a:gd name="connsiteY233" fmla="*/ 291840 h 834218"/>
                  <a:gd name="connsiteX234" fmla="*/ 1313296 w 3024845"/>
                  <a:gd name="connsiteY234" fmla="*/ 335075 h 834218"/>
                  <a:gd name="connsiteX235" fmla="*/ 1314309 w 3024845"/>
                  <a:gd name="connsiteY235" fmla="*/ 335075 h 834218"/>
                  <a:gd name="connsiteX236" fmla="*/ 1321403 w 3024845"/>
                  <a:gd name="connsiteY236" fmla="*/ 335075 h 834218"/>
                  <a:gd name="connsiteX237" fmla="*/ 1321403 w 3024845"/>
                  <a:gd name="connsiteY237" fmla="*/ 373987 h 834218"/>
                  <a:gd name="connsiteX238" fmla="*/ 1323176 w 3024845"/>
                  <a:gd name="connsiteY238" fmla="*/ 373987 h 834218"/>
                  <a:gd name="connsiteX239" fmla="*/ 1335590 w 3024845"/>
                  <a:gd name="connsiteY239" fmla="*/ 373987 h 834218"/>
                  <a:gd name="connsiteX240" fmla="*/ 1335590 w 3024845"/>
                  <a:gd name="connsiteY240" fmla="*/ 376149 h 834218"/>
                  <a:gd name="connsiteX241" fmla="*/ 1335590 w 3024845"/>
                  <a:gd name="connsiteY241" fmla="*/ 391281 h 834218"/>
                  <a:gd name="connsiteX242" fmla="*/ 1339643 w 3024845"/>
                  <a:gd name="connsiteY242" fmla="*/ 389120 h 834218"/>
                  <a:gd name="connsiteX243" fmla="*/ 1339643 w 3024845"/>
                  <a:gd name="connsiteY243" fmla="*/ 373987 h 834218"/>
                  <a:gd name="connsiteX244" fmla="*/ 1341163 w 3024845"/>
                  <a:gd name="connsiteY244" fmla="*/ 373987 h 834218"/>
                  <a:gd name="connsiteX245" fmla="*/ 1351803 w 3024845"/>
                  <a:gd name="connsiteY245" fmla="*/ 373987 h 834218"/>
                  <a:gd name="connsiteX246" fmla="*/ 1351803 w 3024845"/>
                  <a:gd name="connsiteY246" fmla="*/ 375608 h 834218"/>
                  <a:gd name="connsiteX247" fmla="*/ 1351803 w 3024845"/>
                  <a:gd name="connsiteY247" fmla="*/ 386958 h 834218"/>
                  <a:gd name="connsiteX248" fmla="*/ 1382204 w 3024845"/>
                  <a:gd name="connsiteY248" fmla="*/ 386958 h 834218"/>
                  <a:gd name="connsiteX249" fmla="*/ 1382204 w 3024845"/>
                  <a:gd name="connsiteY249" fmla="*/ 350208 h 834218"/>
                  <a:gd name="connsiteX250" fmla="*/ 1383470 w 3024845"/>
                  <a:gd name="connsiteY250" fmla="*/ 350208 h 834218"/>
                  <a:gd name="connsiteX251" fmla="*/ 1392337 w 3024845"/>
                  <a:gd name="connsiteY251" fmla="*/ 350208 h 834218"/>
                  <a:gd name="connsiteX252" fmla="*/ 1392337 w 3024845"/>
                  <a:gd name="connsiteY252" fmla="*/ 371825 h 834218"/>
                  <a:gd name="connsiteX253" fmla="*/ 1394364 w 3024845"/>
                  <a:gd name="connsiteY253" fmla="*/ 339399 h 834218"/>
                  <a:gd name="connsiteX254" fmla="*/ 1416657 w 3024845"/>
                  <a:gd name="connsiteY254" fmla="*/ 339399 h 834218"/>
                  <a:gd name="connsiteX255" fmla="*/ 1416657 w 3024845"/>
                  <a:gd name="connsiteY255" fmla="*/ 337777 h 834218"/>
                  <a:gd name="connsiteX256" fmla="*/ 1416657 w 3024845"/>
                  <a:gd name="connsiteY256" fmla="*/ 326428 h 834218"/>
                  <a:gd name="connsiteX257" fmla="*/ 1417417 w 3024845"/>
                  <a:gd name="connsiteY257" fmla="*/ 326428 h 834218"/>
                  <a:gd name="connsiteX258" fmla="*/ 1422737 w 3024845"/>
                  <a:gd name="connsiteY258" fmla="*/ 326428 h 834218"/>
                  <a:gd name="connsiteX259" fmla="*/ 1422737 w 3024845"/>
                  <a:gd name="connsiteY259" fmla="*/ 324537 h 834218"/>
                  <a:gd name="connsiteX260" fmla="*/ 1422737 w 3024845"/>
                  <a:gd name="connsiteY260" fmla="*/ 311296 h 834218"/>
                  <a:gd name="connsiteX261" fmla="*/ 1426791 w 3024845"/>
                  <a:gd name="connsiteY261" fmla="*/ 317781 h 834218"/>
                  <a:gd name="connsiteX262" fmla="*/ 1429071 w 3024845"/>
                  <a:gd name="connsiteY262" fmla="*/ 317781 h 834218"/>
                  <a:gd name="connsiteX263" fmla="*/ 1445031 w 3024845"/>
                  <a:gd name="connsiteY263" fmla="*/ 317781 h 834218"/>
                  <a:gd name="connsiteX264" fmla="*/ 1445031 w 3024845"/>
                  <a:gd name="connsiteY264" fmla="*/ 316970 h 834218"/>
                  <a:gd name="connsiteX265" fmla="*/ 1445031 w 3024845"/>
                  <a:gd name="connsiteY265" fmla="*/ 311296 h 834218"/>
                  <a:gd name="connsiteX266" fmla="*/ 1445791 w 3024845"/>
                  <a:gd name="connsiteY266" fmla="*/ 311296 h 834218"/>
                  <a:gd name="connsiteX267" fmla="*/ 1451111 w 3024845"/>
                  <a:gd name="connsiteY267" fmla="*/ 311296 h 834218"/>
                  <a:gd name="connsiteX268" fmla="*/ 1451111 w 3024845"/>
                  <a:gd name="connsiteY268" fmla="*/ 312647 h 834218"/>
                  <a:gd name="connsiteX269" fmla="*/ 1451111 w 3024845"/>
                  <a:gd name="connsiteY269" fmla="*/ 322105 h 834218"/>
                  <a:gd name="connsiteX270" fmla="*/ 1489618 w 3024845"/>
                  <a:gd name="connsiteY270" fmla="*/ 322105 h 834218"/>
                  <a:gd name="connsiteX271" fmla="*/ 1489618 w 3024845"/>
                  <a:gd name="connsiteY271" fmla="*/ 460458 h 834218"/>
                  <a:gd name="connsiteX272" fmla="*/ 1491138 w 3024845"/>
                  <a:gd name="connsiteY272" fmla="*/ 460458 h 834218"/>
                  <a:gd name="connsiteX273" fmla="*/ 1501778 w 3024845"/>
                  <a:gd name="connsiteY273" fmla="*/ 460458 h 834218"/>
                  <a:gd name="connsiteX274" fmla="*/ 1501778 w 3024845"/>
                  <a:gd name="connsiteY274" fmla="*/ 447488 h 834218"/>
                  <a:gd name="connsiteX275" fmla="*/ 1505832 w 3024845"/>
                  <a:gd name="connsiteY275" fmla="*/ 447488 h 834218"/>
                  <a:gd name="connsiteX276" fmla="*/ 1505832 w 3024845"/>
                  <a:gd name="connsiteY276" fmla="*/ 460458 h 834218"/>
                  <a:gd name="connsiteX277" fmla="*/ 1536232 w 3024845"/>
                  <a:gd name="connsiteY277" fmla="*/ 460458 h 834218"/>
                  <a:gd name="connsiteX278" fmla="*/ 1536232 w 3024845"/>
                  <a:gd name="connsiteY278" fmla="*/ 430193 h 834218"/>
                  <a:gd name="connsiteX279" fmla="*/ 1548392 w 3024845"/>
                  <a:gd name="connsiteY279" fmla="*/ 430193 h 834218"/>
                  <a:gd name="connsiteX280" fmla="*/ 1560552 w 3024845"/>
                  <a:gd name="connsiteY280" fmla="*/ 428032 h 834218"/>
                  <a:gd name="connsiteX281" fmla="*/ 1564606 w 3024845"/>
                  <a:gd name="connsiteY281" fmla="*/ 430193 h 834218"/>
                  <a:gd name="connsiteX282" fmla="*/ 1574739 w 3024845"/>
                  <a:gd name="connsiteY282" fmla="*/ 430193 h 834218"/>
                  <a:gd name="connsiteX283" fmla="*/ 1574739 w 3024845"/>
                  <a:gd name="connsiteY283" fmla="*/ 460458 h 834218"/>
                  <a:gd name="connsiteX284" fmla="*/ 1582846 w 3024845"/>
                  <a:gd name="connsiteY284" fmla="*/ 460458 h 834218"/>
                  <a:gd name="connsiteX285" fmla="*/ 1582846 w 3024845"/>
                  <a:gd name="connsiteY285" fmla="*/ 477753 h 834218"/>
                  <a:gd name="connsiteX286" fmla="*/ 1592182 w 3024845"/>
                  <a:gd name="connsiteY286" fmla="*/ 478658 h 834218"/>
                  <a:gd name="connsiteX287" fmla="*/ 1605140 w 3024845"/>
                  <a:gd name="connsiteY287" fmla="*/ 478658 h 834218"/>
                  <a:gd name="connsiteX288" fmla="*/ 1605140 w 3024845"/>
                  <a:gd name="connsiteY288" fmla="*/ 462620 h 834218"/>
                  <a:gd name="connsiteX289" fmla="*/ 1673096 w 3024845"/>
                  <a:gd name="connsiteY289" fmla="*/ 462620 h 834218"/>
                  <a:gd name="connsiteX290" fmla="*/ 1673096 w 3024845"/>
                  <a:gd name="connsiteY290" fmla="*/ 377367 h 834218"/>
                  <a:gd name="connsiteX291" fmla="*/ 1745104 w 3024845"/>
                  <a:gd name="connsiteY291" fmla="*/ 377367 h 834218"/>
                  <a:gd name="connsiteX292" fmla="*/ 1745104 w 3024845"/>
                  <a:gd name="connsiteY292" fmla="*/ 456135 h 834218"/>
                  <a:gd name="connsiteX293" fmla="*/ 1747008 w 3024845"/>
                  <a:gd name="connsiteY293" fmla="*/ 456135 h 834218"/>
                  <a:gd name="connsiteX294" fmla="*/ 1748250 w 3024845"/>
                  <a:gd name="connsiteY294" fmla="*/ 478658 h 834218"/>
                  <a:gd name="connsiteX295" fmla="*/ 1757926 w 3024845"/>
                  <a:gd name="connsiteY295" fmla="*/ 478658 h 834218"/>
                  <a:gd name="connsiteX296" fmla="*/ 1759168 w 3024845"/>
                  <a:gd name="connsiteY296" fmla="*/ 456135 h 834218"/>
                  <a:gd name="connsiteX297" fmla="*/ 1765248 w 3024845"/>
                  <a:gd name="connsiteY297" fmla="*/ 456135 h 834218"/>
                  <a:gd name="connsiteX298" fmla="*/ 1766490 w 3024845"/>
                  <a:gd name="connsiteY298" fmla="*/ 478658 h 834218"/>
                  <a:gd name="connsiteX299" fmla="*/ 1817112 w 3024845"/>
                  <a:gd name="connsiteY299" fmla="*/ 478658 h 834218"/>
                  <a:gd name="connsiteX300" fmla="*/ 1817112 w 3024845"/>
                  <a:gd name="connsiteY300" fmla="*/ 315630 h 834218"/>
                  <a:gd name="connsiteX301" fmla="*/ 2014439 w 3024845"/>
                  <a:gd name="connsiteY301" fmla="*/ 315630 h 834218"/>
                  <a:gd name="connsiteX302" fmla="*/ 2014439 w 3024845"/>
                  <a:gd name="connsiteY302" fmla="*/ 478658 h 834218"/>
                  <a:gd name="connsiteX303" fmla="*/ 2033136 w 3024845"/>
                  <a:gd name="connsiteY303" fmla="*/ 478658 h 834218"/>
                  <a:gd name="connsiteX304" fmla="*/ 2033136 w 3024845"/>
                  <a:gd name="connsiteY304" fmla="*/ 395965 h 834218"/>
                  <a:gd name="connsiteX305" fmla="*/ 2128256 w 3024845"/>
                  <a:gd name="connsiteY305" fmla="*/ 395965 h 834218"/>
                  <a:gd name="connsiteX306" fmla="*/ 2180720 w 3024845"/>
                  <a:gd name="connsiteY306" fmla="*/ 330752 h 834218"/>
                  <a:gd name="connsiteX307" fmla="*/ 2245574 w 3024845"/>
                  <a:gd name="connsiteY307" fmla="*/ 330752 h 834218"/>
                  <a:gd name="connsiteX308" fmla="*/ 2245574 w 3024845"/>
                  <a:gd name="connsiteY308" fmla="*/ 406414 h 834218"/>
                  <a:gd name="connsiteX309" fmla="*/ 2253681 w 3024845"/>
                  <a:gd name="connsiteY309" fmla="*/ 406414 h 834218"/>
                  <a:gd name="connsiteX310" fmla="*/ 2255708 w 3024845"/>
                  <a:gd name="connsiteY310" fmla="*/ 399929 h 834218"/>
                  <a:gd name="connsiteX311" fmla="*/ 2261788 w 3024845"/>
                  <a:gd name="connsiteY311" fmla="*/ 399929 h 834218"/>
                  <a:gd name="connsiteX312" fmla="*/ 2263815 w 3024845"/>
                  <a:gd name="connsiteY312" fmla="*/ 408576 h 834218"/>
                  <a:gd name="connsiteX313" fmla="*/ 2275975 w 3024845"/>
                  <a:gd name="connsiteY313" fmla="*/ 408576 h 834218"/>
                  <a:gd name="connsiteX314" fmla="*/ 2275975 w 3024845"/>
                  <a:gd name="connsiteY314" fmla="*/ 402090 h 834218"/>
                  <a:gd name="connsiteX315" fmla="*/ 2298268 w 3024845"/>
                  <a:gd name="connsiteY315" fmla="*/ 402090 h 834218"/>
                  <a:gd name="connsiteX316" fmla="*/ 2298268 w 3024845"/>
                  <a:gd name="connsiteY316" fmla="*/ 408576 h 834218"/>
                  <a:gd name="connsiteX317" fmla="*/ 2318535 w 3024845"/>
                  <a:gd name="connsiteY317" fmla="*/ 408576 h 834218"/>
                  <a:gd name="connsiteX318" fmla="*/ 2318535 w 3024845"/>
                  <a:gd name="connsiteY318" fmla="*/ 453973 h 834218"/>
                  <a:gd name="connsiteX319" fmla="*/ 2332722 w 3024845"/>
                  <a:gd name="connsiteY319" fmla="*/ 453973 h 834218"/>
                  <a:gd name="connsiteX320" fmla="*/ 2332722 w 3024845"/>
                  <a:gd name="connsiteY320" fmla="*/ 441002 h 834218"/>
                  <a:gd name="connsiteX321" fmla="*/ 2348936 w 3024845"/>
                  <a:gd name="connsiteY321" fmla="*/ 441002 h 834218"/>
                  <a:gd name="connsiteX322" fmla="*/ 2348936 w 3024845"/>
                  <a:gd name="connsiteY322" fmla="*/ 261575 h 834218"/>
                  <a:gd name="connsiteX323" fmla="*/ 2355016 w 3024845"/>
                  <a:gd name="connsiteY323" fmla="*/ 255089 h 834218"/>
                  <a:gd name="connsiteX324" fmla="*/ 2427977 w 3024845"/>
                  <a:gd name="connsiteY324" fmla="*/ 255089 h 834218"/>
                  <a:gd name="connsiteX325" fmla="*/ 2427977 w 3024845"/>
                  <a:gd name="connsiteY325" fmla="*/ 263737 h 834218"/>
                  <a:gd name="connsiteX326" fmla="*/ 2438110 w 3024845"/>
                  <a:gd name="connsiteY326" fmla="*/ 263737 h 834218"/>
                  <a:gd name="connsiteX327" fmla="*/ 2438110 w 3024845"/>
                  <a:gd name="connsiteY327" fmla="*/ 378311 h 834218"/>
                  <a:gd name="connsiteX328" fmla="*/ 2460404 w 3024845"/>
                  <a:gd name="connsiteY328" fmla="*/ 378311 h 834218"/>
                  <a:gd name="connsiteX329" fmla="*/ 2460404 w 3024845"/>
                  <a:gd name="connsiteY329" fmla="*/ 311296 h 834218"/>
                  <a:gd name="connsiteX330" fmla="*/ 2486751 w 3024845"/>
                  <a:gd name="connsiteY330" fmla="*/ 311296 h 834218"/>
                  <a:gd name="connsiteX331" fmla="*/ 2490804 w 3024845"/>
                  <a:gd name="connsiteY331" fmla="*/ 306972 h 834218"/>
                  <a:gd name="connsiteX332" fmla="*/ 2498911 w 3024845"/>
                  <a:gd name="connsiteY332" fmla="*/ 306972 h 834218"/>
                  <a:gd name="connsiteX333" fmla="*/ 2502964 w 3024845"/>
                  <a:gd name="connsiteY333" fmla="*/ 311296 h 834218"/>
                  <a:gd name="connsiteX334" fmla="*/ 2525258 w 3024845"/>
                  <a:gd name="connsiteY334" fmla="*/ 311296 h 834218"/>
                  <a:gd name="connsiteX335" fmla="*/ 2525258 w 3024845"/>
                  <a:gd name="connsiteY335" fmla="*/ 194560 h 834218"/>
                  <a:gd name="connsiteX336" fmla="*/ 2582005 w 3024845"/>
                  <a:gd name="connsiteY336" fmla="*/ 183751 h 834218"/>
                  <a:gd name="connsiteX337" fmla="*/ 2582005 w 3024845"/>
                  <a:gd name="connsiteY337" fmla="*/ 184832 h 834218"/>
                  <a:gd name="connsiteX338" fmla="*/ 2582005 w 3024845"/>
                  <a:gd name="connsiteY338" fmla="*/ 192398 h 834218"/>
                  <a:gd name="connsiteX339" fmla="*/ 2608352 w 3024845"/>
                  <a:gd name="connsiteY339" fmla="*/ 192398 h 834218"/>
                  <a:gd name="connsiteX340" fmla="*/ 2608352 w 3024845"/>
                  <a:gd name="connsiteY340" fmla="*/ 447488 h 834218"/>
                  <a:gd name="connsiteX341" fmla="*/ 2630646 w 3024845"/>
                  <a:gd name="connsiteY341" fmla="*/ 447488 h 834218"/>
                  <a:gd name="connsiteX342" fmla="*/ 2630646 w 3024845"/>
                  <a:gd name="connsiteY342" fmla="*/ 443164 h 834218"/>
                  <a:gd name="connsiteX343" fmla="*/ 2642806 w 3024845"/>
                  <a:gd name="connsiteY343" fmla="*/ 443164 h 834218"/>
                  <a:gd name="connsiteX344" fmla="*/ 2642806 w 3024845"/>
                  <a:gd name="connsiteY344" fmla="*/ 447488 h 834218"/>
                  <a:gd name="connsiteX345" fmla="*/ 2667126 w 3024845"/>
                  <a:gd name="connsiteY345" fmla="*/ 447488 h 834218"/>
                  <a:gd name="connsiteX346" fmla="*/ 2667126 w 3024845"/>
                  <a:gd name="connsiteY346" fmla="*/ 434517 h 834218"/>
                  <a:gd name="connsiteX347" fmla="*/ 2695500 w 3024845"/>
                  <a:gd name="connsiteY347" fmla="*/ 434517 h 834218"/>
                  <a:gd name="connsiteX348" fmla="*/ 2707660 w 3024845"/>
                  <a:gd name="connsiteY348" fmla="*/ 430193 h 834218"/>
                  <a:gd name="connsiteX349" fmla="*/ 2727927 w 3024845"/>
                  <a:gd name="connsiteY349" fmla="*/ 434517 h 834218"/>
                  <a:gd name="connsiteX350" fmla="*/ 2727927 w 3024845"/>
                  <a:gd name="connsiteY350" fmla="*/ 417223 h 834218"/>
                  <a:gd name="connsiteX351" fmla="*/ 2736034 w 3024845"/>
                  <a:gd name="connsiteY351" fmla="*/ 417223 h 834218"/>
                  <a:gd name="connsiteX352" fmla="*/ 2736034 w 3024845"/>
                  <a:gd name="connsiteY352" fmla="*/ 404252 h 834218"/>
                  <a:gd name="connsiteX353" fmla="*/ 2792781 w 3024845"/>
                  <a:gd name="connsiteY353" fmla="*/ 404252 h 834218"/>
                  <a:gd name="connsiteX354" fmla="*/ 2792781 w 3024845"/>
                  <a:gd name="connsiteY354" fmla="*/ 373987 h 834218"/>
                  <a:gd name="connsiteX355" fmla="*/ 2811021 w 3024845"/>
                  <a:gd name="connsiteY355" fmla="*/ 373987 h 834218"/>
                  <a:gd name="connsiteX356" fmla="*/ 2811021 w 3024845"/>
                  <a:gd name="connsiteY356" fmla="*/ 367502 h 834218"/>
                  <a:gd name="connsiteX357" fmla="*/ 2823181 w 3024845"/>
                  <a:gd name="connsiteY357" fmla="*/ 367502 h 834218"/>
                  <a:gd name="connsiteX358" fmla="*/ 2823181 w 3024845"/>
                  <a:gd name="connsiteY358" fmla="*/ 373987 h 834218"/>
                  <a:gd name="connsiteX359" fmla="*/ 2839395 w 3024845"/>
                  <a:gd name="connsiteY359" fmla="*/ 373987 h 834218"/>
                  <a:gd name="connsiteX360" fmla="*/ 2839395 w 3024845"/>
                  <a:gd name="connsiteY360" fmla="*/ 423708 h 834218"/>
                  <a:gd name="connsiteX361" fmla="*/ 2871822 w 3024845"/>
                  <a:gd name="connsiteY361" fmla="*/ 423708 h 834218"/>
                  <a:gd name="connsiteX362" fmla="*/ 2871822 w 3024845"/>
                  <a:gd name="connsiteY362" fmla="*/ 397767 h 834218"/>
                  <a:gd name="connsiteX363" fmla="*/ 2910329 w 3024845"/>
                  <a:gd name="connsiteY363" fmla="*/ 397767 h 834218"/>
                  <a:gd name="connsiteX364" fmla="*/ 2910329 w 3024845"/>
                  <a:gd name="connsiteY364" fmla="*/ 367502 h 834218"/>
                  <a:gd name="connsiteX365" fmla="*/ 2958970 w 3024845"/>
                  <a:gd name="connsiteY365" fmla="*/ 367502 h 834218"/>
                  <a:gd name="connsiteX366" fmla="*/ 2958970 w 3024845"/>
                  <a:gd name="connsiteY366" fmla="*/ 478658 h 834218"/>
                  <a:gd name="connsiteX367" fmla="*/ 2958970 w 3024845"/>
                  <a:gd name="connsiteY367" fmla="*/ 492437 h 834218"/>
                  <a:gd name="connsiteX368" fmla="*/ 3024845 w 3024845"/>
                  <a:gd name="connsiteY368" fmla="*/ 492437 h 834218"/>
                  <a:gd name="connsiteX369" fmla="*/ 3024845 w 3024845"/>
                  <a:gd name="connsiteY369" fmla="*/ 834218 h 834218"/>
                  <a:gd name="connsiteX370" fmla="*/ 2054 w 3024845"/>
                  <a:gd name="connsiteY370" fmla="*/ 831885 h 834218"/>
                  <a:gd name="connsiteX371" fmla="*/ 0 w 3024845"/>
                  <a:gd name="connsiteY371" fmla="*/ 397767 h 834218"/>
                  <a:gd name="connsiteX372" fmla="*/ 20267 w 3024845"/>
                  <a:gd name="connsiteY372" fmla="*/ 397767 h 834218"/>
                  <a:gd name="connsiteX373" fmla="*/ 20774 w 3024845"/>
                  <a:gd name="connsiteY373" fmla="*/ 396686 h 834218"/>
                  <a:gd name="connsiteX374" fmla="*/ 24320 w 3024845"/>
                  <a:gd name="connsiteY374" fmla="*/ 389120 h 834218"/>
                  <a:gd name="connsiteX375" fmla="*/ 26094 w 3024845"/>
                  <a:gd name="connsiteY375" fmla="*/ 389390 h 834218"/>
                  <a:gd name="connsiteX376" fmla="*/ 38507 w 3024845"/>
                  <a:gd name="connsiteY376" fmla="*/ 391281 h 834218"/>
                  <a:gd name="connsiteX377" fmla="*/ 39014 w 3024845"/>
                  <a:gd name="connsiteY377" fmla="*/ 392633 h 834218"/>
                  <a:gd name="connsiteX378" fmla="*/ 42560 w 3024845"/>
                  <a:gd name="connsiteY378" fmla="*/ 402090 h 834218"/>
                  <a:gd name="connsiteX379" fmla="*/ 68907 w 3024845"/>
                  <a:gd name="connsiteY379" fmla="*/ 404252 h 834218"/>
                  <a:gd name="connsiteX380" fmla="*/ 68907 w 3024845"/>
                  <a:gd name="connsiteY380" fmla="*/ 281031 h 834218"/>
                  <a:gd name="connsiteX381" fmla="*/ 70934 w 3024845"/>
                  <a:gd name="connsiteY381" fmla="*/ 281031 h 834218"/>
                  <a:gd name="connsiteX382" fmla="*/ 85121 w 3024845"/>
                  <a:gd name="connsiteY382" fmla="*/ 281031 h 834218"/>
                  <a:gd name="connsiteX383" fmla="*/ 85121 w 3024845"/>
                  <a:gd name="connsiteY383" fmla="*/ 144839 h 834218"/>
                  <a:gd name="connsiteX384" fmla="*/ 86894 w 3024845"/>
                  <a:gd name="connsiteY384" fmla="*/ 144839 h 834218"/>
                  <a:gd name="connsiteX385" fmla="*/ 99308 w 3024845"/>
                  <a:gd name="connsiteY385" fmla="*/ 144839 h 834218"/>
                  <a:gd name="connsiteX386" fmla="*/ 99308 w 3024845"/>
                  <a:gd name="connsiteY386" fmla="*/ 30265 h 834218"/>
                  <a:gd name="connsiteX387" fmla="*/ 103361 w 3024845"/>
                  <a:gd name="connsiteY387" fmla="*/ 2161 h 834218"/>
                  <a:gd name="connsiteX0" fmla="*/ 103361 w 3024845"/>
                  <a:gd name="connsiteY0" fmla="*/ 2161 h 834218"/>
                  <a:gd name="connsiteX1" fmla="*/ 200642 w 3024845"/>
                  <a:gd name="connsiteY1" fmla="*/ 0 h 834218"/>
                  <a:gd name="connsiteX2" fmla="*/ 220909 w 3024845"/>
                  <a:gd name="connsiteY2" fmla="*/ 144839 h 834218"/>
                  <a:gd name="connsiteX3" fmla="*/ 223189 w 3024845"/>
                  <a:gd name="connsiteY3" fmla="*/ 144839 h 834218"/>
                  <a:gd name="connsiteX4" fmla="*/ 239150 w 3024845"/>
                  <a:gd name="connsiteY4" fmla="*/ 144839 h 834218"/>
                  <a:gd name="connsiteX5" fmla="*/ 239150 w 3024845"/>
                  <a:gd name="connsiteY5" fmla="*/ 285354 h 834218"/>
                  <a:gd name="connsiteX6" fmla="*/ 240670 w 3024845"/>
                  <a:gd name="connsiteY6" fmla="*/ 285084 h 834218"/>
                  <a:gd name="connsiteX7" fmla="*/ 251310 w 3024845"/>
                  <a:gd name="connsiteY7" fmla="*/ 283193 h 834218"/>
                  <a:gd name="connsiteX8" fmla="*/ 249283 w 3024845"/>
                  <a:gd name="connsiteY8" fmla="*/ 371825 h 834218"/>
                  <a:gd name="connsiteX9" fmla="*/ 250803 w 3024845"/>
                  <a:gd name="connsiteY9" fmla="*/ 372096 h 834218"/>
                  <a:gd name="connsiteX10" fmla="*/ 261443 w 3024845"/>
                  <a:gd name="connsiteY10" fmla="*/ 373987 h 834218"/>
                  <a:gd name="connsiteX11" fmla="*/ 261696 w 3024845"/>
                  <a:gd name="connsiteY11" fmla="*/ 374798 h 834218"/>
                  <a:gd name="connsiteX12" fmla="*/ 263470 w 3024845"/>
                  <a:gd name="connsiteY12" fmla="*/ 380473 h 834218"/>
                  <a:gd name="connsiteX13" fmla="*/ 264230 w 3024845"/>
                  <a:gd name="connsiteY13" fmla="*/ 378041 h 834218"/>
                  <a:gd name="connsiteX14" fmla="*/ 269550 w 3024845"/>
                  <a:gd name="connsiteY14" fmla="*/ 361017 h 834218"/>
                  <a:gd name="connsiteX15" fmla="*/ 271323 w 3024845"/>
                  <a:gd name="connsiteY15" fmla="*/ 361017 h 834218"/>
                  <a:gd name="connsiteX16" fmla="*/ 283737 w 3024845"/>
                  <a:gd name="connsiteY16" fmla="*/ 361017 h 834218"/>
                  <a:gd name="connsiteX17" fmla="*/ 283737 w 3024845"/>
                  <a:gd name="connsiteY17" fmla="*/ 393443 h 834218"/>
                  <a:gd name="connsiteX18" fmla="*/ 284750 w 3024845"/>
                  <a:gd name="connsiteY18" fmla="*/ 393984 h 834218"/>
                  <a:gd name="connsiteX19" fmla="*/ 291844 w 3024845"/>
                  <a:gd name="connsiteY19" fmla="*/ 397767 h 834218"/>
                  <a:gd name="connsiteX20" fmla="*/ 291844 w 3024845"/>
                  <a:gd name="connsiteY20" fmla="*/ 399118 h 834218"/>
                  <a:gd name="connsiteX21" fmla="*/ 291844 w 3024845"/>
                  <a:gd name="connsiteY21" fmla="*/ 408576 h 834218"/>
                  <a:gd name="connsiteX22" fmla="*/ 336431 w 3024845"/>
                  <a:gd name="connsiteY22" fmla="*/ 408576 h 834218"/>
                  <a:gd name="connsiteX23" fmla="*/ 336431 w 3024845"/>
                  <a:gd name="connsiteY23" fmla="*/ 409657 h 834218"/>
                  <a:gd name="connsiteX24" fmla="*/ 336431 w 3024845"/>
                  <a:gd name="connsiteY24" fmla="*/ 417223 h 834218"/>
                  <a:gd name="connsiteX25" fmla="*/ 338457 w 3024845"/>
                  <a:gd name="connsiteY25" fmla="*/ 417223 h 834218"/>
                  <a:gd name="connsiteX26" fmla="*/ 352644 w 3024845"/>
                  <a:gd name="connsiteY26" fmla="*/ 417223 h 834218"/>
                  <a:gd name="connsiteX27" fmla="*/ 352644 w 3024845"/>
                  <a:gd name="connsiteY27" fmla="*/ 386958 h 834218"/>
                  <a:gd name="connsiteX28" fmla="*/ 397231 w 3024845"/>
                  <a:gd name="connsiteY28" fmla="*/ 386958 h 834218"/>
                  <a:gd name="connsiteX29" fmla="*/ 397231 w 3024845"/>
                  <a:gd name="connsiteY29" fmla="*/ 385607 h 834218"/>
                  <a:gd name="connsiteX30" fmla="*/ 397231 w 3024845"/>
                  <a:gd name="connsiteY30" fmla="*/ 376149 h 834218"/>
                  <a:gd name="connsiteX31" fmla="*/ 398245 w 3024845"/>
                  <a:gd name="connsiteY31" fmla="*/ 376149 h 834218"/>
                  <a:gd name="connsiteX32" fmla="*/ 405338 w 3024845"/>
                  <a:gd name="connsiteY32" fmla="*/ 376149 h 834218"/>
                  <a:gd name="connsiteX33" fmla="*/ 405338 w 3024845"/>
                  <a:gd name="connsiteY33" fmla="*/ 374258 h 834218"/>
                  <a:gd name="connsiteX34" fmla="*/ 405338 w 3024845"/>
                  <a:gd name="connsiteY34" fmla="*/ 361017 h 834218"/>
                  <a:gd name="connsiteX35" fmla="*/ 406098 w 3024845"/>
                  <a:gd name="connsiteY35" fmla="*/ 361017 h 834218"/>
                  <a:gd name="connsiteX36" fmla="*/ 411418 w 3024845"/>
                  <a:gd name="connsiteY36" fmla="*/ 361017 h 834218"/>
                  <a:gd name="connsiteX37" fmla="*/ 411418 w 3024845"/>
                  <a:gd name="connsiteY37" fmla="*/ 359936 h 834218"/>
                  <a:gd name="connsiteX38" fmla="*/ 411418 w 3024845"/>
                  <a:gd name="connsiteY38" fmla="*/ 352369 h 834218"/>
                  <a:gd name="connsiteX39" fmla="*/ 413445 w 3024845"/>
                  <a:gd name="connsiteY39" fmla="*/ 352369 h 834218"/>
                  <a:gd name="connsiteX40" fmla="*/ 427632 w 3024845"/>
                  <a:gd name="connsiteY40" fmla="*/ 352369 h 834218"/>
                  <a:gd name="connsiteX41" fmla="*/ 427632 w 3024845"/>
                  <a:gd name="connsiteY41" fmla="*/ 353450 h 834218"/>
                  <a:gd name="connsiteX42" fmla="*/ 427632 w 3024845"/>
                  <a:gd name="connsiteY42" fmla="*/ 361017 h 834218"/>
                  <a:gd name="connsiteX43" fmla="*/ 449925 w 3024845"/>
                  <a:gd name="connsiteY43" fmla="*/ 361017 h 834218"/>
                  <a:gd name="connsiteX44" fmla="*/ 449925 w 3024845"/>
                  <a:gd name="connsiteY44" fmla="*/ 359125 h 834218"/>
                  <a:gd name="connsiteX45" fmla="*/ 449925 w 3024845"/>
                  <a:gd name="connsiteY45" fmla="*/ 345884 h 834218"/>
                  <a:gd name="connsiteX46" fmla="*/ 451699 w 3024845"/>
                  <a:gd name="connsiteY46" fmla="*/ 345884 h 834218"/>
                  <a:gd name="connsiteX47" fmla="*/ 464112 w 3024845"/>
                  <a:gd name="connsiteY47" fmla="*/ 345884 h 834218"/>
                  <a:gd name="connsiteX48" fmla="*/ 464112 w 3024845"/>
                  <a:gd name="connsiteY48" fmla="*/ 369664 h 834218"/>
                  <a:gd name="connsiteX49" fmla="*/ 465126 w 3024845"/>
                  <a:gd name="connsiteY49" fmla="*/ 369664 h 834218"/>
                  <a:gd name="connsiteX50" fmla="*/ 472219 w 3024845"/>
                  <a:gd name="connsiteY50" fmla="*/ 369664 h 834218"/>
                  <a:gd name="connsiteX51" fmla="*/ 472219 w 3024845"/>
                  <a:gd name="connsiteY51" fmla="*/ 368583 h 834218"/>
                  <a:gd name="connsiteX52" fmla="*/ 472219 w 3024845"/>
                  <a:gd name="connsiteY52" fmla="*/ 361017 h 834218"/>
                  <a:gd name="connsiteX53" fmla="*/ 473992 w 3024845"/>
                  <a:gd name="connsiteY53" fmla="*/ 361017 h 834218"/>
                  <a:gd name="connsiteX54" fmla="*/ 486406 w 3024845"/>
                  <a:gd name="connsiteY54" fmla="*/ 361017 h 834218"/>
                  <a:gd name="connsiteX55" fmla="*/ 486406 w 3024845"/>
                  <a:gd name="connsiteY55" fmla="*/ 386958 h 834218"/>
                  <a:gd name="connsiteX56" fmla="*/ 488433 w 3024845"/>
                  <a:gd name="connsiteY56" fmla="*/ 386958 h 834218"/>
                  <a:gd name="connsiteX57" fmla="*/ 502619 w 3024845"/>
                  <a:gd name="connsiteY57" fmla="*/ 386958 h 834218"/>
                  <a:gd name="connsiteX58" fmla="*/ 502619 w 3024845"/>
                  <a:gd name="connsiteY58" fmla="*/ 388579 h 834218"/>
                  <a:gd name="connsiteX59" fmla="*/ 502619 w 3024845"/>
                  <a:gd name="connsiteY59" fmla="*/ 399929 h 834218"/>
                  <a:gd name="connsiteX60" fmla="*/ 503379 w 3024845"/>
                  <a:gd name="connsiteY60" fmla="*/ 399929 h 834218"/>
                  <a:gd name="connsiteX61" fmla="*/ 508700 w 3024845"/>
                  <a:gd name="connsiteY61" fmla="*/ 399929 h 834218"/>
                  <a:gd name="connsiteX62" fmla="*/ 508700 w 3024845"/>
                  <a:gd name="connsiteY62" fmla="*/ 399118 h 834218"/>
                  <a:gd name="connsiteX63" fmla="*/ 508700 w 3024845"/>
                  <a:gd name="connsiteY63" fmla="*/ 393443 h 834218"/>
                  <a:gd name="connsiteX64" fmla="*/ 539100 w 3024845"/>
                  <a:gd name="connsiteY64" fmla="*/ 393443 h 834218"/>
                  <a:gd name="connsiteX65" fmla="*/ 539100 w 3024845"/>
                  <a:gd name="connsiteY65" fmla="*/ 417223 h 834218"/>
                  <a:gd name="connsiteX66" fmla="*/ 540113 w 3024845"/>
                  <a:gd name="connsiteY66" fmla="*/ 417223 h 834218"/>
                  <a:gd name="connsiteX67" fmla="*/ 547207 w 3024845"/>
                  <a:gd name="connsiteY67" fmla="*/ 417223 h 834218"/>
                  <a:gd name="connsiteX68" fmla="*/ 547207 w 3024845"/>
                  <a:gd name="connsiteY68" fmla="*/ 418304 h 834218"/>
                  <a:gd name="connsiteX69" fmla="*/ 547207 w 3024845"/>
                  <a:gd name="connsiteY69" fmla="*/ 425870 h 834218"/>
                  <a:gd name="connsiteX70" fmla="*/ 547967 w 3024845"/>
                  <a:gd name="connsiteY70" fmla="*/ 425870 h 834218"/>
                  <a:gd name="connsiteX71" fmla="*/ 553287 w 3024845"/>
                  <a:gd name="connsiteY71" fmla="*/ 425870 h 834218"/>
                  <a:gd name="connsiteX72" fmla="*/ 553287 w 3024845"/>
                  <a:gd name="connsiteY72" fmla="*/ 423708 h 834218"/>
                  <a:gd name="connsiteX73" fmla="*/ 553287 w 3024845"/>
                  <a:gd name="connsiteY73" fmla="*/ 408576 h 834218"/>
                  <a:gd name="connsiteX74" fmla="*/ 554300 w 3024845"/>
                  <a:gd name="connsiteY74" fmla="*/ 408576 h 834218"/>
                  <a:gd name="connsiteX75" fmla="*/ 561394 w 3024845"/>
                  <a:gd name="connsiteY75" fmla="*/ 408576 h 834218"/>
                  <a:gd name="connsiteX76" fmla="*/ 561394 w 3024845"/>
                  <a:gd name="connsiteY76" fmla="*/ 409657 h 834218"/>
                  <a:gd name="connsiteX77" fmla="*/ 561394 w 3024845"/>
                  <a:gd name="connsiteY77" fmla="*/ 417223 h 834218"/>
                  <a:gd name="connsiteX78" fmla="*/ 566714 w 3024845"/>
                  <a:gd name="connsiteY78" fmla="*/ 415230 h 834218"/>
                  <a:gd name="connsiteX79" fmla="*/ 567474 w 3024845"/>
                  <a:gd name="connsiteY79" fmla="*/ 414250 h 834218"/>
                  <a:gd name="connsiteX80" fmla="*/ 567474 w 3024845"/>
                  <a:gd name="connsiteY80" fmla="*/ 408576 h 834218"/>
                  <a:gd name="connsiteX81" fmla="*/ 605981 w 3024845"/>
                  <a:gd name="connsiteY81" fmla="*/ 408576 h 834218"/>
                  <a:gd name="connsiteX82" fmla="*/ 605981 w 3024845"/>
                  <a:gd name="connsiteY82" fmla="*/ 432355 h 834218"/>
                  <a:gd name="connsiteX83" fmla="*/ 608007 w 3024845"/>
                  <a:gd name="connsiteY83" fmla="*/ 432355 h 834218"/>
                  <a:gd name="connsiteX84" fmla="*/ 622194 w 3024845"/>
                  <a:gd name="connsiteY84" fmla="*/ 432355 h 834218"/>
                  <a:gd name="connsiteX85" fmla="*/ 622194 w 3024845"/>
                  <a:gd name="connsiteY85" fmla="*/ 433436 h 834218"/>
                  <a:gd name="connsiteX86" fmla="*/ 622194 w 3024845"/>
                  <a:gd name="connsiteY86" fmla="*/ 441002 h 834218"/>
                  <a:gd name="connsiteX87" fmla="*/ 623968 w 3024845"/>
                  <a:gd name="connsiteY87" fmla="*/ 441002 h 834218"/>
                  <a:gd name="connsiteX88" fmla="*/ 636381 w 3024845"/>
                  <a:gd name="connsiteY88" fmla="*/ 441002 h 834218"/>
                  <a:gd name="connsiteX89" fmla="*/ 636381 w 3024845"/>
                  <a:gd name="connsiteY89" fmla="*/ 417223 h 834218"/>
                  <a:gd name="connsiteX90" fmla="*/ 637394 w 3024845"/>
                  <a:gd name="connsiteY90" fmla="*/ 417223 h 834218"/>
                  <a:gd name="connsiteX91" fmla="*/ 644488 w 3024845"/>
                  <a:gd name="connsiteY91" fmla="*/ 417223 h 834218"/>
                  <a:gd name="connsiteX92" fmla="*/ 644488 w 3024845"/>
                  <a:gd name="connsiteY92" fmla="*/ 384796 h 834218"/>
                  <a:gd name="connsiteX93" fmla="*/ 645501 w 3024845"/>
                  <a:gd name="connsiteY93" fmla="*/ 384796 h 834218"/>
                  <a:gd name="connsiteX94" fmla="*/ 652595 w 3024845"/>
                  <a:gd name="connsiteY94" fmla="*/ 384796 h 834218"/>
                  <a:gd name="connsiteX95" fmla="*/ 652595 w 3024845"/>
                  <a:gd name="connsiteY95" fmla="*/ 382905 h 834218"/>
                  <a:gd name="connsiteX96" fmla="*/ 652595 w 3024845"/>
                  <a:gd name="connsiteY96" fmla="*/ 369664 h 834218"/>
                  <a:gd name="connsiteX97" fmla="*/ 651328 w 3024845"/>
                  <a:gd name="connsiteY97" fmla="*/ 368042 h 834218"/>
                  <a:gd name="connsiteX98" fmla="*/ 656648 w 3024845"/>
                  <a:gd name="connsiteY98" fmla="*/ 356693 h 834218"/>
                  <a:gd name="connsiteX99" fmla="*/ 664755 w 3024845"/>
                  <a:gd name="connsiteY99" fmla="*/ 384796 h 834218"/>
                  <a:gd name="connsiteX100" fmla="*/ 665515 w 3024845"/>
                  <a:gd name="connsiteY100" fmla="*/ 384796 h 834218"/>
                  <a:gd name="connsiteX101" fmla="*/ 670835 w 3024845"/>
                  <a:gd name="connsiteY101" fmla="*/ 384796 h 834218"/>
                  <a:gd name="connsiteX102" fmla="*/ 670835 w 3024845"/>
                  <a:gd name="connsiteY102" fmla="*/ 278869 h 834218"/>
                  <a:gd name="connsiteX103" fmla="*/ 672355 w 3024845"/>
                  <a:gd name="connsiteY103" fmla="*/ 278869 h 834218"/>
                  <a:gd name="connsiteX104" fmla="*/ 682995 w 3024845"/>
                  <a:gd name="connsiteY104" fmla="*/ 278869 h 834218"/>
                  <a:gd name="connsiteX105" fmla="*/ 682995 w 3024845"/>
                  <a:gd name="connsiteY105" fmla="*/ 231310 h 834218"/>
                  <a:gd name="connsiteX106" fmla="*/ 709342 w 3024845"/>
                  <a:gd name="connsiteY106" fmla="*/ 231310 h 834218"/>
                  <a:gd name="connsiteX107" fmla="*/ 709342 w 3024845"/>
                  <a:gd name="connsiteY107" fmla="*/ 209692 h 834218"/>
                  <a:gd name="connsiteX108" fmla="*/ 743796 w 3024845"/>
                  <a:gd name="connsiteY108" fmla="*/ 209692 h 834218"/>
                  <a:gd name="connsiteX109" fmla="*/ 743796 w 3024845"/>
                  <a:gd name="connsiteY109" fmla="*/ 212124 h 834218"/>
                  <a:gd name="connsiteX110" fmla="*/ 743796 w 3024845"/>
                  <a:gd name="connsiteY110" fmla="*/ 229148 h 834218"/>
                  <a:gd name="connsiteX111" fmla="*/ 746076 w 3024845"/>
                  <a:gd name="connsiteY111" fmla="*/ 229148 h 834218"/>
                  <a:gd name="connsiteX112" fmla="*/ 762036 w 3024845"/>
                  <a:gd name="connsiteY112" fmla="*/ 229148 h 834218"/>
                  <a:gd name="connsiteX113" fmla="*/ 762036 w 3024845"/>
                  <a:gd name="connsiteY113" fmla="*/ 276707 h 834218"/>
                  <a:gd name="connsiteX114" fmla="*/ 763049 w 3024845"/>
                  <a:gd name="connsiteY114" fmla="*/ 276707 h 834218"/>
                  <a:gd name="connsiteX115" fmla="*/ 770143 w 3024845"/>
                  <a:gd name="connsiteY115" fmla="*/ 276707 h 834218"/>
                  <a:gd name="connsiteX116" fmla="*/ 784330 w 3024845"/>
                  <a:gd name="connsiteY116" fmla="*/ 281031 h 834218"/>
                  <a:gd name="connsiteX117" fmla="*/ 784330 w 3024845"/>
                  <a:gd name="connsiteY117" fmla="*/ 319943 h 834218"/>
                  <a:gd name="connsiteX118" fmla="*/ 785343 w 3024845"/>
                  <a:gd name="connsiteY118" fmla="*/ 319943 h 834218"/>
                  <a:gd name="connsiteX119" fmla="*/ 792436 w 3024845"/>
                  <a:gd name="connsiteY119" fmla="*/ 319943 h 834218"/>
                  <a:gd name="connsiteX120" fmla="*/ 792436 w 3024845"/>
                  <a:gd name="connsiteY120" fmla="*/ 321564 h 834218"/>
                  <a:gd name="connsiteX121" fmla="*/ 792436 w 3024845"/>
                  <a:gd name="connsiteY121" fmla="*/ 332913 h 834218"/>
                  <a:gd name="connsiteX122" fmla="*/ 794463 w 3024845"/>
                  <a:gd name="connsiteY122" fmla="*/ 332913 h 834218"/>
                  <a:gd name="connsiteX123" fmla="*/ 808650 w 3024845"/>
                  <a:gd name="connsiteY123" fmla="*/ 332913 h 834218"/>
                  <a:gd name="connsiteX124" fmla="*/ 814730 w 3024845"/>
                  <a:gd name="connsiteY124" fmla="*/ 339399 h 834218"/>
                  <a:gd name="connsiteX125" fmla="*/ 814730 w 3024845"/>
                  <a:gd name="connsiteY125" fmla="*/ 361017 h 834218"/>
                  <a:gd name="connsiteX126" fmla="*/ 817010 w 3024845"/>
                  <a:gd name="connsiteY126" fmla="*/ 361017 h 834218"/>
                  <a:gd name="connsiteX127" fmla="*/ 832970 w 3024845"/>
                  <a:gd name="connsiteY127" fmla="*/ 361017 h 834218"/>
                  <a:gd name="connsiteX128" fmla="*/ 832970 w 3024845"/>
                  <a:gd name="connsiteY128" fmla="*/ 362097 h 834218"/>
                  <a:gd name="connsiteX129" fmla="*/ 832970 w 3024845"/>
                  <a:gd name="connsiteY129" fmla="*/ 369664 h 834218"/>
                  <a:gd name="connsiteX130" fmla="*/ 834237 w 3024845"/>
                  <a:gd name="connsiteY130" fmla="*/ 369664 h 834218"/>
                  <a:gd name="connsiteX131" fmla="*/ 843104 w 3024845"/>
                  <a:gd name="connsiteY131" fmla="*/ 369664 h 834218"/>
                  <a:gd name="connsiteX132" fmla="*/ 843104 w 3024845"/>
                  <a:gd name="connsiteY132" fmla="*/ 371825 h 834218"/>
                  <a:gd name="connsiteX133" fmla="*/ 843104 w 3024845"/>
                  <a:gd name="connsiteY133" fmla="*/ 386958 h 834218"/>
                  <a:gd name="connsiteX134" fmla="*/ 847157 w 3024845"/>
                  <a:gd name="connsiteY134" fmla="*/ 385066 h 834218"/>
                  <a:gd name="connsiteX135" fmla="*/ 847157 w 3024845"/>
                  <a:gd name="connsiteY135" fmla="*/ 371825 h 834218"/>
                  <a:gd name="connsiteX136" fmla="*/ 848170 w 3024845"/>
                  <a:gd name="connsiteY136" fmla="*/ 371825 h 834218"/>
                  <a:gd name="connsiteX137" fmla="*/ 855264 w 3024845"/>
                  <a:gd name="connsiteY137" fmla="*/ 371825 h 834218"/>
                  <a:gd name="connsiteX138" fmla="*/ 855264 w 3024845"/>
                  <a:gd name="connsiteY138" fmla="*/ 373447 h 834218"/>
                  <a:gd name="connsiteX139" fmla="*/ 855264 w 3024845"/>
                  <a:gd name="connsiteY139" fmla="*/ 384796 h 834218"/>
                  <a:gd name="connsiteX140" fmla="*/ 856024 w 3024845"/>
                  <a:gd name="connsiteY140" fmla="*/ 384796 h 834218"/>
                  <a:gd name="connsiteX141" fmla="*/ 861344 w 3024845"/>
                  <a:gd name="connsiteY141" fmla="*/ 384796 h 834218"/>
                  <a:gd name="connsiteX142" fmla="*/ 909984 w 3024845"/>
                  <a:gd name="connsiteY142" fmla="*/ 380473 h 834218"/>
                  <a:gd name="connsiteX143" fmla="*/ 909984 w 3024845"/>
                  <a:gd name="connsiteY143" fmla="*/ 381824 h 834218"/>
                  <a:gd name="connsiteX144" fmla="*/ 909984 w 3024845"/>
                  <a:gd name="connsiteY144" fmla="*/ 391281 h 834218"/>
                  <a:gd name="connsiteX145" fmla="*/ 910744 w 3024845"/>
                  <a:gd name="connsiteY145" fmla="*/ 391281 h 834218"/>
                  <a:gd name="connsiteX146" fmla="*/ 916065 w 3024845"/>
                  <a:gd name="connsiteY146" fmla="*/ 391281 h 834218"/>
                  <a:gd name="connsiteX147" fmla="*/ 916065 w 3024845"/>
                  <a:gd name="connsiteY147" fmla="*/ 393443 h 834218"/>
                  <a:gd name="connsiteX148" fmla="*/ 916065 w 3024845"/>
                  <a:gd name="connsiteY148" fmla="*/ 408576 h 834218"/>
                  <a:gd name="connsiteX149" fmla="*/ 918091 w 3024845"/>
                  <a:gd name="connsiteY149" fmla="*/ 407225 h 834218"/>
                  <a:gd name="connsiteX150" fmla="*/ 932278 w 3024845"/>
                  <a:gd name="connsiteY150" fmla="*/ 397767 h 834218"/>
                  <a:gd name="connsiteX151" fmla="*/ 938358 w 3024845"/>
                  <a:gd name="connsiteY151" fmla="*/ 356693 h 834218"/>
                  <a:gd name="connsiteX152" fmla="*/ 939118 w 3024845"/>
                  <a:gd name="connsiteY152" fmla="*/ 356423 h 834218"/>
                  <a:gd name="connsiteX153" fmla="*/ 944438 w 3024845"/>
                  <a:gd name="connsiteY153" fmla="*/ 354531 h 834218"/>
                  <a:gd name="connsiteX154" fmla="*/ 946465 w 3024845"/>
                  <a:gd name="connsiteY154" fmla="*/ 285354 h 834218"/>
                  <a:gd name="connsiteX155" fmla="*/ 948492 w 3024845"/>
                  <a:gd name="connsiteY155" fmla="*/ 354531 h 834218"/>
                  <a:gd name="connsiteX156" fmla="*/ 949252 w 3024845"/>
                  <a:gd name="connsiteY156" fmla="*/ 354801 h 834218"/>
                  <a:gd name="connsiteX157" fmla="*/ 954572 w 3024845"/>
                  <a:gd name="connsiteY157" fmla="*/ 356693 h 834218"/>
                  <a:gd name="connsiteX158" fmla="*/ 954572 w 3024845"/>
                  <a:gd name="connsiteY158" fmla="*/ 270222 h 834218"/>
                  <a:gd name="connsiteX159" fmla="*/ 958625 w 3024845"/>
                  <a:gd name="connsiteY159" fmla="*/ 237795 h 834218"/>
                  <a:gd name="connsiteX160" fmla="*/ 997132 w 3024845"/>
                  <a:gd name="connsiteY160" fmla="*/ 237795 h 834218"/>
                  <a:gd name="connsiteX161" fmla="*/ 997132 w 3024845"/>
                  <a:gd name="connsiteY161" fmla="*/ 270222 h 834218"/>
                  <a:gd name="connsiteX162" fmla="*/ 997892 w 3024845"/>
                  <a:gd name="connsiteY162" fmla="*/ 270222 h 834218"/>
                  <a:gd name="connsiteX163" fmla="*/ 1003212 w 3024845"/>
                  <a:gd name="connsiteY163" fmla="*/ 270222 h 834218"/>
                  <a:gd name="connsiteX164" fmla="*/ 1003212 w 3024845"/>
                  <a:gd name="connsiteY164" fmla="*/ 188074 h 834218"/>
                  <a:gd name="connsiteX165" fmla="*/ 1004986 w 3024845"/>
                  <a:gd name="connsiteY165" fmla="*/ 188074 h 834218"/>
                  <a:gd name="connsiteX166" fmla="*/ 1017399 w 3024845"/>
                  <a:gd name="connsiteY166" fmla="*/ 188074 h 834218"/>
                  <a:gd name="connsiteX167" fmla="*/ 1017399 w 3024845"/>
                  <a:gd name="connsiteY167" fmla="*/ 186183 h 834218"/>
                  <a:gd name="connsiteX168" fmla="*/ 1017399 w 3024845"/>
                  <a:gd name="connsiteY168" fmla="*/ 172942 h 834218"/>
                  <a:gd name="connsiteX169" fmla="*/ 1039693 w 3024845"/>
                  <a:gd name="connsiteY169" fmla="*/ 172942 h 834218"/>
                  <a:gd name="connsiteX170" fmla="*/ 1039693 w 3024845"/>
                  <a:gd name="connsiteY170" fmla="*/ 171861 h 834218"/>
                  <a:gd name="connsiteX171" fmla="*/ 1039693 w 3024845"/>
                  <a:gd name="connsiteY171" fmla="*/ 164295 h 834218"/>
                  <a:gd name="connsiteX172" fmla="*/ 1041466 w 3024845"/>
                  <a:gd name="connsiteY172" fmla="*/ 164295 h 834218"/>
                  <a:gd name="connsiteX173" fmla="*/ 1053880 w 3024845"/>
                  <a:gd name="connsiteY173" fmla="*/ 164295 h 834218"/>
                  <a:gd name="connsiteX174" fmla="*/ 1053880 w 3024845"/>
                  <a:gd name="connsiteY174" fmla="*/ 165376 h 834218"/>
                  <a:gd name="connsiteX175" fmla="*/ 1053880 w 3024845"/>
                  <a:gd name="connsiteY175" fmla="*/ 172942 h 834218"/>
                  <a:gd name="connsiteX176" fmla="*/ 1054640 w 3024845"/>
                  <a:gd name="connsiteY176" fmla="*/ 172942 h 834218"/>
                  <a:gd name="connsiteX177" fmla="*/ 1059960 w 3024845"/>
                  <a:gd name="connsiteY177" fmla="*/ 172942 h 834218"/>
                  <a:gd name="connsiteX178" fmla="*/ 1070093 w 3024845"/>
                  <a:gd name="connsiteY178" fmla="*/ 168618 h 834218"/>
                  <a:gd name="connsiteX179" fmla="*/ 1074146 w 3024845"/>
                  <a:gd name="connsiteY179" fmla="*/ 171861 h 834218"/>
                  <a:gd name="connsiteX180" fmla="*/ 1074146 w 3024845"/>
                  <a:gd name="connsiteY180" fmla="*/ 164295 h 834218"/>
                  <a:gd name="connsiteX181" fmla="*/ 1076426 w 3024845"/>
                  <a:gd name="connsiteY181" fmla="*/ 164295 h 834218"/>
                  <a:gd name="connsiteX182" fmla="*/ 1092387 w 3024845"/>
                  <a:gd name="connsiteY182" fmla="*/ 164295 h 834218"/>
                  <a:gd name="connsiteX183" fmla="*/ 1092387 w 3024845"/>
                  <a:gd name="connsiteY183" fmla="*/ 165376 h 834218"/>
                  <a:gd name="connsiteX184" fmla="*/ 1092387 w 3024845"/>
                  <a:gd name="connsiteY184" fmla="*/ 172942 h 834218"/>
                  <a:gd name="connsiteX185" fmla="*/ 1122787 w 3024845"/>
                  <a:gd name="connsiteY185" fmla="*/ 172942 h 834218"/>
                  <a:gd name="connsiteX186" fmla="*/ 1122787 w 3024845"/>
                  <a:gd name="connsiteY186" fmla="*/ 174563 h 834218"/>
                  <a:gd name="connsiteX187" fmla="*/ 1122787 w 3024845"/>
                  <a:gd name="connsiteY187" fmla="*/ 185913 h 834218"/>
                  <a:gd name="connsiteX188" fmla="*/ 1149134 w 3024845"/>
                  <a:gd name="connsiteY188" fmla="*/ 185913 h 834218"/>
                  <a:gd name="connsiteX189" fmla="*/ 1149134 w 3024845"/>
                  <a:gd name="connsiteY189" fmla="*/ 216177 h 834218"/>
                  <a:gd name="connsiteX190" fmla="*/ 1149894 w 3024845"/>
                  <a:gd name="connsiteY190" fmla="*/ 216177 h 834218"/>
                  <a:gd name="connsiteX191" fmla="*/ 1155214 w 3024845"/>
                  <a:gd name="connsiteY191" fmla="*/ 216177 h 834218"/>
                  <a:gd name="connsiteX192" fmla="*/ 1155214 w 3024845"/>
                  <a:gd name="connsiteY192" fmla="*/ 217258 h 834218"/>
                  <a:gd name="connsiteX193" fmla="*/ 1155214 w 3024845"/>
                  <a:gd name="connsiteY193" fmla="*/ 224825 h 834218"/>
                  <a:gd name="connsiteX194" fmla="*/ 1159268 w 3024845"/>
                  <a:gd name="connsiteY194" fmla="*/ 255089 h 834218"/>
                  <a:gd name="connsiteX195" fmla="*/ 1160028 w 3024845"/>
                  <a:gd name="connsiteY195" fmla="*/ 255089 h 834218"/>
                  <a:gd name="connsiteX196" fmla="*/ 1165348 w 3024845"/>
                  <a:gd name="connsiteY196" fmla="*/ 255089 h 834218"/>
                  <a:gd name="connsiteX197" fmla="*/ 1165348 w 3024845"/>
                  <a:gd name="connsiteY197" fmla="*/ 255900 h 834218"/>
                  <a:gd name="connsiteX198" fmla="*/ 1165348 w 3024845"/>
                  <a:gd name="connsiteY198" fmla="*/ 261575 h 834218"/>
                  <a:gd name="connsiteX199" fmla="*/ 1166361 w 3024845"/>
                  <a:gd name="connsiteY199" fmla="*/ 261575 h 834218"/>
                  <a:gd name="connsiteX200" fmla="*/ 1173454 w 3024845"/>
                  <a:gd name="connsiteY200" fmla="*/ 261575 h 834218"/>
                  <a:gd name="connsiteX201" fmla="*/ 1173454 w 3024845"/>
                  <a:gd name="connsiteY201" fmla="*/ 291840 h 834218"/>
                  <a:gd name="connsiteX202" fmla="*/ 1175481 w 3024845"/>
                  <a:gd name="connsiteY202" fmla="*/ 291840 h 834218"/>
                  <a:gd name="connsiteX203" fmla="*/ 1189668 w 3024845"/>
                  <a:gd name="connsiteY203" fmla="*/ 291840 h 834218"/>
                  <a:gd name="connsiteX204" fmla="*/ 1189668 w 3024845"/>
                  <a:gd name="connsiteY204" fmla="*/ 315619 h 834218"/>
                  <a:gd name="connsiteX205" fmla="*/ 1191695 w 3024845"/>
                  <a:gd name="connsiteY205" fmla="*/ 317240 h 834218"/>
                  <a:gd name="connsiteX206" fmla="*/ 1191695 w 3024845"/>
                  <a:gd name="connsiteY206" fmla="*/ 328590 h 834218"/>
                  <a:gd name="connsiteX207" fmla="*/ 1192455 w 3024845"/>
                  <a:gd name="connsiteY207" fmla="*/ 328590 h 834218"/>
                  <a:gd name="connsiteX208" fmla="*/ 1197775 w 3024845"/>
                  <a:gd name="connsiteY208" fmla="*/ 328590 h 834218"/>
                  <a:gd name="connsiteX209" fmla="*/ 1197775 w 3024845"/>
                  <a:gd name="connsiteY209" fmla="*/ 352369 h 834218"/>
                  <a:gd name="connsiteX210" fmla="*/ 1199041 w 3024845"/>
                  <a:gd name="connsiteY210" fmla="*/ 352369 h 834218"/>
                  <a:gd name="connsiteX211" fmla="*/ 1207908 w 3024845"/>
                  <a:gd name="connsiteY211" fmla="*/ 352369 h 834218"/>
                  <a:gd name="connsiteX212" fmla="*/ 1209935 w 3024845"/>
                  <a:gd name="connsiteY212" fmla="*/ 356423 h 834218"/>
                  <a:gd name="connsiteX213" fmla="*/ 1209935 w 3024845"/>
                  <a:gd name="connsiteY213" fmla="*/ 369664 h 834218"/>
                  <a:gd name="connsiteX214" fmla="*/ 1211455 w 3024845"/>
                  <a:gd name="connsiteY214" fmla="*/ 367772 h 834218"/>
                  <a:gd name="connsiteX215" fmla="*/ 1222095 w 3024845"/>
                  <a:gd name="connsiteY215" fmla="*/ 354531 h 834218"/>
                  <a:gd name="connsiteX216" fmla="*/ 1250469 w 3024845"/>
                  <a:gd name="connsiteY216" fmla="*/ 354531 h 834218"/>
                  <a:gd name="connsiteX217" fmla="*/ 1250469 w 3024845"/>
                  <a:gd name="connsiteY217" fmla="*/ 441002 h 834218"/>
                  <a:gd name="connsiteX218" fmla="*/ 1251229 w 3024845"/>
                  <a:gd name="connsiteY218" fmla="*/ 441002 h 834218"/>
                  <a:gd name="connsiteX219" fmla="*/ 1256549 w 3024845"/>
                  <a:gd name="connsiteY219" fmla="*/ 441002 h 834218"/>
                  <a:gd name="connsiteX220" fmla="*/ 1257309 w 3024845"/>
                  <a:gd name="connsiteY220" fmla="*/ 439651 h 834218"/>
                  <a:gd name="connsiteX221" fmla="*/ 1262629 w 3024845"/>
                  <a:gd name="connsiteY221" fmla="*/ 430193 h 834218"/>
                  <a:gd name="connsiteX222" fmla="*/ 1262629 w 3024845"/>
                  <a:gd name="connsiteY222" fmla="*/ 432085 h 834218"/>
                  <a:gd name="connsiteX223" fmla="*/ 1262629 w 3024845"/>
                  <a:gd name="connsiteY223" fmla="*/ 445326 h 834218"/>
                  <a:gd name="connsiteX224" fmla="*/ 1266682 w 3024845"/>
                  <a:gd name="connsiteY224" fmla="*/ 399929 h 834218"/>
                  <a:gd name="connsiteX225" fmla="*/ 1267442 w 3024845"/>
                  <a:gd name="connsiteY225" fmla="*/ 399929 h 834218"/>
                  <a:gd name="connsiteX226" fmla="*/ 1272762 w 3024845"/>
                  <a:gd name="connsiteY226" fmla="*/ 399929 h 834218"/>
                  <a:gd name="connsiteX227" fmla="*/ 1272762 w 3024845"/>
                  <a:gd name="connsiteY227" fmla="*/ 335075 h 834218"/>
                  <a:gd name="connsiteX228" fmla="*/ 1273776 w 3024845"/>
                  <a:gd name="connsiteY228" fmla="*/ 335075 h 834218"/>
                  <a:gd name="connsiteX229" fmla="*/ 1280869 w 3024845"/>
                  <a:gd name="connsiteY229" fmla="*/ 335075 h 834218"/>
                  <a:gd name="connsiteX230" fmla="*/ 1293029 w 3024845"/>
                  <a:gd name="connsiteY230" fmla="*/ 291840 h 834218"/>
                  <a:gd name="connsiteX231" fmla="*/ 1294296 w 3024845"/>
                  <a:gd name="connsiteY231" fmla="*/ 291840 h 834218"/>
                  <a:gd name="connsiteX232" fmla="*/ 1303163 w 3024845"/>
                  <a:gd name="connsiteY232" fmla="*/ 291840 h 834218"/>
                  <a:gd name="connsiteX233" fmla="*/ 1313296 w 3024845"/>
                  <a:gd name="connsiteY233" fmla="*/ 335075 h 834218"/>
                  <a:gd name="connsiteX234" fmla="*/ 1314309 w 3024845"/>
                  <a:gd name="connsiteY234" fmla="*/ 335075 h 834218"/>
                  <a:gd name="connsiteX235" fmla="*/ 1321403 w 3024845"/>
                  <a:gd name="connsiteY235" fmla="*/ 335075 h 834218"/>
                  <a:gd name="connsiteX236" fmla="*/ 1321403 w 3024845"/>
                  <a:gd name="connsiteY236" fmla="*/ 373987 h 834218"/>
                  <a:gd name="connsiteX237" fmla="*/ 1323176 w 3024845"/>
                  <a:gd name="connsiteY237" fmla="*/ 373987 h 834218"/>
                  <a:gd name="connsiteX238" fmla="*/ 1335590 w 3024845"/>
                  <a:gd name="connsiteY238" fmla="*/ 373987 h 834218"/>
                  <a:gd name="connsiteX239" fmla="*/ 1335590 w 3024845"/>
                  <a:gd name="connsiteY239" fmla="*/ 376149 h 834218"/>
                  <a:gd name="connsiteX240" fmla="*/ 1335590 w 3024845"/>
                  <a:gd name="connsiteY240" fmla="*/ 391281 h 834218"/>
                  <a:gd name="connsiteX241" fmla="*/ 1339643 w 3024845"/>
                  <a:gd name="connsiteY241" fmla="*/ 389120 h 834218"/>
                  <a:gd name="connsiteX242" fmla="*/ 1339643 w 3024845"/>
                  <a:gd name="connsiteY242" fmla="*/ 373987 h 834218"/>
                  <a:gd name="connsiteX243" fmla="*/ 1341163 w 3024845"/>
                  <a:gd name="connsiteY243" fmla="*/ 373987 h 834218"/>
                  <a:gd name="connsiteX244" fmla="*/ 1351803 w 3024845"/>
                  <a:gd name="connsiteY244" fmla="*/ 373987 h 834218"/>
                  <a:gd name="connsiteX245" fmla="*/ 1351803 w 3024845"/>
                  <a:gd name="connsiteY245" fmla="*/ 375608 h 834218"/>
                  <a:gd name="connsiteX246" fmla="*/ 1351803 w 3024845"/>
                  <a:gd name="connsiteY246" fmla="*/ 386958 h 834218"/>
                  <a:gd name="connsiteX247" fmla="*/ 1382204 w 3024845"/>
                  <a:gd name="connsiteY247" fmla="*/ 386958 h 834218"/>
                  <a:gd name="connsiteX248" fmla="*/ 1382204 w 3024845"/>
                  <a:gd name="connsiteY248" fmla="*/ 350208 h 834218"/>
                  <a:gd name="connsiteX249" fmla="*/ 1383470 w 3024845"/>
                  <a:gd name="connsiteY249" fmla="*/ 350208 h 834218"/>
                  <a:gd name="connsiteX250" fmla="*/ 1392337 w 3024845"/>
                  <a:gd name="connsiteY250" fmla="*/ 350208 h 834218"/>
                  <a:gd name="connsiteX251" fmla="*/ 1392337 w 3024845"/>
                  <a:gd name="connsiteY251" fmla="*/ 371825 h 834218"/>
                  <a:gd name="connsiteX252" fmla="*/ 1394364 w 3024845"/>
                  <a:gd name="connsiteY252" fmla="*/ 339399 h 834218"/>
                  <a:gd name="connsiteX253" fmla="*/ 1416657 w 3024845"/>
                  <a:gd name="connsiteY253" fmla="*/ 339399 h 834218"/>
                  <a:gd name="connsiteX254" fmla="*/ 1416657 w 3024845"/>
                  <a:gd name="connsiteY254" fmla="*/ 337777 h 834218"/>
                  <a:gd name="connsiteX255" fmla="*/ 1416657 w 3024845"/>
                  <a:gd name="connsiteY255" fmla="*/ 326428 h 834218"/>
                  <a:gd name="connsiteX256" fmla="*/ 1417417 w 3024845"/>
                  <a:gd name="connsiteY256" fmla="*/ 326428 h 834218"/>
                  <a:gd name="connsiteX257" fmla="*/ 1422737 w 3024845"/>
                  <a:gd name="connsiteY257" fmla="*/ 326428 h 834218"/>
                  <a:gd name="connsiteX258" fmla="*/ 1422737 w 3024845"/>
                  <a:gd name="connsiteY258" fmla="*/ 324537 h 834218"/>
                  <a:gd name="connsiteX259" fmla="*/ 1422737 w 3024845"/>
                  <a:gd name="connsiteY259" fmla="*/ 311296 h 834218"/>
                  <a:gd name="connsiteX260" fmla="*/ 1426791 w 3024845"/>
                  <a:gd name="connsiteY260" fmla="*/ 317781 h 834218"/>
                  <a:gd name="connsiteX261" fmla="*/ 1429071 w 3024845"/>
                  <a:gd name="connsiteY261" fmla="*/ 317781 h 834218"/>
                  <a:gd name="connsiteX262" fmla="*/ 1445031 w 3024845"/>
                  <a:gd name="connsiteY262" fmla="*/ 317781 h 834218"/>
                  <a:gd name="connsiteX263" fmla="*/ 1445031 w 3024845"/>
                  <a:gd name="connsiteY263" fmla="*/ 316970 h 834218"/>
                  <a:gd name="connsiteX264" fmla="*/ 1445031 w 3024845"/>
                  <a:gd name="connsiteY264" fmla="*/ 311296 h 834218"/>
                  <a:gd name="connsiteX265" fmla="*/ 1445791 w 3024845"/>
                  <a:gd name="connsiteY265" fmla="*/ 311296 h 834218"/>
                  <a:gd name="connsiteX266" fmla="*/ 1451111 w 3024845"/>
                  <a:gd name="connsiteY266" fmla="*/ 311296 h 834218"/>
                  <a:gd name="connsiteX267" fmla="*/ 1451111 w 3024845"/>
                  <a:gd name="connsiteY267" fmla="*/ 312647 h 834218"/>
                  <a:gd name="connsiteX268" fmla="*/ 1451111 w 3024845"/>
                  <a:gd name="connsiteY268" fmla="*/ 322105 h 834218"/>
                  <a:gd name="connsiteX269" fmla="*/ 1489618 w 3024845"/>
                  <a:gd name="connsiteY269" fmla="*/ 322105 h 834218"/>
                  <a:gd name="connsiteX270" fmla="*/ 1489618 w 3024845"/>
                  <a:gd name="connsiteY270" fmla="*/ 460458 h 834218"/>
                  <a:gd name="connsiteX271" fmla="*/ 1491138 w 3024845"/>
                  <a:gd name="connsiteY271" fmla="*/ 460458 h 834218"/>
                  <a:gd name="connsiteX272" fmla="*/ 1501778 w 3024845"/>
                  <a:gd name="connsiteY272" fmla="*/ 460458 h 834218"/>
                  <a:gd name="connsiteX273" fmla="*/ 1501778 w 3024845"/>
                  <a:gd name="connsiteY273" fmla="*/ 447488 h 834218"/>
                  <a:gd name="connsiteX274" fmla="*/ 1505832 w 3024845"/>
                  <a:gd name="connsiteY274" fmla="*/ 447488 h 834218"/>
                  <a:gd name="connsiteX275" fmla="*/ 1505832 w 3024845"/>
                  <a:gd name="connsiteY275" fmla="*/ 460458 h 834218"/>
                  <a:gd name="connsiteX276" fmla="*/ 1536232 w 3024845"/>
                  <a:gd name="connsiteY276" fmla="*/ 460458 h 834218"/>
                  <a:gd name="connsiteX277" fmla="*/ 1536232 w 3024845"/>
                  <a:gd name="connsiteY277" fmla="*/ 430193 h 834218"/>
                  <a:gd name="connsiteX278" fmla="*/ 1548392 w 3024845"/>
                  <a:gd name="connsiteY278" fmla="*/ 430193 h 834218"/>
                  <a:gd name="connsiteX279" fmla="*/ 1560552 w 3024845"/>
                  <a:gd name="connsiteY279" fmla="*/ 428032 h 834218"/>
                  <a:gd name="connsiteX280" fmla="*/ 1564606 w 3024845"/>
                  <a:gd name="connsiteY280" fmla="*/ 430193 h 834218"/>
                  <a:gd name="connsiteX281" fmla="*/ 1574739 w 3024845"/>
                  <a:gd name="connsiteY281" fmla="*/ 430193 h 834218"/>
                  <a:gd name="connsiteX282" fmla="*/ 1574739 w 3024845"/>
                  <a:gd name="connsiteY282" fmla="*/ 460458 h 834218"/>
                  <a:gd name="connsiteX283" fmla="*/ 1582846 w 3024845"/>
                  <a:gd name="connsiteY283" fmla="*/ 460458 h 834218"/>
                  <a:gd name="connsiteX284" fmla="*/ 1582846 w 3024845"/>
                  <a:gd name="connsiteY284" fmla="*/ 477753 h 834218"/>
                  <a:gd name="connsiteX285" fmla="*/ 1592182 w 3024845"/>
                  <a:gd name="connsiteY285" fmla="*/ 478658 h 834218"/>
                  <a:gd name="connsiteX286" fmla="*/ 1605140 w 3024845"/>
                  <a:gd name="connsiteY286" fmla="*/ 478658 h 834218"/>
                  <a:gd name="connsiteX287" fmla="*/ 1605140 w 3024845"/>
                  <a:gd name="connsiteY287" fmla="*/ 462620 h 834218"/>
                  <a:gd name="connsiteX288" fmla="*/ 1673096 w 3024845"/>
                  <a:gd name="connsiteY288" fmla="*/ 462620 h 834218"/>
                  <a:gd name="connsiteX289" fmla="*/ 1673096 w 3024845"/>
                  <a:gd name="connsiteY289" fmla="*/ 377367 h 834218"/>
                  <a:gd name="connsiteX290" fmla="*/ 1745104 w 3024845"/>
                  <a:gd name="connsiteY290" fmla="*/ 377367 h 834218"/>
                  <a:gd name="connsiteX291" fmla="*/ 1745104 w 3024845"/>
                  <a:gd name="connsiteY291" fmla="*/ 456135 h 834218"/>
                  <a:gd name="connsiteX292" fmla="*/ 1747008 w 3024845"/>
                  <a:gd name="connsiteY292" fmla="*/ 456135 h 834218"/>
                  <a:gd name="connsiteX293" fmla="*/ 1748250 w 3024845"/>
                  <a:gd name="connsiteY293" fmla="*/ 478658 h 834218"/>
                  <a:gd name="connsiteX294" fmla="*/ 1757926 w 3024845"/>
                  <a:gd name="connsiteY294" fmla="*/ 478658 h 834218"/>
                  <a:gd name="connsiteX295" fmla="*/ 1759168 w 3024845"/>
                  <a:gd name="connsiteY295" fmla="*/ 456135 h 834218"/>
                  <a:gd name="connsiteX296" fmla="*/ 1765248 w 3024845"/>
                  <a:gd name="connsiteY296" fmla="*/ 456135 h 834218"/>
                  <a:gd name="connsiteX297" fmla="*/ 1766490 w 3024845"/>
                  <a:gd name="connsiteY297" fmla="*/ 478658 h 834218"/>
                  <a:gd name="connsiteX298" fmla="*/ 1817112 w 3024845"/>
                  <a:gd name="connsiteY298" fmla="*/ 478658 h 834218"/>
                  <a:gd name="connsiteX299" fmla="*/ 1817112 w 3024845"/>
                  <a:gd name="connsiteY299" fmla="*/ 315630 h 834218"/>
                  <a:gd name="connsiteX300" fmla="*/ 2014439 w 3024845"/>
                  <a:gd name="connsiteY300" fmla="*/ 315630 h 834218"/>
                  <a:gd name="connsiteX301" fmla="*/ 2014439 w 3024845"/>
                  <a:gd name="connsiteY301" fmla="*/ 478658 h 834218"/>
                  <a:gd name="connsiteX302" fmla="*/ 2033136 w 3024845"/>
                  <a:gd name="connsiteY302" fmla="*/ 478658 h 834218"/>
                  <a:gd name="connsiteX303" fmla="*/ 2033136 w 3024845"/>
                  <a:gd name="connsiteY303" fmla="*/ 395965 h 834218"/>
                  <a:gd name="connsiteX304" fmla="*/ 2128256 w 3024845"/>
                  <a:gd name="connsiteY304" fmla="*/ 395965 h 834218"/>
                  <a:gd name="connsiteX305" fmla="*/ 2180720 w 3024845"/>
                  <a:gd name="connsiteY305" fmla="*/ 330752 h 834218"/>
                  <a:gd name="connsiteX306" fmla="*/ 2245574 w 3024845"/>
                  <a:gd name="connsiteY306" fmla="*/ 330752 h 834218"/>
                  <a:gd name="connsiteX307" fmla="*/ 2245574 w 3024845"/>
                  <a:gd name="connsiteY307" fmla="*/ 406414 h 834218"/>
                  <a:gd name="connsiteX308" fmla="*/ 2253681 w 3024845"/>
                  <a:gd name="connsiteY308" fmla="*/ 406414 h 834218"/>
                  <a:gd name="connsiteX309" fmla="*/ 2255708 w 3024845"/>
                  <a:gd name="connsiteY309" fmla="*/ 399929 h 834218"/>
                  <a:gd name="connsiteX310" fmla="*/ 2261788 w 3024845"/>
                  <a:gd name="connsiteY310" fmla="*/ 399929 h 834218"/>
                  <a:gd name="connsiteX311" fmla="*/ 2263815 w 3024845"/>
                  <a:gd name="connsiteY311" fmla="*/ 408576 h 834218"/>
                  <a:gd name="connsiteX312" fmla="*/ 2275975 w 3024845"/>
                  <a:gd name="connsiteY312" fmla="*/ 408576 h 834218"/>
                  <a:gd name="connsiteX313" fmla="*/ 2275975 w 3024845"/>
                  <a:gd name="connsiteY313" fmla="*/ 402090 h 834218"/>
                  <a:gd name="connsiteX314" fmla="*/ 2298268 w 3024845"/>
                  <a:gd name="connsiteY314" fmla="*/ 402090 h 834218"/>
                  <a:gd name="connsiteX315" fmla="*/ 2298268 w 3024845"/>
                  <a:gd name="connsiteY315" fmla="*/ 408576 h 834218"/>
                  <a:gd name="connsiteX316" fmla="*/ 2318535 w 3024845"/>
                  <a:gd name="connsiteY316" fmla="*/ 408576 h 834218"/>
                  <a:gd name="connsiteX317" fmla="*/ 2318535 w 3024845"/>
                  <a:gd name="connsiteY317" fmla="*/ 453973 h 834218"/>
                  <a:gd name="connsiteX318" fmla="*/ 2332722 w 3024845"/>
                  <a:gd name="connsiteY318" fmla="*/ 453973 h 834218"/>
                  <a:gd name="connsiteX319" fmla="*/ 2332722 w 3024845"/>
                  <a:gd name="connsiteY319" fmla="*/ 441002 h 834218"/>
                  <a:gd name="connsiteX320" fmla="*/ 2348936 w 3024845"/>
                  <a:gd name="connsiteY320" fmla="*/ 441002 h 834218"/>
                  <a:gd name="connsiteX321" fmla="*/ 2348936 w 3024845"/>
                  <a:gd name="connsiteY321" fmla="*/ 261575 h 834218"/>
                  <a:gd name="connsiteX322" fmla="*/ 2355016 w 3024845"/>
                  <a:gd name="connsiteY322" fmla="*/ 255089 h 834218"/>
                  <a:gd name="connsiteX323" fmla="*/ 2427977 w 3024845"/>
                  <a:gd name="connsiteY323" fmla="*/ 255089 h 834218"/>
                  <a:gd name="connsiteX324" fmla="*/ 2427977 w 3024845"/>
                  <a:gd name="connsiteY324" fmla="*/ 263737 h 834218"/>
                  <a:gd name="connsiteX325" fmla="*/ 2438110 w 3024845"/>
                  <a:gd name="connsiteY325" fmla="*/ 263737 h 834218"/>
                  <a:gd name="connsiteX326" fmla="*/ 2438110 w 3024845"/>
                  <a:gd name="connsiteY326" fmla="*/ 378311 h 834218"/>
                  <a:gd name="connsiteX327" fmla="*/ 2460404 w 3024845"/>
                  <a:gd name="connsiteY327" fmla="*/ 378311 h 834218"/>
                  <a:gd name="connsiteX328" fmla="*/ 2460404 w 3024845"/>
                  <a:gd name="connsiteY328" fmla="*/ 311296 h 834218"/>
                  <a:gd name="connsiteX329" fmla="*/ 2486751 w 3024845"/>
                  <a:gd name="connsiteY329" fmla="*/ 311296 h 834218"/>
                  <a:gd name="connsiteX330" fmla="*/ 2490804 w 3024845"/>
                  <a:gd name="connsiteY330" fmla="*/ 306972 h 834218"/>
                  <a:gd name="connsiteX331" fmla="*/ 2498911 w 3024845"/>
                  <a:gd name="connsiteY331" fmla="*/ 306972 h 834218"/>
                  <a:gd name="connsiteX332" fmla="*/ 2502964 w 3024845"/>
                  <a:gd name="connsiteY332" fmla="*/ 311296 h 834218"/>
                  <a:gd name="connsiteX333" fmla="*/ 2525258 w 3024845"/>
                  <a:gd name="connsiteY333" fmla="*/ 311296 h 834218"/>
                  <a:gd name="connsiteX334" fmla="*/ 2525258 w 3024845"/>
                  <a:gd name="connsiteY334" fmla="*/ 194560 h 834218"/>
                  <a:gd name="connsiteX335" fmla="*/ 2582005 w 3024845"/>
                  <a:gd name="connsiteY335" fmla="*/ 183751 h 834218"/>
                  <a:gd name="connsiteX336" fmla="*/ 2582005 w 3024845"/>
                  <a:gd name="connsiteY336" fmla="*/ 184832 h 834218"/>
                  <a:gd name="connsiteX337" fmla="*/ 2582005 w 3024845"/>
                  <a:gd name="connsiteY337" fmla="*/ 192398 h 834218"/>
                  <a:gd name="connsiteX338" fmla="*/ 2608352 w 3024845"/>
                  <a:gd name="connsiteY338" fmla="*/ 192398 h 834218"/>
                  <a:gd name="connsiteX339" fmla="*/ 2608352 w 3024845"/>
                  <a:gd name="connsiteY339" fmla="*/ 447488 h 834218"/>
                  <a:gd name="connsiteX340" fmla="*/ 2630646 w 3024845"/>
                  <a:gd name="connsiteY340" fmla="*/ 447488 h 834218"/>
                  <a:gd name="connsiteX341" fmla="*/ 2630646 w 3024845"/>
                  <a:gd name="connsiteY341" fmla="*/ 443164 h 834218"/>
                  <a:gd name="connsiteX342" fmla="*/ 2642806 w 3024845"/>
                  <a:gd name="connsiteY342" fmla="*/ 443164 h 834218"/>
                  <a:gd name="connsiteX343" fmla="*/ 2642806 w 3024845"/>
                  <a:gd name="connsiteY343" fmla="*/ 447488 h 834218"/>
                  <a:gd name="connsiteX344" fmla="*/ 2667126 w 3024845"/>
                  <a:gd name="connsiteY344" fmla="*/ 447488 h 834218"/>
                  <a:gd name="connsiteX345" fmla="*/ 2667126 w 3024845"/>
                  <a:gd name="connsiteY345" fmla="*/ 434517 h 834218"/>
                  <a:gd name="connsiteX346" fmla="*/ 2695500 w 3024845"/>
                  <a:gd name="connsiteY346" fmla="*/ 434517 h 834218"/>
                  <a:gd name="connsiteX347" fmla="*/ 2707660 w 3024845"/>
                  <a:gd name="connsiteY347" fmla="*/ 430193 h 834218"/>
                  <a:gd name="connsiteX348" fmla="*/ 2727927 w 3024845"/>
                  <a:gd name="connsiteY348" fmla="*/ 434517 h 834218"/>
                  <a:gd name="connsiteX349" fmla="*/ 2727927 w 3024845"/>
                  <a:gd name="connsiteY349" fmla="*/ 417223 h 834218"/>
                  <a:gd name="connsiteX350" fmla="*/ 2736034 w 3024845"/>
                  <a:gd name="connsiteY350" fmla="*/ 417223 h 834218"/>
                  <a:gd name="connsiteX351" fmla="*/ 2736034 w 3024845"/>
                  <a:gd name="connsiteY351" fmla="*/ 404252 h 834218"/>
                  <a:gd name="connsiteX352" fmla="*/ 2792781 w 3024845"/>
                  <a:gd name="connsiteY352" fmla="*/ 404252 h 834218"/>
                  <a:gd name="connsiteX353" fmla="*/ 2792781 w 3024845"/>
                  <a:gd name="connsiteY353" fmla="*/ 373987 h 834218"/>
                  <a:gd name="connsiteX354" fmla="*/ 2811021 w 3024845"/>
                  <a:gd name="connsiteY354" fmla="*/ 373987 h 834218"/>
                  <a:gd name="connsiteX355" fmla="*/ 2811021 w 3024845"/>
                  <a:gd name="connsiteY355" fmla="*/ 367502 h 834218"/>
                  <a:gd name="connsiteX356" fmla="*/ 2823181 w 3024845"/>
                  <a:gd name="connsiteY356" fmla="*/ 367502 h 834218"/>
                  <a:gd name="connsiteX357" fmla="*/ 2823181 w 3024845"/>
                  <a:gd name="connsiteY357" fmla="*/ 373987 h 834218"/>
                  <a:gd name="connsiteX358" fmla="*/ 2839395 w 3024845"/>
                  <a:gd name="connsiteY358" fmla="*/ 373987 h 834218"/>
                  <a:gd name="connsiteX359" fmla="*/ 2839395 w 3024845"/>
                  <a:gd name="connsiteY359" fmla="*/ 423708 h 834218"/>
                  <a:gd name="connsiteX360" fmla="*/ 2871822 w 3024845"/>
                  <a:gd name="connsiteY360" fmla="*/ 423708 h 834218"/>
                  <a:gd name="connsiteX361" fmla="*/ 2871822 w 3024845"/>
                  <a:gd name="connsiteY361" fmla="*/ 397767 h 834218"/>
                  <a:gd name="connsiteX362" fmla="*/ 2910329 w 3024845"/>
                  <a:gd name="connsiteY362" fmla="*/ 397767 h 834218"/>
                  <a:gd name="connsiteX363" fmla="*/ 2910329 w 3024845"/>
                  <a:gd name="connsiteY363" fmla="*/ 367502 h 834218"/>
                  <a:gd name="connsiteX364" fmla="*/ 2958970 w 3024845"/>
                  <a:gd name="connsiteY364" fmla="*/ 367502 h 834218"/>
                  <a:gd name="connsiteX365" fmla="*/ 2958970 w 3024845"/>
                  <a:gd name="connsiteY365" fmla="*/ 478658 h 834218"/>
                  <a:gd name="connsiteX366" fmla="*/ 2958970 w 3024845"/>
                  <a:gd name="connsiteY366" fmla="*/ 492437 h 834218"/>
                  <a:gd name="connsiteX367" fmla="*/ 3024845 w 3024845"/>
                  <a:gd name="connsiteY367" fmla="*/ 492437 h 834218"/>
                  <a:gd name="connsiteX368" fmla="*/ 3024845 w 3024845"/>
                  <a:gd name="connsiteY368" fmla="*/ 834218 h 834218"/>
                  <a:gd name="connsiteX369" fmla="*/ 2054 w 3024845"/>
                  <a:gd name="connsiteY369" fmla="*/ 831885 h 834218"/>
                  <a:gd name="connsiteX370" fmla="*/ 0 w 3024845"/>
                  <a:gd name="connsiteY370" fmla="*/ 397767 h 834218"/>
                  <a:gd name="connsiteX371" fmla="*/ 20267 w 3024845"/>
                  <a:gd name="connsiteY371" fmla="*/ 397767 h 834218"/>
                  <a:gd name="connsiteX372" fmla="*/ 20774 w 3024845"/>
                  <a:gd name="connsiteY372" fmla="*/ 396686 h 834218"/>
                  <a:gd name="connsiteX373" fmla="*/ 24320 w 3024845"/>
                  <a:gd name="connsiteY373" fmla="*/ 389120 h 834218"/>
                  <a:gd name="connsiteX374" fmla="*/ 26094 w 3024845"/>
                  <a:gd name="connsiteY374" fmla="*/ 389390 h 834218"/>
                  <a:gd name="connsiteX375" fmla="*/ 38507 w 3024845"/>
                  <a:gd name="connsiteY375" fmla="*/ 391281 h 834218"/>
                  <a:gd name="connsiteX376" fmla="*/ 39014 w 3024845"/>
                  <a:gd name="connsiteY376" fmla="*/ 392633 h 834218"/>
                  <a:gd name="connsiteX377" fmla="*/ 42560 w 3024845"/>
                  <a:gd name="connsiteY377" fmla="*/ 402090 h 834218"/>
                  <a:gd name="connsiteX378" fmla="*/ 68907 w 3024845"/>
                  <a:gd name="connsiteY378" fmla="*/ 404252 h 834218"/>
                  <a:gd name="connsiteX379" fmla="*/ 68907 w 3024845"/>
                  <a:gd name="connsiteY379" fmla="*/ 281031 h 834218"/>
                  <a:gd name="connsiteX380" fmla="*/ 70934 w 3024845"/>
                  <a:gd name="connsiteY380" fmla="*/ 281031 h 834218"/>
                  <a:gd name="connsiteX381" fmla="*/ 85121 w 3024845"/>
                  <a:gd name="connsiteY381" fmla="*/ 281031 h 834218"/>
                  <a:gd name="connsiteX382" fmla="*/ 85121 w 3024845"/>
                  <a:gd name="connsiteY382" fmla="*/ 144839 h 834218"/>
                  <a:gd name="connsiteX383" fmla="*/ 86894 w 3024845"/>
                  <a:gd name="connsiteY383" fmla="*/ 144839 h 834218"/>
                  <a:gd name="connsiteX384" fmla="*/ 99308 w 3024845"/>
                  <a:gd name="connsiteY384" fmla="*/ 144839 h 834218"/>
                  <a:gd name="connsiteX385" fmla="*/ 99308 w 3024845"/>
                  <a:gd name="connsiteY385" fmla="*/ 30265 h 834218"/>
                  <a:gd name="connsiteX386" fmla="*/ 103361 w 3024845"/>
                  <a:gd name="connsiteY386" fmla="*/ 2161 h 834218"/>
                  <a:gd name="connsiteX0" fmla="*/ 99308 w 3024845"/>
                  <a:gd name="connsiteY0" fmla="*/ 36988 h 840941"/>
                  <a:gd name="connsiteX1" fmla="*/ 200642 w 3024845"/>
                  <a:gd name="connsiteY1" fmla="*/ 6723 h 840941"/>
                  <a:gd name="connsiteX2" fmla="*/ 220909 w 3024845"/>
                  <a:gd name="connsiteY2" fmla="*/ 151562 h 840941"/>
                  <a:gd name="connsiteX3" fmla="*/ 223189 w 3024845"/>
                  <a:gd name="connsiteY3" fmla="*/ 151562 h 840941"/>
                  <a:gd name="connsiteX4" fmla="*/ 239150 w 3024845"/>
                  <a:gd name="connsiteY4" fmla="*/ 151562 h 840941"/>
                  <a:gd name="connsiteX5" fmla="*/ 239150 w 3024845"/>
                  <a:gd name="connsiteY5" fmla="*/ 292077 h 840941"/>
                  <a:gd name="connsiteX6" fmla="*/ 240670 w 3024845"/>
                  <a:gd name="connsiteY6" fmla="*/ 291807 h 840941"/>
                  <a:gd name="connsiteX7" fmla="*/ 251310 w 3024845"/>
                  <a:gd name="connsiteY7" fmla="*/ 289916 h 840941"/>
                  <a:gd name="connsiteX8" fmla="*/ 249283 w 3024845"/>
                  <a:gd name="connsiteY8" fmla="*/ 378548 h 840941"/>
                  <a:gd name="connsiteX9" fmla="*/ 250803 w 3024845"/>
                  <a:gd name="connsiteY9" fmla="*/ 378819 h 840941"/>
                  <a:gd name="connsiteX10" fmla="*/ 261443 w 3024845"/>
                  <a:gd name="connsiteY10" fmla="*/ 380710 h 840941"/>
                  <a:gd name="connsiteX11" fmla="*/ 261696 w 3024845"/>
                  <a:gd name="connsiteY11" fmla="*/ 381521 h 840941"/>
                  <a:gd name="connsiteX12" fmla="*/ 263470 w 3024845"/>
                  <a:gd name="connsiteY12" fmla="*/ 387196 h 840941"/>
                  <a:gd name="connsiteX13" fmla="*/ 264230 w 3024845"/>
                  <a:gd name="connsiteY13" fmla="*/ 384764 h 840941"/>
                  <a:gd name="connsiteX14" fmla="*/ 269550 w 3024845"/>
                  <a:gd name="connsiteY14" fmla="*/ 367740 h 840941"/>
                  <a:gd name="connsiteX15" fmla="*/ 271323 w 3024845"/>
                  <a:gd name="connsiteY15" fmla="*/ 367740 h 840941"/>
                  <a:gd name="connsiteX16" fmla="*/ 283737 w 3024845"/>
                  <a:gd name="connsiteY16" fmla="*/ 367740 h 840941"/>
                  <a:gd name="connsiteX17" fmla="*/ 283737 w 3024845"/>
                  <a:gd name="connsiteY17" fmla="*/ 400166 h 840941"/>
                  <a:gd name="connsiteX18" fmla="*/ 284750 w 3024845"/>
                  <a:gd name="connsiteY18" fmla="*/ 400707 h 840941"/>
                  <a:gd name="connsiteX19" fmla="*/ 291844 w 3024845"/>
                  <a:gd name="connsiteY19" fmla="*/ 404490 h 840941"/>
                  <a:gd name="connsiteX20" fmla="*/ 291844 w 3024845"/>
                  <a:gd name="connsiteY20" fmla="*/ 405841 h 840941"/>
                  <a:gd name="connsiteX21" fmla="*/ 291844 w 3024845"/>
                  <a:gd name="connsiteY21" fmla="*/ 415299 h 840941"/>
                  <a:gd name="connsiteX22" fmla="*/ 336431 w 3024845"/>
                  <a:gd name="connsiteY22" fmla="*/ 415299 h 840941"/>
                  <a:gd name="connsiteX23" fmla="*/ 336431 w 3024845"/>
                  <a:gd name="connsiteY23" fmla="*/ 416380 h 840941"/>
                  <a:gd name="connsiteX24" fmla="*/ 336431 w 3024845"/>
                  <a:gd name="connsiteY24" fmla="*/ 423946 h 840941"/>
                  <a:gd name="connsiteX25" fmla="*/ 338457 w 3024845"/>
                  <a:gd name="connsiteY25" fmla="*/ 423946 h 840941"/>
                  <a:gd name="connsiteX26" fmla="*/ 352644 w 3024845"/>
                  <a:gd name="connsiteY26" fmla="*/ 423946 h 840941"/>
                  <a:gd name="connsiteX27" fmla="*/ 352644 w 3024845"/>
                  <a:gd name="connsiteY27" fmla="*/ 393681 h 840941"/>
                  <a:gd name="connsiteX28" fmla="*/ 397231 w 3024845"/>
                  <a:gd name="connsiteY28" fmla="*/ 393681 h 840941"/>
                  <a:gd name="connsiteX29" fmla="*/ 397231 w 3024845"/>
                  <a:gd name="connsiteY29" fmla="*/ 392330 h 840941"/>
                  <a:gd name="connsiteX30" fmla="*/ 397231 w 3024845"/>
                  <a:gd name="connsiteY30" fmla="*/ 382872 h 840941"/>
                  <a:gd name="connsiteX31" fmla="*/ 398245 w 3024845"/>
                  <a:gd name="connsiteY31" fmla="*/ 382872 h 840941"/>
                  <a:gd name="connsiteX32" fmla="*/ 405338 w 3024845"/>
                  <a:gd name="connsiteY32" fmla="*/ 382872 h 840941"/>
                  <a:gd name="connsiteX33" fmla="*/ 405338 w 3024845"/>
                  <a:gd name="connsiteY33" fmla="*/ 380981 h 840941"/>
                  <a:gd name="connsiteX34" fmla="*/ 405338 w 3024845"/>
                  <a:gd name="connsiteY34" fmla="*/ 367740 h 840941"/>
                  <a:gd name="connsiteX35" fmla="*/ 406098 w 3024845"/>
                  <a:gd name="connsiteY35" fmla="*/ 367740 h 840941"/>
                  <a:gd name="connsiteX36" fmla="*/ 411418 w 3024845"/>
                  <a:gd name="connsiteY36" fmla="*/ 367740 h 840941"/>
                  <a:gd name="connsiteX37" fmla="*/ 411418 w 3024845"/>
                  <a:gd name="connsiteY37" fmla="*/ 366659 h 840941"/>
                  <a:gd name="connsiteX38" fmla="*/ 411418 w 3024845"/>
                  <a:gd name="connsiteY38" fmla="*/ 359092 h 840941"/>
                  <a:gd name="connsiteX39" fmla="*/ 413445 w 3024845"/>
                  <a:gd name="connsiteY39" fmla="*/ 359092 h 840941"/>
                  <a:gd name="connsiteX40" fmla="*/ 427632 w 3024845"/>
                  <a:gd name="connsiteY40" fmla="*/ 359092 h 840941"/>
                  <a:gd name="connsiteX41" fmla="*/ 427632 w 3024845"/>
                  <a:gd name="connsiteY41" fmla="*/ 360173 h 840941"/>
                  <a:gd name="connsiteX42" fmla="*/ 427632 w 3024845"/>
                  <a:gd name="connsiteY42" fmla="*/ 367740 h 840941"/>
                  <a:gd name="connsiteX43" fmla="*/ 449925 w 3024845"/>
                  <a:gd name="connsiteY43" fmla="*/ 367740 h 840941"/>
                  <a:gd name="connsiteX44" fmla="*/ 449925 w 3024845"/>
                  <a:gd name="connsiteY44" fmla="*/ 365848 h 840941"/>
                  <a:gd name="connsiteX45" fmla="*/ 449925 w 3024845"/>
                  <a:gd name="connsiteY45" fmla="*/ 352607 h 840941"/>
                  <a:gd name="connsiteX46" fmla="*/ 451699 w 3024845"/>
                  <a:gd name="connsiteY46" fmla="*/ 352607 h 840941"/>
                  <a:gd name="connsiteX47" fmla="*/ 464112 w 3024845"/>
                  <a:gd name="connsiteY47" fmla="*/ 352607 h 840941"/>
                  <a:gd name="connsiteX48" fmla="*/ 464112 w 3024845"/>
                  <a:gd name="connsiteY48" fmla="*/ 376387 h 840941"/>
                  <a:gd name="connsiteX49" fmla="*/ 465126 w 3024845"/>
                  <a:gd name="connsiteY49" fmla="*/ 376387 h 840941"/>
                  <a:gd name="connsiteX50" fmla="*/ 472219 w 3024845"/>
                  <a:gd name="connsiteY50" fmla="*/ 376387 h 840941"/>
                  <a:gd name="connsiteX51" fmla="*/ 472219 w 3024845"/>
                  <a:gd name="connsiteY51" fmla="*/ 375306 h 840941"/>
                  <a:gd name="connsiteX52" fmla="*/ 472219 w 3024845"/>
                  <a:gd name="connsiteY52" fmla="*/ 367740 h 840941"/>
                  <a:gd name="connsiteX53" fmla="*/ 473992 w 3024845"/>
                  <a:gd name="connsiteY53" fmla="*/ 367740 h 840941"/>
                  <a:gd name="connsiteX54" fmla="*/ 486406 w 3024845"/>
                  <a:gd name="connsiteY54" fmla="*/ 367740 h 840941"/>
                  <a:gd name="connsiteX55" fmla="*/ 486406 w 3024845"/>
                  <a:gd name="connsiteY55" fmla="*/ 393681 h 840941"/>
                  <a:gd name="connsiteX56" fmla="*/ 488433 w 3024845"/>
                  <a:gd name="connsiteY56" fmla="*/ 393681 h 840941"/>
                  <a:gd name="connsiteX57" fmla="*/ 502619 w 3024845"/>
                  <a:gd name="connsiteY57" fmla="*/ 393681 h 840941"/>
                  <a:gd name="connsiteX58" fmla="*/ 502619 w 3024845"/>
                  <a:gd name="connsiteY58" fmla="*/ 395302 h 840941"/>
                  <a:gd name="connsiteX59" fmla="*/ 502619 w 3024845"/>
                  <a:gd name="connsiteY59" fmla="*/ 406652 h 840941"/>
                  <a:gd name="connsiteX60" fmla="*/ 503379 w 3024845"/>
                  <a:gd name="connsiteY60" fmla="*/ 406652 h 840941"/>
                  <a:gd name="connsiteX61" fmla="*/ 508700 w 3024845"/>
                  <a:gd name="connsiteY61" fmla="*/ 406652 h 840941"/>
                  <a:gd name="connsiteX62" fmla="*/ 508700 w 3024845"/>
                  <a:gd name="connsiteY62" fmla="*/ 405841 h 840941"/>
                  <a:gd name="connsiteX63" fmla="*/ 508700 w 3024845"/>
                  <a:gd name="connsiteY63" fmla="*/ 400166 h 840941"/>
                  <a:gd name="connsiteX64" fmla="*/ 539100 w 3024845"/>
                  <a:gd name="connsiteY64" fmla="*/ 400166 h 840941"/>
                  <a:gd name="connsiteX65" fmla="*/ 539100 w 3024845"/>
                  <a:gd name="connsiteY65" fmla="*/ 423946 h 840941"/>
                  <a:gd name="connsiteX66" fmla="*/ 540113 w 3024845"/>
                  <a:gd name="connsiteY66" fmla="*/ 423946 h 840941"/>
                  <a:gd name="connsiteX67" fmla="*/ 547207 w 3024845"/>
                  <a:gd name="connsiteY67" fmla="*/ 423946 h 840941"/>
                  <a:gd name="connsiteX68" fmla="*/ 547207 w 3024845"/>
                  <a:gd name="connsiteY68" fmla="*/ 425027 h 840941"/>
                  <a:gd name="connsiteX69" fmla="*/ 547207 w 3024845"/>
                  <a:gd name="connsiteY69" fmla="*/ 432593 h 840941"/>
                  <a:gd name="connsiteX70" fmla="*/ 547967 w 3024845"/>
                  <a:gd name="connsiteY70" fmla="*/ 432593 h 840941"/>
                  <a:gd name="connsiteX71" fmla="*/ 553287 w 3024845"/>
                  <a:gd name="connsiteY71" fmla="*/ 432593 h 840941"/>
                  <a:gd name="connsiteX72" fmla="*/ 553287 w 3024845"/>
                  <a:gd name="connsiteY72" fmla="*/ 430431 h 840941"/>
                  <a:gd name="connsiteX73" fmla="*/ 553287 w 3024845"/>
                  <a:gd name="connsiteY73" fmla="*/ 415299 h 840941"/>
                  <a:gd name="connsiteX74" fmla="*/ 554300 w 3024845"/>
                  <a:gd name="connsiteY74" fmla="*/ 415299 h 840941"/>
                  <a:gd name="connsiteX75" fmla="*/ 561394 w 3024845"/>
                  <a:gd name="connsiteY75" fmla="*/ 415299 h 840941"/>
                  <a:gd name="connsiteX76" fmla="*/ 561394 w 3024845"/>
                  <a:gd name="connsiteY76" fmla="*/ 416380 h 840941"/>
                  <a:gd name="connsiteX77" fmla="*/ 561394 w 3024845"/>
                  <a:gd name="connsiteY77" fmla="*/ 423946 h 840941"/>
                  <a:gd name="connsiteX78" fmla="*/ 566714 w 3024845"/>
                  <a:gd name="connsiteY78" fmla="*/ 421953 h 840941"/>
                  <a:gd name="connsiteX79" fmla="*/ 567474 w 3024845"/>
                  <a:gd name="connsiteY79" fmla="*/ 420973 h 840941"/>
                  <a:gd name="connsiteX80" fmla="*/ 567474 w 3024845"/>
                  <a:gd name="connsiteY80" fmla="*/ 415299 h 840941"/>
                  <a:gd name="connsiteX81" fmla="*/ 605981 w 3024845"/>
                  <a:gd name="connsiteY81" fmla="*/ 415299 h 840941"/>
                  <a:gd name="connsiteX82" fmla="*/ 605981 w 3024845"/>
                  <a:gd name="connsiteY82" fmla="*/ 439078 h 840941"/>
                  <a:gd name="connsiteX83" fmla="*/ 608007 w 3024845"/>
                  <a:gd name="connsiteY83" fmla="*/ 439078 h 840941"/>
                  <a:gd name="connsiteX84" fmla="*/ 622194 w 3024845"/>
                  <a:gd name="connsiteY84" fmla="*/ 439078 h 840941"/>
                  <a:gd name="connsiteX85" fmla="*/ 622194 w 3024845"/>
                  <a:gd name="connsiteY85" fmla="*/ 440159 h 840941"/>
                  <a:gd name="connsiteX86" fmla="*/ 622194 w 3024845"/>
                  <a:gd name="connsiteY86" fmla="*/ 447725 h 840941"/>
                  <a:gd name="connsiteX87" fmla="*/ 623968 w 3024845"/>
                  <a:gd name="connsiteY87" fmla="*/ 447725 h 840941"/>
                  <a:gd name="connsiteX88" fmla="*/ 636381 w 3024845"/>
                  <a:gd name="connsiteY88" fmla="*/ 447725 h 840941"/>
                  <a:gd name="connsiteX89" fmla="*/ 636381 w 3024845"/>
                  <a:gd name="connsiteY89" fmla="*/ 423946 h 840941"/>
                  <a:gd name="connsiteX90" fmla="*/ 637394 w 3024845"/>
                  <a:gd name="connsiteY90" fmla="*/ 423946 h 840941"/>
                  <a:gd name="connsiteX91" fmla="*/ 644488 w 3024845"/>
                  <a:gd name="connsiteY91" fmla="*/ 423946 h 840941"/>
                  <a:gd name="connsiteX92" fmla="*/ 644488 w 3024845"/>
                  <a:gd name="connsiteY92" fmla="*/ 391519 h 840941"/>
                  <a:gd name="connsiteX93" fmla="*/ 645501 w 3024845"/>
                  <a:gd name="connsiteY93" fmla="*/ 391519 h 840941"/>
                  <a:gd name="connsiteX94" fmla="*/ 652595 w 3024845"/>
                  <a:gd name="connsiteY94" fmla="*/ 391519 h 840941"/>
                  <a:gd name="connsiteX95" fmla="*/ 652595 w 3024845"/>
                  <a:gd name="connsiteY95" fmla="*/ 389628 h 840941"/>
                  <a:gd name="connsiteX96" fmla="*/ 652595 w 3024845"/>
                  <a:gd name="connsiteY96" fmla="*/ 376387 h 840941"/>
                  <a:gd name="connsiteX97" fmla="*/ 651328 w 3024845"/>
                  <a:gd name="connsiteY97" fmla="*/ 374765 h 840941"/>
                  <a:gd name="connsiteX98" fmla="*/ 656648 w 3024845"/>
                  <a:gd name="connsiteY98" fmla="*/ 363416 h 840941"/>
                  <a:gd name="connsiteX99" fmla="*/ 664755 w 3024845"/>
                  <a:gd name="connsiteY99" fmla="*/ 391519 h 840941"/>
                  <a:gd name="connsiteX100" fmla="*/ 665515 w 3024845"/>
                  <a:gd name="connsiteY100" fmla="*/ 391519 h 840941"/>
                  <a:gd name="connsiteX101" fmla="*/ 670835 w 3024845"/>
                  <a:gd name="connsiteY101" fmla="*/ 391519 h 840941"/>
                  <a:gd name="connsiteX102" fmla="*/ 670835 w 3024845"/>
                  <a:gd name="connsiteY102" fmla="*/ 285592 h 840941"/>
                  <a:gd name="connsiteX103" fmla="*/ 672355 w 3024845"/>
                  <a:gd name="connsiteY103" fmla="*/ 285592 h 840941"/>
                  <a:gd name="connsiteX104" fmla="*/ 682995 w 3024845"/>
                  <a:gd name="connsiteY104" fmla="*/ 285592 h 840941"/>
                  <a:gd name="connsiteX105" fmla="*/ 682995 w 3024845"/>
                  <a:gd name="connsiteY105" fmla="*/ 238033 h 840941"/>
                  <a:gd name="connsiteX106" fmla="*/ 709342 w 3024845"/>
                  <a:gd name="connsiteY106" fmla="*/ 238033 h 840941"/>
                  <a:gd name="connsiteX107" fmla="*/ 709342 w 3024845"/>
                  <a:gd name="connsiteY107" fmla="*/ 216415 h 840941"/>
                  <a:gd name="connsiteX108" fmla="*/ 743796 w 3024845"/>
                  <a:gd name="connsiteY108" fmla="*/ 216415 h 840941"/>
                  <a:gd name="connsiteX109" fmla="*/ 743796 w 3024845"/>
                  <a:gd name="connsiteY109" fmla="*/ 218847 h 840941"/>
                  <a:gd name="connsiteX110" fmla="*/ 743796 w 3024845"/>
                  <a:gd name="connsiteY110" fmla="*/ 235871 h 840941"/>
                  <a:gd name="connsiteX111" fmla="*/ 746076 w 3024845"/>
                  <a:gd name="connsiteY111" fmla="*/ 235871 h 840941"/>
                  <a:gd name="connsiteX112" fmla="*/ 762036 w 3024845"/>
                  <a:gd name="connsiteY112" fmla="*/ 235871 h 840941"/>
                  <a:gd name="connsiteX113" fmla="*/ 762036 w 3024845"/>
                  <a:gd name="connsiteY113" fmla="*/ 283430 h 840941"/>
                  <a:gd name="connsiteX114" fmla="*/ 763049 w 3024845"/>
                  <a:gd name="connsiteY114" fmla="*/ 283430 h 840941"/>
                  <a:gd name="connsiteX115" fmla="*/ 770143 w 3024845"/>
                  <a:gd name="connsiteY115" fmla="*/ 283430 h 840941"/>
                  <a:gd name="connsiteX116" fmla="*/ 784330 w 3024845"/>
                  <a:gd name="connsiteY116" fmla="*/ 287754 h 840941"/>
                  <a:gd name="connsiteX117" fmla="*/ 784330 w 3024845"/>
                  <a:gd name="connsiteY117" fmla="*/ 326666 h 840941"/>
                  <a:gd name="connsiteX118" fmla="*/ 785343 w 3024845"/>
                  <a:gd name="connsiteY118" fmla="*/ 326666 h 840941"/>
                  <a:gd name="connsiteX119" fmla="*/ 792436 w 3024845"/>
                  <a:gd name="connsiteY119" fmla="*/ 326666 h 840941"/>
                  <a:gd name="connsiteX120" fmla="*/ 792436 w 3024845"/>
                  <a:gd name="connsiteY120" fmla="*/ 328287 h 840941"/>
                  <a:gd name="connsiteX121" fmla="*/ 792436 w 3024845"/>
                  <a:gd name="connsiteY121" fmla="*/ 339636 h 840941"/>
                  <a:gd name="connsiteX122" fmla="*/ 794463 w 3024845"/>
                  <a:gd name="connsiteY122" fmla="*/ 339636 h 840941"/>
                  <a:gd name="connsiteX123" fmla="*/ 808650 w 3024845"/>
                  <a:gd name="connsiteY123" fmla="*/ 339636 h 840941"/>
                  <a:gd name="connsiteX124" fmla="*/ 814730 w 3024845"/>
                  <a:gd name="connsiteY124" fmla="*/ 346122 h 840941"/>
                  <a:gd name="connsiteX125" fmla="*/ 814730 w 3024845"/>
                  <a:gd name="connsiteY125" fmla="*/ 367740 h 840941"/>
                  <a:gd name="connsiteX126" fmla="*/ 817010 w 3024845"/>
                  <a:gd name="connsiteY126" fmla="*/ 367740 h 840941"/>
                  <a:gd name="connsiteX127" fmla="*/ 832970 w 3024845"/>
                  <a:gd name="connsiteY127" fmla="*/ 367740 h 840941"/>
                  <a:gd name="connsiteX128" fmla="*/ 832970 w 3024845"/>
                  <a:gd name="connsiteY128" fmla="*/ 368820 h 840941"/>
                  <a:gd name="connsiteX129" fmla="*/ 832970 w 3024845"/>
                  <a:gd name="connsiteY129" fmla="*/ 376387 h 840941"/>
                  <a:gd name="connsiteX130" fmla="*/ 834237 w 3024845"/>
                  <a:gd name="connsiteY130" fmla="*/ 376387 h 840941"/>
                  <a:gd name="connsiteX131" fmla="*/ 843104 w 3024845"/>
                  <a:gd name="connsiteY131" fmla="*/ 376387 h 840941"/>
                  <a:gd name="connsiteX132" fmla="*/ 843104 w 3024845"/>
                  <a:gd name="connsiteY132" fmla="*/ 378548 h 840941"/>
                  <a:gd name="connsiteX133" fmla="*/ 843104 w 3024845"/>
                  <a:gd name="connsiteY133" fmla="*/ 393681 h 840941"/>
                  <a:gd name="connsiteX134" fmla="*/ 847157 w 3024845"/>
                  <a:gd name="connsiteY134" fmla="*/ 391789 h 840941"/>
                  <a:gd name="connsiteX135" fmla="*/ 847157 w 3024845"/>
                  <a:gd name="connsiteY135" fmla="*/ 378548 h 840941"/>
                  <a:gd name="connsiteX136" fmla="*/ 848170 w 3024845"/>
                  <a:gd name="connsiteY136" fmla="*/ 378548 h 840941"/>
                  <a:gd name="connsiteX137" fmla="*/ 855264 w 3024845"/>
                  <a:gd name="connsiteY137" fmla="*/ 378548 h 840941"/>
                  <a:gd name="connsiteX138" fmla="*/ 855264 w 3024845"/>
                  <a:gd name="connsiteY138" fmla="*/ 380170 h 840941"/>
                  <a:gd name="connsiteX139" fmla="*/ 855264 w 3024845"/>
                  <a:gd name="connsiteY139" fmla="*/ 391519 h 840941"/>
                  <a:gd name="connsiteX140" fmla="*/ 856024 w 3024845"/>
                  <a:gd name="connsiteY140" fmla="*/ 391519 h 840941"/>
                  <a:gd name="connsiteX141" fmla="*/ 861344 w 3024845"/>
                  <a:gd name="connsiteY141" fmla="*/ 391519 h 840941"/>
                  <a:gd name="connsiteX142" fmla="*/ 909984 w 3024845"/>
                  <a:gd name="connsiteY142" fmla="*/ 387196 h 840941"/>
                  <a:gd name="connsiteX143" fmla="*/ 909984 w 3024845"/>
                  <a:gd name="connsiteY143" fmla="*/ 388547 h 840941"/>
                  <a:gd name="connsiteX144" fmla="*/ 909984 w 3024845"/>
                  <a:gd name="connsiteY144" fmla="*/ 398004 h 840941"/>
                  <a:gd name="connsiteX145" fmla="*/ 910744 w 3024845"/>
                  <a:gd name="connsiteY145" fmla="*/ 398004 h 840941"/>
                  <a:gd name="connsiteX146" fmla="*/ 916065 w 3024845"/>
                  <a:gd name="connsiteY146" fmla="*/ 398004 h 840941"/>
                  <a:gd name="connsiteX147" fmla="*/ 916065 w 3024845"/>
                  <a:gd name="connsiteY147" fmla="*/ 400166 h 840941"/>
                  <a:gd name="connsiteX148" fmla="*/ 916065 w 3024845"/>
                  <a:gd name="connsiteY148" fmla="*/ 415299 h 840941"/>
                  <a:gd name="connsiteX149" fmla="*/ 918091 w 3024845"/>
                  <a:gd name="connsiteY149" fmla="*/ 413948 h 840941"/>
                  <a:gd name="connsiteX150" fmla="*/ 932278 w 3024845"/>
                  <a:gd name="connsiteY150" fmla="*/ 404490 h 840941"/>
                  <a:gd name="connsiteX151" fmla="*/ 938358 w 3024845"/>
                  <a:gd name="connsiteY151" fmla="*/ 363416 h 840941"/>
                  <a:gd name="connsiteX152" fmla="*/ 939118 w 3024845"/>
                  <a:gd name="connsiteY152" fmla="*/ 363146 h 840941"/>
                  <a:gd name="connsiteX153" fmla="*/ 944438 w 3024845"/>
                  <a:gd name="connsiteY153" fmla="*/ 361254 h 840941"/>
                  <a:gd name="connsiteX154" fmla="*/ 946465 w 3024845"/>
                  <a:gd name="connsiteY154" fmla="*/ 292077 h 840941"/>
                  <a:gd name="connsiteX155" fmla="*/ 948492 w 3024845"/>
                  <a:gd name="connsiteY155" fmla="*/ 361254 h 840941"/>
                  <a:gd name="connsiteX156" fmla="*/ 949252 w 3024845"/>
                  <a:gd name="connsiteY156" fmla="*/ 361524 h 840941"/>
                  <a:gd name="connsiteX157" fmla="*/ 954572 w 3024845"/>
                  <a:gd name="connsiteY157" fmla="*/ 363416 h 840941"/>
                  <a:gd name="connsiteX158" fmla="*/ 954572 w 3024845"/>
                  <a:gd name="connsiteY158" fmla="*/ 276945 h 840941"/>
                  <a:gd name="connsiteX159" fmla="*/ 958625 w 3024845"/>
                  <a:gd name="connsiteY159" fmla="*/ 244518 h 840941"/>
                  <a:gd name="connsiteX160" fmla="*/ 997132 w 3024845"/>
                  <a:gd name="connsiteY160" fmla="*/ 244518 h 840941"/>
                  <a:gd name="connsiteX161" fmla="*/ 997132 w 3024845"/>
                  <a:gd name="connsiteY161" fmla="*/ 276945 h 840941"/>
                  <a:gd name="connsiteX162" fmla="*/ 997892 w 3024845"/>
                  <a:gd name="connsiteY162" fmla="*/ 276945 h 840941"/>
                  <a:gd name="connsiteX163" fmla="*/ 1003212 w 3024845"/>
                  <a:gd name="connsiteY163" fmla="*/ 276945 h 840941"/>
                  <a:gd name="connsiteX164" fmla="*/ 1003212 w 3024845"/>
                  <a:gd name="connsiteY164" fmla="*/ 194797 h 840941"/>
                  <a:gd name="connsiteX165" fmla="*/ 1004986 w 3024845"/>
                  <a:gd name="connsiteY165" fmla="*/ 194797 h 840941"/>
                  <a:gd name="connsiteX166" fmla="*/ 1017399 w 3024845"/>
                  <a:gd name="connsiteY166" fmla="*/ 194797 h 840941"/>
                  <a:gd name="connsiteX167" fmla="*/ 1017399 w 3024845"/>
                  <a:gd name="connsiteY167" fmla="*/ 192906 h 840941"/>
                  <a:gd name="connsiteX168" fmla="*/ 1017399 w 3024845"/>
                  <a:gd name="connsiteY168" fmla="*/ 179665 h 840941"/>
                  <a:gd name="connsiteX169" fmla="*/ 1039693 w 3024845"/>
                  <a:gd name="connsiteY169" fmla="*/ 179665 h 840941"/>
                  <a:gd name="connsiteX170" fmla="*/ 1039693 w 3024845"/>
                  <a:gd name="connsiteY170" fmla="*/ 178584 h 840941"/>
                  <a:gd name="connsiteX171" fmla="*/ 1039693 w 3024845"/>
                  <a:gd name="connsiteY171" fmla="*/ 171018 h 840941"/>
                  <a:gd name="connsiteX172" fmla="*/ 1041466 w 3024845"/>
                  <a:gd name="connsiteY172" fmla="*/ 171018 h 840941"/>
                  <a:gd name="connsiteX173" fmla="*/ 1053880 w 3024845"/>
                  <a:gd name="connsiteY173" fmla="*/ 171018 h 840941"/>
                  <a:gd name="connsiteX174" fmla="*/ 1053880 w 3024845"/>
                  <a:gd name="connsiteY174" fmla="*/ 172099 h 840941"/>
                  <a:gd name="connsiteX175" fmla="*/ 1053880 w 3024845"/>
                  <a:gd name="connsiteY175" fmla="*/ 179665 h 840941"/>
                  <a:gd name="connsiteX176" fmla="*/ 1054640 w 3024845"/>
                  <a:gd name="connsiteY176" fmla="*/ 179665 h 840941"/>
                  <a:gd name="connsiteX177" fmla="*/ 1059960 w 3024845"/>
                  <a:gd name="connsiteY177" fmla="*/ 179665 h 840941"/>
                  <a:gd name="connsiteX178" fmla="*/ 1070093 w 3024845"/>
                  <a:gd name="connsiteY178" fmla="*/ 175341 h 840941"/>
                  <a:gd name="connsiteX179" fmla="*/ 1074146 w 3024845"/>
                  <a:gd name="connsiteY179" fmla="*/ 178584 h 840941"/>
                  <a:gd name="connsiteX180" fmla="*/ 1074146 w 3024845"/>
                  <a:gd name="connsiteY180" fmla="*/ 171018 h 840941"/>
                  <a:gd name="connsiteX181" fmla="*/ 1076426 w 3024845"/>
                  <a:gd name="connsiteY181" fmla="*/ 171018 h 840941"/>
                  <a:gd name="connsiteX182" fmla="*/ 1092387 w 3024845"/>
                  <a:gd name="connsiteY182" fmla="*/ 171018 h 840941"/>
                  <a:gd name="connsiteX183" fmla="*/ 1092387 w 3024845"/>
                  <a:gd name="connsiteY183" fmla="*/ 172099 h 840941"/>
                  <a:gd name="connsiteX184" fmla="*/ 1092387 w 3024845"/>
                  <a:gd name="connsiteY184" fmla="*/ 179665 h 840941"/>
                  <a:gd name="connsiteX185" fmla="*/ 1122787 w 3024845"/>
                  <a:gd name="connsiteY185" fmla="*/ 179665 h 840941"/>
                  <a:gd name="connsiteX186" fmla="*/ 1122787 w 3024845"/>
                  <a:gd name="connsiteY186" fmla="*/ 181286 h 840941"/>
                  <a:gd name="connsiteX187" fmla="*/ 1122787 w 3024845"/>
                  <a:gd name="connsiteY187" fmla="*/ 192636 h 840941"/>
                  <a:gd name="connsiteX188" fmla="*/ 1149134 w 3024845"/>
                  <a:gd name="connsiteY188" fmla="*/ 192636 h 840941"/>
                  <a:gd name="connsiteX189" fmla="*/ 1149134 w 3024845"/>
                  <a:gd name="connsiteY189" fmla="*/ 222900 h 840941"/>
                  <a:gd name="connsiteX190" fmla="*/ 1149894 w 3024845"/>
                  <a:gd name="connsiteY190" fmla="*/ 222900 h 840941"/>
                  <a:gd name="connsiteX191" fmla="*/ 1155214 w 3024845"/>
                  <a:gd name="connsiteY191" fmla="*/ 222900 h 840941"/>
                  <a:gd name="connsiteX192" fmla="*/ 1155214 w 3024845"/>
                  <a:gd name="connsiteY192" fmla="*/ 223981 h 840941"/>
                  <a:gd name="connsiteX193" fmla="*/ 1155214 w 3024845"/>
                  <a:gd name="connsiteY193" fmla="*/ 231548 h 840941"/>
                  <a:gd name="connsiteX194" fmla="*/ 1159268 w 3024845"/>
                  <a:gd name="connsiteY194" fmla="*/ 261812 h 840941"/>
                  <a:gd name="connsiteX195" fmla="*/ 1160028 w 3024845"/>
                  <a:gd name="connsiteY195" fmla="*/ 261812 h 840941"/>
                  <a:gd name="connsiteX196" fmla="*/ 1165348 w 3024845"/>
                  <a:gd name="connsiteY196" fmla="*/ 261812 h 840941"/>
                  <a:gd name="connsiteX197" fmla="*/ 1165348 w 3024845"/>
                  <a:gd name="connsiteY197" fmla="*/ 262623 h 840941"/>
                  <a:gd name="connsiteX198" fmla="*/ 1165348 w 3024845"/>
                  <a:gd name="connsiteY198" fmla="*/ 268298 h 840941"/>
                  <a:gd name="connsiteX199" fmla="*/ 1166361 w 3024845"/>
                  <a:gd name="connsiteY199" fmla="*/ 268298 h 840941"/>
                  <a:gd name="connsiteX200" fmla="*/ 1173454 w 3024845"/>
                  <a:gd name="connsiteY200" fmla="*/ 268298 h 840941"/>
                  <a:gd name="connsiteX201" fmla="*/ 1173454 w 3024845"/>
                  <a:gd name="connsiteY201" fmla="*/ 298563 h 840941"/>
                  <a:gd name="connsiteX202" fmla="*/ 1175481 w 3024845"/>
                  <a:gd name="connsiteY202" fmla="*/ 298563 h 840941"/>
                  <a:gd name="connsiteX203" fmla="*/ 1189668 w 3024845"/>
                  <a:gd name="connsiteY203" fmla="*/ 298563 h 840941"/>
                  <a:gd name="connsiteX204" fmla="*/ 1189668 w 3024845"/>
                  <a:gd name="connsiteY204" fmla="*/ 322342 h 840941"/>
                  <a:gd name="connsiteX205" fmla="*/ 1191695 w 3024845"/>
                  <a:gd name="connsiteY205" fmla="*/ 323963 h 840941"/>
                  <a:gd name="connsiteX206" fmla="*/ 1191695 w 3024845"/>
                  <a:gd name="connsiteY206" fmla="*/ 335313 h 840941"/>
                  <a:gd name="connsiteX207" fmla="*/ 1192455 w 3024845"/>
                  <a:gd name="connsiteY207" fmla="*/ 335313 h 840941"/>
                  <a:gd name="connsiteX208" fmla="*/ 1197775 w 3024845"/>
                  <a:gd name="connsiteY208" fmla="*/ 335313 h 840941"/>
                  <a:gd name="connsiteX209" fmla="*/ 1197775 w 3024845"/>
                  <a:gd name="connsiteY209" fmla="*/ 359092 h 840941"/>
                  <a:gd name="connsiteX210" fmla="*/ 1199041 w 3024845"/>
                  <a:gd name="connsiteY210" fmla="*/ 359092 h 840941"/>
                  <a:gd name="connsiteX211" fmla="*/ 1207908 w 3024845"/>
                  <a:gd name="connsiteY211" fmla="*/ 359092 h 840941"/>
                  <a:gd name="connsiteX212" fmla="*/ 1209935 w 3024845"/>
                  <a:gd name="connsiteY212" fmla="*/ 363146 h 840941"/>
                  <a:gd name="connsiteX213" fmla="*/ 1209935 w 3024845"/>
                  <a:gd name="connsiteY213" fmla="*/ 376387 h 840941"/>
                  <a:gd name="connsiteX214" fmla="*/ 1211455 w 3024845"/>
                  <a:gd name="connsiteY214" fmla="*/ 374495 h 840941"/>
                  <a:gd name="connsiteX215" fmla="*/ 1222095 w 3024845"/>
                  <a:gd name="connsiteY215" fmla="*/ 361254 h 840941"/>
                  <a:gd name="connsiteX216" fmla="*/ 1250469 w 3024845"/>
                  <a:gd name="connsiteY216" fmla="*/ 361254 h 840941"/>
                  <a:gd name="connsiteX217" fmla="*/ 1250469 w 3024845"/>
                  <a:gd name="connsiteY217" fmla="*/ 447725 h 840941"/>
                  <a:gd name="connsiteX218" fmla="*/ 1251229 w 3024845"/>
                  <a:gd name="connsiteY218" fmla="*/ 447725 h 840941"/>
                  <a:gd name="connsiteX219" fmla="*/ 1256549 w 3024845"/>
                  <a:gd name="connsiteY219" fmla="*/ 447725 h 840941"/>
                  <a:gd name="connsiteX220" fmla="*/ 1257309 w 3024845"/>
                  <a:gd name="connsiteY220" fmla="*/ 446374 h 840941"/>
                  <a:gd name="connsiteX221" fmla="*/ 1262629 w 3024845"/>
                  <a:gd name="connsiteY221" fmla="*/ 436916 h 840941"/>
                  <a:gd name="connsiteX222" fmla="*/ 1262629 w 3024845"/>
                  <a:gd name="connsiteY222" fmla="*/ 438808 h 840941"/>
                  <a:gd name="connsiteX223" fmla="*/ 1262629 w 3024845"/>
                  <a:gd name="connsiteY223" fmla="*/ 452049 h 840941"/>
                  <a:gd name="connsiteX224" fmla="*/ 1266682 w 3024845"/>
                  <a:gd name="connsiteY224" fmla="*/ 406652 h 840941"/>
                  <a:gd name="connsiteX225" fmla="*/ 1267442 w 3024845"/>
                  <a:gd name="connsiteY225" fmla="*/ 406652 h 840941"/>
                  <a:gd name="connsiteX226" fmla="*/ 1272762 w 3024845"/>
                  <a:gd name="connsiteY226" fmla="*/ 406652 h 840941"/>
                  <a:gd name="connsiteX227" fmla="*/ 1272762 w 3024845"/>
                  <a:gd name="connsiteY227" fmla="*/ 341798 h 840941"/>
                  <a:gd name="connsiteX228" fmla="*/ 1273776 w 3024845"/>
                  <a:gd name="connsiteY228" fmla="*/ 341798 h 840941"/>
                  <a:gd name="connsiteX229" fmla="*/ 1280869 w 3024845"/>
                  <a:gd name="connsiteY229" fmla="*/ 341798 h 840941"/>
                  <a:gd name="connsiteX230" fmla="*/ 1293029 w 3024845"/>
                  <a:gd name="connsiteY230" fmla="*/ 298563 h 840941"/>
                  <a:gd name="connsiteX231" fmla="*/ 1294296 w 3024845"/>
                  <a:gd name="connsiteY231" fmla="*/ 298563 h 840941"/>
                  <a:gd name="connsiteX232" fmla="*/ 1303163 w 3024845"/>
                  <a:gd name="connsiteY232" fmla="*/ 298563 h 840941"/>
                  <a:gd name="connsiteX233" fmla="*/ 1313296 w 3024845"/>
                  <a:gd name="connsiteY233" fmla="*/ 341798 h 840941"/>
                  <a:gd name="connsiteX234" fmla="*/ 1314309 w 3024845"/>
                  <a:gd name="connsiteY234" fmla="*/ 341798 h 840941"/>
                  <a:gd name="connsiteX235" fmla="*/ 1321403 w 3024845"/>
                  <a:gd name="connsiteY235" fmla="*/ 341798 h 840941"/>
                  <a:gd name="connsiteX236" fmla="*/ 1321403 w 3024845"/>
                  <a:gd name="connsiteY236" fmla="*/ 380710 h 840941"/>
                  <a:gd name="connsiteX237" fmla="*/ 1323176 w 3024845"/>
                  <a:gd name="connsiteY237" fmla="*/ 380710 h 840941"/>
                  <a:gd name="connsiteX238" fmla="*/ 1335590 w 3024845"/>
                  <a:gd name="connsiteY238" fmla="*/ 380710 h 840941"/>
                  <a:gd name="connsiteX239" fmla="*/ 1335590 w 3024845"/>
                  <a:gd name="connsiteY239" fmla="*/ 382872 h 840941"/>
                  <a:gd name="connsiteX240" fmla="*/ 1335590 w 3024845"/>
                  <a:gd name="connsiteY240" fmla="*/ 398004 h 840941"/>
                  <a:gd name="connsiteX241" fmla="*/ 1339643 w 3024845"/>
                  <a:gd name="connsiteY241" fmla="*/ 395843 h 840941"/>
                  <a:gd name="connsiteX242" fmla="*/ 1339643 w 3024845"/>
                  <a:gd name="connsiteY242" fmla="*/ 380710 h 840941"/>
                  <a:gd name="connsiteX243" fmla="*/ 1341163 w 3024845"/>
                  <a:gd name="connsiteY243" fmla="*/ 380710 h 840941"/>
                  <a:gd name="connsiteX244" fmla="*/ 1351803 w 3024845"/>
                  <a:gd name="connsiteY244" fmla="*/ 380710 h 840941"/>
                  <a:gd name="connsiteX245" fmla="*/ 1351803 w 3024845"/>
                  <a:gd name="connsiteY245" fmla="*/ 382331 h 840941"/>
                  <a:gd name="connsiteX246" fmla="*/ 1351803 w 3024845"/>
                  <a:gd name="connsiteY246" fmla="*/ 393681 h 840941"/>
                  <a:gd name="connsiteX247" fmla="*/ 1382204 w 3024845"/>
                  <a:gd name="connsiteY247" fmla="*/ 393681 h 840941"/>
                  <a:gd name="connsiteX248" fmla="*/ 1382204 w 3024845"/>
                  <a:gd name="connsiteY248" fmla="*/ 356931 h 840941"/>
                  <a:gd name="connsiteX249" fmla="*/ 1383470 w 3024845"/>
                  <a:gd name="connsiteY249" fmla="*/ 356931 h 840941"/>
                  <a:gd name="connsiteX250" fmla="*/ 1392337 w 3024845"/>
                  <a:gd name="connsiteY250" fmla="*/ 356931 h 840941"/>
                  <a:gd name="connsiteX251" fmla="*/ 1392337 w 3024845"/>
                  <a:gd name="connsiteY251" fmla="*/ 378548 h 840941"/>
                  <a:gd name="connsiteX252" fmla="*/ 1394364 w 3024845"/>
                  <a:gd name="connsiteY252" fmla="*/ 346122 h 840941"/>
                  <a:gd name="connsiteX253" fmla="*/ 1416657 w 3024845"/>
                  <a:gd name="connsiteY253" fmla="*/ 346122 h 840941"/>
                  <a:gd name="connsiteX254" fmla="*/ 1416657 w 3024845"/>
                  <a:gd name="connsiteY254" fmla="*/ 344500 h 840941"/>
                  <a:gd name="connsiteX255" fmla="*/ 1416657 w 3024845"/>
                  <a:gd name="connsiteY255" fmla="*/ 333151 h 840941"/>
                  <a:gd name="connsiteX256" fmla="*/ 1417417 w 3024845"/>
                  <a:gd name="connsiteY256" fmla="*/ 333151 h 840941"/>
                  <a:gd name="connsiteX257" fmla="*/ 1422737 w 3024845"/>
                  <a:gd name="connsiteY257" fmla="*/ 333151 h 840941"/>
                  <a:gd name="connsiteX258" fmla="*/ 1422737 w 3024845"/>
                  <a:gd name="connsiteY258" fmla="*/ 331260 h 840941"/>
                  <a:gd name="connsiteX259" fmla="*/ 1422737 w 3024845"/>
                  <a:gd name="connsiteY259" fmla="*/ 318019 h 840941"/>
                  <a:gd name="connsiteX260" fmla="*/ 1426791 w 3024845"/>
                  <a:gd name="connsiteY260" fmla="*/ 324504 h 840941"/>
                  <a:gd name="connsiteX261" fmla="*/ 1429071 w 3024845"/>
                  <a:gd name="connsiteY261" fmla="*/ 324504 h 840941"/>
                  <a:gd name="connsiteX262" fmla="*/ 1445031 w 3024845"/>
                  <a:gd name="connsiteY262" fmla="*/ 324504 h 840941"/>
                  <a:gd name="connsiteX263" fmla="*/ 1445031 w 3024845"/>
                  <a:gd name="connsiteY263" fmla="*/ 323693 h 840941"/>
                  <a:gd name="connsiteX264" fmla="*/ 1445031 w 3024845"/>
                  <a:gd name="connsiteY264" fmla="*/ 318019 h 840941"/>
                  <a:gd name="connsiteX265" fmla="*/ 1445791 w 3024845"/>
                  <a:gd name="connsiteY265" fmla="*/ 318019 h 840941"/>
                  <a:gd name="connsiteX266" fmla="*/ 1451111 w 3024845"/>
                  <a:gd name="connsiteY266" fmla="*/ 318019 h 840941"/>
                  <a:gd name="connsiteX267" fmla="*/ 1451111 w 3024845"/>
                  <a:gd name="connsiteY267" fmla="*/ 319370 h 840941"/>
                  <a:gd name="connsiteX268" fmla="*/ 1451111 w 3024845"/>
                  <a:gd name="connsiteY268" fmla="*/ 328828 h 840941"/>
                  <a:gd name="connsiteX269" fmla="*/ 1489618 w 3024845"/>
                  <a:gd name="connsiteY269" fmla="*/ 328828 h 840941"/>
                  <a:gd name="connsiteX270" fmla="*/ 1489618 w 3024845"/>
                  <a:gd name="connsiteY270" fmla="*/ 467181 h 840941"/>
                  <a:gd name="connsiteX271" fmla="*/ 1491138 w 3024845"/>
                  <a:gd name="connsiteY271" fmla="*/ 467181 h 840941"/>
                  <a:gd name="connsiteX272" fmla="*/ 1501778 w 3024845"/>
                  <a:gd name="connsiteY272" fmla="*/ 467181 h 840941"/>
                  <a:gd name="connsiteX273" fmla="*/ 1501778 w 3024845"/>
                  <a:gd name="connsiteY273" fmla="*/ 454211 h 840941"/>
                  <a:gd name="connsiteX274" fmla="*/ 1505832 w 3024845"/>
                  <a:gd name="connsiteY274" fmla="*/ 454211 h 840941"/>
                  <a:gd name="connsiteX275" fmla="*/ 1505832 w 3024845"/>
                  <a:gd name="connsiteY275" fmla="*/ 467181 h 840941"/>
                  <a:gd name="connsiteX276" fmla="*/ 1536232 w 3024845"/>
                  <a:gd name="connsiteY276" fmla="*/ 467181 h 840941"/>
                  <a:gd name="connsiteX277" fmla="*/ 1536232 w 3024845"/>
                  <a:gd name="connsiteY277" fmla="*/ 436916 h 840941"/>
                  <a:gd name="connsiteX278" fmla="*/ 1548392 w 3024845"/>
                  <a:gd name="connsiteY278" fmla="*/ 436916 h 840941"/>
                  <a:gd name="connsiteX279" fmla="*/ 1560552 w 3024845"/>
                  <a:gd name="connsiteY279" fmla="*/ 434755 h 840941"/>
                  <a:gd name="connsiteX280" fmla="*/ 1564606 w 3024845"/>
                  <a:gd name="connsiteY280" fmla="*/ 436916 h 840941"/>
                  <a:gd name="connsiteX281" fmla="*/ 1574739 w 3024845"/>
                  <a:gd name="connsiteY281" fmla="*/ 436916 h 840941"/>
                  <a:gd name="connsiteX282" fmla="*/ 1574739 w 3024845"/>
                  <a:gd name="connsiteY282" fmla="*/ 467181 h 840941"/>
                  <a:gd name="connsiteX283" fmla="*/ 1582846 w 3024845"/>
                  <a:gd name="connsiteY283" fmla="*/ 467181 h 840941"/>
                  <a:gd name="connsiteX284" fmla="*/ 1582846 w 3024845"/>
                  <a:gd name="connsiteY284" fmla="*/ 484476 h 840941"/>
                  <a:gd name="connsiteX285" fmla="*/ 1592182 w 3024845"/>
                  <a:gd name="connsiteY285" fmla="*/ 485381 h 840941"/>
                  <a:gd name="connsiteX286" fmla="*/ 1605140 w 3024845"/>
                  <a:gd name="connsiteY286" fmla="*/ 485381 h 840941"/>
                  <a:gd name="connsiteX287" fmla="*/ 1605140 w 3024845"/>
                  <a:gd name="connsiteY287" fmla="*/ 469343 h 840941"/>
                  <a:gd name="connsiteX288" fmla="*/ 1673096 w 3024845"/>
                  <a:gd name="connsiteY288" fmla="*/ 469343 h 840941"/>
                  <a:gd name="connsiteX289" fmla="*/ 1673096 w 3024845"/>
                  <a:gd name="connsiteY289" fmla="*/ 384090 h 840941"/>
                  <a:gd name="connsiteX290" fmla="*/ 1745104 w 3024845"/>
                  <a:gd name="connsiteY290" fmla="*/ 384090 h 840941"/>
                  <a:gd name="connsiteX291" fmla="*/ 1745104 w 3024845"/>
                  <a:gd name="connsiteY291" fmla="*/ 462858 h 840941"/>
                  <a:gd name="connsiteX292" fmla="*/ 1747008 w 3024845"/>
                  <a:gd name="connsiteY292" fmla="*/ 462858 h 840941"/>
                  <a:gd name="connsiteX293" fmla="*/ 1748250 w 3024845"/>
                  <a:gd name="connsiteY293" fmla="*/ 485381 h 840941"/>
                  <a:gd name="connsiteX294" fmla="*/ 1757926 w 3024845"/>
                  <a:gd name="connsiteY294" fmla="*/ 485381 h 840941"/>
                  <a:gd name="connsiteX295" fmla="*/ 1759168 w 3024845"/>
                  <a:gd name="connsiteY295" fmla="*/ 462858 h 840941"/>
                  <a:gd name="connsiteX296" fmla="*/ 1765248 w 3024845"/>
                  <a:gd name="connsiteY296" fmla="*/ 462858 h 840941"/>
                  <a:gd name="connsiteX297" fmla="*/ 1766490 w 3024845"/>
                  <a:gd name="connsiteY297" fmla="*/ 485381 h 840941"/>
                  <a:gd name="connsiteX298" fmla="*/ 1817112 w 3024845"/>
                  <a:gd name="connsiteY298" fmla="*/ 485381 h 840941"/>
                  <a:gd name="connsiteX299" fmla="*/ 1817112 w 3024845"/>
                  <a:gd name="connsiteY299" fmla="*/ 322353 h 840941"/>
                  <a:gd name="connsiteX300" fmla="*/ 2014439 w 3024845"/>
                  <a:gd name="connsiteY300" fmla="*/ 322353 h 840941"/>
                  <a:gd name="connsiteX301" fmla="*/ 2014439 w 3024845"/>
                  <a:gd name="connsiteY301" fmla="*/ 485381 h 840941"/>
                  <a:gd name="connsiteX302" fmla="*/ 2033136 w 3024845"/>
                  <a:gd name="connsiteY302" fmla="*/ 485381 h 840941"/>
                  <a:gd name="connsiteX303" fmla="*/ 2033136 w 3024845"/>
                  <a:gd name="connsiteY303" fmla="*/ 402688 h 840941"/>
                  <a:gd name="connsiteX304" fmla="*/ 2128256 w 3024845"/>
                  <a:gd name="connsiteY304" fmla="*/ 402688 h 840941"/>
                  <a:gd name="connsiteX305" fmla="*/ 2180720 w 3024845"/>
                  <a:gd name="connsiteY305" fmla="*/ 337475 h 840941"/>
                  <a:gd name="connsiteX306" fmla="*/ 2245574 w 3024845"/>
                  <a:gd name="connsiteY306" fmla="*/ 337475 h 840941"/>
                  <a:gd name="connsiteX307" fmla="*/ 2245574 w 3024845"/>
                  <a:gd name="connsiteY307" fmla="*/ 413137 h 840941"/>
                  <a:gd name="connsiteX308" fmla="*/ 2253681 w 3024845"/>
                  <a:gd name="connsiteY308" fmla="*/ 413137 h 840941"/>
                  <a:gd name="connsiteX309" fmla="*/ 2255708 w 3024845"/>
                  <a:gd name="connsiteY309" fmla="*/ 406652 h 840941"/>
                  <a:gd name="connsiteX310" fmla="*/ 2261788 w 3024845"/>
                  <a:gd name="connsiteY310" fmla="*/ 406652 h 840941"/>
                  <a:gd name="connsiteX311" fmla="*/ 2263815 w 3024845"/>
                  <a:gd name="connsiteY311" fmla="*/ 415299 h 840941"/>
                  <a:gd name="connsiteX312" fmla="*/ 2275975 w 3024845"/>
                  <a:gd name="connsiteY312" fmla="*/ 415299 h 840941"/>
                  <a:gd name="connsiteX313" fmla="*/ 2275975 w 3024845"/>
                  <a:gd name="connsiteY313" fmla="*/ 408813 h 840941"/>
                  <a:gd name="connsiteX314" fmla="*/ 2298268 w 3024845"/>
                  <a:gd name="connsiteY314" fmla="*/ 408813 h 840941"/>
                  <a:gd name="connsiteX315" fmla="*/ 2298268 w 3024845"/>
                  <a:gd name="connsiteY315" fmla="*/ 415299 h 840941"/>
                  <a:gd name="connsiteX316" fmla="*/ 2318535 w 3024845"/>
                  <a:gd name="connsiteY316" fmla="*/ 415299 h 840941"/>
                  <a:gd name="connsiteX317" fmla="*/ 2318535 w 3024845"/>
                  <a:gd name="connsiteY317" fmla="*/ 460696 h 840941"/>
                  <a:gd name="connsiteX318" fmla="*/ 2332722 w 3024845"/>
                  <a:gd name="connsiteY318" fmla="*/ 460696 h 840941"/>
                  <a:gd name="connsiteX319" fmla="*/ 2332722 w 3024845"/>
                  <a:gd name="connsiteY319" fmla="*/ 447725 h 840941"/>
                  <a:gd name="connsiteX320" fmla="*/ 2348936 w 3024845"/>
                  <a:gd name="connsiteY320" fmla="*/ 447725 h 840941"/>
                  <a:gd name="connsiteX321" fmla="*/ 2348936 w 3024845"/>
                  <a:gd name="connsiteY321" fmla="*/ 268298 h 840941"/>
                  <a:gd name="connsiteX322" fmla="*/ 2355016 w 3024845"/>
                  <a:gd name="connsiteY322" fmla="*/ 261812 h 840941"/>
                  <a:gd name="connsiteX323" fmla="*/ 2427977 w 3024845"/>
                  <a:gd name="connsiteY323" fmla="*/ 261812 h 840941"/>
                  <a:gd name="connsiteX324" fmla="*/ 2427977 w 3024845"/>
                  <a:gd name="connsiteY324" fmla="*/ 270460 h 840941"/>
                  <a:gd name="connsiteX325" fmla="*/ 2438110 w 3024845"/>
                  <a:gd name="connsiteY325" fmla="*/ 270460 h 840941"/>
                  <a:gd name="connsiteX326" fmla="*/ 2438110 w 3024845"/>
                  <a:gd name="connsiteY326" fmla="*/ 385034 h 840941"/>
                  <a:gd name="connsiteX327" fmla="*/ 2460404 w 3024845"/>
                  <a:gd name="connsiteY327" fmla="*/ 385034 h 840941"/>
                  <a:gd name="connsiteX328" fmla="*/ 2460404 w 3024845"/>
                  <a:gd name="connsiteY328" fmla="*/ 318019 h 840941"/>
                  <a:gd name="connsiteX329" fmla="*/ 2486751 w 3024845"/>
                  <a:gd name="connsiteY329" fmla="*/ 318019 h 840941"/>
                  <a:gd name="connsiteX330" fmla="*/ 2490804 w 3024845"/>
                  <a:gd name="connsiteY330" fmla="*/ 313695 h 840941"/>
                  <a:gd name="connsiteX331" fmla="*/ 2498911 w 3024845"/>
                  <a:gd name="connsiteY331" fmla="*/ 313695 h 840941"/>
                  <a:gd name="connsiteX332" fmla="*/ 2502964 w 3024845"/>
                  <a:gd name="connsiteY332" fmla="*/ 318019 h 840941"/>
                  <a:gd name="connsiteX333" fmla="*/ 2525258 w 3024845"/>
                  <a:gd name="connsiteY333" fmla="*/ 318019 h 840941"/>
                  <a:gd name="connsiteX334" fmla="*/ 2525258 w 3024845"/>
                  <a:gd name="connsiteY334" fmla="*/ 201283 h 840941"/>
                  <a:gd name="connsiteX335" fmla="*/ 2582005 w 3024845"/>
                  <a:gd name="connsiteY335" fmla="*/ 190474 h 840941"/>
                  <a:gd name="connsiteX336" fmla="*/ 2582005 w 3024845"/>
                  <a:gd name="connsiteY336" fmla="*/ 191555 h 840941"/>
                  <a:gd name="connsiteX337" fmla="*/ 2582005 w 3024845"/>
                  <a:gd name="connsiteY337" fmla="*/ 199121 h 840941"/>
                  <a:gd name="connsiteX338" fmla="*/ 2608352 w 3024845"/>
                  <a:gd name="connsiteY338" fmla="*/ 199121 h 840941"/>
                  <a:gd name="connsiteX339" fmla="*/ 2608352 w 3024845"/>
                  <a:gd name="connsiteY339" fmla="*/ 454211 h 840941"/>
                  <a:gd name="connsiteX340" fmla="*/ 2630646 w 3024845"/>
                  <a:gd name="connsiteY340" fmla="*/ 454211 h 840941"/>
                  <a:gd name="connsiteX341" fmla="*/ 2630646 w 3024845"/>
                  <a:gd name="connsiteY341" fmla="*/ 449887 h 840941"/>
                  <a:gd name="connsiteX342" fmla="*/ 2642806 w 3024845"/>
                  <a:gd name="connsiteY342" fmla="*/ 449887 h 840941"/>
                  <a:gd name="connsiteX343" fmla="*/ 2642806 w 3024845"/>
                  <a:gd name="connsiteY343" fmla="*/ 454211 h 840941"/>
                  <a:gd name="connsiteX344" fmla="*/ 2667126 w 3024845"/>
                  <a:gd name="connsiteY344" fmla="*/ 454211 h 840941"/>
                  <a:gd name="connsiteX345" fmla="*/ 2667126 w 3024845"/>
                  <a:gd name="connsiteY345" fmla="*/ 441240 h 840941"/>
                  <a:gd name="connsiteX346" fmla="*/ 2695500 w 3024845"/>
                  <a:gd name="connsiteY346" fmla="*/ 441240 h 840941"/>
                  <a:gd name="connsiteX347" fmla="*/ 2707660 w 3024845"/>
                  <a:gd name="connsiteY347" fmla="*/ 436916 h 840941"/>
                  <a:gd name="connsiteX348" fmla="*/ 2727927 w 3024845"/>
                  <a:gd name="connsiteY348" fmla="*/ 441240 h 840941"/>
                  <a:gd name="connsiteX349" fmla="*/ 2727927 w 3024845"/>
                  <a:gd name="connsiteY349" fmla="*/ 423946 h 840941"/>
                  <a:gd name="connsiteX350" fmla="*/ 2736034 w 3024845"/>
                  <a:gd name="connsiteY350" fmla="*/ 423946 h 840941"/>
                  <a:gd name="connsiteX351" fmla="*/ 2736034 w 3024845"/>
                  <a:gd name="connsiteY351" fmla="*/ 410975 h 840941"/>
                  <a:gd name="connsiteX352" fmla="*/ 2792781 w 3024845"/>
                  <a:gd name="connsiteY352" fmla="*/ 410975 h 840941"/>
                  <a:gd name="connsiteX353" fmla="*/ 2792781 w 3024845"/>
                  <a:gd name="connsiteY353" fmla="*/ 380710 h 840941"/>
                  <a:gd name="connsiteX354" fmla="*/ 2811021 w 3024845"/>
                  <a:gd name="connsiteY354" fmla="*/ 380710 h 840941"/>
                  <a:gd name="connsiteX355" fmla="*/ 2811021 w 3024845"/>
                  <a:gd name="connsiteY355" fmla="*/ 374225 h 840941"/>
                  <a:gd name="connsiteX356" fmla="*/ 2823181 w 3024845"/>
                  <a:gd name="connsiteY356" fmla="*/ 374225 h 840941"/>
                  <a:gd name="connsiteX357" fmla="*/ 2823181 w 3024845"/>
                  <a:gd name="connsiteY357" fmla="*/ 380710 h 840941"/>
                  <a:gd name="connsiteX358" fmla="*/ 2839395 w 3024845"/>
                  <a:gd name="connsiteY358" fmla="*/ 380710 h 840941"/>
                  <a:gd name="connsiteX359" fmla="*/ 2839395 w 3024845"/>
                  <a:gd name="connsiteY359" fmla="*/ 430431 h 840941"/>
                  <a:gd name="connsiteX360" fmla="*/ 2871822 w 3024845"/>
                  <a:gd name="connsiteY360" fmla="*/ 430431 h 840941"/>
                  <a:gd name="connsiteX361" fmla="*/ 2871822 w 3024845"/>
                  <a:gd name="connsiteY361" fmla="*/ 404490 h 840941"/>
                  <a:gd name="connsiteX362" fmla="*/ 2910329 w 3024845"/>
                  <a:gd name="connsiteY362" fmla="*/ 404490 h 840941"/>
                  <a:gd name="connsiteX363" fmla="*/ 2910329 w 3024845"/>
                  <a:gd name="connsiteY363" fmla="*/ 374225 h 840941"/>
                  <a:gd name="connsiteX364" fmla="*/ 2958970 w 3024845"/>
                  <a:gd name="connsiteY364" fmla="*/ 374225 h 840941"/>
                  <a:gd name="connsiteX365" fmla="*/ 2958970 w 3024845"/>
                  <a:gd name="connsiteY365" fmla="*/ 485381 h 840941"/>
                  <a:gd name="connsiteX366" fmla="*/ 2958970 w 3024845"/>
                  <a:gd name="connsiteY366" fmla="*/ 499160 h 840941"/>
                  <a:gd name="connsiteX367" fmla="*/ 3024845 w 3024845"/>
                  <a:gd name="connsiteY367" fmla="*/ 499160 h 840941"/>
                  <a:gd name="connsiteX368" fmla="*/ 3024845 w 3024845"/>
                  <a:gd name="connsiteY368" fmla="*/ 840941 h 840941"/>
                  <a:gd name="connsiteX369" fmla="*/ 2054 w 3024845"/>
                  <a:gd name="connsiteY369" fmla="*/ 838608 h 840941"/>
                  <a:gd name="connsiteX370" fmla="*/ 0 w 3024845"/>
                  <a:gd name="connsiteY370" fmla="*/ 404490 h 840941"/>
                  <a:gd name="connsiteX371" fmla="*/ 20267 w 3024845"/>
                  <a:gd name="connsiteY371" fmla="*/ 404490 h 840941"/>
                  <a:gd name="connsiteX372" fmla="*/ 20774 w 3024845"/>
                  <a:gd name="connsiteY372" fmla="*/ 403409 h 840941"/>
                  <a:gd name="connsiteX373" fmla="*/ 24320 w 3024845"/>
                  <a:gd name="connsiteY373" fmla="*/ 395843 h 840941"/>
                  <a:gd name="connsiteX374" fmla="*/ 26094 w 3024845"/>
                  <a:gd name="connsiteY374" fmla="*/ 396113 h 840941"/>
                  <a:gd name="connsiteX375" fmla="*/ 38507 w 3024845"/>
                  <a:gd name="connsiteY375" fmla="*/ 398004 h 840941"/>
                  <a:gd name="connsiteX376" fmla="*/ 39014 w 3024845"/>
                  <a:gd name="connsiteY376" fmla="*/ 399356 h 840941"/>
                  <a:gd name="connsiteX377" fmla="*/ 42560 w 3024845"/>
                  <a:gd name="connsiteY377" fmla="*/ 408813 h 840941"/>
                  <a:gd name="connsiteX378" fmla="*/ 68907 w 3024845"/>
                  <a:gd name="connsiteY378" fmla="*/ 410975 h 840941"/>
                  <a:gd name="connsiteX379" fmla="*/ 68907 w 3024845"/>
                  <a:gd name="connsiteY379" fmla="*/ 287754 h 840941"/>
                  <a:gd name="connsiteX380" fmla="*/ 70934 w 3024845"/>
                  <a:gd name="connsiteY380" fmla="*/ 287754 h 840941"/>
                  <a:gd name="connsiteX381" fmla="*/ 85121 w 3024845"/>
                  <a:gd name="connsiteY381" fmla="*/ 287754 h 840941"/>
                  <a:gd name="connsiteX382" fmla="*/ 85121 w 3024845"/>
                  <a:gd name="connsiteY382" fmla="*/ 151562 h 840941"/>
                  <a:gd name="connsiteX383" fmla="*/ 86894 w 3024845"/>
                  <a:gd name="connsiteY383" fmla="*/ 151562 h 840941"/>
                  <a:gd name="connsiteX384" fmla="*/ 99308 w 3024845"/>
                  <a:gd name="connsiteY384" fmla="*/ 151562 h 840941"/>
                  <a:gd name="connsiteX385" fmla="*/ 99308 w 3024845"/>
                  <a:gd name="connsiteY385" fmla="*/ 36988 h 840941"/>
                  <a:gd name="connsiteX0" fmla="*/ 99308 w 3024845"/>
                  <a:gd name="connsiteY0" fmla="*/ 0 h 803953"/>
                  <a:gd name="connsiteX1" fmla="*/ 220909 w 3024845"/>
                  <a:gd name="connsiteY1" fmla="*/ 114574 h 803953"/>
                  <a:gd name="connsiteX2" fmla="*/ 223189 w 3024845"/>
                  <a:gd name="connsiteY2" fmla="*/ 114574 h 803953"/>
                  <a:gd name="connsiteX3" fmla="*/ 239150 w 3024845"/>
                  <a:gd name="connsiteY3" fmla="*/ 114574 h 803953"/>
                  <a:gd name="connsiteX4" fmla="*/ 239150 w 3024845"/>
                  <a:gd name="connsiteY4" fmla="*/ 255089 h 803953"/>
                  <a:gd name="connsiteX5" fmla="*/ 240670 w 3024845"/>
                  <a:gd name="connsiteY5" fmla="*/ 254819 h 803953"/>
                  <a:gd name="connsiteX6" fmla="*/ 251310 w 3024845"/>
                  <a:gd name="connsiteY6" fmla="*/ 252928 h 803953"/>
                  <a:gd name="connsiteX7" fmla="*/ 249283 w 3024845"/>
                  <a:gd name="connsiteY7" fmla="*/ 341560 h 803953"/>
                  <a:gd name="connsiteX8" fmla="*/ 250803 w 3024845"/>
                  <a:gd name="connsiteY8" fmla="*/ 341831 h 803953"/>
                  <a:gd name="connsiteX9" fmla="*/ 261443 w 3024845"/>
                  <a:gd name="connsiteY9" fmla="*/ 343722 h 803953"/>
                  <a:gd name="connsiteX10" fmla="*/ 261696 w 3024845"/>
                  <a:gd name="connsiteY10" fmla="*/ 344533 h 803953"/>
                  <a:gd name="connsiteX11" fmla="*/ 263470 w 3024845"/>
                  <a:gd name="connsiteY11" fmla="*/ 350208 h 803953"/>
                  <a:gd name="connsiteX12" fmla="*/ 264230 w 3024845"/>
                  <a:gd name="connsiteY12" fmla="*/ 347776 h 803953"/>
                  <a:gd name="connsiteX13" fmla="*/ 269550 w 3024845"/>
                  <a:gd name="connsiteY13" fmla="*/ 330752 h 803953"/>
                  <a:gd name="connsiteX14" fmla="*/ 271323 w 3024845"/>
                  <a:gd name="connsiteY14" fmla="*/ 330752 h 803953"/>
                  <a:gd name="connsiteX15" fmla="*/ 283737 w 3024845"/>
                  <a:gd name="connsiteY15" fmla="*/ 330752 h 803953"/>
                  <a:gd name="connsiteX16" fmla="*/ 283737 w 3024845"/>
                  <a:gd name="connsiteY16" fmla="*/ 363178 h 803953"/>
                  <a:gd name="connsiteX17" fmla="*/ 284750 w 3024845"/>
                  <a:gd name="connsiteY17" fmla="*/ 363719 h 803953"/>
                  <a:gd name="connsiteX18" fmla="*/ 291844 w 3024845"/>
                  <a:gd name="connsiteY18" fmla="*/ 367502 h 803953"/>
                  <a:gd name="connsiteX19" fmla="*/ 291844 w 3024845"/>
                  <a:gd name="connsiteY19" fmla="*/ 368853 h 803953"/>
                  <a:gd name="connsiteX20" fmla="*/ 291844 w 3024845"/>
                  <a:gd name="connsiteY20" fmla="*/ 378311 h 803953"/>
                  <a:gd name="connsiteX21" fmla="*/ 336431 w 3024845"/>
                  <a:gd name="connsiteY21" fmla="*/ 378311 h 803953"/>
                  <a:gd name="connsiteX22" fmla="*/ 336431 w 3024845"/>
                  <a:gd name="connsiteY22" fmla="*/ 379392 h 803953"/>
                  <a:gd name="connsiteX23" fmla="*/ 336431 w 3024845"/>
                  <a:gd name="connsiteY23" fmla="*/ 386958 h 803953"/>
                  <a:gd name="connsiteX24" fmla="*/ 338457 w 3024845"/>
                  <a:gd name="connsiteY24" fmla="*/ 386958 h 803953"/>
                  <a:gd name="connsiteX25" fmla="*/ 352644 w 3024845"/>
                  <a:gd name="connsiteY25" fmla="*/ 386958 h 803953"/>
                  <a:gd name="connsiteX26" fmla="*/ 352644 w 3024845"/>
                  <a:gd name="connsiteY26" fmla="*/ 356693 h 803953"/>
                  <a:gd name="connsiteX27" fmla="*/ 397231 w 3024845"/>
                  <a:gd name="connsiteY27" fmla="*/ 356693 h 803953"/>
                  <a:gd name="connsiteX28" fmla="*/ 397231 w 3024845"/>
                  <a:gd name="connsiteY28" fmla="*/ 355342 h 803953"/>
                  <a:gd name="connsiteX29" fmla="*/ 397231 w 3024845"/>
                  <a:gd name="connsiteY29" fmla="*/ 345884 h 803953"/>
                  <a:gd name="connsiteX30" fmla="*/ 398245 w 3024845"/>
                  <a:gd name="connsiteY30" fmla="*/ 345884 h 803953"/>
                  <a:gd name="connsiteX31" fmla="*/ 405338 w 3024845"/>
                  <a:gd name="connsiteY31" fmla="*/ 345884 h 803953"/>
                  <a:gd name="connsiteX32" fmla="*/ 405338 w 3024845"/>
                  <a:gd name="connsiteY32" fmla="*/ 343993 h 803953"/>
                  <a:gd name="connsiteX33" fmla="*/ 405338 w 3024845"/>
                  <a:gd name="connsiteY33" fmla="*/ 330752 h 803953"/>
                  <a:gd name="connsiteX34" fmla="*/ 406098 w 3024845"/>
                  <a:gd name="connsiteY34" fmla="*/ 330752 h 803953"/>
                  <a:gd name="connsiteX35" fmla="*/ 411418 w 3024845"/>
                  <a:gd name="connsiteY35" fmla="*/ 330752 h 803953"/>
                  <a:gd name="connsiteX36" fmla="*/ 411418 w 3024845"/>
                  <a:gd name="connsiteY36" fmla="*/ 329671 h 803953"/>
                  <a:gd name="connsiteX37" fmla="*/ 411418 w 3024845"/>
                  <a:gd name="connsiteY37" fmla="*/ 322104 h 803953"/>
                  <a:gd name="connsiteX38" fmla="*/ 413445 w 3024845"/>
                  <a:gd name="connsiteY38" fmla="*/ 322104 h 803953"/>
                  <a:gd name="connsiteX39" fmla="*/ 427632 w 3024845"/>
                  <a:gd name="connsiteY39" fmla="*/ 322104 h 803953"/>
                  <a:gd name="connsiteX40" fmla="*/ 427632 w 3024845"/>
                  <a:gd name="connsiteY40" fmla="*/ 323185 h 803953"/>
                  <a:gd name="connsiteX41" fmla="*/ 427632 w 3024845"/>
                  <a:gd name="connsiteY41" fmla="*/ 330752 h 803953"/>
                  <a:gd name="connsiteX42" fmla="*/ 449925 w 3024845"/>
                  <a:gd name="connsiteY42" fmla="*/ 330752 h 803953"/>
                  <a:gd name="connsiteX43" fmla="*/ 449925 w 3024845"/>
                  <a:gd name="connsiteY43" fmla="*/ 328860 h 803953"/>
                  <a:gd name="connsiteX44" fmla="*/ 449925 w 3024845"/>
                  <a:gd name="connsiteY44" fmla="*/ 315619 h 803953"/>
                  <a:gd name="connsiteX45" fmla="*/ 451699 w 3024845"/>
                  <a:gd name="connsiteY45" fmla="*/ 315619 h 803953"/>
                  <a:gd name="connsiteX46" fmla="*/ 464112 w 3024845"/>
                  <a:gd name="connsiteY46" fmla="*/ 315619 h 803953"/>
                  <a:gd name="connsiteX47" fmla="*/ 464112 w 3024845"/>
                  <a:gd name="connsiteY47" fmla="*/ 339399 h 803953"/>
                  <a:gd name="connsiteX48" fmla="*/ 465126 w 3024845"/>
                  <a:gd name="connsiteY48" fmla="*/ 339399 h 803953"/>
                  <a:gd name="connsiteX49" fmla="*/ 472219 w 3024845"/>
                  <a:gd name="connsiteY49" fmla="*/ 339399 h 803953"/>
                  <a:gd name="connsiteX50" fmla="*/ 472219 w 3024845"/>
                  <a:gd name="connsiteY50" fmla="*/ 338318 h 803953"/>
                  <a:gd name="connsiteX51" fmla="*/ 472219 w 3024845"/>
                  <a:gd name="connsiteY51" fmla="*/ 330752 h 803953"/>
                  <a:gd name="connsiteX52" fmla="*/ 473992 w 3024845"/>
                  <a:gd name="connsiteY52" fmla="*/ 330752 h 803953"/>
                  <a:gd name="connsiteX53" fmla="*/ 486406 w 3024845"/>
                  <a:gd name="connsiteY53" fmla="*/ 330752 h 803953"/>
                  <a:gd name="connsiteX54" fmla="*/ 486406 w 3024845"/>
                  <a:gd name="connsiteY54" fmla="*/ 356693 h 803953"/>
                  <a:gd name="connsiteX55" fmla="*/ 488433 w 3024845"/>
                  <a:gd name="connsiteY55" fmla="*/ 356693 h 803953"/>
                  <a:gd name="connsiteX56" fmla="*/ 502619 w 3024845"/>
                  <a:gd name="connsiteY56" fmla="*/ 356693 h 803953"/>
                  <a:gd name="connsiteX57" fmla="*/ 502619 w 3024845"/>
                  <a:gd name="connsiteY57" fmla="*/ 358314 h 803953"/>
                  <a:gd name="connsiteX58" fmla="*/ 502619 w 3024845"/>
                  <a:gd name="connsiteY58" fmla="*/ 369664 h 803953"/>
                  <a:gd name="connsiteX59" fmla="*/ 503379 w 3024845"/>
                  <a:gd name="connsiteY59" fmla="*/ 369664 h 803953"/>
                  <a:gd name="connsiteX60" fmla="*/ 508700 w 3024845"/>
                  <a:gd name="connsiteY60" fmla="*/ 369664 h 803953"/>
                  <a:gd name="connsiteX61" fmla="*/ 508700 w 3024845"/>
                  <a:gd name="connsiteY61" fmla="*/ 368853 h 803953"/>
                  <a:gd name="connsiteX62" fmla="*/ 508700 w 3024845"/>
                  <a:gd name="connsiteY62" fmla="*/ 363178 h 803953"/>
                  <a:gd name="connsiteX63" fmla="*/ 539100 w 3024845"/>
                  <a:gd name="connsiteY63" fmla="*/ 363178 h 803953"/>
                  <a:gd name="connsiteX64" fmla="*/ 539100 w 3024845"/>
                  <a:gd name="connsiteY64" fmla="*/ 386958 h 803953"/>
                  <a:gd name="connsiteX65" fmla="*/ 540113 w 3024845"/>
                  <a:gd name="connsiteY65" fmla="*/ 386958 h 803953"/>
                  <a:gd name="connsiteX66" fmla="*/ 547207 w 3024845"/>
                  <a:gd name="connsiteY66" fmla="*/ 386958 h 803953"/>
                  <a:gd name="connsiteX67" fmla="*/ 547207 w 3024845"/>
                  <a:gd name="connsiteY67" fmla="*/ 388039 h 803953"/>
                  <a:gd name="connsiteX68" fmla="*/ 547207 w 3024845"/>
                  <a:gd name="connsiteY68" fmla="*/ 395605 h 803953"/>
                  <a:gd name="connsiteX69" fmla="*/ 547967 w 3024845"/>
                  <a:gd name="connsiteY69" fmla="*/ 395605 h 803953"/>
                  <a:gd name="connsiteX70" fmla="*/ 553287 w 3024845"/>
                  <a:gd name="connsiteY70" fmla="*/ 395605 h 803953"/>
                  <a:gd name="connsiteX71" fmla="*/ 553287 w 3024845"/>
                  <a:gd name="connsiteY71" fmla="*/ 393443 h 803953"/>
                  <a:gd name="connsiteX72" fmla="*/ 553287 w 3024845"/>
                  <a:gd name="connsiteY72" fmla="*/ 378311 h 803953"/>
                  <a:gd name="connsiteX73" fmla="*/ 554300 w 3024845"/>
                  <a:gd name="connsiteY73" fmla="*/ 378311 h 803953"/>
                  <a:gd name="connsiteX74" fmla="*/ 561394 w 3024845"/>
                  <a:gd name="connsiteY74" fmla="*/ 378311 h 803953"/>
                  <a:gd name="connsiteX75" fmla="*/ 561394 w 3024845"/>
                  <a:gd name="connsiteY75" fmla="*/ 379392 h 803953"/>
                  <a:gd name="connsiteX76" fmla="*/ 561394 w 3024845"/>
                  <a:gd name="connsiteY76" fmla="*/ 386958 h 803953"/>
                  <a:gd name="connsiteX77" fmla="*/ 566714 w 3024845"/>
                  <a:gd name="connsiteY77" fmla="*/ 384965 h 803953"/>
                  <a:gd name="connsiteX78" fmla="*/ 567474 w 3024845"/>
                  <a:gd name="connsiteY78" fmla="*/ 383985 h 803953"/>
                  <a:gd name="connsiteX79" fmla="*/ 567474 w 3024845"/>
                  <a:gd name="connsiteY79" fmla="*/ 378311 h 803953"/>
                  <a:gd name="connsiteX80" fmla="*/ 605981 w 3024845"/>
                  <a:gd name="connsiteY80" fmla="*/ 378311 h 803953"/>
                  <a:gd name="connsiteX81" fmla="*/ 605981 w 3024845"/>
                  <a:gd name="connsiteY81" fmla="*/ 402090 h 803953"/>
                  <a:gd name="connsiteX82" fmla="*/ 608007 w 3024845"/>
                  <a:gd name="connsiteY82" fmla="*/ 402090 h 803953"/>
                  <a:gd name="connsiteX83" fmla="*/ 622194 w 3024845"/>
                  <a:gd name="connsiteY83" fmla="*/ 402090 h 803953"/>
                  <a:gd name="connsiteX84" fmla="*/ 622194 w 3024845"/>
                  <a:gd name="connsiteY84" fmla="*/ 403171 h 803953"/>
                  <a:gd name="connsiteX85" fmla="*/ 622194 w 3024845"/>
                  <a:gd name="connsiteY85" fmla="*/ 410737 h 803953"/>
                  <a:gd name="connsiteX86" fmla="*/ 623968 w 3024845"/>
                  <a:gd name="connsiteY86" fmla="*/ 410737 h 803953"/>
                  <a:gd name="connsiteX87" fmla="*/ 636381 w 3024845"/>
                  <a:gd name="connsiteY87" fmla="*/ 410737 h 803953"/>
                  <a:gd name="connsiteX88" fmla="*/ 636381 w 3024845"/>
                  <a:gd name="connsiteY88" fmla="*/ 386958 h 803953"/>
                  <a:gd name="connsiteX89" fmla="*/ 637394 w 3024845"/>
                  <a:gd name="connsiteY89" fmla="*/ 386958 h 803953"/>
                  <a:gd name="connsiteX90" fmla="*/ 644488 w 3024845"/>
                  <a:gd name="connsiteY90" fmla="*/ 386958 h 803953"/>
                  <a:gd name="connsiteX91" fmla="*/ 644488 w 3024845"/>
                  <a:gd name="connsiteY91" fmla="*/ 354531 h 803953"/>
                  <a:gd name="connsiteX92" fmla="*/ 645501 w 3024845"/>
                  <a:gd name="connsiteY92" fmla="*/ 354531 h 803953"/>
                  <a:gd name="connsiteX93" fmla="*/ 652595 w 3024845"/>
                  <a:gd name="connsiteY93" fmla="*/ 354531 h 803953"/>
                  <a:gd name="connsiteX94" fmla="*/ 652595 w 3024845"/>
                  <a:gd name="connsiteY94" fmla="*/ 352640 h 803953"/>
                  <a:gd name="connsiteX95" fmla="*/ 652595 w 3024845"/>
                  <a:gd name="connsiteY95" fmla="*/ 339399 h 803953"/>
                  <a:gd name="connsiteX96" fmla="*/ 651328 w 3024845"/>
                  <a:gd name="connsiteY96" fmla="*/ 337777 h 803953"/>
                  <a:gd name="connsiteX97" fmla="*/ 656648 w 3024845"/>
                  <a:gd name="connsiteY97" fmla="*/ 326428 h 803953"/>
                  <a:gd name="connsiteX98" fmla="*/ 664755 w 3024845"/>
                  <a:gd name="connsiteY98" fmla="*/ 354531 h 803953"/>
                  <a:gd name="connsiteX99" fmla="*/ 665515 w 3024845"/>
                  <a:gd name="connsiteY99" fmla="*/ 354531 h 803953"/>
                  <a:gd name="connsiteX100" fmla="*/ 670835 w 3024845"/>
                  <a:gd name="connsiteY100" fmla="*/ 354531 h 803953"/>
                  <a:gd name="connsiteX101" fmla="*/ 670835 w 3024845"/>
                  <a:gd name="connsiteY101" fmla="*/ 248604 h 803953"/>
                  <a:gd name="connsiteX102" fmla="*/ 672355 w 3024845"/>
                  <a:gd name="connsiteY102" fmla="*/ 248604 h 803953"/>
                  <a:gd name="connsiteX103" fmla="*/ 682995 w 3024845"/>
                  <a:gd name="connsiteY103" fmla="*/ 248604 h 803953"/>
                  <a:gd name="connsiteX104" fmla="*/ 682995 w 3024845"/>
                  <a:gd name="connsiteY104" fmla="*/ 201045 h 803953"/>
                  <a:gd name="connsiteX105" fmla="*/ 709342 w 3024845"/>
                  <a:gd name="connsiteY105" fmla="*/ 201045 h 803953"/>
                  <a:gd name="connsiteX106" fmla="*/ 709342 w 3024845"/>
                  <a:gd name="connsiteY106" fmla="*/ 179427 h 803953"/>
                  <a:gd name="connsiteX107" fmla="*/ 743796 w 3024845"/>
                  <a:gd name="connsiteY107" fmla="*/ 179427 h 803953"/>
                  <a:gd name="connsiteX108" fmla="*/ 743796 w 3024845"/>
                  <a:gd name="connsiteY108" fmla="*/ 181859 h 803953"/>
                  <a:gd name="connsiteX109" fmla="*/ 743796 w 3024845"/>
                  <a:gd name="connsiteY109" fmla="*/ 198883 h 803953"/>
                  <a:gd name="connsiteX110" fmla="*/ 746076 w 3024845"/>
                  <a:gd name="connsiteY110" fmla="*/ 198883 h 803953"/>
                  <a:gd name="connsiteX111" fmla="*/ 762036 w 3024845"/>
                  <a:gd name="connsiteY111" fmla="*/ 198883 h 803953"/>
                  <a:gd name="connsiteX112" fmla="*/ 762036 w 3024845"/>
                  <a:gd name="connsiteY112" fmla="*/ 246442 h 803953"/>
                  <a:gd name="connsiteX113" fmla="*/ 763049 w 3024845"/>
                  <a:gd name="connsiteY113" fmla="*/ 246442 h 803953"/>
                  <a:gd name="connsiteX114" fmla="*/ 770143 w 3024845"/>
                  <a:gd name="connsiteY114" fmla="*/ 246442 h 803953"/>
                  <a:gd name="connsiteX115" fmla="*/ 784330 w 3024845"/>
                  <a:gd name="connsiteY115" fmla="*/ 250766 h 803953"/>
                  <a:gd name="connsiteX116" fmla="*/ 784330 w 3024845"/>
                  <a:gd name="connsiteY116" fmla="*/ 289678 h 803953"/>
                  <a:gd name="connsiteX117" fmla="*/ 785343 w 3024845"/>
                  <a:gd name="connsiteY117" fmla="*/ 289678 h 803953"/>
                  <a:gd name="connsiteX118" fmla="*/ 792436 w 3024845"/>
                  <a:gd name="connsiteY118" fmla="*/ 289678 h 803953"/>
                  <a:gd name="connsiteX119" fmla="*/ 792436 w 3024845"/>
                  <a:gd name="connsiteY119" fmla="*/ 291299 h 803953"/>
                  <a:gd name="connsiteX120" fmla="*/ 792436 w 3024845"/>
                  <a:gd name="connsiteY120" fmla="*/ 302648 h 803953"/>
                  <a:gd name="connsiteX121" fmla="*/ 794463 w 3024845"/>
                  <a:gd name="connsiteY121" fmla="*/ 302648 h 803953"/>
                  <a:gd name="connsiteX122" fmla="*/ 808650 w 3024845"/>
                  <a:gd name="connsiteY122" fmla="*/ 302648 h 803953"/>
                  <a:gd name="connsiteX123" fmla="*/ 814730 w 3024845"/>
                  <a:gd name="connsiteY123" fmla="*/ 309134 h 803953"/>
                  <a:gd name="connsiteX124" fmla="*/ 814730 w 3024845"/>
                  <a:gd name="connsiteY124" fmla="*/ 330752 h 803953"/>
                  <a:gd name="connsiteX125" fmla="*/ 817010 w 3024845"/>
                  <a:gd name="connsiteY125" fmla="*/ 330752 h 803953"/>
                  <a:gd name="connsiteX126" fmla="*/ 832970 w 3024845"/>
                  <a:gd name="connsiteY126" fmla="*/ 330752 h 803953"/>
                  <a:gd name="connsiteX127" fmla="*/ 832970 w 3024845"/>
                  <a:gd name="connsiteY127" fmla="*/ 331832 h 803953"/>
                  <a:gd name="connsiteX128" fmla="*/ 832970 w 3024845"/>
                  <a:gd name="connsiteY128" fmla="*/ 339399 h 803953"/>
                  <a:gd name="connsiteX129" fmla="*/ 834237 w 3024845"/>
                  <a:gd name="connsiteY129" fmla="*/ 339399 h 803953"/>
                  <a:gd name="connsiteX130" fmla="*/ 843104 w 3024845"/>
                  <a:gd name="connsiteY130" fmla="*/ 339399 h 803953"/>
                  <a:gd name="connsiteX131" fmla="*/ 843104 w 3024845"/>
                  <a:gd name="connsiteY131" fmla="*/ 341560 h 803953"/>
                  <a:gd name="connsiteX132" fmla="*/ 843104 w 3024845"/>
                  <a:gd name="connsiteY132" fmla="*/ 356693 h 803953"/>
                  <a:gd name="connsiteX133" fmla="*/ 847157 w 3024845"/>
                  <a:gd name="connsiteY133" fmla="*/ 354801 h 803953"/>
                  <a:gd name="connsiteX134" fmla="*/ 847157 w 3024845"/>
                  <a:gd name="connsiteY134" fmla="*/ 341560 h 803953"/>
                  <a:gd name="connsiteX135" fmla="*/ 848170 w 3024845"/>
                  <a:gd name="connsiteY135" fmla="*/ 341560 h 803953"/>
                  <a:gd name="connsiteX136" fmla="*/ 855264 w 3024845"/>
                  <a:gd name="connsiteY136" fmla="*/ 341560 h 803953"/>
                  <a:gd name="connsiteX137" fmla="*/ 855264 w 3024845"/>
                  <a:gd name="connsiteY137" fmla="*/ 343182 h 803953"/>
                  <a:gd name="connsiteX138" fmla="*/ 855264 w 3024845"/>
                  <a:gd name="connsiteY138" fmla="*/ 354531 h 803953"/>
                  <a:gd name="connsiteX139" fmla="*/ 856024 w 3024845"/>
                  <a:gd name="connsiteY139" fmla="*/ 354531 h 803953"/>
                  <a:gd name="connsiteX140" fmla="*/ 861344 w 3024845"/>
                  <a:gd name="connsiteY140" fmla="*/ 354531 h 803953"/>
                  <a:gd name="connsiteX141" fmla="*/ 909984 w 3024845"/>
                  <a:gd name="connsiteY141" fmla="*/ 350208 h 803953"/>
                  <a:gd name="connsiteX142" fmla="*/ 909984 w 3024845"/>
                  <a:gd name="connsiteY142" fmla="*/ 351559 h 803953"/>
                  <a:gd name="connsiteX143" fmla="*/ 909984 w 3024845"/>
                  <a:gd name="connsiteY143" fmla="*/ 361016 h 803953"/>
                  <a:gd name="connsiteX144" fmla="*/ 910744 w 3024845"/>
                  <a:gd name="connsiteY144" fmla="*/ 361016 h 803953"/>
                  <a:gd name="connsiteX145" fmla="*/ 916065 w 3024845"/>
                  <a:gd name="connsiteY145" fmla="*/ 361016 h 803953"/>
                  <a:gd name="connsiteX146" fmla="*/ 916065 w 3024845"/>
                  <a:gd name="connsiteY146" fmla="*/ 363178 h 803953"/>
                  <a:gd name="connsiteX147" fmla="*/ 916065 w 3024845"/>
                  <a:gd name="connsiteY147" fmla="*/ 378311 h 803953"/>
                  <a:gd name="connsiteX148" fmla="*/ 918091 w 3024845"/>
                  <a:gd name="connsiteY148" fmla="*/ 376960 h 803953"/>
                  <a:gd name="connsiteX149" fmla="*/ 932278 w 3024845"/>
                  <a:gd name="connsiteY149" fmla="*/ 367502 h 803953"/>
                  <a:gd name="connsiteX150" fmla="*/ 938358 w 3024845"/>
                  <a:gd name="connsiteY150" fmla="*/ 326428 h 803953"/>
                  <a:gd name="connsiteX151" fmla="*/ 939118 w 3024845"/>
                  <a:gd name="connsiteY151" fmla="*/ 326158 h 803953"/>
                  <a:gd name="connsiteX152" fmla="*/ 944438 w 3024845"/>
                  <a:gd name="connsiteY152" fmla="*/ 324266 h 803953"/>
                  <a:gd name="connsiteX153" fmla="*/ 946465 w 3024845"/>
                  <a:gd name="connsiteY153" fmla="*/ 255089 h 803953"/>
                  <a:gd name="connsiteX154" fmla="*/ 948492 w 3024845"/>
                  <a:gd name="connsiteY154" fmla="*/ 324266 h 803953"/>
                  <a:gd name="connsiteX155" fmla="*/ 949252 w 3024845"/>
                  <a:gd name="connsiteY155" fmla="*/ 324536 h 803953"/>
                  <a:gd name="connsiteX156" fmla="*/ 954572 w 3024845"/>
                  <a:gd name="connsiteY156" fmla="*/ 326428 h 803953"/>
                  <a:gd name="connsiteX157" fmla="*/ 954572 w 3024845"/>
                  <a:gd name="connsiteY157" fmla="*/ 239957 h 803953"/>
                  <a:gd name="connsiteX158" fmla="*/ 958625 w 3024845"/>
                  <a:gd name="connsiteY158" fmla="*/ 207530 h 803953"/>
                  <a:gd name="connsiteX159" fmla="*/ 997132 w 3024845"/>
                  <a:gd name="connsiteY159" fmla="*/ 207530 h 803953"/>
                  <a:gd name="connsiteX160" fmla="*/ 997132 w 3024845"/>
                  <a:gd name="connsiteY160" fmla="*/ 239957 h 803953"/>
                  <a:gd name="connsiteX161" fmla="*/ 997892 w 3024845"/>
                  <a:gd name="connsiteY161" fmla="*/ 239957 h 803953"/>
                  <a:gd name="connsiteX162" fmla="*/ 1003212 w 3024845"/>
                  <a:gd name="connsiteY162" fmla="*/ 239957 h 803953"/>
                  <a:gd name="connsiteX163" fmla="*/ 1003212 w 3024845"/>
                  <a:gd name="connsiteY163" fmla="*/ 157809 h 803953"/>
                  <a:gd name="connsiteX164" fmla="*/ 1004986 w 3024845"/>
                  <a:gd name="connsiteY164" fmla="*/ 157809 h 803953"/>
                  <a:gd name="connsiteX165" fmla="*/ 1017399 w 3024845"/>
                  <a:gd name="connsiteY165" fmla="*/ 157809 h 803953"/>
                  <a:gd name="connsiteX166" fmla="*/ 1017399 w 3024845"/>
                  <a:gd name="connsiteY166" fmla="*/ 155918 h 803953"/>
                  <a:gd name="connsiteX167" fmla="*/ 1017399 w 3024845"/>
                  <a:gd name="connsiteY167" fmla="*/ 142677 h 803953"/>
                  <a:gd name="connsiteX168" fmla="*/ 1039693 w 3024845"/>
                  <a:gd name="connsiteY168" fmla="*/ 142677 h 803953"/>
                  <a:gd name="connsiteX169" fmla="*/ 1039693 w 3024845"/>
                  <a:gd name="connsiteY169" fmla="*/ 141596 h 803953"/>
                  <a:gd name="connsiteX170" fmla="*/ 1039693 w 3024845"/>
                  <a:gd name="connsiteY170" fmla="*/ 134030 h 803953"/>
                  <a:gd name="connsiteX171" fmla="*/ 1041466 w 3024845"/>
                  <a:gd name="connsiteY171" fmla="*/ 134030 h 803953"/>
                  <a:gd name="connsiteX172" fmla="*/ 1053880 w 3024845"/>
                  <a:gd name="connsiteY172" fmla="*/ 134030 h 803953"/>
                  <a:gd name="connsiteX173" fmla="*/ 1053880 w 3024845"/>
                  <a:gd name="connsiteY173" fmla="*/ 135111 h 803953"/>
                  <a:gd name="connsiteX174" fmla="*/ 1053880 w 3024845"/>
                  <a:gd name="connsiteY174" fmla="*/ 142677 h 803953"/>
                  <a:gd name="connsiteX175" fmla="*/ 1054640 w 3024845"/>
                  <a:gd name="connsiteY175" fmla="*/ 142677 h 803953"/>
                  <a:gd name="connsiteX176" fmla="*/ 1059960 w 3024845"/>
                  <a:gd name="connsiteY176" fmla="*/ 142677 h 803953"/>
                  <a:gd name="connsiteX177" fmla="*/ 1070093 w 3024845"/>
                  <a:gd name="connsiteY177" fmla="*/ 138353 h 803953"/>
                  <a:gd name="connsiteX178" fmla="*/ 1074146 w 3024845"/>
                  <a:gd name="connsiteY178" fmla="*/ 141596 h 803953"/>
                  <a:gd name="connsiteX179" fmla="*/ 1074146 w 3024845"/>
                  <a:gd name="connsiteY179" fmla="*/ 134030 h 803953"/>
                  <a:gd name="connsiteX180" fmla="*/ 1076426 w 3024845"/>
                  <a:gd name="connsiteY180" fmla="*/ 134030 h 803953"/>
                  <a:gd name="connsiteX181" fmla="*/ 1092387 w 3024845"/>
                  <a:gd name="connsiteY181" fmla="*/ 134030 h 803953"/>
                  <a:gd name="connsiteX182" fmla="*/ 1092387 w 3024845"/>
                  <a:gd name="connsiteY182" fmla="*/ 135111 h 803953"/>
                  <a:gd name="connsiteX183" fmla="*/ 1092387 w 3024845"/>
                  <a:gd name="connsiteY183" fmla="*/ 142677 h 803953"/>
                  <a:gd name="connsiteX184" fmla="*/ 1122787 w 3024845"/>
                  <a:gd name="connsiteY184" fmla="*/ 142677 h 803953"/>
                  <a:gd name="connsiteX185" fmla="*/ 1122787 w 3024845"/>
                  <a:gd name="connsiteY185" fmla="*/ 144298 h 803953"/>
                  <a:gd name="connsiteX186" fmla="*/ 1122787 w 3024845"/>
                  <a:gd name="connsiteY186" fmla="*/ 155648 h 803953"/>
                  <a:gd name="connsiteX187" fmla="*/ 1149134 w 3024845"/>
                  <a:gd name="connsiteY187" fmla="*/ 155648 h 803953"/>
                  <a:gd name="connsiteX188" fmla="*/ 1149134 w 3024845"/>
                  <a:gd name="connsiteY188" fmla="*/ 185912 h 803953"/>
                  <a:gd name="connsiteX189" fmla="*/ 1149894 w 3024845"/>
                  <a:gd name="connsiteY189" fmla="*/ 185912 h 803953"/>
                  <a:gd name="connsiteX190" fmla="*/ 1155214 w 3024845"/>
                  <a:gd name="connsiteY190" fmla="*/ 185912 h 803953"/>
                  <a:gd name="connsiteX191" fmla="*/ 1155214 w 3024845"/>
                  <a:gd name="connsiteY191" fmla="*/ 186993 h 803953"/>
                  <a:gd name="connsiteX192" fmla="*/ 1155214 w 3024845"/>
                  <a:gd name="connsiteY192" fmla="*/ 194560 h 803953"/>
                  <a:gd name="connsiteX193" fmla="*/ 1159268 w 3024845"/>
                  <a:gd name="connsiteY193" fmla="*/ 224824 h 803953"/>
                  <a:gd name="connsiteX194" fmla="*/ 1160028 w 3024845"/>
                  <a:gd name="connsiteY194" fmla="*/ 224824 h 803953"/>
                  <a:gd name="connsiteX195" fmla="*/ 1165348 w 3024845"/>
                  <a:gd name="connsiteY195" fmla="*/ 224824 h 803953"/>
                  <a:gd name="connsiteX196" fmla="*/ 1165348 w 3024845"/>
                  <a:gd name="connsiteY196" fmla="*/ 225635 h 803953"/>
                  <a:gd name="connsiteX197" fmla="*/ 1165348 w 3024845"/>
                  <a:gd name="connsiteY197" fmla="*/ 231310 h 803953"/>
                  <a:gd name="connsiteX198" fmla="*/ 1166361 w 3024845"/>
                  <a:gd name="connsiteY198" fmla="*/ 231310 h 803953"/>
                  <a:gd name="connsiteX199" fmla="*/ 1173454 w 3024845"/>
                  <a:gd name="connsiteY199" fmla="*/ 231310 h 803953"/>
                  <a:gd name="connsiteX200" fmla="*/ 1173454 w 3024845"/>
                  <a:gd name="connsiteY200" fmla="*/ 261575 h 803953"/>
                  <a:gd name="connsiteX201" fmla="*/ 1175481 w 3024845"/>
                  <a:gd name="connsiteY201" fmla="*/ 261575 h 803953"/>
                  <a:gd name="connsiteX202" fmla="*/ 1189668 w 3024845"/>
                  <a:gd name="connsiteY202" fmla="*/ 261575 h 803953"/>
                  <a:gd name="connsiteX203" fmla="*/ 1189668 w 3024845"/>
                  <a:gd name="connsiteY203" fmla="*/ 285354 h 803953"/>
                  <a:gd name="connsiteX204" fmla="*/ 1191695 w 3024845"/>
                  <a:gd name="connsiteY204" fmla="*/ 286975 h 803953"/>
                  <a:gd name="connsiteX205" fmla="*/ 1191695 w 3024845"/>
                  <a:gd name="connsiteY205" fmla="*/ 298325 h 803953"/>
                  <a:gd name="connsiteX206" fmla="*/ 1192455 w 3024845"/>
                  <a:gd name="connsiteY206" fmla="*/ 298325 h 803953"/>
                  <a:gd name="connsiteX207" fmla="*/ 1197775 w 3024845"/>
                  <a:gd name="connsiteY207" fmla="*/ 298325 h 803953"/>
                  <a:gd name="connsiteX208" fmla="*/ 1197775 w 3024845"/>
                  <a:gd name="connsiteY208" fmla="*/ 322104 h 803953"/>
                  <a:gd name="connsiteX209" fmla="*/ 1199041 w 3024845"/>
                  <a:gd name="connsiteY209" fmla="*/ 322104 h 803953"/>
                  <a:gd name="connsiteX210" fmla="*/ 1207908 w 3024845"/>
                  <a:gd name="connsiteY210" fmla="*/ 322104 h 803953"/>
                  <a:gd name="connsiteX211" fmla="*/ 1209935 w 3024845"/>
                  <a:gd name="connsiteY211" fmla="*/ 326158 h 803953"/>
                  <a:gd name="connsiteX212" fmla="*/ 1209935 w 3024845"/>
                  <a:gd name="connsiteY212" fmla="*/ 339399 h 803953"/>
                  <a:gd name="connsiteX213" fmla="*/ 1211455 w 3024845"/>
                  <a:gd name="connsiteY213" fmla="*/ 337507 h 803953"/>
                  <a:gd name="connsiteX214" fmla="*/ 1222095 w 3024845"/>
                  <a:gd name="connsiteY214" fmla="*/ 324266 h 803953"/>
                  <a:gd name="connsiteX215" fmla="*/ 1250469 w 3024845"/>
                  <a:gd name="connsiteY215" fmla="*/ 324266 h 803953"/>
                  <a:gd name="connsiteX216" fmla="*/ 1250469 w 3024845"/>
                  <a:gd name="connsiteY216" fmla="*/ 410737 h 803953"/>
                  <a:gd name="connsiteX217" fmla="*/ 1251229 w 3024845"/>
                  <a:gd name="connsiteY217" fmla="*/ 410737 h 803953"/>
                  <a:gd name="connsiteX218" fmla="*/ 1256549 w 3024845"/>
                  <a:gd name="connsiteY218" fmla="*/ 410737 h 803953"/>
                  <a:gd name="connsiteX219" fmla="*/ 1257309 w 3024845"/>
                  <a:gd name="connsiteY219" fmla="*/ 409386 h 803953"/>
                  <a:gd name="connsiteX220" fmla="*/ 1262629 w 3024845"/>
                  <a:gd name="connsiteY220" fmla="*/ 399928 h 803953"/>
                  <a:gd name="connsiteX221" fmla="*/ 1262629 w 3024845"/>
                  <a:gd name="connsiteY221" fmla="*/ 401820 h 803953"/>
                  <a:gd name="connsiteX222" fmla="*/ 1262629 w 3024845"/>
                  <a:gd name="connsiteY222" fmla="*/ 415061 h 803953"/>
                  <a:gd name="connsiteX223" fmla="*/ 1266682 w 3024845"/>
                  <a:gd name="connsiteY223" fmla="*/ 369664 h 803953"/>
                  <a:gd name="connsiteX224" fmla="*/ 1267442 w 3024845"/>
                  <a:gd name="connsiteY224" fmla="*/ 369664 h 803953"/>
                  <a:gd name="connsiteX225" fmla="*/ 1272762 w 3024845"/>
                  <a:gd name="connsiteY225" fmla="*/ 369664 h 803953"/>
                  <a:gd name="connsiteX226" fmla="*/ 1272762 w 3024845"/>
                  <a:gd name="connsiteY226" fmla="*/ 304810 h 803953"/>
                  <a:gd name="connsiteX227" fmla="*/ 1273776 w 3024845"/>
                  <a:gd name="connsiteY227" fmla="*/ 304810 h 803953"/>
                  <a:gd name="connsiteX228" fmla="*/ 1280869 w 3024845"/>
                  <a:gd name="connsiteY228" fmla="*/ 304810 h 803953"/>
                  <a:gd name="connsiteX229" fmla="*/ 1293029 w 3024845"/>
                  <a:gd name="connsiteY229" fmla="*/ 261575 h 803953"/>
                  <a:gd name="connsiteX230" fmla="*/ 1294296 w 3024845"/>
                  <a:gd name="connsiteY230" fmla="*/ 261575 h 803953"/>
                  <a:gd name="connsiteX231" fmla="*/ 1303163 w 3024845"/>
                  <a:gd name="connsiteY231" fmla="*/ 261575 h 803953"/>
                  <a:gd name="connsiteX232" fmla="*/ 1313296 w 3024845"/>
                  <a:gd name="connsiteY232" fmla="*/ 304810 h 803953"/>
                  <a:gd name="connsiteX233" fmla="*/ 1314309 w 3024845"/>
                  <a:gd name="connsiteY233" fmla="*/ 304810 h 803953"/>
                  <a:gd name="connsiteX234" fmla="*/ 1321403 w 3024845"/>
                  <a:gd name="connsiteY234" fmla="*/ 304810 h 803953"/>
                  <a:gd name="connsiteX235" fmla="*/ 1321403 w 3024845"/>
                  <a:gd name="connsiteY235" fmla="*/ 343722 h 803953"/>
                  <a:gd name="connsiteX236" fmla="*/ 1323176 w 3024845"/>
                  <a:gd name="connsiteY236" fmla="*/ 343722 h 803953"/>
                  <a:gd name="connsiteX237" fmla="*/ 1335590 w 3024845"/>
                  <a:gd name="connsiteY237" fmla="*/ 343722 h 803953"/>
                  <a:gd name="connsiteX238" fmla="*/ 1335590 w 3024845"/>
                  <a:gd name="connsiteY238" fmla="*/ 345884 h 803953"/>
                  <a:gd name="connsiteX239" fmla="*/ 1335590 w 3024845"/>
                  <a:gd name="connsiteY239" fmla="*/ 361016 h 803953"/>
                  <a:gd name="connsiteX240" fmla="*/ 1339643 w 3024845"/>
                  <a:gd name="connsiteY240" fmla="*/ 358855 h 803953"/>
                  <a:gd name="connsiteX241" fmla="*/ 1339643 w 3024845"/>
                  <a:gd name="connsiteY241" fmla="*/ 343722 h 803953"/>
                  <a:gd name="connsiteX242" fmla="*/ 1341163 w 3024845"/>
                  <a:gd name="connsiteY242" fmla="*/ 343722 h 803953"/>
                  <a:gd name="connsiteX243" fmla="*/ 1351803 w 3024845"/>
                  <a:gd name="connsiteY243" fmla="*/ 343722 h 803953"/>
                  <a:gd name="connsiteX244" fmla="*/ 1351803 w 3024845"/>
                  <a:gd name="connsiteY244" fmla="*/ 345343 h 803953"/>
                  <a:gd name="connsiteX245" fmla="*/ 1351803 w 3024845"/>
                  <a:gd name="connsiteY245" fmla="*/ 356693 h 803953"/>
                  <a:gd name="connsiteX246" fmla="*/ 1382204 w 3024845"/>
                  <a:gd name="connsiteY246" fmla="*/ 356693 h 803953"/>
                  <a:gd name="connsiteX247" fmla="*/ 1382204 w 3024845"/>
                  <a:gd name="connsiteY247" fmla="*/ 319943 h 803953"/>
                  <a:gd name="connsiteX248" fmla="*/ 1383470 w 3024845"/>
                  <a:gd name="connsiteY248" fmla="*/ 319943 h 803953"/>
                  <a:gd name="connsiteX249" fmla="*/ 1392337 w 3024845"/>
                  <a:gd name="connsiteY249" fmla="*/ 319943 h 803953"/>
                  <a:gd name="connsiteX250" fmla="*/ 1392337 w 3024845"/>
                  <a:gd name="connsiteY250" fmla="*/ 341560 h 803953"/>
                  <a:gd name="connsiteX251" fmla="*/ 1394364 w 3024845"/>
                  <a:gd name="connsiteY251" fmla="*/ 309134 h 803953"/>
                  <a:gd name="connsiteX252" fmla="*/ 1416657 w 3024845"/>
                  <a:gd name="connsiteY252" fmla="*/ 309134 h 803953"/>
                  <a:gd name="connsiteX253" fmla="*/ 1416657 w 3024845"/>
                  <a:gd name="connsiteY253" fmla="*/ 307512 h 803953"/>
                  <a:gd name="connsiteX254" fmla="*/ 1416657 w 3024845"/>
                  <a:gd name="connsiteY254" fmla="*/ 296163 h 803953"/>
                  <a:gd name="connsiteX255" fmla="*/ 1417417 w 3024845"/>
                  <a:gd name="connsiteY255" fmla="*/ 296163 h 803953"/>
                  <a:gd name="connsiteX256" fmla="*/ 1422737 w 3024845"/>
                  <a:gd name="connsiteY256" fmla="*/ 296163 h 803953"/>
                  <a:gd name="connsiteX257" fmla="*/ 1422737 w 3024845"/>
                  <a:gd name="connsiteY257" fmla="*/ 294272 h 803953"/>
                  <a:gd name="connsiteX258" fmla="*/ 1422737 w 3024845"/>
                  <a:gd name="connsiteY258" fmla="*/ 281031 h 803953"/>
                  <a:gd name="connsiteX259" fmla="*/ 1426791 w 3024845"/>
                  <a:gd name="connsiteY259" fmla="*/ 287516 h 803953"/>
                  <a:gd name="connsiteX260" fmla="*/ 1429071 w 3024845"/>
                  <a:gd name="connsiteY260" fmla="*/ 287516 h 803953"/>
                  <a:gd name="connsiteX261" fmla="*/ 1445031 w 3024845"/>
                  <a:gd name="connsiteY261" fmla="*/ 287516 h 803953"/>
                  <a:gd name="connsiteX262" fmla="*/ 1445031 w 3024845"/>
                  <a:gd name="connsiteY262" fmla="*/ 286705 h 803953"/>
                  <a:gd name="connsiteX263" fmla="*/ 1445031 w 3024845"/>
                  <a:gd name="connsiteY263" fmla="*/ 281031 h 803953"/>
                  <a:gd name="connsiteX264" fmla="*/ 1445791 w 3024845"/>
                  <a:gd name="connsiteY264" fmla="*/ 281031 h 803953"/>
                  <a:gd name="connsiteX265" fmla="*/ 1451111 w 3024845"/>
                  <a:gd name="connsiteY265" fmla="*/ 281031 h 803953"/>
                  <a:gd name="connsiteX266" fmla="*/ 1451111 w 3024845"/>
                  <a:gd name="connsiteY266" fmla="*/ 282382 h 803953"/>
                  <a:gd name="connsiteX267" fmla="*/ 1451111 w 3024845"/>
                  <a:gd name="connsiteY267" fmla="*/ 291840 h 803953"/>
                  <a:gd name="connsiteX268" fmla="*/ 1489618 w 3024845"/>
                  <a:gd name="connsiteY268" fmla="*/ 291840 h 803953"/>
                  <a:gd name="connsiteX269" fmla="*/ 1489618 w 3024845"/>
                  <a:gd name="connsiteY269" fmla="*/ 430193 h 803953"/>
                  <a:gd name="connsiteX270" fmla="*/ 1491138 w 3024845"/>
                  <a:gd name="connsiteY270" fmla="*/ 430193 h 803953"/>
                  <a:gd name="connsiteX271" fmla="*/ 1501778 w 3024845"/>
                  <a:gd name="connsiteY271" fmla="*/ 430193 h 803953"/>
                  <a:gd name="connsiteX272" fmla="*/ 1501778 w 3024845"/>
                  <a:gd name="connsiteY272" fmla="*/ 417223 h 803953"/>
                  <a:gd name="connsiteX273" fmla="*/ 1505832 w 3024845"/>
                  <a:gd name="connsiteY273" fmla="*/ 417223 h 803953"/>
                  <a:gd name="connsiteX274" fmla="*/ 1505832 w 3024845"/>
                  <a:gd name="connsiteY274" fmla="*/ 430193 h 803953"/>
                  <a:gd name="connsiteX275" fmla="*/ 1536232 w 3024845"/>
                  <a:gd name="connsiteY275" fmla="*/ 430193 h 803953"/>
                  <a:gd name="connsiteX276" fmla="*/ 1536232 w 3024845"/>
                  <a:gd name="connsiteY276" fmla="*/ 399928 h 803953"/>
                  <a:gd name="connsiteX277" fmla="*/ 1548392 w 3024845"/>
                  <a:gd name="connsiteY277" fmla="*/ 399928 h 803953"/>
                  <a:gd name="connsiteX278" fmla="*/ 1560552 w 3024845"/>
                  <a:gd name="connsiteY278" fmla="*/ 397767 h 803953"/>
                  <a:gd name="connsiteX279" fmla="*/ 1564606 w 3024845"/>
                  <a:gd name="connsiteY279" fmla="*/ 399928 h 803953"/>
                  <a:gd name="connsiteX280" fmla="*/ 1574739 w 3024845"/>
                  <a:gd name="connsiteY280" fmla="*/ 399928 h 803953"/>
                  <a:gd name="connsiteX281" fmla="*/ 1574739 w 3024845"/>
                  <a:gd name="connsiteY281" fmla="*/ 430193 h 803953"/>
                  <a:gd name="connsiteX282" fmla="*/ 1582846 w 3024845"/>
                  <a:gd name="connsiteY282" fmla="*/ 430193 h 803953"/>
                  <a:gd name="connsiteX283" fmla="*/ 1582846 w 3024845"/>
                  <a:gd name="connsiteY283" fmla="*/ 447488 h 803953"/>
                  <a:gd name="connsiteX284" fmla="*/ 1592182 w 3024845"/>
                  <a:gd name="connsiteY284" fmla="*/ 448393 h 803953"/>
                  <a:gd name="connsiteX285" fmla="*/ 1605140 w 3024845"/>
                  <a:gd name="connsiteY285" fmla="*/ 448393 h 803953"/>
                  <a:gd name="connsiteX286" fmla="*/ 1605140 w 3024845"/>
                  <a:gd name="connsiteY286" fmla="*/ 432355 h 803953"/>
                  <a:gd name="connsiteX287" fmla="*/ 1673096 w 3024845"/>
                  <a:gd name="connsiteY287" fmla="*/ 432355 h 803953"/>
                  <a:gd name="connsiteX288" fmla="*/ 1673096 w 3024845"/>
                  <a:gd name="connsiteY288" fmla="*/ 347102 h 803953"/>
                  <a:gd name="connsiteX289" fmla="*/ 1745104 w 3024845"/>
                  <a:gd name="connsiteY289" fmla="*/ 347102 h 803953"/>
                  <a:gd name="connsiteX290" fmla="*/ 1745104 w 3024845"/>
                  <a:gd name="connsiteY290" fmla="*/ 425870 h 803953"/>
                  <a:gd name="connsiteX291" fmla="*/ 1747008 w 3024845"/>
                  <a:gd name="connsiteY291" fmla="*/ 425870 h 803953"/>
                  <a:gd name="connsiteX292" fmla="*/ 1748250 w 3024845"/>
                  <a:gd name="connsiteY292" fmla="*/ 448393 h 803953"/>
                  <a:gd name="connsiteX293" fmla="*/ 1757926 w 3024845"/>
                  <a:gd name="connsiteY293" fmla="*/ 448393 h 803953"/>
                  <a:gd name="connsiteX294" fmla="*/ 1759168 w 3024845"/>
                  <a:gd name="connsiteY294" fmla="*/ 425870 h 803953"/>
                  <a:gd name="connsiteX295" fmla="*/ 1765248 w 3024845"/>
                  <a:gd name="connsiteY295" fmla="*/ 425870 h 803953"/>
                  <a:gd name="connsiteX296" fmla="*/ 1766490 w 3024845"/>
                  <a:gd name="connsiteY296" fmla="*/ 448393 h 803953"/>
                  <a:gd name="connsiteX297" fmla="*/ 1817112 w 3024845"/>
                  <a:gd name="connsiteY297" fmla="*/ 448393 h 803953"/>
                  <a:gd name="connsiteX298" fmla="*/ 1817112 w 3024845"/>
                  <a:gd name="connsiteY298" fmla="*/ 285365 h 803953"/>
                  <a:gd name="connsiteX299" fmla="*/ 2014439 w 3024845"/>
                  <a:gd name="connsiteY299" fmla="*/ 285365 h 803953"/>
                  <a:gd name="connsiteX300" fmla="*/ 2014439 w 3024845"/>
                  <a:gd name="connsiteY300" fmla="*/ 448393 h 803953"/>
                  <a:gd name="connsiteX301" fmla="*/ 2033136 w 3024845"/>
                  <a:gd name="connsiteY301" fmla="*/ 448393 h 803953"/>
                  <a:gd name="connsiteX302" fmla="*/ 2033136 w 3024845"/>
                  <a:gd name="connsiteY302" fmla="*/ 365700 h 803953"/>
                  <a:gd name="connsiteX303" fmla="*/ 2128256 w 3024845"/>
                  <a:gd name="connsiteY303" fmla="*/ 365700 h 803953"/>
                  <a:gd name="connsiteX304" fmla="*/ 2180720 w 3024845"/>
                  <a:gd name="connsiteY304" fmla="*/ 300487 h 803953"/>
                  <a:gd name="connsiteX305" fmla="*/ 2245574 w 3024845"/>
                  <a:gd name="connsiteY305" fmla="*/ 300487 h 803953"/>
                  <a:gd name="connsiteX306" fmla="*/ 2245574 w 3024845"/>
                  <a:gd name="connsiteY306" fmla="*/ 376149 h 803953"/>
                  <a:gd name="connsiteX307" fmla="*/ 2253681 w 3024845"/>
                  <a:gd name="connsiteY307" fmla="*/ 376149 h 803953"/>
                  <a:gd name="connsiteX308" fmla="*/ 2255708 w 3024845"/>
                  <a:gd name="connsiteY308" fmla="*/ 369664 h 803953"/>
                  <a:gd name="connsiteX309" fmla="*/ 2261788 w 3024845"/>
                  <a:gd name="connsiteY309" fmla="*/ 369664 h 803953"/>
                  <a:gd name="connsiteX310" fmla="*/ 2263815 w 3024845"/>
                  <a:gd name="connsiteY310" fmla="*/ 378311 h 803953"/>
                  <a:gd name="connsiteX311" fmla="*/ 2275975 w 3024845"/>
                  <a:gd name="connsiteY311" fmla="*/ 378311 h 803953"/>
                  <a:gd name="connsiteX312" fmla="*/ 2275975 w 3024845"/>
                  <a:gd name="connsiteY312" fmla="*/ 371825 h 803953"/>
                  <a:gd name="connsiteX313" fmla="*/ 2298268 w 3024845"/>
                  <a:gd name="connsiteY313" fmla="*/ 371825 h 803953"/>
                  <a:gd name="connsiteX314" fmla="*/ 2298268 w 3024845"/>
                  <a:gd name="connsiteY314" fmla="*/ 378311 h 803953"/>
                  <a:gd name="connsiteX315" fmla="*/ 2318535 w 3024845"/>
                  <a:gd name="connsiteY315" fmla="*/ 378311 h 803953"/>
                  <a:gd name="connsiteX316" fmla="*/ 2318535 w 3024845"/>
                  <a:gd name="connsiteY316" fmla="*/ 423708 h 803953"/>
                  <a:gd name="connsiteX317" fmla="*/ 2332722 w 3024845"/>
                  <a:gd name="connsiteY317" fmla="*/ 423708 h 803953"/>
                  <a:gd name="connsiteX318" fmla="*/ 2332722 w 3024845"/>
                  <a:gd name="connsiteY318" fmla="*/ 410737 h 803953"/>
                  <a:gd name="connsiteX319" fmla="*/ 2348936 w 3024845"/>
                  <a:gd name="connsiteY319" fmla="*/ 410737 h 803953"/>
                  <a:gd name="connsiteX320" fmla="*/ 2348936 w 3024845"/>
                  <a:gd name="connsiteY320" fmla="*/ 231310 h 803953"/>
                  <a:gd name="connsiteX321" fmla="*/ 2355016 w 3024845"/>
                  <a:gd name="connsiteY321" fmla="*/ 224824 h 803953"/>
                  <a:gd name="connsiteX322" fmla="*/ 2427977 w 3024845"/>
                  <a:gd name="connsiteY322" fmla="*/ 224824 h 803953"/>
                  <a:gd name="connsiteX323" fmla="*/ 2427977 w 3024845"/>
                  <a:gd name="connsiteY323" fmla="*/ 233472 h 803953"/>
                  <a:gd name="connsiteX324" fmla="*/ 2438110 w 3024845"/>
                  <a:gd name="connsiteY324" fmla="*/ 233472 h 803953"/>
                  <a:gd name="connsiteX325" fmla="*/ 2438110 w 3024845"/>
                  <a:gd name="connsiteY325" fmla="*/ 348046 h 803953"/>
                  <a:gd name="connsiteX326" fmla="*/ 2460404 w 3024845"/>
                  <a:gd name="connsiteY326" fmla="*/ 348046 h 803953"/>
                  <a:gd name="connsiteX327" fmla="*/ 2460404 w 3024845"/>
                  <a:gd name="connsiteY327" fmla="*/ 281031 h 803953"/>
                  <a:gd name="connsiteX328" fmla="*/ 2486751 w 3024845"/>
                  <a:gd name="connsiteY328" fmla="*/ 281031 h 803953"/>
                  <a:gd name="connsiteX329" fmla="*/ 2490804 w 3024845"/>
                  <a:gd name="connsiteY329" fmla="*/ 276707 h 803953"/>
                  <a:gd name="connsiteX330" fmla="*/ 2498911 w 3024845"/>
                  <a:gd name="connsiteY330" fmla="*/ 276707 h 803953"/>
                  <a:gd name="connsiteX331" fmla="*/ 2502964 w 3024845"/>
                  <a:gd name="connsiteY331" fmla="*/ 281031 h 803953"/>
                  <a:gd name="connsiteX332" fmla="*/ 2525258 w 3024845"/>
                  <a:gd name="connsiteY332" fmla="*/ 281031 h 803953"/>
                  <a:gd name="connsiteX333" fmla="*/ 2525258 w 3024845"/>
                  <a:gd name="connsiteY333" fmla="*/ 164295 h 803953"/>
                  <a:gd name="connsiteX334" fmla="*/ 2582005 w 3024845"/>
                  <a:gd name="connsiteY334" fmla="*/ 153486 h 803953"/>
                  <a:gd name="connsiteX335" fmla="*/ 2582005 w 3024845"/>
                  <a:gd name="connsiteY335" fmla="*/ 154567 h 803953"/>
                  <a:gd name="connsiteX336" fmla="*/ 2582005 w 3024845"/>
                  <a:gd name="connsiteY336" fmla="*/ 162133 h 803953"/>
                  <a:gd name="connsiteX337" fmla="*/ 2608352 w 3024845"/>
                  <a:gd name="connsiteY337" fmla="*/ 162133 h 803953"/>
                  <a:gd name="connsiteX338" fmla="*/ 2608352 w 3024845"/>
                  <a:gd name="connsiteY338" fmla="*/ 417223 h 803953"/>
                  <a:gd name="connsiteX339" fmla="*/ 2630646 w 3024845"/>
                  <a:gd name="connsiteY339" fmla="*/ 417223 h 803953"/>
                  <a:gd name="connsiteX340" fmla="*/ 2630646 w 3024845"/>
                  <a:gd name="connsiteY340" fmla="*/ 412899 h 803953"/>
                  <a:gd name="connsiteX341" fmla="*/ 2642806 w 3024845"/>
                  <a:gd name="connsiteY341" fmla="*/ 412899 h 803953"/>
                  <a:gd name="connsiteX342" fmla="*/ 2642806 w 3024845"/>
                  <a:gd name="connsiteY342" fmla="*/ 417223 h 803953"/>
                  <a:gd name="connsiteX343" fmla="*/ 2667126 w 3024845"/>
                  <a:gd name="connsiteY343" fmla="*/ 417223 h 803953"/>
                  <a:gd name="connsiteX344" fmla="*/ 2667126 w 3024845"/>
                  <a:gd name="connsiteY344" fmla="*/ 404252 h 803953"/>
                  <a:gd name="connsiteX345" fmla="*/ 2695500 w 3024845"/>
                  <a:gd name="connsiteY345" fmla="*/ 404252 h 803953"/>
                  <a:gd name="connsiteX346" fmla="*/ 2707660 w 3024845"/>
                  <a:gd name="connsiteY346" fmla="*/ 399928 h 803953"/>
                  <a:gd name="connsiteX347" fmla="*/ 2727927 w 3024845"/>
                  <a:gd name="connsiteY347" fmla="*/ 404252 h 803953"/>
                  <a:gd name="connsiteX348" fmla="*/ 2727927 w 3024845"/>
                  <a:gd name="connsiteY348" fmla="*/ 386958 h 803953"/>
                  <a:gd name="connsiteX349" fmla="*/ 2736034 w 3024845"/>
                  <a:gd name="connsiteY349" fmla="*/ 386958 h 803953"/>
                  <a:gd name="connsiteX350" fmla="*/ 2736034 w 3024845"/>
                  <a:gd name="connsiteY350" fmla="*/ 373987 h 803953"/>
                  <a:gd name="connsiteX351" fmla="*/ 2792781 w 3024845"/>
                  <a:gd name="connsiteY351" fmla="*/ 373987 h 803953"/>
                  <a:gd name="connsiteX352" fmla="*/ 2792781 w 3024845"/>
                  <a:gd name="connsiteY352" fmla="*/ 343722 h 803953"/>
                  <a:gd name="connsiteX353" fmla="*/ 2811021 w 3024845"/>
                  <a:gd name="connsiteY353" fmla="*/ 343722 h 803953"/>
                  <a:gd name="connsiteX354" fmla="*/ 2811021 w 3024845"/>
                  <a:gd name="connsiteY354" fmla="*/ 337237 h 803953"/>
                  <a:gd name="connsiteX355" fmla="*/ 2823181 w 3024845"/>
                  <a:gd name="connsiteY355" fmla="*/ 337237 h 803953"/>
                  <a:gd name="connsiteX356" fmla="*/ 2823181 w 3024845"/>
                  <a:gd name="connsiteY356" fmla="*/ 343722 h 803953"/>
                  <a:gd name="connsiteX357" fmla="*/ 2839395 w 3024845"/>
                  <a:gd name="connsiteY357" fmla="*/ 343722 h 803953"/>
                  <a:gd name="connsiteX358" fmla="*/ 2839395 w 3024845"/>
                  <a:gd name="connsiteY358" fmla="*/ 393443 h 803953"/>
                  <a:gd name="connsiteX359" fmla="*/ 2871822 w 3024845"/>
                  <a:gd name="connsiteY359" fmla="*/ 393443 h 803953"/>
                  <a:gd name="connsiteX360" fmla="*/ 2871822 w 3024845"/>
                  <a:gd name="connsiteY360" fmla="*/ 367502 h 803953"/>
                  <a:gd name="connsiteX361" fmla="*/ 2910329 w 3024845"/>
                  <a:gd name="connsiteY361" fmla="*/ 367502 h 803953"/>
                  <a:gd name="connsiteX362" fmla="*/ 2910329 w 3024845"/>
                  <a:gd name="connsiteY362" fmla="*/ 337237 h 803953"/>
                  <a:gd name="connsiteX363" fmla="*/ 2958970 w 3024845"/>
                  <a:gd name="connsiteY363" fmla="*/ 337237 h 803953"/>
                  <a:gd name="connsiteX364" fmla="*/ 2958970 w 3024845"/>
                  <a:gd name="connsiteY364" fmla="*/ 448393 h 803953"/>
                  <a:gd name="connsiteX365" fmla="*/ 2958970 w 3024845"/>
                  <a:gd name="connsiteY365" fmla="*/ 462172 h 803953"/>
                  <a:gd name="connsiteX366" fmla="*/ 3024845 w 3024845"/>
                  <a:gd name="connsiteY366" fmla="*/ 462172 h 803953"/>
                  <a:gd name="connsiteX367" fmla="*/ 3024845 w 3024845"/>
                  <a:gd name="connsiteY367" fmla="*/ 803953 h 803953"/>
                  <a:gd name="connsiteX368" fmla="*/ 2054 w 3024845"/>
                  <a:gd name="connsiteY368" fmla="*/ 801620 h 803953"/>
                  <a:gd name="connsiteX369" fmla="*/ 0 w 3024845"/>
                  <a:gd name="connsiteY369" fmla="*/ 367502 h 803953"/>
                  <a:gd name="connsiteX370" fmla="*/ 20267 w 3024845"/>
                  <a:gd name="connsiteY370" fmla="*/ 367502 h 803953"/>
                  <a:gd name="connsiteX371" fmla="*/ 20774 w 3024845"/>
                  <a:gd name="connsiteY371" fmla="*/ 366421 h 803953"/>
                  <a:gd name="connsiteX372" fmla="*/ 24320 w 3024845"/>
                  <a:gd name="connsiteY372" fmla="*/ 358855 h 803953"/>
                  <a:gd name="connsiteX373" fmla="*/ 26094 w 3024845"/>
                  <a:gd name="connsiteY373" fmla="*/ 359125 h 803953"/>
                  <a:gd name="connsiteX374" fmla="*/ 38507 w 3024845"/>
                  <a:gd name="connsiteY374" fmla="*/ 361016 h 803953"/>
                  <a:gd name="connsiteX375" fmla="*/ 39014 w 3024845"/>
                  <a:gd name="connsiteY375" fmla="*/ 362368 h 803953"/>
                  <a:gd name="connsiteX376" fmla="*/ 42560 w 3024845"/>
                  <a:gd name="connsiteY376" fmla="*/ 371825 h 803953"/>
                  <a:gd name="connsiteX377" fmla="*/ 68907 w 3024845"/>
                  <a:gd name="connsiteY377" fmla="*/ 373987 h 803953"/>
                  <a:gd name="connsiteX378" fmla="*/ 68907 w 3024845"/>
                  <a:gd name="connsiteY378" fmla="*/ 250766 h 803953"/>
                  <a:gd name="connsiteX379" fmla="*/ 70934 w 3024845"/>
                  <a:gd name="connsiteY379" fmla="*/ 250766 h 803953"/>
                  <a:gd name="connsiteX380" fmla="*/ 85121 w 3024845"/>
                  <a:gd name="connsiteY380" fmla="*/ 250766 h 803953"/>
                  <a:gd name="connsiteX381" fmla="*/ 85121 w 3024845"/>
                  <a:gd name="connsiteY381" fmla="*/ 114574 h 803953"/>
                  <a:gd name="connsiteX382" fmla="*/ 86894 w 3024845"/>
                  <a:gd name="connsiteY382" fmla="*/ 114574 h 803953"/>
                  <a:gd name="connsiteX383" fmla="*/ 99308 w 3024845"/>
                  <a:gd name="connsiteY383" fmla="*/ 114574 h 803953"/>
                  <a:gd name="connsiteX384" fmla="*/ 99308 w 3024845"/>
                  <a:gd name="connsiteY384" fmla="*/ 0 h 803953"/>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2958970 w 3024845"/>
                  <a:gd name="connsiteY365" fmla="*/ 347598 h 689379"/>
                  <a:gd name="connsiteX366" fmla="*/ 3024845 w 3024845"/>
                  <a:gd name="connsiteY366" fmla="*/ 347598 h 689379"/>
                  <a:gd name="connsiteX367" fmla="*/ 3024845 w 3024845"/>
                  <a:gd name="connsiteY367" fmla="*/ 689379 h 689379"/>
                  <a:gd name="connsiteX368" fmla="*/ 2054 w 3024845"/>
                  <a:gd name="connsiteY368" fmla="*/ 687046 h 689379"/>
                  <a:gd name="connsiteX369" fmla="*/ 0 w 3024845"/>
                  <a:gd name="connsiteY369" fmla="*/ 252928 h 689379"/>
                  <a:gd name="connsiteX370" fmla="*/ 20267 w 3024845"/>
                  <a:gd name="connsiteY370" fmla="*/ 252928 h 689379"/>
                  <a:gd name="connsiteX371" fmla="*/ 20774 w 3024845"/>
                  <a:gd name="connsiteY371" fmla="*/ 251847 h 689379"/>
                  <a:gd name="connsiteX372" fmla="*/ 24320 w 3024845"/>
                  <a:gd name="connsiteY372" fmla="*/ 244281 h 689379"/>
                  <a:gd name="connsiteX373" fmla="*/ 26094 w 3024845"/>
                  <a:gd name="connsiteY373" fmla="*/ 244551 h 689379"/>
                  <a:gd name="connsiteX374" fmla="*/ 38507 w 3024845"/>
                  <a:gd name="connsiteY374" fmla="*/ 246442 h 689379"/>
                  <a:gd name="connsiteX375" fmla="*/ 39014 w 3024845"/>
                  <a:gd name="connsiteY375" fmla="*/ 247794 h 689379"/>
                  <a:gd name="connsiteX376" fmla="*/ 42560 w 3024845"/>
                  <a:gd name="connsiteY376" fmla="*/ 257251 h 689379"/>
                  <a:gd name="connsiteX377" fmla="*/ 68907 w 3024845"/>
                  <a:gd name="connsiteY377" fmla="*/ 259413 h 689379"/>
                  <a:gd name="connsiteX378" fmla="*/ 68907 w 3024845"/>
                  <a:gd name="connsiteY378" fmla="*/ 136192 h 689379"/>
                  <a:gd name="connsiteX379" fmla="*/ 70934 w 3024845"/>
                  <a:gd name="connsiteY379" fmla="*/ 136192 h 689379"/>
                  <a:gd name="connsiteX380" fmla="*/ 85121 w 3024845"/>
                  <a:gd name="connsiteY380" fmla="*/ 136192 h 689379"/>
                  <a:gd name="connsiteX381" fmla="*/ 85121 w 3024845"/>
                  <a:gd name="connsiteY381" fmla="*/ 0 h 689379"/>
                  <a:gd name="connsiteX382" fmla="*/ 86894 w 3024845"/>
                  <a:gd name="connsiteY382" fmla="*/ 0 h 689379"/>
                  <a:gd name="connsiteX383" fmla="*/ 99308 w 3024845"/>
                  <a:gd name="connsiteY383" fmla="*/ 0 h 689379"/>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2958970 w 3024845"/>
                  <a:gd name="connsiteY365" fmla="*/ 347598 h 689379"/>
                  <a:gd name="connsiteX366" fmla="*/ 3024845 w 3024845"/>
                  <a:gd name="connsiteY366" fmla="*/ 689379 h 689379"/>
                  <a:gd name="connsiteX367" fmla="*/ 2054 w 3024845"/>
                  <a:gd name="connsiteY367" fmla="*/ 687046 h 689379"/>
                  <a:gd name="connsiteX368" fmla="*/ 0 w 3024845"/>
                  <a:gd name="connsiteY368" fmla="*/ 252928 h 689379"/>
                  <a:gd name="connsiteX369" fmla="*/ 20267 w 3024845"/>
                  <a:gd name="connsiteY369" fmla="*/ 252928 h 689379"/>
                  <a:gd name="connsiteX370" fmla="*/ 20774 w 3024845"/>
                  <a:gd name="connsiteY370" fmla="*/ 251847 h 689379"/>
                  <a:gd name="connsiteX371" fmla="*/ 24320 w 3024845"/>
                  <a:gd name="connsiteY371" fmla="*/ 244281 h 689379"/>
                  <a:gd name="connsiteX372" fmla="*/ 26094 w 3024845"/>
                  <a:gd name="connsiteY372" fmla="*/ 244551 h 689379"/>
                  <a:gd name="connsiteX373" fmla="*/ 38507 w 3024845"/>
                  <a:gd name="connsiteY373" fmla="*/ 246442 h 689379"/>
                  <a:gd name="connsiteX374" fmla="*/ 39014 w 3024845"/>
                  <a:gd name="connsiteY374" fmla="*/ 247794 h 689379"/>
                  <a:gd name="connsiteX375" fmla="*/ 42560 w 3024845"/>
                  <a:gd name="connsiteY375" fmla="*/ 257251 h 689379"/>
                  <a:gd name="connsiteX376" fmla="*/ 68907 w 3024845"/>
                  <a:gd name="connsiteY376" fmla="*/ 259413 h 689379"/>
                  <a:gd name="connsiteX377" fmla="*/ 68907 w 3024845"/>
                  <a:gd name="connsiteY377" fmla="*/ 136192 h 689379"/>
                  <a:gd name="connsiteX378" fmla="*/ 70934 w 3024845"/>
                  <a:gd name="connsiteY378" fmla="*/ 136192 h 689379"/>
                  <a:gd name="connsiteX379" fmla="*/ 85121 w 3024845"/>
                  <a:gd name="connsiteY379" fmla="*/ 136192 h 689379"/>
                  <a:gd name="connsiteX380" fmla="*/ 85121 w 3024845"/>
                  <a:gd name="connsiteY380" fmla="*/ 0 h 689379"/>
                  <a:gd name="connsiteX381" fmla="*/ 86894 w 3024845"/>
                  <a:gd name="connsiteY381" fmla="*/ 0 h 689379"/>
                  <a:gd name="connsiteX382" fmla="*/ 99308 w 3024845"/>
                  <a:gd name="connsiteY382" fmla="*/ 0 h 689379"/>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3024845 w 3024845"/>
                  <a:gd name="connsiteY365" fmla="*/ 689379 h 689379"/>
                  <a:gd name="connsiteX366" fmla="*/ 2054 w 3024845"/>
                  <a:gd name="connsiteY366" fmla="*/ 687046 h 689379"/>
                  <a:gd name="connsiteX367" fmla="*/ 0 w 3024845"/>
                  <a:gd name="connsiteY367" fmla="*/ 252928 h 689379"/>
                  <a:gd name="connsiteX368" fmla="*/ 20267 w 3024845"/>
                  <a:gd name="connsiteY368" fmla="*/ 252928 h 689379"/>
                  <a:gd name="connsiteX369" fmla="*/ 20774 w 3024845"/>
                  <a:gd name="connsiteY369" fmla="*/ 251847 h 689379"/>
                  <a:gd name="connsiteX370" fmla="*/ 24320 w 3024845"/>
                  <a:gd name="connsiteY370" fmla="*/ 244281 h 689379"/>
                  <a:gd name="connsiteX371" fmla="*/ 26094 w 3024845"/>
                  <a:gd name="connsiteY371" fmla="*/ 244551 h 689379"/>
                  <a:gd name="connsiteX372" fmla="*/ 38507 w 3024845"/>
                  <a:gd name="connsiteY372" fmla="*/ 246442 h 689379"/>
                  <a:gd name="connsiteX373" fmla="*/ 39014 w 3024845"/>
                  <a:gd name="connsiteY373" fmla="*/ 247794 h 689379"/>
                  <a:gd name="connsiteX374" fmla="*/ 42560 w 3024845"/>
                  <a:gd name="connsiteY374" fmla="*/ 257251 h 689379"/>
                  <a:gd name="connsiteX375" fmla="*/ 68907 w 3024845"/>
                  <a:gd name="connsiteY375" fmla="*/ 259413 h 689379"/>
                  <a:gd name="connsiteX376" fmla="*/ 68907 w 3024845"/>
                  <a:gd name="connsiteY376" fmla="*/ 136192 h 689379"/>
                  <a:gd name="connsiteX377" fmla="*/ 70934 w 3024845"/>
                  <a:gd name="connsiteY377" fmla="*/ 136192 h 689379"/>
                  <a:gd name="connsiteX378" fmla="*/ 85121 w 3024845"/>
                  <a:gd name="connsiteY378" fmla="*/ 136192 h 689379"/>
                  <a:gd name="connsiteX379" fmla="*/ 85121 w 3024845"/>
                  <a:gd name="connsiteY379" fmla="*/ 0 h 689379"/>
                  <a:gd name="connsiteX380" fmla="*/ 86894 w 3024845"/>
                  <a:gd name="connsiteY380" fmla="*/ 0 h 689379"/>
                  <a:gd name="connsiteX381" fmla="*/ 99308 w 3024845"/>
                  <a:gd name="connsiteY381" fmla="*/ 0 h 689379"/>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3024845 w 3024845"/>
                  <a:gd name="connsiteY364" fmla="*/ 689379 h 689379"/>
                  <a:gd name="connsiteX365" fmla="*/ 2054 w 3024845"/>
                  <a:gd name="connsiteY365" fmla="*/ 687046 h 689379"/>
                  <a:gd name="connsiteX366" fmla="*/ 0 w 3024845"/>
                  <a:gd name="connsiteY366" fmla="*/ 252928 h 689379"/>
                  <a:gd name="connsiteX367" fmla="*/ 20267 w 3024845"/>
                  <a:gd name="connsiteY367" fmla="*/ 252928 h 689379"/>
                  <a:gd name="connsiteX368" fmla="*/ 20774 w 3024845"/>
                  <a:gd name="connsiteY368" fmla="*/ 251847 h 689379"/>
                  <a:gd name="connsiteX369" fmla="*/ 24320 w 3024845"/>
                  <a:gd name="connsiteY369" fmla="*/ 244281 h 689379"/>
                  <a:gd name="connsiteX370" fmla="*/ 26094 w 3024845"/>
                  <a:gd name="connsiteY370" fmla="*/ 244551 h 689379"/>
                  <a:gd name="connsiteX371" fmla="*/ 38507 w 3024845"/>
                  <a:gd name="connsiteY371" fmla="*/ 246442 h 689379"/>
                  <a:gd name="connsiteX372" fmla="*/ 39014 w 3024845"/>
                  <a:gd name="connsiteY372" fmla="*/ 247794 h 689379"/>
                  <a:gd name="connsiteX373" fmla="*/ 42560 w 3024845"/>
                  <a:gd name="connsiteY373" fmla="*/ 257251 h 689379"/>
                  <a:gd name="connsiteX374" fmla="*/ 68907 w 3024845"/>
                  <a:gd name="connsiteY374" fmla="*/ 259413 h 689379"/>
                  <a:gd name="connsiteX375" fmla="*/ 68907 w 3024845"/>
                  <a:gd name="connsiteY375" fmla="*/ 136192 h 689379"/>
                  <a:gd name="connsiteX376" fmla="*/ 70934 w 3024845"/>
                  <a:gd name="connsiteY376" fmla="*/ 136192 h 689379"/>
                  <a:gd name="connsiteX377" fmla="*/ 85121 w 3024845"/>
                  <a:gd name="connsiteY377" fmla="*/ 136192 h 689379"/>
                  <a:gd name="connsiteX378" fmla="*/ 85121 w 3024845"/>
                  <a:gd name="connsiteY378" fmla="*/ 0 h 689379"/>
                  <a:gd name="connsiteX379" fmla="*/ 86894 w 3024845"/>
                  <a:gd name="connsiteY379" fmla="*/ 0 h 689379"/>
                  <a:gd name="connsiteX380" fmla="*/ 99308 w 3024845"/>
                  <a:gd name="connsiteY380" fmla="*/ 0 h 689379"/>
                  <a:gd name="connsiteX0" fmla="*/ 99308 w 2961438"/>
                  <a:gd name="connsiteY0" fmla="*/ 0 h 689379"/>
                  <a:gd name="connsiteX1" fmla="*/ 220909 w 2961438"/>
                  <a:gd name="connsiteY1" fmla="*/ 0 h 689379"/>
                  <a:gd name="connsiteX2" fmla="*/ 223189 w 2961438"/>
                  <a:gd name="connsiteY2" fmla="*/ 0 h 689379"/>
                  <a:gd name="connsiteX3" fmla="*/ 239150 w 2961438"/>
                  <a:gd name="connsiteY3" fmla="*/ 0 h 689379"/>
                  <a:gd name="connsiteX4" fmla="*/ 239150 w 2961438"/>
                  <a:gd name="connsiteY4" fmla="*/ 140515 h 689379"/>
                  <a:gd name="connsiteX5" fmla="*/ 240670 w 2961438"/>
                  <a:gd name="connsiteY5" fmla="*/ 140245 h 689379"/>
                  <a:gd name="connsiteX6" fmla="*/ 251310 w 2961438"/>
                  <a:gd name="connsiteY6" fmla="*/ 138354 h 689379"/>
                  <a:gd name="connsiteX7" fmla="*/ 249283 w 2961438"/>
                  <a:gd name="connsiteY7" fmla="*/ 226986 h 689379"/>
                  <a:gd name="connsiteX8" fmla="*/ 250803 w 2961438"/>
                  <a:gd name="connsiteY8" fmla="*/ 227257 h 689379"/>
                  <a:gd name="connsiteX9" fmla="*/ 261443 w 2961438"/>
                  <a:gd name="connsiteY9" fmla="*/ 229148 h 689379"/>
                  <a:gd name="connsiteX10" fmla="*/ 261696 w 2961438"/>
                  <a:gd name="connsiteY10" fmla="*/ 229959 h 689379"/>
                  <a:gd name="connsiteX11" fmla="*/ 263470 w 2961438"/>
                  <a:gd name="connsiteY11" fmla="*/ 235634 h 689379"/>
                  <a:gd name="connsiteX12" fmla="*/ 264230 w 2961438"/>
                  <a:gd name="connsiteY12" fmla="*/ 233202 h 689379"/>
                  <a:gd name="connsiteX13" fmla="*/ 269550 w 2961438"/>
                  <a:gd name="connsiteY13" fmla="*/ 216178 h 689379"/>
                  <a:gd name="connsiteX14" fmla="*/ 271323 w 2961438"/>
                  <a:gd name="connsiteY14" fmla="*/ 216178 h 689379"/>
                  <a:gd name="connsiteX15" fmla="*/ 283737 w 2961438"/>
                  <a:gd name="connsiteY15" fmla="*/ 216178 h 689379"/>
                  <a:gd name="connsiteX16" fmla="*/ 283737 w 2961438"/>
                  <a:gd name="connsiteY16" fmla="*/ 248604 h 689379"/>
                  <a:gd name="connsiteX17" fmla="*/ 284750 w 2961438"/>
                  <a:gd name="connsiteY17" fmla="*/ 249145 h 689379"/>
                  <a:gd name="connsiteX18" fmla="*/ 291844 w 2961438"/>
                  <a:gd name="connsiteY18" fmla="*/ 252928 h 689379"/>
                  <a:gd name="connsiteX19" fmla="*/ 291844 w 2961438"/>
                  <a:gd name="connsiteY19" fmla="*/ 254279 h 689379"/>
                  <a:gd name="connsiteX20" fmla="*/ 291844 w 2961438"/>
                  <a:gd name="connsiteY20" fmla="*/ 263737 h 689379"/>
                  <a:gd name="connsiteX21" fmla="*/ 336431 w 2961438"/>
                  <a:gd name="connsiteY21" fmla="*/ 263737 h 689379"/>
                  <a:gd name="connsiteX22" fmla="*/ 336431 w 2961438"/>
                  <a:gd name="connsiteY22" fmla="*/ 264818 h 689379"/>
                  <a:gd name="connsiteX23" fmla="*/ 336431 w 2961438"/>
                  <a:gd name="connsiteY23" fmla="*/ 272384 h 689379"/>
                  <a:gd name="connsiteX24" fmla="*/ 338457 w 2961438"/>
                  <a:gd name="connsiteY24" fmla="*/ 272384 h 689379"/>
                  <a:gd name="connsiteX25" fmla="*/ 352644 w 2961438"/>
                  <a:gd name="connsiteY25" fmla="*/ 272384 h 689379"/>
                  <a:gd name="connsiteX26" fmla="*/ 352644 w 2961438"/>
                  <a:gd name="connsiteY26" fmla="*/ 242119 h 689379"/>
                  <a:gd name="connsiteX27" fmla="*/ 397231 w 2961438"/>
                  <a:gd name="connsiteY27" fmla="*/ 242119 h 689379"/>
                  <a:gd name="connsiteX28" fmla="*/ 397231 w 2961438"/>
                  <a:gd name="connsiteY28" fmla="*/ 240768 h 689379"/>
                  <a:gd name="connsiteX29" fmla="*/ 397231 w 2961438"/>
                  <a:gd name="connsiteY29" fmla="*/ 231310 h 689379"/>
                  <a:gd name="connsiteX30" fmla="*/ 398245 w 2961438"/>
                  <a:gd name="connsiteY30" fmla="*/ 231310 h 689379"/>
                  <a:gd name="connsiteX31" fmla="*/ 405338 w 2961438"/>
                  <a:gd name="connsiteY31" fmla="*/ 231310 h 689379"/>
                  <a:gd name="connsiteX32" fmla="*/ 405338 w 2961438"/>
                  <a:gd name="connsiteY32" fmla="*/ 229419 h 689379"/>
                  <a:gd name="connsiteX33" fmla="*/ 405338 w 2961438"/>
                  <a:gd name="connsiteY33" fmla="*/ 216178 h 689379"/>
                  <a:gd name="connsiteX34" fmla="*/ 406098 w 2961438"/>
                  <a:gd name="connsiteY34" fmla="*/ 216178 h 689379"/>
                  <a:gd name="connsiteX35" fmla="*/ 411418 w 2961438"/>
                  <a:gd name="connsiteY35" fmla="*/ 216178 h 689379"/>
                  <a:gd name="connsiteX36" fmla="*/ 411418 w 2961438"/>
                  <a:gd name="connsiteY36" fmla="*/ 215097 h 689379"/>
                  <a:gd name="connsiteX37" fmla="*/ 411418 w 2961438"/>
                  <a:gd name="connsiteY37" fmla="*/ 207530 h 689379"/>
                  <a:gd name="connsiteX38" fmla="*/ 413445 w 2961438"/>
                  <a:gd name="connsiteY38" fmla="*/ 207530 h 689379"/>
                  <a:gd name="connsiteX39" fmla="*/ 427632 w 2961438"/>
                  <a:gd name="connsiteY39" fmla="*/ 207530 h 689379"/>
                  <a:gd name="connsiteX40" fmla="*/ 427632 w 2961438"/>
                  <a:gd name="connsiteY40" fmla="*/ 208611 h 689379"/>
                  <a:gd name="connsiteX41" fmla="*/ 427632 w 2961438"/>
                  <a:gd name="connsiteY41" fmla="*/ 216178 h 689379"/>
                  <a:gd name="connsiteX42" fmla="*/ 449925 w 2961438"/>
                  <a:gd name="connsiteY42" fmla="*/ 216178 h 689379"/>
                  <a:gd name="connsiteX43" fmla="*/ 449925 w 2961438"/>
                  <a:gd name="connsiteY43" fmla="*/ 214286 h 689379"/>
                  <a:gd name="connsiteX44" fmla="*/ 449925 w 2961438"/>
                  <a:gd name="connsiteY44" fmla="*/ 201045 h 689379"/>
                  <a:gd name="connsiteX45" fmla="*/ 451699 w 2961438"/>
                  <a:gd name="connsiteY45" fmla="*/ 201045 h 689379"/>
                  <a:gd name="connsiteX46" fmla="*/ 464112 w 2961438"/>
                  <a:gd name="connsiteY46" fmla="*/ 201045 h 689379"/>
                  <a:gd name="connsiteX47" fmla="*/ 464112 w 2961438"/>
                  <a:gd name="connsiteY47" fmla="*/ 224825 h 689379"/>
                  <a:gd name="connsiteX48" fmla="*/ 465126 w 2961438"/>
                  <a:gd name="connsiteY48" fmla="*/ 224825 h 689379"/>
                  <a:gd name="connsiteX49" fmla="*/ 472219 w 2961438"/>
                  <a:gd name="connsiteY49" fmla="*/ 224825 h 689379"/>
                  <a:gd name="connsiteX50" fmla="*/ 472219 w 2961438"/>
                  <a:gd name="connsiteY50" fmla="*/ 223744 h 689379"/>
                  <a:gd name="connsiteX51" fmla="*/ 472219 w 2961438"/>
                  <a:gd name="connsiteY51" fmla="*/ 216178 h 689379"/>
                  <a:gd name="connsiteX52" fmla="*/ 473992 w 2961438"/>
                  <a:gd name="connsiteY52" fmla="*/ 216178 h 689379"/>
                  <a:gd name="connsiteX53" fmla="*/ 486406 w 2961438"/>
                  <a:gd name="connsiteY53" fmla="*/ 216178 h 689379"/>
                  <a:gd name="connsiteX54" fmla="*/ 486406 w 2961438"/>
                  <a:gd name="connsiteY54" fmla="*/ 242119 h 689379"/>
                  <a:gd name="connsiteX55" fmla="*/ 488433 w 2961438"/>
                  <a:gd name="connsiteY55" fmla="*/ 242119 h 689379"/>
                  <a:gd name="connsiteX56" fmla="*/ 502619 w 2961438"/>
                  <a:gd name="connsiteY56" fmla="*/ 242119 h 689379"/>
                  <a:gd name="connsiteX57" fmla="*/ 502619 w 2961438"/>
                  <a:gd name="connsiteY57" fmla="*/ 243740 h 689379"/>
                  <a:gd name="connsiteX58" fmla="*/ 502619 w 2961438"/>
                  <a:gd name="connsiteY58" fmla="*/ 255090 h 689379"/>
                  <a:gd name="connsiteX59" fmla="*/ 503379 w 2961438"/>
                  <a:gd name="connsiteY59" fmla="*/ 255090 h 689379"/>
                  <a:gd name="connsiteX60" fmla="*/ 508700 w 2961438"/>
                  <a:gd name="connsiteY60" fmla="*/ 255090 h 689379"/>
                  <a:gd name="connsiteX61" fmla="*/ 508700 w 2961438"/>
                  <a:gd name="connsiteY61" fmla="*/ 254279 h 689379"/>
                  <a:gd name="connsiteX62" fmla="*/ 508700 w 2961438"/>
                  <a:gd name="connsiteY62" fmla="*/ 248604 h 689379"/>
                  <a:gd name="connsiteX63" fmla="*/ 539100 w 2961438"/>
                  <a:gd name="connsiteY63" fmla="*/ 248604 h 689379"/>
                  <a:gd name="connsiteX64" fmla="*/ 539100 w 2961438"/>
                  <a:gd name="connsiteY64" fmla="*/ 272384 h 689379"/>
                  <a:gd name="connsiteX65" fmla="*/ 540113 w 2961438"/>
                  <a:gd name="connsiteY65" fmla="*/ 272384 h 689379"/>
                  <a:gd name="connsiteX66" fmla="*/ 547207 w 2961438"/>
                  <a:gd name="connsiteY66" fmla="*/ 272384 h 689379"/>
                  <a:gd name="connsiteX67" fmla="*/ 547207 w 2961438"/>
                  <a:gd name="connsiteY67" fmla="*/ 273465 h 689379"/>
                  <a:gd name="connsiteX68" fmla="*/ 547207 w 2961438"/>
                  <a:gd name="connsiteY68" fmla="*/ 281031 h 689379"/>
                  <a:gd name="connsiteX69" fmla="*/ 547967 w 2961438"/>
                  <a:gd name="connsiteY69" fmla="*/ 281031 h 689379"/>
                  <a:gd name="connsiteX70" fmla="*/ 553287 w 2961438"/>
                  <a:gd name="connsiteY70" fmla="*/ 281031 h 689379"/>
                  <a:gd name="connsiteX71" fmla="*/ 553287 w 2961438"/>
                  <a:gd name="connsiteY71" fmla="*/ 278869 h 689379"/>
                  <a:gd name="connsiteX72" fmla="*/ 553287 w 2961438"/>
                  <a:gd name="connsiteY72" fmla="*/ 263737 h 689379"/>
                  <a:gd name="connsiteX73" fmla="*/ 554300 w 2961438"/>
                  <a:gd name="connsiteY73" fmla="*/ 263737 h 689379"/>
                  <a:gd name="connsiteX74" fmla="*/ 561394 w 2961438"/>
                  <a:gd name="connsiteY74" fmla="*/ 263737 h 689379"/>
                  <a:gd name="connsiteX75" fmla="*/ 561394 w 2961438"/>
                  <a:gd name="connsiteY75" fmla="*/ 264818 h 689379"/>
                  <a:gd name="connsiteX76" fmla="*/ 561394 w 2961438"/>
                  <a:gd name="connsiteY76" fmla="*/ 272384 h 689379"/>
                  <a:gd name="connsiteX77" fmla="*/ 566714 w 2961438"/>
                  <a:gd name="connsiteY77" fmla="*/ 270391 h 689379"/>
                  <a:gd name="connsiteX78" fmla="*/ 567474 w 2961438"/>
                  <a:gd name="connsiteY78" fmla="*/ 269411 h 689379"/>
                  <a:gd name="connsiteX79" fmla="*/ 567474 w 2961438"/>
                  <a:gd name="connsiteY79" fmla="*/ 263737 h 689379"/>
                  <a:gd name="connsiteX80" fmla="*/ 605981 w 2961438"/>
                  <a:gd name="connsiteY80" fmla="*/ 263737 h 689379"/>
                  <a:gd name="connsiteX81" fmla="*/ 605981 w 2961438"/>
                  <a:gd name="connsiteY81" fmla="*/ 287516 h 689379"/>
                  <a:gd name="connsiteX82" fmla="*/ 608007 w 2961438"/>
                  <a:gd name="connsiteY82" fmla="*/ 287516 h 689379"/>
                  <a:gd name="connsiteX83" fmla="*/ 622194 w 2961438"/>
                  <a:gd name="connsiteY83" fmla="*/ 287516 h 689379"/>
                  <a:gd name="connsiteX84" fmla="*/ 622194 w 2961438"/>
                  <a:gd name="connsiteY84" fmla="*/ 288597 h 689379"/>
                  <a:gd name="connsiteX85" fmla="*/ 622194 w 2961438"/>
                  <a:gd name="connsiteY85" fmla="*/ 296163 h 689379"/>
                  <a:gd name="connsiteX86" fmla="*/ 623968 w 2961438"/>
                  <a:gd name="connsiteY86" fmla="*/ 296163 h 689379"/>
                  <a:gd name="connsiteX87" fmla="*/ 636381 w 2961438"/>
                  <a:gd name="connsiteY87" fmla="*/ 296163 h 689379"/>
                  <a:gd name="connsiteX88" fmla="*/ 636381 w 2961438"/>
                  <a:gd name="connsiteY88" fmla="*/ 272384 h 689379"/>
                  <a:gd name="connsiteX89" fmla="*/ 637394 w 2961438"/>
                  <a:gd name="connsiteY89" fmla="*/ 272384 h 689379"/>
                  <a:gd name="connsiteX90" fmla="*/ 644488 w 2961438"/>
                  <a:gd name="connsiteY90" fmla="*/ 272384 h 689379"/>
                  <a:gd name="connsiteX91" fmla="*/ 644488 w 2961438"/>
                  <a:gd name="connsiteY91" fmla="*/ 239957 h 689379"/>
                  <a:gd name="connsiteX92" fmla="*/ 645501 w 2961438"/>
                  <a:gd name="connsiteY92" fmla="*/ 239957 h 689379"/>
                  <a:gd name="connsiteX93" fmla="*/ 652595 w 2961438"/>
                  <a:gd name="connsiteY93" fmla="*/ 239957 h 689379"/>
                  <a:gd name="connsiteX94" fmla="*/ 652595 w 2961438"/>
                  <a:gd name="connsiteY94" fmla="*/ 238066 h 689379"/>
                  <a:gd name="connsiteX95" fmla="*/ 652595 w 2961438"/>
                  <a:gd name="connsiteY95" fmla="*/ 224825 h 689379"/>
                  <a:gd name="connsiteX96" fmla="*/ 651328 w 2961438"/>
                  <a:gd name="connsiteY96" fmla="*/ 223203 h 689379"/>
                  <a:gd name="connsiteX97" fmla="*/ 656648 w 2961438"/>
                  <a:gd name="connsiteY97" fmla="*/ 211854 h 689379"/>
                  <a:gd name="connsiteX98" fmla="*/ 664755 w 2961438"/>
                  <a:gd name="connsiteY98" fmla="*/ 239957 h 689379"/>
                  <a:gd name="connsiteX99" fmla="*/ 665515 w 2961438"/>
                  <a:gd name="connsiteY99" fmla="*/ 239957 h 689379"/>
                  <a:gd name="connsiteX100" fmla="*/ 670835 w 2961438"/>
                  <a:gd name="connsiteY100" fmla="*/ 239957 h 689379"/>
                  <a:gd name="connsiteX101" fmla="*/ 670835 w 2961438"/>
                  <a:gd name="connsiteY101" fmla="*/ 134030 h 689379"/>
                  <a:gd name="connsiteX102" fmla="*/ 672355 w 2961438"/>
                  <a:gd name="connsiteY102" fmla="*/ 134030 h 689379"/>
                  <a:gd name="connsiteX103" fmla="*/ 682995 w 2961438"/>
                  <a:gd name="connsiteY103" fmla="*/ 134030 h 689379"/>
                  <a:gd name="connsiteX104" fmla="*/ 682995 w 2961438"/>
                  <a:gd name="connsiteY104" fmla="*/ 86471 h 689379"/>
                  <a:gd name="connsiteX105" fmla="*/ 709342 w 2961438"/>
                  <a:gd name="connsiteY105" fmla="*/ 86471 h 689379"/>
                  <a:gd name="connsiteX106" fmla="*/ 709342 w 2961438"/>
                  <a:gd name="connsiteY106" fmla="*/ 64853 h 689379"/>
                  <a:gd name="connsiteX107" fmla="*/ 743796 w 2961438"/>
                  <a:gd name="connsiteY107" fmla="*/ 64853 h 689379"/>
                  <a:gd name="connsiteX108" fmla="*/ 743796 w 2961438"/>
                  <a:gd name="connsiteY108" fmla="*/ 67285 h 689379"/>
                  <a:gd name="connsiteX109" fmla="*/ 743796 w 2961438"/>
                  <a:gd name="connsiteY109" fmla="*/ 84309 h 689379"/>
                  <a:gd name="connsiteX110" fmla="*/ 746076 w 2961438"/>
                  <a:gd name="connsiteY110" fmla="*/ 84309 h 689379"/>
                  <a:gd name="connsiteX111" fmla="*/ 762036 w 2961438"/>
                  <a:gd name="connsiteY111" fmla="*/ 84309 h 689379"/>
                  <a:gd name="connsiteX112" fmla="*/ 762036 w 2961438"/>
                  <a:gd name="connsiteY112" fmla="*/ 131868 h 689379"/>
                  <a:gd name="connsiteX113" fmla="*/ 763049 w 2961438"/>
                  <a:gd name="connsiteY113" fmla="*/ 131868 h 689379"/>
                  <a:gd name="connsiteX114" fmla="*/ 770143 w 2961438"/>
                  <a:gd name="connsiteY114" fmla="*/ 131868 h 689379"/>
                  <a:gd name="connsiteX115" fmla="*/ 784330 w 2961438"/>
                  <a:gd name="connsiteY115" fmla="*/ 136192 h 689379"/>
                  <a:gd name="connsiteX116" fmla="*/ 784330 w 2961438"/>
                  <a:gd name="connsiteY116" fmla="*/ 175104 h 689379"/>
                  <a:gd name="connsiteX117" fmla="*/ 785343 w 2961438"/>
                  <a:gd name="connsiteY117" fmla="*/ 175104 h 689379"/>
                  <a:gd name="connsiteX118" fmla="*/ 792436 w 2961438"/>
                  <a:gd name="connsiteY118" fmla="*/ 175104 h 689379"/>
                  <a:gd name="connsiteX119" fmla="*/ 792436 w 2961438"/>
                  <a:gd name="connsiteY119" fmla="*/ 176725 h 689379"/>
                  <a:gd name="connsiteX120" fmla="*/ 792436 w 2961438"/>
                  <a:gd name="connsiteY120" fmla="*/ 188074 h 689379"/>
                  <a:gd name="connsiteX121" fmla="*/ 794463 w 2961438"/>
                  <a:gd name="connsiteY121" fmla="*/ 188074 h 689379"/>
                  <a:gd name="connsiteX122" fmla="*/ 808650 w 2961438"/>
                  <a:gd name="connsiteY122" fmla="*/ 188074 h 689379"/>
                  <a:gd name="connsiteX123" fmla="*/ 814730 w 2961438"/>
                  <a:gd name="connsiteY123" fmla="*/ 194560 h 689379"/>
                  <a:gd name="connsiteX124" fmla="*/ 814730 w 2961438"/>
                  <a:gd name="connsiteY124" fmla="*/ 216178 h 689379"/>
                  <a:gd name="connsiteX125" fmla="*/ 817010 w 2961438"/>
                  <a:gd name="connsiteY125" fmla="*/ 216178 h 689379"/>
                  <a:gd name="connsiteX126" fmla="*/ 832970 w 2961438"/>
                  <a:gd name="connsiteY126" fmla="*/ 216178 h 689379"/>
                  <a:gd name="connsiteX127" fmla="*/ 832970 w 2961438"/>
                  <a:gd name="connsiteY127" fmla="*/ 217258 h 689379"/>
                  <a:gd name="connsiteX128" fmla="*/ 832970 w 2961438"/>
                  <a:gd name="connsiteY128" fmla="*/ 224825 h 689379"/>
                  <a:gd name="connsiteX129" fmla="*/ 834237 w 2961438"/>
                  <a:gd name="connsiteY129" fmla="*/ 224825 h 689379"/>
                  <a:gd name="connsiteX130" fmla="*/ 843104 w 2961438"/>
                  <a:gd name="connsiteY130" fmla="*/ 224825 h 689379"/>
                  <a:gd name="connsiteX131" fmla="*/ 843104 w 2961438"/>
                  <a:gd name="connsiteY131" fmla="*/ 226986 h 689379"/>
                  <a:gd name="connsiteX132" fmla="*/ 843104 w 2961438"/>
                  <a:gd name="connsiteY132" fmla="*/ 242119 h 689379"/>
                  <a:gd name="connsiteX133" fmla="*/ 847157 w 2961438"/>
                  <a:gd name="connsiteY133" fmla="*/ 240227 h 689379"/>
                  <a:gd name="connsiteX134" fmla="*/ 847157 w 2961438"/>
                  <a:gd name="connsiteY134" fmla="*/ 226986 h 689379"/>
                  <a:gd name="connsiteX135" fmla="*/ 848170 w 2961438"/>
                  <a:gd name="connsiteY135" fmla="*/ 226986 h 689379"/>
                  <a:gd name="connsiteX136" fmla="*/ 855264 w 2961438"/>
                  <a:gd name="connsiteY136" fmla="*/ 226986 h 689379"/>
                  <a:gd name="connsiteX137" fmla="*/ 855264 w 2961438"/>
                  <a:gd name="connsiteY137" fmla="*/ 228608 h 689379"/>
                  <a:gd name="connsiteX138" fmla="*/ 855264 w 2961438"/>
                  <a:gd name="connsiteY138" fmla="*/ 239957 h 689379"/>
                  <a:gd name="connsiteX139" fmla="*/ 856024 w 2961438"/>
                  <a:gd name="connsiteY139" fmla="*/ 239957 h 689379"/>
                  <a:gd name="connsiteX140" fmla="*/ 861344 w 2961438"/>
                  <a:gd name="connsiteY140" fmla="*/ 239957 h 689379"/>
                  <a:gd name="connsiteX141" fmla="*/ 909984 w 2961438"/>
                  <a:gd name="connsiteY141" fmla="*/ 235634 h 689379"/>
                  <a:gd name="connsiteX142" fmla="*/ 909984 w 2961438"/>
                  <a:gd name="connsiteY142" fmla="*/ 236985 h 689379"/>
                  <a:gd name="connsiteX143" fmla="*/ 909984 w 2961438"/>
                  <a:gd name="connsiteY143" fmla="*/ 246442 h 689379"/>
                  <a:gd name="connsiteX144" fmla="*/ 910744 w 2961438"/>
                  <a:gd name="connsiteY144" fmla="*/ 246442 h 689379"/>
                  <a:gd name="connsiteX145" fmla="*/ 916065 w 2961438"/>
                  <a:gd name="connsiteY145" fmla="*/ 246442 h 689379"/>
                  <a:gd name="connsiteX146" fmla="*/ 916065 w 2961438"/>
                  <a:gd name="connsiteY146" fmla="*/ 248604 h 689379"/>
                  <a:gd name="connsiteX147" fmla="*/ 916065 w 2961438"/>
                  <a:gd name="connsiteY147" fmla="*/ 263737 h 689379"/>
                  <a:gd name="connsiteX148" fmla="*/ 918091 w 2961438"/>
                  <a:gd name="connsiteY148" fmla="*/ 262386 h 689379"/>
                  <a:gd name="connsiteX149" fmla="*/ 932278 w 2961438"/>
                  <a:gd name="connsiteY149" fmla="*/ 252928 h 689379"/>
                  <a:gd name="connsiteX150" fmla="*/ 938358 w 2961438"/>
                  <a:gd name="connsiteY150" fmla="*/ 211854 h 689379"/>
                  <a:gd name="connsiteX151" fmla="*/ 939118 w 2961438"/>
                  <a:gd name="connsiteY151" fmla="*/ 211584 h 689379"/>
                  <a:gd name="connsiteX152" fmla="*/ 944438 w 2961438"/>
                  <a:gd name="connsiteY152" fmla="*/ 209692 h 689379"/>
                  <a:gd name="connsiteX153" fmla="*/ 946465 w 2961438"/>
                  <a:gd name="connsiteY153" fmla="*/ 140515 h 689379"/>
                  <a:gd name="connsiteX154" fmla="*/ 948492 w 2961438"/>
                  <a:gd name="connsiteY154" fmla="*/ 209692 h 689379"/>
                  <a:gd name="connsiteX155" fmla="*/ 949252 w 2961438"/>
                  <a:gd name="connsiteY155" fmla="*/ 209962 h 689379"/>
                  <a:gd name="connsiteX156" fmla="*/ 954572 w 2961438"/>
                  <a:gd name="connsiteY156" fmla="*/ 211854 h 689379"/>
                  <a:gd name="connsiteX157" fmla="*/ 954572 w 2961438"/>
                  <a:gd name="connsiteY157" fmla="*/ 125383 h 689379"/>
                  <a:gd name="connsiteX158" fmla="*/ 958625 w 2961438"/>
                  <a:gd name="connsiteY158" fmla="*/ 92956 h 689379"/>
                  <a:gd name="connsiteX159" fmla="*/ 997132 w 2961438"/>
                  <a:gd name="connsiteY159" fmla="*/ 92956 h 689379"/>
                  <a:gd name="connsiteX160" fmla="*/ 997132 w 2961438"/>
                  <a:gd name="connsiteY160" fmla="*/ 125383 h 689379"/>
                  <a:gd name="connsiteX161" fmla="*/ 997892 w 2961438"/>
                  <a:gd name="connsiteY161" fmla="*/ 125383 h 689379"/>
                  <a:gd name="connsiteX162" fmla="*/ 1003212 w 2961438"/>
                  <a:gd name="connsiteY162" fmla="*/ 125383 h 689379"/>
                  <a:gd name="connsiteX163" fmla="*/ 1003212 w 2961438"/>
                  <a:gd name="connsiteY163" fmla="*/ 43235 h 689379"/>
                  <a:gd name="connsiteX164" fmla="*/ 1004986 w 2961438"/>
                  <a:gd name="connsiteY164" fmla="*/ 43235 h 689379"/>
                  <a:gd name="connsiteX165" fmla="*/ 1017399 w 2961438"/>
                  <a:gd name="connsiteY165" fmla="*/ 43235 h 689379"/>
                  <a:gd name="connsiteX166" fmla="*/ 1017399 w 2961438"/>
                  <a:gd name="connsiteY166" fmla="*/ 41344 h 689379"/>
                  <a:gd name="connsiteX167" fmla="*/ 1017399 w 2961438"/>
                  <a:gd name="connsiteY167" fmla="*/ 28103 h 689379"/>
                  <a:gd name="connsiteX168" fmla="*/ 1039693 w 2961438"/>
                  <a:gd name="connsiteY168" fmla="*/ 28103 h 689379"/>
                  <a:gd name="connsiteX169" fmla="*/ 1039693 w 2961438"/>
                  <a:gd name="connsiteY169" fmla="*/ 27022 h 689379"/>
                  <a:gd name="connsiteX170" fmla="*/ 1039693 w 2961438"/>
                  <a:gd name="connsiteY170" fmla="*/ 19456 h 689379"/>
                  <a:gd name="connsiteX171" fmla="*/ 1041466 w 2961438"/>
                  <a:gd name="connsiteY171" fmla="*/ 19456 h 689379"/>
                  <a:gd name="connsiteX172" fmla="*/ 1053880 w 2961438"/>
                  <a:gd name="connsiteY172" fmla="*/ 19456 h 689379"/>
                  <a:gd name="connsiteX173" fmla="*/ 1053880 w 2961438"/>
                  <a:gd name="connsiteY173" fmla="*/ 20537 h 689379"/>
                  <a:gd name="connsiteX174" fmla="*/ 1053880 w 2961438"/>
                  <a:gd name="connsiteY174" fmla="*/ 28103 h 689379"/>
                  <a:gd name="connsiteX175" fmla="*/ 1054640 w 2961438"/>
                  <a:gd name="connsiteY175" fmla="*/ 28103 h 689379"/>
                  <a:gd name="connsiteX176" fmla="*/ 1059960 w 2961438"/>
                  <a:gd name="connsiteY176" fmla="*/ 28103 h 689379"/>
                  <a:gd name="connsiteX177" fmla="*/ 1070093 w 2961438"/>
                  <a:gd name="connsiteY177" fmla="*/ 23779 h 689379"/>
                  <a:gd name="connsiteX178" fmla="*/ 1074146 w 2961438"/>
                  <a:gd name="connsiteY178" fmla="*/ 27022 h 689379"/>
                  <a:gd name="connsiteX179" fmla="*/ 1074146 w 2961438"/>
                  <a:gd name="connsiteY179" fmla="*/ 19456 h 689379"/>
                  <a:gd name="connsiteX180" fmla="*/ 1076426 w 2961438"/>
                  <a:gd name="connsiteY180" fmla="*/ 19456 h 689379"/>
                  <a:gd name="connsiteX181" fmla="*/ 1092387 w 2961438"/>
                  <a:gd name="connsiteY181" fmla="*/ 19456 h 689379"/>
                  <a:gd name="connsiteX182" fmla="*/ 1092387 w 2961438"/>
                  <a:gd name="connsiteY182" fmla="*/ 20537 h 689379"/>
                  <a:gd name="connsiteX183" fmla="*/ 1092387 w 2961438"/>
                  <a:gd name="connsiteY183" fmla="*/ 28103 h 689379"/>
                  <a:gd name="connsiteX184" fmla="*/ 1122787 w 2961438"/>
                  <a:gd name="connsiteY184" fmla="*/ 28103 h 689379"/>
                  <a:gd name="connsiteX185" fmla="*/ 1122787 w 2961438"/>
                  <a:gd name="connsiteY185" fmla="*/ 29724 h 689379"/>
                  <a:gd name="connsiteX186" fmla="*/ 1122787 w 2961438"/>
                  <a:gd name="connsiteY186" fmla="*/ 41074 h 689379"/>
                  <a:gd name="connsiteX187" fmla="*/ 1149134 w 2961438"/>
                  <a:gd name="connsiteY187" fmla="*/ 41074 h 689379"/>
                  <a:gd name="connsiteX188" fmla="*/ 1149134 w 2961438"/>
                  <a:gd name="connsiteY188" fmla="*/ 71338 h 689379"/>
                  <a:gd name="connsiteX189" fmla="*/ 1149894 w 2961438"/>
                  <a:gd name="connsiteY189" fmla="*/ 71338 h 689379"/>
                  <a:gd name="connsiteX190" fmla="*/ 1155214 w 2961438"/>
                  <a:gd name="connsiteY190" fmla="*/ 71338 h 689379"/>
                  <a:gd name="connsiteX191" fmla="*/ 1155214 w 2961438"/>
                  <a:gd name="connsiteY191" fmla="*/ 72419 h 689379"/>
                  <a:gd name="connsiteX192" fmla="*/ 1155214 w 2961438"/>
                  <a:gd name="connsiteY192" fmla="*/ 79986 h 689379"/>
                  <a:gd name="connsiteX193" fmla="*/ 1159268 w 2961438"/>
                  <a:gd name="connsiteY193" fmla="*/ 110250 h 689379"/>
                  <a:gd name="connsiteX194" fmla="*/ 1160028 w 2961438"/>
                  <a:gd name="connsiteY194" fmla="*/ 110250 h 689379"/>
                  <a:gd name="connsiteX195" fmla="*/ 1165348 w 2961438"/>
                  <a:gd name="connsiteY195" fmla="*/ 110250 h 689379"/>
                  <a:gd name="connsiteX196" fmla="*/ 1165348 w 2961438"/>
                  <a:gd name="connsiteY196" fmla="*/ 111061 h 689379"/>
                  <a:gd name="connsiteX197" fmla="*/ 1165348 w 2961438"/>
                  <a:gd name="connsiteY197" fmla="*/ 116736 h 689379"/>
                  <a:gd name="connsiteX198" fmla="*/ 1166361 w 2961438"/>
                  <a:gd name="connsiteY198" fmla="*/ 116736 h 689379"/>
                  <a:gd name="connsiteX199" fmla="*/ 1173454 w 2961438"/>
                  <a:gd name="connsiteY199" fmla="*/ 116736 h 689379"/>
                  <a:gd name="connsiteX200" fmla="*/ 1173454 w 2961438"/>
                  <a:gd name="connsiteY200" fmla="*/ 147001 h 689379"/>
                  <a:gd name="connsiteX201" fmla="*/ 1175481 w 2961438"/>
                  <a:gd name="connsiteY201" fmla="*/ 147001 h 689379"/>
                  <a:gd name="connsiteX202" fmla="*/ 1189668 w 2961438"/>
                  <a:gd name="connsiteY202" fmla="*/ 147001 h 689379"/>
                  <a:gd name="connsiteX203" fmla="*/ 1189668 w 2961438"/>
                  <a:gd name="connsiteY203" fmla="*/ 170780 h 689379"/>
                  <a:gd name="connsiteX204" fmla="*/ 1191695 w 2961438"/>
                  <a:gd name="connsiteY204" fmla="*/ 172401 h 689379"/>
                  <a:gd name="connsiteX205" fmla="*/ 1191695 w 2961438"/>
                  <a:gd name="connsiteY205" fmla="*/ 183751 h 689379"/>
                  <a:gd name="connsiteX206" fmla="*/ 1192455 w 2961438"/>
                  <a:gd name="connsiteY206" fmla="*/ 183751 h 689379"/>
                  <a:gd name="connsiteX207" fmla="*/ 1197775 w 2961438"/>
                  <a:gd name="connsiteY207" fmla="*/ 183751 h 689379"/>
                  <a:gd name="connsiteX208" fmla="*/ 1197775 w 2961438"/>
                  <a:gd name="connsiteY208" fmla="*/ 207530 h 689379"/>
                  <a:gd name="connsiteX209" fmla="*/ 1199041 w 2961438"/>
                  <a:gd name="connsiteY209" fmla="*/ 207530 h 689379"/>
                  <a:gd name="connsiteX210" fmla="*/ 1207908 w 2961438"/>
                  <a:gd name="connsiteY210" fmla="*/ 207530 h 689379"/>
                  <a:gd name="connsiteX211" fmla="*/ 1209935 w 2961438"/>
                  <a:gd name="connsiteY211" fmla="*/ 211584 h 689379"/>
                  <a:gd name="connsiteX212" fmla="*/ 1209935 w 2961438"/>
                  <a:gd name="connsiteY212" fmla="*/ 224825 h 689379"/>
                  <a:gd name="connsiteX213" fmla="*/ 1211455 w 2961438"/>
                  <a:gd name="connsiteY213" fmla="*/ 222933 h 689379"/>
                  <a:gd name="connsiteX214" fmla="*/ 1222095 w 2961438"/>
                  <a:gd name="connsiteY214" fmla="*/ 209692 h 689379"/>
                  <a:gd name="connsiteX215" fmla="*/ 1250469 w 2961438"/>
                  <a:gd name="connsiteY215" fmla="*/ 209692 h 689379"/>
                  <a:gd name="connsiteX216" fmla="*/ 1250469 w 2961438"/>
                  <a:gd name="connsiteY216" fmla="*/ 296163 h 689379"/>
                  <a:gd name="connsiteX217" fmla="*/ 1251229 w 2961438"/>
                  <a:gd name="connsiteY217" fmla="*/ 296163 h 689379"/>
                  <a:gd name="connsiteX218" fmla="*/ 1256549 w 2961438"/>
                  <a:gd name="connsiteY218" fmla="*/ 296163 h 689379"/>
                  <a:gd name="connsiteX219" fmla="*/ 1257309 w 2961438"/>
                  <a:gd name="connsiteY219" fmla="*/ 294812 h 689379"/>
                  <a:gd name="connsiteX220" fmla="*/ 1262629 w 2961438"/>
                  <a:gd name="connsiteY220" fmla="*/ 285354 h 689379"/>
                  <a:gd name="connsiteX221" fmla="*/ 1262629 w 2961438"/>
                  <a:gd name="connsiteY221" fmla="*/ 287246 h 689379"/>
                  <a:gd name="connsiteX222" fmla="*/ 1262629 w 2961438"/>
                  <a:gd name="connsiteY222" fmla="*/ 300487 h 689379"/>
                  <a:gd name="connsiteX223" fmla="*/ 1266682 w 2961438"/>
                  <a:gd name="connsiteY223" fmla="*/ 255090 h 689379"/>
                  <a:gd name="connsiteX224" fmla="*/ 1267442 w 2961438"/>
                  <a:gd name="connsiteY224" fmla="*/ 255090 h 689379"/>
                  <a:gd name="connsiteX225" fmla="*/ 1272762 w 2961438"/>
                  <a:gd name="connsiteY225" fmla="*/ 255090 h 689379"/>
                  <a:gd name="connsiteX226" fmla="*/ 1272762 w 2961438"/>
                  <a:gd name="connsiteY226" fmla="*/ 190236 h 689379"/>
                  <a:gd name="connsiteX227" fmla="*/ 1273776 w 2961438"/>
                  <a:gd name="connsiteY227" fmla="*/ 190236 h 689379"/>
                  <a:gd name="connsiteX228" fmla="*/ 1280869 w 2961438"/>
                  <a:gd name="connsiteY228" fmla="*/ 190236 h 689379"/>
                  <a:gd name="connsiteX229" fmla="*/ 1293029 w 2961438"/>
                  <a:gd name="connsiteY229" fmla="*/ 147001 h 689379"/>
                  <a:gd name="connsiteX230" fmla="*/ 1294296 w 2961438"/>
                  <a:gd name="connsiteY230" fmla="*/ 147001 h 689379"/>
                  <a:gd name="connsiteX231" fmla="*/ 1303163 w 2961438"/>
                  <a:gd name="connsiteY231" fmla="*/ 147001 h 689379"/>
                  <a:gd name="connsiteX232" fmla="*/ 1313296 w 2961438"/>
                  <a:gd name="connsiteY232" fmla="*/ 190236 h 689379"/>
                  <a:gd name="connsiteX233" fmla="*/ 1314309 w 2961438"/>
                  <a:gd name="connsiteY233" fmla="*/ 190236 h 689379"/>
                  <a:gd name="connsiteX234" fmla="*/ 1321403 w 2961438"/>
                  <a:gd name="connsiteY234" fmla="*/ 190236 h 689379"/>
                  <a:gd name="connsiteX235" fmla="*/ 1321403 w 2961438"/>
                  <a:gd name="connsiteY235" fmla="*/ 229148 h 689379"/>
                  <a:gd name="connsiteX236" fmla="*/ 1323176 w 2961438"/>
                  <a:gd name="connsiteY236" fmla="*/ 229148 h 689379"/>
                  <a:gd name="connsiteX237" fmla="*/ 1335590 w 2961438"/>
                  <a:gd name="connsiteY237" fmla="*/ 229148 h 689379"/>
                  <a:gd name="connsiteX238" fmla="*/ 1335590 w 2961438"/>
                  <a:gd name="connsiteY238" fmla="*/ 231310 h 689379"/>
                  <a:gd name="connsiteX239" fmla="*/ 1335590 w 2961438"/>
                  <a:gd name="connsiteY239" fmla="*/ 246442 h 689379"/>
                  <a:gd name="connsiteX240" fmla="*/ 1339643 w 2961438"/>
                  <a:gd name="connsiteY240" fmla="*/ 244281 h 689379"/>
                  <a:gd name="connsiteX241" fmla="*/ 1339643 w 2961438"/>
                  <a:gd name="connsiteY241" fmla="*/ 229148 h 689379"/>
                  <a:gd name="connsiteX242" fmla="*/ 1341163 w 2961438"/>
                  <a:gd name="connsiteY242" fmla="*/ 229148 h 689379"/>
                  <a:gd name="connsiteX243" fmla="*/ 1351803 w 2961438"/>
                  <a:gd name="connsiteY243" fmla="*/ 229148 h 689379"/>
                  <a:gd name="connsiteX244" fmla="*/ 1351803 w 2961438"/>
                  <a:gd name="connsiteY244" fmla="*/ 230769 h 689379"/>
                  <a:gd name="connsiteX245" fmla="*/ 1351803 w 2961438"/>
                  <a:gd name="connsiteY245" fmla="*/ 242119 h 689379"/>
                  <a:gd name="connsiteX246" fmla="*/ 1382204 w 2961438"/>
                  <a:gd name="connsiteY246" fmla="*/ 242119 h 689379"/>
                  <a:gd name="connsiteX247" fmla="*/ 1382204 w 2961438"/>
                  <a:gd name="connsiteY247" fmla="*/ 205369 h 689379"/>
                  <a:gd name="connsiteX248" fmla="*/ 1383470 w 2961438"/>
                  <a:gd name="connsiteY248" fmla="*/ 205369 h 689379"/>
                  <a:gd name="connsiteX249" fmla="*/ 1392337 w 2961438"/>
                  <a:gd name="connsiteY249" fmla="*/ 205369 h 689379"/>
                  <a:gd name="connsiteX250" fmla="*/ 1392337 w 2961438"/>
                  <a:gd name="connsiteY250" fmla="*/ 226986 h 689379"/>
                  <a:gd name="connsiteX251" fmla="*/ 1394364 w 2961438"/>
                  <a:gd name="connsiteY251" fmla="*/ 194560 h 689379"/>
                  <a:gd name="connsiteX252" fmla="*/ 1416657 w 2961438"/>
                  <a:gd name="connsiteY252" fmla="*/ 194560 h 689379"/>
                  <a:gd name="connsiteX253" fmla="*/ 1416657 w 2961438"/>
                  <a:gd name="connsiteY253" fmla="*/ 192938 h 689379"/>
                  <a:gd name="connsiteX254" fmla="*/ 1416657 w 2961438"/>
                  <a:gd name="connsiteY254" fmla="*/ 181589 h 689379"/>
                  <a:gd name="connsiteX255" fmla="*/ 1417417 w 2961438"/>
                  <a:gd name="connsiteY255" fmla="*/ 181589 h 689379"/>
                  <a:gd name="connsiteX256" fmla="*/ 1422737 w 2961438"/>
                  <a:gd name="connsiteY256" fmla="*/ 181589 h 689379"/>
                  <a:gd name="connsiteX257" fmla="*/ 1422737 w 2961438"/>
                  <a:gd name="connsiteY257" fmla="*/ 179698 h 689379"/>
                  <a:gd name="connsiteX258" fmla="*/ 1422737 w 2961438"/>
                  <a:gd name="connsiteY258" fmla="*/ 166457 h 689379"/>
                  <a:gd name="connsiteX259" fmla="*/ 1426791 w 2961438"/>
                  <a:gd name="connsiteY259" fmla="*/ 172942 h 689379"/>
                  <a:gd name="connsiteX260" fmla="*/ 1429071 w 2961438"/>
                  <a:gd name="connsiteY260" fmla="*/ 172942 h 689379"/>
                  <a:gd name="connsiteX261" fmla="*/ 1445031 w 2961438"/>
                  <a:gd name="connsiteY261" fmla="*/ 172942 h 689379"/>
                  <a:gd name="connsiteX262" fmla="*/ 1445031 w 2961438"/>
                  <a:gd name="connsiteY262" fmla="*/ 172131 h 689379"/>
                  <a:gd name="connsiteX263" fmla="*/ 1445031 w 2961438"/>
                  <a:gd name="connsiteY263" fmla="*/ 166457 h 689379"/>
                  <a:gd name="connsiteX264" fmla="*/ 1445791 w 2961438"/>
                  <a:gd name="connsiteY264" fmla="*/ 166457 h 689379"/>
                  <a:gd name="connsiteX265" fmla="*/ 1451111 w 2961438"/>
                  <a:gd name="connsiteY265" fmla="*/ 166457 h 689379"/>
                  <a:gd name="connsiteX266" fmla="*/ 1451111 w 2961438"/>
                  <a:gd name="connsiteY266" fmla="*/ 167808 h 689379"/>
                  <a:gd name="connsiteX267" fmla="*/ 1451111 w 2961438"/>
                  <a:gd name="connsiteY267" fmla="*/ 177266 h 689379"/>
                  <a:gd name="connsiteX268" fmla="*/ 1489618 w 2961438"/>
                  <a:gd name="connsiteY268" fmla="*/ 177266 h 689379"/>
                  <a:gd name="connsiteX269" fmla="*/ 1489618 w 2961438"/>
                  <a:gd name="connsiteY269" fmla="*/ 315619 h 689379"/>
                  <a:gd name="connsiteX270" fmla="*/ 1491138 w 2961438"/>
                  <a:gd name="connsiteY270" fmla="*/ 315619 h 689379"/>
                  <a:gd name="connsiteX271" fmla="*/ 1501778 w 2961438"/>
                  <a:gd name="connsiteY271" fmla="*/ 315619 h 689379"/>
                  <a:gd name="connsiteX272" fmla="*/ 1501778 w 2961438"/>
                  <a:gd name="connsiteY272" fmla="*/ 302649 h 689379"/>
                  <a:gd name="connsiteX273" fmla="*/ 1505832 w 2961438"/>
                  <a:gd name="connsiteY273" fmla="*/ 302649 h 689379"/>
                  <a:gd name="connsiteX274" fmla="*/ 1505832 w 2961438"/>
                  <a:gd name="connsiteY274" fmla="*/ 315619 h 689379"/>
                  <a:gd name="connsiteX275" fmla="*/ 1536232 w 2961438"/>
                  <a:gd name="connsiteY275" fmla="*/ 315619 h 689379"/>
                  <a:gd name="connsiteX276" fmla="*/ 1536232 w 2961438"/>
                  <a:gd name="connsiteY276" fmla="*/ 285354 h 689379"/>
                  <a:gd name="connsiteX277" fmla="*/ 1548392 w 2961438"/>
                  <a:gd name="connsiteY277" fmla="*/ 285354 h 689379"/>
                  <a:gd name="connsiteX278" fmla="*/ 1560552 w 2961438"/>
                  <a:gd name="connsiteY278" fmla="*/ 283193 h 689379"/>
                  <a:gd name="connsiteX279" fmla="*/ 1564606 w 2961438"/>
                  <a:gd name="connsiteY279" fmla="*/ 285354 h 689379"/>
                  <a:gd name="connsiteX280" fmla="*/ 1574739 w 2961438"/>
                  <a:gd name="connsiteY280" fmla="*/ 285354 h 689379"/>
                  <a:gd name="connsiteX281" fmla="*/ 1574739 w 2961438"/>
                  <a:gd name="connsiteY281" fmla="*/ 315619 h 689379"/>
                  <a:gd name="connsiteX282" fmla="*/ 1582846 w 2961438"/>
                  <a:gd name="connsiteY282" fmla="*/ 315619 h 689379"/>
                  <a:gd name="connsiteX283" fmla="*/ 1582846 w 2961438"/>
                  <a:gd name="connsiteY283" fmla="*/ 332914 h 689379"/>
                  <a:gd name="connsiteX284" fmla="*/ 1592182 w 2961438"/>
                  <a:gd name="connsiteY284" fmla="*/ 333819 h 689379"/>
                  <a:gd name="connsiteX285" fmla="*/ 1605140 w 2961438"/>
                  <a:gd name="connsiteY285" fmla="*/ 333819 h 689379"/>
                  <a:gd name="connsiteX286" fmla="*/ 1605140 w 2961438"/>
                  <a:gd name="connsiteY286" fmla="*/ 317781 h 689379"/>
                  <a:gd name="connsiteX287" fmla="*/ 1673096 w 2961438"/>
                  <a:gd name="connsiteY287" fmla="*/ 317781 h 689379"/>
                  <a:gd name="connsiteX288" fmla="*/ 1673096 w 2961438"/>
                  <a:gd name="connsiteY288" fmla="*/ 232528 h 689379"/>
                  <a:gd name="connsiteX289" fmla="*/ 1745104 w 2961438"/>
                  <a:gd name="connsiteY289" fmla="*/ 232528 h 689379"/>
                  <a:gd name="connsiteX290" fmla="*/ 1745104 w 2961438"/>
                  <a:gd name="connsiteY290" fmla="*/ 311296 h 689379"/>
                  <a:gd name="connsiteX291" fmla="*/ 1747008 w 2961438"/>
                  <a:gd name="connsiteY291" fmla="*/ 311296 h 689379"/>
                  <a:gd name="connsiteX292" fmla="*/ 1748250 w 2961438"/>
                  <a:gd name="connsiteY292" fmla="*/ 333819 h 689379"/>
                  <a:gd name="connsiteX293" fmla="*/ 1757926 w 2961438"/>
                  <a:gd name="connsiteY293" fmla="*/ 333819 h 689379"/>
                  <a:gd name="connsiteX294" fmla="*/ 1759168 w 2961438"/>
                  <a:gd name="connsiteY294" fmla="*/ 311296 h 689379"/>
                  <a:gd name="connsiteX295" fmla="*/ 1765248 w 2961438"/>
                  <a:gd name="connsiteY295" fmla="*/ 311296 h 689379"/>
                  <a:gd name="connsiteX296" fmla="*/ 1766490 w 2961438"/>
                  <a:gd name="connsiteY296" fmla="*/ 333819 h 689379"/>
                  <a:gd name="connsiteX297" fmla="*/ 1817112 w 2961438"/>
                  <a:gd name="connsiteY297" fmla="*/ 333819 h 689379"/>
                  <a:gd name="connsiteX298" fmla="*/ 1817112 w 2961438"/>
                  <a:gd name="connsiteY298" fmla="*/ 170791 h 689379"/>
                  <a:gd name="connsiteX299" fmla="*/ 2014439 w 2961438"/>
                  <a:gd name="connsiteY299" fmla="*/ 170791 h 689379"/>
                  <a:gd name="connsiteX300" fmla="*/ 2014439 w 2961438"/>
                  <a:gd name="connsiteY300" fmla="*/ 333819 h 689379"/>
                  <a:gd name="connsiteX301" fmla="*/ 2033136 w 2961438"/>
                  <a:gd name="connsiteY301" fmla="*/ 333819 h 689379"/>
                  <a:gd name="connsiteX302" fmla="*/ 2033136 w 2961438"/>
                  <a:gd name="connsiteY302" fmla="*/ 251126 h 689379"/>
                  <a:gd name="connsiteX303" fmla="*/ 2128256 w 2961438"/>
                  <a:gd name="connsiteY303" fmla="*/ 251126 h 689379"/>
                  <a:gd name="connsiteX304" fmla="*/ 2180720 w 2961438"/>
                  <a:gd name="connsiteY304" fmla="*/ 185913 h 689379"/>
                  <a:gd name="connsiteX305" fmla="*/ 2245574 w 2961438"/>
                  <a:gd name="connsiteY305" fmla="*/ 185913 h 689379"/>
                  <a:gd name="connsiteX306" fmla="*/ 2245574 w 2961438"/>
                  <a:gd name="connsiteY306" fmla="*/ 261575 h 689379"/>
                  <a:gd name="connsiteX307" fmla="*/ 2253681 w 2961438"/>
                  <a:gd name="connsiteY307" fmla="*/ 261575 h 689379"/>
                  <a:gd name="connsiteX308" fmla="*/ 2255708 w 2961438"/>
                  <a:gd name="connsiteY308" fmla="*/ 255090 h 689379"/>
                  <a:gd name="connsiteX309" fmla="*/ 2261788 w 2961438"/>
                  <a:gd name="connsiteY309" fmla="*/ 255090 h 689379"/>
                  <a:gd name="connsiteX310" fmla="*/ 2263815 w 2961438"/>
                  <a:gd name="connsiteY310" fmla="*/ 263737 h 689379"/>
                  <a:gd name="connsiteX311" fmla="*/ 2275975 w 2961438"/>
                  <a:gd name="connsiteY311" fmla="*/ 263737 h 689379"/>
                  <a:gd name="connsiteX312" fmla="*/ 2275975 w 2961438"/>
                  <a:gd name="connsiteY312" fmla="*/ 257251 h 689379"/>
                  <a:gd name="connsiteX313" fmla="*/ 2298268 w 2961438"/>
                  <a:gd name="connsiteY313" fmla="*/ 257251 h 689379"/>
                  <a:gd name="connsiteX314" fmla="*/ 2298268 w 2961438"/>
                  <a:gd name="connsiteY314" fmla="*/ 263737 h 689379"/>
                  <a:gd name="connsiteX315" fmla="*/ 2318535 w 2961438"/>
                  <a:gd name="connsiteY315" fmla="*/ 263737 h 689379"/>
                  <a:gd name="connsiteX316" fmla="*/ 2318535 w 2961438"/>
                  <a:gd name="connsiteY316" fmla="*/ 309134 h 689379"/>
                  <a:gd name="connsiteX317" fmla="*/ 2332722 w 2961438"/>
                  <a:gd name="connsiteY317" fmla="*/ 309134 h 689379"/>
                  <a:gd name="connsiteX318" fmla="*/ 2332722 w 2961438"/>
                  <a:gd name="connsiteY318" fmla="*/ 296163 h 689379"/>
                  <a:gd name="connsiteX319" fmla="*/ 2348936 w 2961438"/>
                  <a:gd name="connsiteY319" fmla="*/ 296163 h 689379"/>
                  <a:gd name="connsiteX320" fmla="*/ 2348936 w 2961438"/>
                  <a:gd name="connsiteY320" fmla="*/ 116736 h 689379"/>
                  <a:gd name="connsiteX321" fmla="*/ 2355016 w 2961438"/>
                  <a:gd name="connsiteY321" fmla="*/ 110250 h 689379"/>
                  <a:gd name="connsiteX322" fmla="*/ 2427977 w 2961438"/>
                  <a:gd name="connsiteY322" fmla="*/ 110250 h 689379"/>
                  <a:gd name="connsiteX323" fmla="*/ 2427977 w 2961438"/>
                  <a:gd name="connsiteY323" fmla="*/ 118898 h 689379"/>
                  <a:gd name="connsiteX324" fmla="*/ 2438110 w 2961438"/>
                  <a:gd name="connsiteY324" fmla="*/ 118898 h 689379"/>
                  <a:gd name="connsiteX325" fmla="*/ 2438110 w 2961438"/>
                  <a:gd name="connsiteY325" fmla="*/ 233472 h 689379"/>
                  <a:gd name="connsiteX326" fmla="*/ 2460404 w 2961438"/>
                  <a:gd name="connsiteY326" fmla="*/ 233472 h 689379"/>
                  <a:gd name="connsiteX327" fmla="*/ 2460404 w 2961438"/>
                  <a:gd name="connsiteY327" fmla="*/ 166457 h 689379"/>
                  <a:gd name="connsiteX328" fmla="*/ 2486751 w 2961438"/>
                  <a:gd name="connsiteY328" fmla="*/ 166457 h 689379"/>
                  <a:gd name="connsiteX329" fmla="*/ 2490804 w 2961438"/>
                  <a:gd name="connsiteY329" fmla="*/ 162133 h 689379"/>
                  <a:gd name="connsiteX330" fmla="*/ 2498911 w 2961438"/>
                  <a:gd name="connsiteY330" fmla="*/ 162133 h 689379"/>
                  <a:gd name="connsiteX331" fmla="*/ 2502964 w 2961438"/>
                  <a:gd name="connsiteY331" fmla="*/ 166457 h 689379"/>
                  <a:gd name="connsiteX332" fmla="*/ 2525258 w 2961438"/>
                  <a:gd name="connsiteY332" fmla="*/ 166457 h 689379"/>
                  <a:gd name="connsiteX333" fmla="*/ 2525258 w 2961438"/>
                  <a:gd name="connsiteY333" fmla="*/ 49721 h 689379"/>
                  <a:gd name="connsiteX334" fmla="*/ 2582005 w 2961438"/>
                  <a:gd name="connsiteY334" fmla="*/ 38912 h 689379"/>
                  <a:gd name="connsiteX335" fmla="*/ 2582005 w 2961438"/>
                  <a:gd name="connsiteY335" fmla="*/ 39993 h 689379"/>
                  <a:gd name="connsiteX336" fmla="*/ 2582005 w 2961438"/>
                  <a:gd name="connsiteY336" fmla="*/ 47559 h 689379"/>
                  <a:gd name="connsiteX337" fmla="*/ 2608352 w 2961438"/>
                  <a:gd name="connsiteY337" fmla="*/ 47559 h 689379"/>
                  <a:gd name="connsiteX338" fmla="*/ 2608352 w 2961438"/>
                  <a:gd name="connsiteY338" fmla="*/ 302649 h 689379"/>
                  <a:gd name="connsiteX339" fmla="*/ 2630646 w 2961438"/>
                  <a:gd name="connsiteY339" fmla="*/ 302649 h 689379"/>
                  <a:gd name="connsiteX340" fmla="*/ 2630646 w 2961438"/>
                  <a:gd name="connsiteY340" fmla="*/ 298325 h 689379"/>
                  <a:gd name="connsiteX341" fmla="*/ 2642806 w 2961438"/>
                  <a:gd name="connsiteY341" fmla="*/ 298325 h 689379"/>
                  <a:gd name="connsiteX342" fmla="*/ 2642806 w 2961438"/>
                  <a:gd name="connsiteY342" fmla="*/ 302649 h 689379"/>
                  <a:gd name="connsiteX343" fmla="*/ 2667126 w 2961438"/>
                  <a:gd name="connsiteY343" fmla="*/ 302649 h 689379"/>
                  <a:gd name="connsiteX344" fmla="*/ 2667126 w 2961438"/>
                  <a:gd name="connsiteY344" fmla="*/ 289678 h 689379"/>
                  <a:gd name="connsiteX345" fmla="*/ 2695500 w 2961438"/>
                  <a:gd name="connsiteY345" fmla="*/ 289678 h 689379"/>
                  <a:gd name="connsiteX346" fmla="*/ 2707660 w 2961438"/>
                  <a:gd name="connsiteY346" fmla="*/ 285354 h 689379"/>
                  <a:gd name="connsiteX347" fmla="*/ 2727927 w 2961438"/>
                  <a:gd name="connsiteY347" fmla="*/ 289678 h 689379"/>
                  <a:gd name="connsiteX348" fmla="*/ 2727927 w 2961438"/>
                  <a:gd name="connsiteY348" fmla="*/ 272384 h 689379"/>
                  <a:gd name="connsiteX349" fmla="*/ 2736034 w 2961438"/>
                  <a:gd name="connsiteY349" fmla="*/ 272384 h 689379"/>
                  <a:gd name="connsiteX350" fmla="*/ 2736034 w 2961438"/>
                  <a:gd name="connsiteY350" fmla="*/ 259413 h 689379"/>
                  <a:gd name="connsiteX351" fmla="*/ 2792781 w 2961438"/>
                  <a:gd name="connsiteY351" fmla="*/ 259413 h 689379"/>
                  <a:gd name="connsiteX352" fmla="*/ 2792781 w 2961438"/>
                  <a:gd name="connsiteY352" fmla="*/ 229148 h 689379"/>
                  <a:gd name="connsiteX353" fmla="*/ 2811021 w 2961438"/>
                  <a:gd name="connsiteY353" fmla="*/ 229148 h 689379"/>
                  <a:gd name="connsiteX354" fmla="*/ 2811021 w 2961438"/>
                  <a:gd name="connsiteY354" fmla="*/ 222663 h 689379"/>
                  <a:gd name="connsiteX355" fmla="*/ 2823181 w 2961438"/>
                  <a:gd name="connsiteY355" fmla="*/ 222663 h 689379"/>
                  <a:gd name="connsiteX356" fmla="*/ 2823181 w 2961438"/>
                  <a:gd name="connsiteY356" fmla="*/ 229148 h 689379"/>
                  <a:gd name="connsiteX357" fmla="*/ 2839395 w 2961438"/>
                  <a:gd name="connsiteY357" fmla="*/ 229148 h 689379"/>
                  <a:gd name="connsiteX358" fmla="*/ 2839395 w 2961438"/>
                  <a:gd name="connsiteY358" fmla="*/ 278869 h 689379"/>
                  <a:gd name="connsiteX359" fmla="*/ 2871822 w 2961438"/>
                  <a:gd name="connsiteY359" fmla="*/ 278869 h 689379"/>
                  <a:gd name="connsiteX360" fmla="*/ 2871822 w 2961438"/>
                  <a:gd name="connsiteY360" fmla="*/ 252928 h 689379"/>
                  <a:gd name="connsiteX361" fmla="*/ 2910329 w 2961438"/>
                  <a:gd name="connsiteY361" fmla="*/ 252928 h 689379"/>
                  <a:gd name="connsiteX362" fmla="*/ 2910329 w 2961438"/>
                  <a:gd name="connsiteY362" fmla="*/ 222663 h 689379"/>
                  <a:gd name="connsiteX363" fmla="*/ 2958970 w 2961438"/>
                  <a:gd name="connsiteY363" fmla="*/ 222663 h 689379"/>
                  <a:gd name="connsiteX364" fmla="*/ 2961438 w 2961438"/>
                  <a:gd name="connsiteY364" fmla="*/ 689379 h 689379"/>
                  <a:gd name="connsiteX365" fmla="*/ 2054 w 2961438"/>
                  <a:gd name="connsiteY365" fmla="*/ 687046 h 689379"/>
                  <a:gd name="connsiteX366" fmla="*/ 0 w 2961438"/>
                  <a:gd name="connsiteY366" fmla="*/ 252928 h 689379"/>
                  <a:gd name="connsiteX367" fmla="*/ 20267 w 2961438"/>
                  <a:gd name="connsiteY367" fmla="*/ 252928 h 689379"/>
                  <a:gd name="connsiteX368" fmla="*/ 20774 w 2961438"/>
                  <a:gd name="connsiteY368" fmla="*/ 251847 h 689379"/>
                  <a:gd name="connsiteX369" fmla="*/ 24320 w 2961438"/>
                  <a:gd name="connsiteY369" fmla="*/ 244281 h 689379"/>
                  <a:gd name="connsiteX370" fmla="*/ 26094 w 2961438"/>
                  <a:gd name="connsiteY370" fmla="*/ 244551 h 689379"/>
                  <a:gd name="connsiteX371" fmla="*/ 38507 w 2961438"/>
                  <a:gd name="connsiteY371" fmla="*/ 246442 h 689379"/>
                  <a:gd name="connsiteX372" fmla="*/ 39014 w 2961438"/>
                  <a:gd name="connsiteY372" fmla="*/ 247794 h 689379"/>
                  <a:gd name="connsiteX373" fmla="*/ 42560 w 2961438"/>
                  <a:gd name="connsiteY373" fmla="*/ 257251 h 689379"/>
                  <a:gd name="connsiteX374" fmla="*/ 68907 w 2961438"/>
                  <a:gd name="connsiteY374" fmla="*/ 259413 h 689379"/>
                  <a:gd name="connsiteX375" fmla="*/ 68907 w 2961438"/>
                  <a:gd name="connsiteY375" fmla="*/ 136192 h 689379"/>
                  <a:gd name="connsiteX376" fmla="*/ 70934 w 2961438"/>
                  <a:gd name="connsiteY376" fmla="*/ 136192 h 689379"/>
                  <a:gd name="connsiteX377" fmla="*/ 85121 w 2961438"/>
                  <a:gd name="connsiteY377" fmla="*/ 136192 h 689379"/>
                  <a:gd name="connsiteX378" fmla="*/ 85121 w 2961438"/>
                  <a:gd name="connsiteY378" fmla="*/ 0 h 689379"/>
                  <a:gd name="connsiteX379" fmla="*/ 86894 w 2961438"/>
                  <a:gd name="connsiteY379" fmla="*/ 0 h 689379"/>
                  <a:gd name="connsiteX380" fmla="*/ 99308 w 2961438"/>
                  <a:gd name="connsiteY380" fmla="*/ 0 h 6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Lst>
                <a:rect l="l" t="t" r="r" b="b"/>
                <a:pathLst>
                  <a:path w="2961438" h="689379">
                    <a:moveTo>
                      <a:pt x="99308" y="0"/>
                    </a:moveTo>
                    <a:lnTo>
                      <a:pt x="220909" y="0"/>
                    </a:lnTo>
                    <a:lnTo>
                      <a:pt x="223189" y="0"/>
                    </a:lnTo>
                    <a:lnTo>
                      <a:pt x="239150" y="0"/>
                    </a:lnTo>
                    <a:lnTo>
                      <a:pt x="239150" y="140515"/>
                    </a:lnTo>
                    <a:cubicBezTo>
                      <a:pt x="239160" y="140514"/>
                      <a:pt x="239272" y="140493"/>
                      <a:pt x="240670" y="140245"/>
                    </a:cubicBezTo>
                    <a:lnTo>
                      <a:pt x="251310" y="138354"/>
                    </a:lnTo>
                    <a:cubicBezTo>
                      <a:pt x="251310" y="138376"/>
                      <a:pt x="251280" y="139710"/>
                      <a:pt x="249283" y="226986"/>
                    </a:cubicBezTo>
                    <a:cubicBezTo>
                      <a:pt x="249293" y="226988"/>
                      <a:pt x="249404" y="227008"/>
                      <a:pt x="250803" y="227257"/>
                    </a:cubicBezTo>
                    <a:lnTo>
                      <a:pt x="261443" y="229148"/>
                    </a:lnTo>
                    <a:cubicBezTo>
                      <a:pt x="261445" y="229155"/>
                      <a:pt x="261465" y="229219"/>
                      <a:pt x="261696" y="229959"/>
                    </a:cubicBezTo>
                    <a:lnTo>
                      <a:pt x="263470" y="235634"/>
                    </a:lnTo>
                    <a:cubicBezTo>
                      <a:pt x="263472" y="235625"/>
                      <a:pt x="263517" y="235482"/>
                      <a:pt x="264230" y="233202"/>
                    </a:cubicBezTo>
                    <a:lnTo>
                      <a:pt x="269550" y="216178"/>
                    </a:lnTo>
                    <a:lnTo>
                      <a:pt x="271323" y="216178"/>
                    </a:lnTo>
                    <a:lnTo>
                      <a:pt x="283737" y="216178"/>
                    </a:lnTo>
                    <a:lnTo>
                      <a:pt x="283737" y="248604"/>
                    </a:lnTo>
                    <a:cubicBezTo>
                      <a:pt x="283743" y="248609"/>
                      <a:pt x="283820" y="248649"/>
                      <a:pt x="284750" y="249145"/>
                    </a:cubicBezTo>
                    <a:lnTo>
                      <a:pt x="291844" y="252928"/>
                    </a:lnTo>
                    <a:lnTo>
                      <a:pt x="291844" y="254279"/>
                    </a:lnTo>
                    <a:lnTo>
                      <a:pt x="291844" y="263737"/>
                    </a:lnTo>
                    <a:lnTo>
                      <a:pt x="336431" y="263737"/>
                    </a:lnTo>
                    <a:lnTo>
                      <a:pt x="336431" y="264818"/>
                    </a:lnTo>
                    <a:lnTo>
                      <a:pt x="336431" y="272384"/>
                    </a:lnTo>
                    <a:lnTo>
                      <a:pt x="338457" y="272384"/>
                    </a:lnTo>
                    <a:lnTo>
                      <a:pt x="352644" y="272384"/>
                    </a:lnTo>
                    <a:lnTo>
                      <a:pt x="352644" y="242119"/>
                    </a:lnTo>
                    <a:lnTo>
                      <a:pt x="397231" y="242119"/>
                    </a:lnTo>
                    <a:lnTo>
                      <a:pt x="397231" y="240768"/>
                    </a:lnTo>
                    <a:lnTo>
                      <a:pt x="397231" y="231310"/>
                    </a:lnTo>
                    <a:lnTo>
                      <a:pt x="398245" y="231310"/>
                    </a:lnTo>
                    <a:lnTo>
                      <a:pt x="405338" y="231310"/>
                    </a:lnTo>
                    <a:lnTo>
                      <a:pt x="405338" y="229419"/>
                    </a:lnTo>
                    <a:lnTo>
                      <a:pt x="405338" y="216178"/>
                    </a:lnTo>
                    <a:lnTo>
                      <a:pt x="406098" y="216178"/>
                    </a:lnTo>
                    <a:lnTo>
                      <a:pt x="411418" y="216178"/>
                    </a:lnTo>
                    <a:lnTo>
                      <a:pt x="411418" y="215097"/>
                    </a:lnTo>
                    <a:lnTo>
                      <a:pt x="411418" y="207530"/>
                    </a:lnTo>
                    <a:lnTo>
                      <a:pt x="413445" y="207530"/>
                    </a:lnTo>
                    <a:lnTo>
                      <a:pt x="427632" y="207530"/>
                    </a:lnTo>
                    <a:lnTo>
                      <a:pt x="427632" y="208611"/>
                    </a:lnTo>
                    <a:lnTo>
                      <a:pt x="427632" y="216178"/>
                    </a:lnTo>
                    <a:lnTo>
                      <a:pt x="449925" y="216178"/>
                    </a:lnTo>
                    <a:lnTo>
                      <a:pt x="449925" y="214286"/>
                    </a:lnTo>
                    <a:lnTo>
                      <a:pt x="449925" y="201045"/>
                    </a:lnTo>
                    <a:lnTo>
                      <a:pt x="451699" y="201045"/>
                    </a:lnTo>
                    <a:lnTo>
                      <a:pt x="464112" y="201045"/>
                    </a:lnTo>
                    <a:lnTo>
                      <a:pt x="464112" y="224825"/>
                    </a:lnTo>
                    <a:lnTo>
                      <a:pt x="465126" y="224825"/>
                    </a:lnTo>
                    <a:lnTo>
                      <a:pt x="472219" y="224825"/>
                    </a:lnTo>
                    <a:lnTo>
                      <a:pt x="472219" y="223744"/>
                    </a:lnTo>
                    <a:lnTo>
                      <a:pt x="472219" y="216178"/>
                    </a:lnTo>
                    <a:lnTo>
                      <a:pt x="473992" y="216178"/>
                    </a:lnTo>
                    <a:lnTo>
                      <a:pt x="486406" y="216178"/>
                    </a:lnTo>
                    <a:lnTo>
                      <a:pt x="486406" y="242119"/>
                    </a:lnTo>
                    <a:lnTo>
                      <a:pt x="488433" y="242119"/>
                    </a:lnTo>
                    <a:lnTo>
                      <a:pt x="502619" y="242119"/>
                    </a:lnTo>
                    <a:lnTo>
                      <a:pt x="502619" y="243740"/>
                    </a:lnTo>
                    <a:lnTo>
                      <a:pt x="502619" y="255090"/>
                    </a:lnTo>
                    <a:lnTo>
                      <a:pt x="503379" y="255090"/>
                    </a:lnTo>
                    <a:lnTo>
                      <a:pt x="508700" y="255090"/>
                    </a:lnTo>
                    <a:lnTo>
                      <a:pt x="508700" y="254279"/>
                    </a:lnTo>
                    <a:lnTo>
                      <a:pt x="508700" y="248604"/>
                    </a:lnTo>
                    <a:lnTo>
                      <a:pt x="539100" y="248604"/>
                    </a:lnTo>
                    <a:lnTo>
                      <a:pt x="539100" y="272384"/>
                    </a:lnTo>
                    <a:lnTo>
                      <a:pt x="540113" y="272384"/>
                    </a:lnTo>
                    <a:lnTo>
                      <a:pt x="547207" y="272384"/>
                    </a:lnTo>
                    <a:lnTo>
                      <a:pt x="547207" y="273465"/>
                    </a:lnTo>
                    <a:lnTo>
                      <a:pt x="547207" y="281031"/>
                    </a:lnTo>
                    <a:lnTo>
                      <a:pt x="547967" y="281031"/>
                    </a:lnTo>
                    <a:lnTo>
                      <a:pt x="553287" y="281031"/>
                    </a:lnTo>
                    <a:lnTo>
                      <a:pt x="553287" y="278869"/>
                    </a:lnTo>
                    <a:lnTo>
                      <a:pt x="553287" y="263737"/>
                    </a:lnTo>
                    <a:lnTo>
                      <a:pt x="554300" y="263737"/>
                    </a:lnTo>
                    <a:lnTo>
                      <a:pt x="561394" y="263737"/>
                    </a:lnTo>
                    <a:lnTo>
                      <a:pt x="561394" y="264818"/>
                    </a:lnTo>
                    <a:lnTo>
                      <a:pt x="561394" y="272384"/>
                    </a:lnTo>
                    <a:lnTo>
                      <a:pt x="566714" y="270391"/>
                    </a:lnTo>
                    <a:cubicBezTo>
                      <a:pt x="567474" y="270019"/>
                      <a:pt x="567474" y="269817"/>
                      <a:pt x="567474" y="269411"/>
                    </a:cubicBezTo>
                    <a:lnTo>
                      <a:pt x="567474" y="263737"/>
                    </a:lnTo>
                    <a:lnTo>
                      <a:pt x="605981" y="263737"/>
                    </a:lnTo>
                    <a:lnTo>
                      <a:pt x="605981" y="287516"/>
                    </a:lnTo>
                    <a:lnTo>
                      <a:pt x="608007" y="287516"/>
                    </a:lnTo>
                    <a:lnTo>
                      <a:pt x="622194" y="287516"/>
                    </a:lnTo>
                    <a:lnTo>
                      <a:pt x="622194" y="288597"/>
                    </a:lnTo>
                    <a:lnTo>
                      <a:pt x="622194" y="296163"/>
                    </a:lnTo>
                    <a:lnTo>
                      <a:pt x="623968" y="296163"/>
                    </a:lnTo>
                    <a:lnTo>
                      <a:pt x="636381" y="296163"/>
                    </a:lnTo>
                    <a:lnTo>
                      <a:pt x="636381" y="272384"/>
                    </a:lnTo>
                    <a:lnTo>
                      <a:pt x="637394" y="272384"/>
                    </a:lnTo>
                    <a:lnTo>
                      <a:pt x="644488" y="272384"/>
                    </a:lnTo>
                    <a:lnTo>
                      <a:pt x="644488" y="239957"/>
                    </a:lnTo>
                    <a:lnTo>
                      <a:pt x="645501" y="239957"/>
                    </a:lnTo>
                    <a:lnTo>
                      <a:pt x="652595" y="239957"/>
                    </a:lnTo>
                    <a:lnTo>
                      <a:pt x="652595" y="238066"/>
                    </a:lnTo>
                    <a:lnTo>
                      <a:pt x="652595" y="224825"/>
                    </a:lnTo>
                    <a:cubicBezTo>
                      <a:pt x="650568" y="224825"/>
                      <a:pt x="650568" y="224825"/>
                      <a:pt x="651328" y="223203"/>
                    </a:cubicBezTo>
                    <a:lnTo>
                      <a:pt x="656648" y="211854"/>
                    </a:lnTo>
                    <a:cubicBezTo>
                      <a:pt x="656653" y="211871"/>
                      <a:pt x="656848" y="212545"/>
                      <a:pt x="664755" y="239957"/>
                    </a:cubicBezTo>
                    <a:lnTo>
                      <a:pt x="665515" y="239957"/>
                    </a:lnTo>
                    <a:lnTo>
                      <a:pt x="670835" y="239957"/>
                    </a:lnTo>
                    <a:lnTo>
                      <a:pt x="670835" y="134030"/>
                    </a:lnTo>
                    <a:lnTo>
                      <a:pt x="672355" y="134030"/>
                    </a:lnTo>
                    <a:lnTo>
                      <a:pt x="682995" y="134030"/>
                    </a:lnTo>
                    <a:lnTo>
                      <a:pt x="682995" y="86471"/>
                    </a:lnTo>
                    <a:lnTo>
                      <a:pt x="709342" y="86471"/>
                    </a:lnTo>
                    <a:lnTo>
                      <a:pt x="709342" y="64853"/>
                    </a:lnTo>
                    <a:lnTo>
                      <a:pt x="743796" y="64853"/>
                    </a:lnTo>
                    <a:lnTo>
                      <a:pt x="743796" y="67285"/>
                    </a:lnTo>
                    <a:lnTo>
                      <a:pt x="743796" y="84309"/>
                    </a:lnTo>
                    <a:lnTo>
                      <a:pt x="746076" y="84309"/>
                    </a:lnTo>
                    <a:lnTo>
                      <a:pt x="762036" y="84309"/>
                    </a:lnTo>
                    <a:lnTo>
                      <a:pt x="762036" y="131868"/>
                    </a:lnTo>
                    <a:lnTo>
                      <a:pt x="763049" y="131868"/>
                    </a:lnTo>
                    <a:lnTo>
                      <a:pt x="770143" y="131868"/>
                    </a:lnTo>
                    <a:lnTo>
                      <a:pt x="784330" y="136192"/>
                    </a:lnTo>
                    <a:lnTo>
                      <a:pt x="784330" y="175104"/>
                    </a:lnTo>
                    <a:lnTo>
                      <a:pt x="785343" y="175104"/>
                    </a:lnTo>
                    <a:lnTo>
                      <a:pt x="792436" y="175104"/>
                    </a:lnTo>
                    <a:lnTo>
                      <a:pt x="792436" y="176725"/>
                    </a:lnTo>
                    <a:lnTo>
                      <a:pt x="792436" y="188074"/>
                    </a:lnTo>
                    <a:lnTo>
                      <a:pt x="794463" y="188074"/>
                    </a:lnTo>
                    <a:lnTo>
                      <a:pt x="808650" y="188074"/>
                    </a:lnTo>
                    <a:lnTo>
                      <a:pt x="814730" y="194560"/>
                    </a:lnTo>
                    <a:lnTo>
                      <a:pt x="814730" y="216178"/>
                    </a:lnTo>
                    <a:lnTo>
                      <a:pt x="817010" y="216178"/>
                    </a:lnTo>
                    <a:lnTo>
                      <a:pt x="832970" y="216178"/>
                    </a:lnTo>
                    <a:lnTo>
                      <a:pt x="832970" y="217258"/>
                    </a:lnTo>
                    <a:lnTo>
                      <a:pt x="832970" y="224825"/>
                    </a:lnTo>
                    <a:lnTo>
                      <a:pt x="834237" y="224825"/>
                    </a:lnTo>
                    <a:lnTo>
                      <a:pt x="843104" y="224825"/>
                    </a:lnTo>
                    <a:lnTo>
                      <a:pt x="843104" y="226986"/>
                    </a:lnTo>
                    <a:lnTo>
                      <a:pt x="843104" y="242119"/>
                    </a:lnTo>
                    <a:cubicBezTo>
                      <a:pt x="847157" y="242119"/>
                      <a:pt x="847157" y="242119"/>
                      <a:pt x="847157" y="240227"/>
                    </a:cubicBezTo>
                    <a:lnTo>
                      <a:pt x="847157" y="226986"/>
                    </a:lnTo>
                    <a:lnTo>
                      <a:pt x="848170" y="226986"/>
                    </a:lnTo>
                    <a:lnTo>
                      <a:pt x="855264" y="226986"/>
                    </a:lnTo>
                    <a:lnTo>
                      <a:pt x="855264" y="228608"/>
                    </a:lnTo>
                    <a:lnTo>
                      <a:pt x="855264" y="239957"/>
                    </a:lnTo>
                    <a:lnTo>
                      <a:pt x="856024" y="239957"/>
                    </a:lnTo>
                    <a:lnTo>
                      <a:pt x="861344" y="239957"/>
                    </a:lnTo>
                    <a:cubicBezTo>
                      <a:pt x="861344" y="235634"/>
                      <a:pt x="861344" y="235634"/>
                      <a:pt x="909984" y="235634"/>
                    </a:cubicBezTo>
                    <a:lnTo>
                      <a:pt x="909984" y="236985"/>
                    </a:lnTo>
                    <a:lnTo>
                      <a:pt x="909984" y="246442"/>
                    </a:lnTo>
                    <a:lnTo>
                      <a:pt x="910744" y="246442"/>
                    </a:lnTo>
                    <a:lnTo>
                      <a:pt x="916065" y="246442"/>
                    </a:lnTo>
                    <a:lnTo>
                      <a:pt x="916065" y="248604"/>
                    </a:lnTo>
                    <a:lnTo>
                      <a:pt x="916065" y="263737"/>
                    </a:lnTo>
                    <a:cubicBezTo>
                      <a:pt x="916073" y="263733"/>
                      <a:pt x="916189" y="263655"/>
                      <a:pt x="918091" y="262386"/>
                    </a:cubicBezTo>
                    <a:lnTo>
                      <a:pt x="932278" y="252928"/>
                    </a:lnTo>
                    <a:cubicBezTo>
                      <a:pt x="932280" y="252909"/>
                      <a:pt x="932411" y="252034"/>
                      <a:pt x="938358" y="211854"/>
                    </a:cubicBezTo>
                    <a:cubicBezTo>
                      <a:pt x="938367" y="211852"/>
                      <a:pt x="938436" y="211826"/>
                      <a:pt x="939118" y="211584"/>
                    </a:cubicBezTo>
                    <a:lnTo>
                      <a:pt x="944438" y="209692"/>
                    </a:lnTo>
                    <a:cubicBezTo>
                      <a:pt x="944438" y="209676"/>
                      <a:pt x="944471" y="208615"/>
                      <a:pt x="946465" y="140515"/>
                    </a:cubicBezTo>
                    <a:cubicBezTo>
                      <a:pt x="946465" y="140533"/>
                      <a:pt x="946498" y="141624"/>
                      <a:pt x="948492" y="209692"/>
                    </a:cubicBezTo>
                    <a:cubicBezTo>
                      <a:pt x="948501" y="209695"/>
                      <a:pt x="948572" y="209720"/>
                      <a:pt x="949252" y="209962"/>
                    </a:cubicBezTo>
                    <a:lnTo>
                      <a:pt x="954572" y="211854"/>
                    </a:lnTo>
                    <a:lnTo>
                      <a:pt x="954572" y="125383"/>
                    </a:lnTo>
                    <a:cubicBezTo>
                      <a:pt x="958625" y="125383"/>
                      <a:pt x="958625" y="125383"/>
                      <a:pt x="958625" y="92956"/>
                    </a:cubicBezTo>
                    <a:lnTo>
                      <a:pt x="997132" y="92956"/>
                    </a:lnTo>
                    <a:lnTo>
                      <a:pt x="997132" y="125383"/>
                    </a:lnTo>
                    <a:lnTo>
                      <a:pt x="997892" y="125383"/>
                    </a:lnTo>
                    <a:lnTo>
                      <a:pt x="1003212" y="125383"/>
                    </a:lnTo>
                    <a:lnTo>
                      <a:pt x="1003212" y="43235"/>
                    </a:lnTo>
                    <a:lnTo>
                      <a:pt x="1004986" y="43235"/>
                    </a:lnTo>
                    <a:lnTo>
                      <a:pt x="1017399" y="43235"/>
                    </a:lnTo>
                    <a:lnTo>
                      <a:pt x="1017399" y="41344"/>
                    </a:lnTo>
                    <a:lnTo>
                      <a:pt x="1017399" y="28103"/>
                    </a:lnTo>
                    <a:lnTo>
                      <a:pt x="1039693" y="28103"/>
                    </a:lnTo>
                    <a:lnTo>
                      <a:pt x="1039693" y="27022"/>
                    </a:lnTo>
                    <a:lnTo>
                      <a:pt x="1039693" y="19456"/>
                    </a:lnTo>
                    <a:lnTo>
                      <a:pt x="1041466" y="19456"/>
                    </a:lnTo>
                    <a:lnTo>
                      <a:pt x="1053880" y="19456"/>
                    </a:lnTo>
                    <a:lnTo>
                      <a:pt x="1053880" y="20537"/>
                    </a:lnTo>
                    <a:lnTo>
                      <a:pt x="1053880" y="28103"/>
                    </a:lnTo>
                    <a:lnTo>
                      <a:pt x="1054640" y="28103"/>
                    </a:lnTo>
                    <a:lnTo>
                      <a:pt x="1059960" y="28103"/>
                    </a:lnTo>
                    <a:lnTo>
                      <a:pt x="1070093" y="23779"/>
                    </a:lnTo>
                    <a:lnTo>
                      <a:pt x="1074146" y="27022"/>
                    </a:lnTo>
                    <a:lnTo>
                      <a:pt x="1074146" y="19456"/>
                    </a:lnTo>
                    <a:lnTo>
                      <a:pt x="1076426" y="19456"/>
                    </a:lnTo>
                    <a:lnTo>
                      <a:pt x="1092387" y="19456"/>
                    </a:lnTo>
                    <a:lnTo>
                      <a:pt x="1092387" y="20537"/>
                    </a:lnTo>
                    <a:lnTo>
                      <a:pt x="1092387" y="28103"/>
                    </a:lnTo>
                    <a:lnTo>
                      <a:pt x="1122787" y="28103"/>
                    </a:lnTo>
                    <a:lnTo>
                      <a:pt x="1122787" y="29724"/>
                    </a:lnTo>
                    <a:lnTo>
                      <a:pt x="1122787" y="41074"/>
                    </a:lnTo>
                    <a:lnTo>
                      <a:pt x="1149134" y="41074"/>
                    </a:lnTo>
                    <a:lnTo>
                      <a:pt x="1149134" y="71338"/>
                    </a:lnTo>
                    <a:lnTo>
                      <a:pt x="1149894" y="71338"/>
                    </a:lnTo>
                    <a:lnTo>
                      <a:pt x="1155214" y="71338"/>
                    </a:lnTo>
                    <a:lnTo>
                      <a:pt x="1155214" y="72419"/>
                    </a:lnTo>
                    <a:lnTo>
                      <a:pt x="1155214" y="79986"/>
                    </a:lnTo>
                    <a:cubicBezTo>
                      <a:pt x="1159268" y="79986"/>
                      <a:pt x="1159268" y="79986"/>
                      <a:pt x="1159268" y="110250"/>
                    </a:cubicBezTo>
                    <a:lnTo>
                      <a:pt x="1160028" y="110250"/>
                    </a:lnTo>
                    <a:lnTo>
                      <a:pt x="1165348" y="110250"/>
                    </a:lnTo>
                    <a:lnTo>
                      <a:pt x="1165348" y="111061"/>
                    </a:lnTo>
                    <a:lnTo>
                      <a:pt x="1165348" y="116736"/>
                    </a:lnTo>
                    <a:lnTo>
                      <a:pt x="1166361" y="116736"/>
                    </a:lnTo>
                    <a:lnTo>
                      <a:pt x="1173454" y="116736"/>
                    </a:lnTo>
                    <a:lnTo>
                      <a:pt x="1173454" y="147001"/>
                    </a:lnTo>
                    <a:lnTo>
                      <a:pt x="1175481" y="147001"/>
                    </a:lnTo>
                    <a:lnTo>
                      <a:pt x="1189668" y="147001"/>
                    </a:lnTo>
                    <a:lnTo>
                      <a:pt x="1189668" y="170780"/>
                    </a:lnTo>
                    <a:cubicBezTo>
                      <a:pt x="1191695" y="170780"/>
                      <a:pt x="1191695" y="170780"/>
                      <a:pt x="1191695" y="172401"/>
                    </a:cubicBezTo>
                    <a:lnTo>
                      <a:pt x="1191695" y="183751"/>
                    </a:lnTo>
                    <a:lnTo>
                      <a:pt x="1192455" y="183751"/>
                    </a:lnTo>
                    <a:lnTo>
                      <a:pt x="1197775" y="183751"/>
                    </a:lnTo>
                    <a:lnTo>
                      <a:pt x="1197775" y="207530"/>
                    </a:lnTo>
                    <a:lnTo>
                      <a:pt x="1199041" y="207530"/>
                    </a:lnTo>
                    <a:lnTo>
                      <a:pt x="1207908" y="207530"/>
                    </a:lnTo>
                    <a:cubicBezTo>
                      <a:pt x="1209935" y="209692"/>
                      <a:pt x="1209935" y="209692"/>
                      <a:pt x="1209935" y="211584"/>
                    </a:cubicBezTo>
                    <a:lnTo>
                      <a:pt x="1209935" y="224825"/>
                    </a:lnTo>
                    <a:cubicBezTo>
                      <a:pt x="1209940" y="224818"/>
                      <a:pt x="1210027" y="224711"/>
                      <a:pt x="1211455" y="222933"/>
                    </a:cubicBezTo>
                    <a:lnTo>
                      <a:pt x="1222095" y="209692"/>
                    </a:lnTo>
                    <a:lnTo>
                      <a:pt x="1250469" y="209692"/>
                    </a:lnTo>
                    <a:lnTo>
                      <a:pt x="1250469" y="296163"/>
                    </a:lnTo>
                    <a:lnTo>
                      <a:pt x="1251229" y="296163"/>
                    </a:lnTo>
                    <a:lnTo>
                      <a:pt x="1256549" y="296163"/>
                    </a:lnTo>
                    <a:cubicBezTo>
                      <a:pt x="1256553" y="296155"/>
                      <a:pt x="1256612" y="296055"/>
                      <a:pt x="1257309" y="294812"/>
                    </a:cubicBezTo>
                    <a:lnTo>
                      <a:pt x="1262629" y="285354"/>
                    </a:lnTo>
                    <a:lnTo>
                      <a:pt x="1262629" y="287246"/>
                    </a:lnTo>
                    <a:lnTo>
                      <a:pt x="1262629" y="300487"/>
                    </a:lnTo>
                    <a:cubicBezTo>
                      <a:pt x="1266682" y="300487"/>
                      <a:pt x="1266682" y="300487"/>
                      <a:pt x="1266682" y="255090"/>
                    </a:cubicBezTo>
                    <a:lnTo>
                      <a:pt x="1267442" y="255090"/>
                    </a:lnTo>
                    <a:lnTo>
                      <a:pt x="1272762" y="255090"/>
                    </a:lnTo>
                    <a:lnTo>
                      <a:pt x="1272762" y="190236"/>
                    </a:lnTo>
                    <a:lnTo>
                      <a:pt x="1273776" y="190236"/>
                    </a:lnTo>
                    <a:lnTo>
                      <a:pt x="1280869" y="190236"/>
                    </a:lnTo>
                    <a:cubicBezTo>
                      <a:pt x="1280875" y="190215"/>
                      <a:pt x="1281139" y="189275"/>
                      <a:pt x="1293029" y="147001"/>
                    </a:cubicBezTo>
                    <a:lnTo>
                      <a:pt x="1294296" y="147001"/>
                    </a:lnTo>
                    <a:lnTo>
                      <a:pt x="1303163" y="147001"/>
                    </a:lnTo>
                    <a:cubicBezTo>
                      <a:pt x="1303168" y="147024"/>
                      <a:pt x="1303394" y="147990"/>
                      <a:pt x="1313296" y="190236"/>
                    </a:cubicBezTo>
                    <a:lnTo>
                      <a:pt x="1314309" y="190236"/>
                    </a:lnTo>
                    <a:lnTo>
                      <a:pt x="1321403" y="190236"/>
                    </a:lnTo>
                    <a:lnTo>
                      <a:pt x="1321403" y="229148"/>
                    </a:lnTo>
                    <a:lnTo>
                      <a:pt x="1323176" y="229148"/>
                    </a:lnTo>
                    <a:lnTo>
                      <a:pt x="1335590" y="229148"/>
                    </a:lnTo>
                    <a:lnTo>
                      <a:pt x="1335590" y="231310"/>
                    </a:lnTo>
                    <a:lnTo>
                      <a:pt x="1335590" y="246442"/>
                    </a:lnTo>
                    <a:cubicBezTo>
                      <a:pt x="1339643" y="246442"/>
                      <a:pt x="1339643" y="246442"/>
                      <a:pt x="1339643" y="244281"/>
                    </a:cubicBezTo>
                    <a:lnTo>
                      <a:pt x="1339643" y="229148"/>
                    </a:lnTo>
                    <a:lnTo>
                      <a:pt x="1341163" y="229148"/>
                    </a:lnTo>
                    <a:lnTo>
                      <a:pt x="1351803" y="229148"/>
                    </a:lnTo>
                    <a:lnTo>
                      <a:pt x="1351803" y="230769"/>
                    </a:lnTo>
                    <a:lnTo>
                      <a:pt x="1351803" y="242119"/>
                    </a:lnTo>
                    <a:lnTo>
                      <a:pt x="1382204" y="242119"/>
                    </a:lnTo>
                    <a:lnTo>
                      <a:pt x="1382204" y="205369"/>
                    </a:lnTo>
                    <a:lnTo>
                      <a:pt x="1383470" y="205369"/>
                    </a:lnTo>
                    <a:lnTo>
                      <a:pt x="1392337" y="205369"/>
                    </a:lnTo>
                    <a:lnTo>
                      <a:pt x="1392337" y="226986"/>
                    </a:lnTo>
                    <a:cubicBezTo>
                      <a:pt x="1394364" y="226986"/>
                      <a:pt x="1394364" y="226986"/>
                      <a:pt x="1394364" y="194560"/>
                    </a:cubicBezTo>
                    <a:lnTo>
                      <a:pt x="1416657" y="194560"/>
                    </a:lnTo>
                    <a:lnTo>
                      <a:pt x="1416657" y="192938"/>
                    </a:lnTo>
                    <a:lnTo>
                      <a:pt x="1416657" y="181589"/>
                    </a:lnTo>
                    <a:lnTo>
                      <a:pt x="1417417" y="181589"/>
                    </a:lnTo>
                    <a:lnTo>
                      <a:pt x="1422737" y="181589"/>
                    </a:lnTo>
                    <a:lnTo>
                      <a:pt x="1422737" y="179698"/>
                    </a:lnTo>
                    <a:lnTo>
                      <a:pt x="1422737" y="166457"/>
                    </a:lnTo>
                    <a:lnTo>
                      <a:pt x="1426791" y="172942"/>
                    </a:lnTo>
                    <a:lnTo>
                      <a:pt x="1429071" y="172942"/>
                    </a:lnTo>
                    <a:lnTo>
                      <a:pt x="1445031" y="172942"/>
                    </a:lnTo>
                    <a:lnTo>
                      <a:pt x="1445031" y="172131"/>
                    </a:lnTo>
                    <a:lnTo>
                      <a:pt x="1445031" y="166457"/>
                    </a:lnTo>
                    <a:lnTo>
                      <a:pt x="1445791" y="166457"/>
                    </a:lnTo>
                    <a:lnTo>
                      <a:pt x="1451111" y="166457"/>
                    </a:lnTo>
                    <a:lnTo>
                      <a:pt x="1451111" y="167808"/>
                    </a:lnTo>
                    <a:lnTo>
                      <a:pt x="1451111" y="177266"/>
                    </a:lnTo>
                    <a:lnTo>
                      <a:pt x="1489618" y="177266"/>
                    </a:lnTo>
                    <a:lnTo>
                      <a:pt x="1489618" y="315619"/>
                    </a:lnTo>
                    <a:lnTo>
                      <a:pt x="1491138" y="315619"/>
                    </a:lnTo>
                    <a:lnTo>
                      <a:pt x="1501778" y="315619"/>
                    </a:lnTo>
                    <a:lnTo>
                      <a:pt x="1501778" y="302649"/>
                    </a:lnTo>
                    <a:lnTo>
                      <a:pt x="1505832" y="302649"/>
                    </a:lnTo>
                    <a:lnTo>
                      <a:pt x="1505832" y="315619"/>
                    </a:lnTo>
                    <a:lnTo>
                      <a:pt x="1536232" y="315619"/>
                    </a:lnTo>
                    <a:lnTo>
                      <a:pt x="1536232" y="285354"/>
                    </a:lnTo>
                    <a:lnTo>
                      <a:pt x="1548392" y="285354"/>
                    </a:lnTo>
                    <a:lnTo>
                      <a:pt x="1560552" y="283193"/>
                    </a:lnTo>
                    <a:cubicBezTo>
                      <a:pt x="1562579" y="283193"/>
                      <a:pt x="1562579" y="285354"/>
                      <a:pt x="1564606" y="285354"/>
                    </a:cubicBezTo>
                    <a:lnTo>
                      <a:pt x="1574739" y="285354"/>
                    </a:lnTo>
                    <a:lnTo>
                      <a:pt x="1574739" y="315619"/>
                    </a:lnTo>
                    <a:lnTo>
                      <a:pt x="1582846" y="315619"/>
                    </a:lnTo>
                    <a:lnTo>
                      <a:pt x="1582846" y="332914"/>
                    </a:lnTo>
                    <a:lnTo>
                      <a:pt x="1592182" y="333819"/>
                    </a:lnTo>
                    <a:lnTo>
                      <a:pt x="1605140" y="333819"/>
                    </a:lnTo>
                    <a:lnTo>
                      <a:pt x="1605140" y="317781"/>
                    </a:lnTo>
                    <a:lnTo>
                      <a:pt x="1673096" y="317781"/>
                    </a:lnTo>
                    <a:lnTo>
                      <a:pt x="1673096" y="232528"/>
                    </a:lnTo>
                    <a:lnTo>
                      <a:pt x="1745104" y="232528"/>
                    </a:lnTo>
                    <a:lnTo>
                      <a:pt x="1745104" y="311296"/>
                    </a:lnTo>
                    <a:lnTo>
                      <a:pt x="1747008" y="311296"/>
                    </a:lnTo>
                    <a:lnTo>
                      <a:pt x="1748250" y="333819"/>
                    </a:lnTo>
                    <a:lnTo>
                      <a:pt x="1757926" y="333819"/>
                    </a:lnTo>
                    <a:cubicBezTo>
                      <a:pt x="1758462" y="326605"/>
                      <a:pt x="1759168" y="318951"/>
                      <a:pt x="1759168" y="311296"/>
                    </a:cubicBezTo>
                    <a:lnTo>
                      <a:pt x="1765248" y="311296"/>
                    </a:lnTo>
                    <a:lnTo>
                      <a:pt x="1766490" y="333819"/>
                    </a:lnTo>
                    <a:lnTo>
                      <a:pt x="1817112" y="333819"/>
                    </a:lnTo>
                    <a:lnTo>
                      <a:pt x="1817112" y="170791"/>
                    </a:lnTo>
                    <a:lnTo>
                      <a:pt x="2014439" y="170791"/>
                    </a:lnTo>
                    <a:lnTo>
                      <a:pt x="2014439" y="333819"/>
                    </a:lnTo>
                    <a:lnTo>
                      <a:pt x="2033136" y="333819"/>
                    </a:lnTo>
                    <a:lnTo>
                      <a:pt x="2033136" y="251126"/>
                    </a:lnTo>
                    <a:lnTo>
                      <a:pt x="2128256" y="251126"/>
                    </a:lnTo>
                    <a:cubicBezTo>
                      <a:pt x="2152853" y="240257"/>
                      <a:pt x="2161167" y="196782"/>
                      <a:pt x="2180720" y="185913"/>
                    </a:cubicBezTo>
                    <a:lnTo>
                      <a:pt x="2245574" y="185913"/>
                    </a:lnTo>
                    <a:lnTo>
                      <a:pt x="2245574" y="261575"/>
                    </a:lnTo>
                    <a:lnTo>
                      <a:pt x="2253681" y="261575"/>
                    </a:lnTo>
                    <a:cubicBezTo>
                      <a:pt x="2253681" y="259413"/>
                      <a:pt x="2255708" y="257251"/>
                      <a:pt x="2255708" y="255090"/>
                    </a:cubicBezTo>
                    <a:lnTo>
                      <a:pt x="2261788" y="255090"/>
                    </a:lnTo>
                    <a:cubicBezTo>
                      <a:pt x="2261788" y="257251"/>
                      <a:pt x="2261788" y="259413"/>
                      <a:pt x="2263815" y="263737"/>
                    </a:cubicBezTo>
                    <a:lnTo>
                      <a:pt x="2275975" y="263737"/>
                    </a:lnTo>
                    <a:lnTo>
                      <a:pt x="2275975" y="257251"/>
                    </a:lnTo>
                    <a:lnTo>
                      <a:pt x="2298268" y="257251"/>
                    </a:lnTo>
                    <a:lnTo>
                      <a:pt x="2298268" y="263737"/>
                    </a:lnTo>
                    <a:lnTo>
                      <a:pt x="2318535" y="263737"/>
                    </a:lnTo>
                    <a:lnTo>
                      <a:pt x="2318535" y="309134"/>
                    </a:lnTo>
                    <a:lnTo>
                      <a:pt x="2332722" y="309134"/>
                    </a:lnTo>
                    <a:lnTo>
                      <a:pt x="2332722" y="296163"/>
                    </a:lnTo>
                    <a:lnTo>
                      <a:pt x="2348936" y="296163"/>
                    </a:lnTo>
                    <a:lnTo>
                      <a:pt x="2348936" y="116736"/>
                    </a:lnTo>
                    <a:lnTo>
                      <a:pt x="2355016" y="110250"/>
                    </a:lnTo>
                    <a:lnTo>
                      <a:pt x="2427977" y="110250"/>
                    </a:lnTo>
                    <a:lnTo>
                      <a:pt x="2427977" y="118898"/>
                    </a:lnTo>
                    <a:lnTo>
                      <a:pt x="2438110" y="118898"/>
                    </a:lnTo>
                    <a:lnTo>
                      <a:pt x="2438110" y="233472"/>
                    </a:lnTo>
                    <a:lnTo>
                      <a:pt x="2460404" y="233472"/>
                    </a:lnTo>
                    <a:lnTo>
                      <a:pt x="2460404" y="166457"/>
                    </a:lnTo>
                    <a:lnTo>
                      <a:pt x="2486751" y="166457"/>
                    </a:lnTo>
                    <a:cubicBezTo>
                      <a:pt x="2488777" y="166457"/>
                      <a:pt x="2488777" y="164295"/>
                      <a:pt x="2490804" y="162133"/>
                    </a:cubicBezTo>
                    <a:lnTo>
                      <a:pt x="2498911" y="162133"/>
                    </a:lnTo>
                    <a:cubicBezTo>
                      <a:pt x="2500937" y="164295"/>
                      <a:pt x="2500937" y="166457"/>
                      <a:pt x="2502964" y="166457"/>
                    </a:cubicBezTo>
                    <a:lnTo>
                      <a:pt x="2525258" y="166457"/>
                    </a:lnTo>
                    <a:lnTo>
                      <a:pt x="2525258" y="49721"/>
                    </a:lnTo>
                    <a:cubicBezTo>
                      <a:pt x="2525272" y="49718"/>
                      <a:pt x="2526139" y="49554"/>
                      <a:pt x="2582005" y="38912"/>
                    </a:cubicBezTo>
                    <a:lnTo>
                      <a:pt x="2582005" y="39993"/>
                    </a:lnTo>
                    <a:lnTo>
                      <a:pt x="2582005" y="47559"/>
                    </a:lnTo>
                    <a:lnTo>
                      <a:pt x="2608352" y="47559"/>
                    </a:lnTo>
                    <a:lnTo>
                      <a:pt x="2608352" y="302649"/>
                    </a:lnTo>
                    <a:lnTo>
                      <a:pt x="2630646" y="302649"/>
                    </a:lnTo>
                    <a:lnTo>
                      <a:pt x="2630646" y="298325"/>
                    </a:lnTo>
                    <a:lnTo>
                      <a:pt x="2642806" y="298325"/>
                    </a:lnTo>
                    <a:lnTo>
                      <a:pt x="2642806" y="302649"/>
                    </a:lnTo>
                    <a:lnTo>
                      <a:pt x="2667126" y="302649"/>
                    </a:lnTo>
                    <a:lnTo>
                      <a:pt x="2667126" y="289678"/>
                    </a:lnTo>
                    <a:lnTo>
                      <a:pt x="2695500" y="289678"/>
                    </a:lnTo>
                    <a:cubicBezTo>
                      <a:pt x="2699553" y="285354"/>
                      <a:pt x="2703607" y="285354"/>
                      <a:pt x="2707660" y="285354"/>
                    </a:cubicBezTo>
                    <a:cubicBezTo>
                      <a:pt x="2713740" y="289678"/>
                      <a:pt x="2721847" y="289678"/>
                      <a:pt x="2727927" y="289678"/>
                    </a:cubicBezTo>
                    <a:lnTo>
                      <a:pt x="2727927" y="272384"/>
                    </a:lnTo>
                    <a:lnTo>
                      <a:pt x="2736034" y="272384"/>
                    </a:lnTo>
                    <a:lnTo>
                      <a:pt x="2736034" y="259413"/>
                    </a:lnTo>
                    <a:lnTo>
                      <a:pt x="2792781" y="259413"/>
                    </a:lnTo>
                    <a:lnTo>
                      <a:pt x="2792781" y="229148"/>
                    </a:lnTo>
                    <a:lnTo>
                      <a:pt x="2811021" y="229148"/>
                    </a:lnTo>
                    <a:lnTo>
                      <a:pt x="2811021" y="222663"/>
                    </a:lnTo>
                    <a:lnTo>
                      <a:pt x="2823181" y="222663"/>
                    </a:lnTo>
                    <a:lnTo>
                      <a:pt x="2823181" y="229148"/>
                    </a:lnTo>
                    <a:lnTo>
                      <a:pt x="2839395" y="229148"/>
                    </a:lnTo>
                    <a:lnTo>
                      <a:pt x="2839395" y="278869"/>
                    </a:lnTo>
                    <a:lnTo>
                      <a:pt x="2871822" y="278869"/>
                    </a:lnTo>
                    <a:lnTo>
                      <a:pt x="2871822" y="252928"/>
                    </a:lnTo>
                    <a:lnTo>
                      <a:pt x="2910329" y="252928"/>
                    </a:lnTo>
                    <a:lnTo>
                      <a:pt x="2910329" y="222663"/>
                    </a:lnTo>
                    <a:lnTo>
                      <a:pt x="2958970" y="222663"/>
                    </a:lnTo>
                    <a:cubicBezTo>
                      <a:pt x="2959793" y="378235"/>
                      <a:pt x="2960615" y="533807"/>
                      <a:pt x="2961438" y="689379"/>
                    </a:cubicBezTo>
                    <a:lnTo>
                      <a:pt x="2054" y="687046"/>
                    </a:lnTo>
                    <a:cubicBezTo>
                      <a:pt x="1369" y="539482"/>
                      <a:pt x="685" y="400492"/>
                      <a:pt x="0" y="252928"/>
                    </a:cubicBezTo>
                    <a:lnTo>
                      <a:pt x="20267" y="252928"/>
                    </a:lnTo>
                    <a:cubicBezTo>
                      <a:pt x="20271" y="252922"/>
                      <a:pt x="20308" y="252840"/>
                      <a:pt x="20774" y="251847"/>
                    </a:cubicBezTo>
                    <a:lnTo>
                      <a:pt x="24320" y="244281"/>
                    </a:lnTo>
                    <a:cubicBezTo>
                      <a:pt x="24329" y="244282"/>
                      <a:pt x="24442" y="244300"/>
                      <a:pt x="26094" y="244551"/>
                    </a:cubicBezTo>
                    <a:lnTo>
                      <a:pt x="38507" y="246442"/>
                    </a:lnTo>
                    <a:cubicBezTo>
                      <a:pt x="38510" y="246452"/>
                      <a:pt x="38548" y="246553"/>
                      <a:pt x="39014" y="247794"/>
                    </a:cubicBezTo>
                    <a:lnTo>
                      <a:pt x="42560" y="257251"/>
                    </a:lnTo>
                    <a:cubicBezTo>
                      <a:pt x="42574" y="257252"/>
                      <a:pt x="43170" y="257302"/>
                      <a:pt x="68907" y="259413"/>
                    </a:cubicBezTo>
                    <a:lnTo>
                      <a:pt x="68907" y="136192"/>
                    </a:lnTo>
                    <a:lnTo>
                      <a:pt x="70934" y="136192"/>
                    </a:lnTo>
                    <a:lnTo>
                      <a:pt x="85121" y="136192"/>
                    </a:lnTo>
                    <a:lnTo>
                      <a:pt x="85121" y="0"/>
                    </a:lnTo>
                    <a:lnTo>
                      <a:pt x="86894" y="0"/>
                    </a:lnTo>
                    <a:lnTo>
                      <a:pt x="99308"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sp>
            <p:nvSpPr>
              <p:cNvPr id="7" name="자유형: 도형 52">
                <a:extLst>
                  <a:ext uri="{FF2B5EF4-FFF2-40B4-BE49-F238E27FC236}">
                    <a16:creationId xmlns:a16="http://schemas.microsoft.com/office/drawing/2014/main" id="{7D42341A-B475-44DC-A786-5CF2613F89D5}"/>
                  </a:ext>
                </a:extLst>
              </p:cNvPr>
              <p:cNvSpPr/>
              <p:nvPr/>
            </p:nvSpPr>
            <p:spPr>
              <a:xfrm>
                <a:off x="8996212" y="1412530"/>
                <a:ext cx="3195788" cy="1160647"/>
              </a:xfrm>
              <a:custGeom>
                <a:avLst/>
                <a:gdLst>
                  <a:gd name="connsiteX0" fmla="*/ 160109 w 3195788"/>
                  <a:gd name="connsiteY0" fmla="*/ 0 h 1160647"/>
                  <a:gd name="connsiteX1" fmla="*/ 162135 w 3195788"/>
                  <a:gd name="connsiteY1" fmla="*/ 246443 h 1160647"/>
                  <a:gd name="connsiteX2" fmla="*/ 200642 w 3195788"/>
                  <a:gd name="connsiteY2" fmla="*/ 326429 h 1160647"/>
                  <a:gd name="connsiteX3" fmla="*/ 202669 w 3195788"/>
                  <a:gd name="connsiteY3" fmla="*/ 326429 h 1160647"/>
                  <a:gd name="connsiteX4" fmla="*/ 216856 w 3195788"/>
                  <a:gd name="connsiteY4" fmla="*/ 326429 h 1160647"/>
                  <a:gd name="connsiteX5" fmla="*/ 216856 w 3195788"/>
                  <a:gd name="connsiteY5" fmla="*/ 350208 h 1160647"/>
                  <a:gd name="connsiteX6" fmla="*/ 217363 w 3195788"/>
                  <a:gd name="connsiteY6" fmla="*/ 351019 h 1160647"/>
                  <a:gd name="connsiteX7" fmla="*/ 220909 w 3195788"/>
                  <a:gd name="connsiteY7" fmla="*/ 356694 h 1160647"/>
                  <a:gd name="connsiteX8" fmla="*/ 220909 w 3195788"/>
                  <a:gd name="connsiteY8" fmla="*/ 471268 h 1160647"/>
                  <a:gd name="connsiteX9" fmla="*/ 223189 w 3195788"/>
                  <a:gd name="connsiteY9" fmla="*/ 471268 h 1160647"/>
                  <a:gd name="connsiteX10" fmla="*/ 239150 w 3195788"/>
                  <a:gd name="connsiteY10" fmla="*/ 471268 h 1160647"/>
                  <a:gd name="connsiteX11" fmla="*/ 239150 w 3195788"/>
                  <a:gd name="connsiteY11" fmla="*/ 611783 h 1160647"/>
                  <a:gd name="connsiteX12" fmla="*/ 240670 w 3195788"/>
                  <a:gd name="connsiteY12" fmla="*/ 611513 h 1160647"/>
                  <a:gd name="connsiteX13" fmla="*/ 251310 w 3195788"/>
                  <a:gd name="connsiteY13" fmla="*/ 609622 h 1160647"/>
                  <a:gd name="connsiteX14" fmla="*/ 249283 w 3195788"/>
                  <a:gd name="connsiteY14" fmla="*/ 698254 h 1160647"/>
                  <a:gd name="connsiteX15" fmla="*/ 250803 w 3195788"/>
                  <a:gd name="connsiteY15" fmla="*/ 698525 h 1160647"/>
                  <a:gd name="connsiteX16" fmla="*/ 261443 w 3195788"/>
                  <a:gd name="connsiteY16" fmla="*/ 700416 h 1160647"/>
                  <a:gd name="connsiteX17" fmla="*/ 261696 w 3195788"/>
                  <a:gd name="connsiteY17" fmla="*/ 701227 h 1160647"/>
                  <a:gd name="connsiteX18" fmla="*/ 263470 w 3195788"/>
                  <a:gd name="connsiteY18" fmla="*/ 706902 h 1160647"/>
                  <a:gd name="connsiteX19" fmla="*/ 264230 w 3195788"/>
                  <a:gd name="connsiteY19" fmla="*/ 704470 h 1160647"/>
                  <a:gd name="connsiteX20" fmla="*/ 269550 w 3195788"/>
                  <a:gd name="connsiteY20" fmla="*/ 687446 h 1160647"/>
                  <a:gd name="connsiteX21" fmla="*/ 271323 w 3195788"/>
                  <a:gd name="connsiteY21" fmla="*/ 687446 h 1160647"/>
                  <a:gd name="connsiteX22" fmla="*/ 283737 w 3195788"/>
                  <a:gd name="connsiteY22" fmla="*/ 687446 h 1160647"/>
                  <a:gd name="connsiteX23" fmla="*/ 283737 w 3195788"/>
                  <a:gd name="connsiteY23" fmla="*/ 719872 h 1160647"/>
                  <a:gd name="connsiteX24" fmla="*/ 284750 w 3195788"/>
                  <a:gd name="connsiteY24" fmla="*/ 720413 h 1160647"/>
                  <a:gd name="connsiteX25" fmla="*/ 291844 w 3195788"/>
                  <a:gd name="connsiteY25" fmla="*/ 724196 h 1160647"/>
                  <a:gd name="connsiteX26" fmla="*/ 291844 w 3195788"/>
                  <a:gd name="connsiteY26" fmla="*/ 725547 h 1160647"/>
                  <a:gd name="connsiteX27" fmla="*/ 291844 w 3195788"/>
                  <a:gd name="connsiteY27" fmla="*/ 735005 h 1160647"/>
                  <a:gd name="connsiteX28" fmla="*/ 336431 w 3195788"/>
                  <a:gd name="connsiteY28" fmla="*/ 735005 h 1160647"/>
                  <a:gd name="connsiteX29" fmla="*/ 336431 w 3195788"/>
                  <a:gd name="connsiteY29" fmla="*/ 736086 h 1160647"/>
                  <a:gd name="connsiteX30" fmla="*/ 336431 w 3195788"/>
                  <a:gd name="connsiteY30" fmla="*/ 743652 h 1160647"/>
                  <a:gd name="connsiteX31" fmla="*/ 338457 w 3195788"/>
                  <a:gd name="connsiteY31" fmla="*/ 743652 h 1160647"/>
                  <a:gd name="connsiteX32" fmla="*/ 352644 w 3195788"/>
                  <a:gd name="connsiteY32" fmla="*/ 743652 h 1160647"/>
                  <a:gd name="connsiteX33" fmla="*/ 352644 w 3195788"/>
                  <a:gd name="connsiteY33" fmla="*/ 713387 h 1160647"/>
                  <a:gd name="connsiteX34" fmla="*/ 397231 w 3195788"/>
                  <a:gd name="connsiteY34" fmla="*/ 713387 h 1160647"/>
                  <a:gd name="connsiteX35" fmla="*/ 397231 w 3195788"/>
                  <a:gd name="connsiteY35" fmla="*/ 712036 h 1160647"/>
                  <a:gd name="connsiteX36" fmla="*/ 397231 w 3195788"/>
                  <a:gd name="connsiteY36" fmla="*/ 702578 h 1160647"/>
                  <a:gd name="connsiteX37" fmla="*/ 398245 w 3195788"/>
                  <a:gd name="connsiteY37" fmla="*/ 702578 h 1160647"/>
                  <a:gd name="connsiteX38" fmla="*/ 405338 w 3195788"/>
                  <a:gd name="connsiteY38" fmla="*/ 702578 h 1160647"/>
                  <a:gd name="connsiteX39" fmla="*/ 405338 w 3195788"/>
                  <a:gd name="connsiteY39" fmla="*/ 700687 h 1160647"/>
                  <a:gd name="connsiteX40" fmla="*/ 405338 w 3195788"/>
                  <a:gd name="connsiteY40" fmla="*/ 687446 h 1160647"/>
                  <a:gd name="connsiteX41" fmla="*/ 406098 w 3195788"/>
                  <a:gd name="connsiteY41" fmla="*/ 687446 h 1160647"/>
                  <a:gd name="connsiteX42" fmla="*/ 411418 w 3195788"/>
                  <a:gd name="connsiteY42" fmla="*/ 687446 h 1160647"/>
                  <a:gd name="connsiteX43" fmla="*/ 411418 w 3195788"/>
                  <a:gd name="connsiteY43" fmla="*/ 686365 h 1160647"/>
                  <a:gd name="connsiteX44" fmla="*/ 411418 w 3195788"/>
                  <a:gd name="connsiteY44" fmla="*/ 678798 h 1160647"/>
                  <a:gd name="connsiteX45" fmla="*/ 413445 w 3195788"/>
                  <a:gd name="connsiteY45" fmla="*/ 678798 h 1160647"/>
                  <a:gd name="connsiteX46" fmla="*/ 427632 w 3195788"/>
                  <a:gd name="connsiteY46" fmla="*/ 678798 h 1160647"/>
                  <a:gd name="connsiteX47" fmla="*/ 427632 w 3195788"/>
                  <a:gd name="connsiteY47" fmla="*/ 679879 h 1160647"/>
                  <a:gd name="connsiteX48" fmla="*/ 427632 w 3195788"/>
                  <a:gd name="connsiteY48" fmla="*/ 687446 h 1160647"/>
                  <a:gd name="connsiteX49" fmla="*/ 449925 w 3195788"/>
                  <a:gd name="connsiteY49" fmla="*/ 687446 h 1160647"/>
                  <a:gd name="connsiteX50" fmla="*/ 449925 w 3195788"/>
                  <a:gd name="connsiteY50" fmla="*/ 685554 h 1160647"/>
                  <a:gd name="connsiteX51" fmla="*/ 449925 w 3195788"/>
                  <a:gd name="connsiteY51" fmla="*/ 672313 h 1160647"/>
                  <a:gd name="connsiteX52" fmla="*/ 451699 w 3195788"/>
                  <a:gd name="connsiteY52" fmla="*/ 672313 h 1160647"/>
                  <a:gd name="connsiteX53" fmla="*/ 464112 w 3195788"/>
                  <a:gd name="connsiteY53" fmla="*/ 672313 h 1160647"/>
                  <a:gd name="connsiteX54" fmla="*/ 464112 w 3195788"/>
                  <a:gd name="connsiteY54" fmla="*/ 696093 h 1160647"/>
                  <a:gd name="connsiteX55" fmla="*/ 465126 w 3195788"/>
                  <a:gd name="connsiteY55" fmla="*/ 696093 h 1160647"/>
                  <a:gd name="connsiteX56" fmla="*/ 472219 w 3195788"/>
                  <a:gd name="connsiteY56" fmla="*/ 696093 h 1160647"/>
                  <a:gd name="connsiteX57" fmla="*/ 472219 w 3195788"/>
                  <a:gd name="connsiteY57" fmla="*/ 695012 h 1160647"/>
                  <a:gd name="connsiteX58" fmla="*/ 472219 w 3195788"/>
                  <a:gd name="connsiteY58" fmla="*/ 687446 h 1160647"/>
                  <a:gd name="connsiteX59" fmla="*/ 473992 w 3195788"/>
                  <a:gd name="connsiteY59" fmla="*/ 687446 h 1160647"/>
                  <a:gd name="connsiteX60" fmla="*/ 486406 w 3195788"/>
                  <a:gd name="connsiteY60" fmla="*/ 687446 h 1160647"/>
                  <a:gd name="connsiteX61" fmla="*/ 486406 w 3195788"/>
                  <a:gd name="connsiteY61" fmla="*/ 713387 h 1160647"/>
                  <a:gd name="connsiteX62" fmla="*/ 488433 w 3195788"/>
                  <a:gd name="connsiteY62" fmla="*/ 713387 h 1160647"/>
                  <a:gd name="connsiteX63" fmla="*/ 502619 w 3195788"/>
                  <a:gd name="connsiteY63" fmla="*/ 713387 h 1160647"/>
                  <a:gd name="connsiteX64" fmla="*/ 502619 w 3195788"/>
                  <a:gd name="connsiteY64" fmla="*/ 715008 h 1160647"/>
                  <a:gd name="connsiteX65" fmla="*/ 502619 w 3195788"/>
                  <a:gd name="connsiteY65" fmla="*/ 726358 h 1160647"/>
                  <a:gd name="connsiteX66" fmla="*/ 503379 w 3195788"/>
                  <a:gd name="connsiteY66" fmla="*/ 726358 h 1160647"/>
                  <a:gd name="connsiteX67" fmla="*/ 508700 w 3195788"/>
                  <a:gd name="connsiteY67" fmla="*/ 726358 h 1160647"/>
                  <a:gd name="connsiteX68" fmla="*/ 508700 w 3195788"/>
                  <a:gd name="connsiteY68" fmla="*/ 725547 h 1160647"/>
                  <a:gd name="connsiteX69" fmla="*/ 508700 w 3195788"/>
                  <a:gd name="connsiteY69" fmla="*/ 719872 h 1160647"/>
                  <a:gd name="connsiteX70" fmla="*/ 539100 w 3195788"/>
                  <a:gd name="connsiteY70" fmla="*/ 719872 h 1160647"/>
                  <a:gd name="connsiteX71" fmla="*/ 539100 w 3195788"/>
                  <a:gd name="connsiteY71" fmla="*/ 743652 h 1160647"/>
                  <a:gd name="connsiteX72" fmla="*/ 540113 w 3195788"/>
                  <a:gd name="connsiteY72" fmla="*/ 743652 h 1160647"/>
                  <a:gd name="connsiteX73" fmla="*/ 547207 w 3195788"/>
                  <a:gd name="connsiteY73" fmla="*/ 743652 h 1160647"/>
                  <a:gd name="connsiteX74" fmla="*/ 547207 w 3195788"/>
                  <a:gd name="connsiteY74" fmla="*/ 744733 h 1160647"/>
                  <a:gd name="connsiteX75" fmla="*/ 547207 w 3195788"/>
                  <a:gd name="connsiteY75" fmla="*/ 752299 h 1160647"/>
                  <a:gd name="connsiteX76" fmla="*/ 547967 w 3195788"/>
                  <a:gd name="connsiteY76" fmla="*/ 752299 h 1160647"/>
                  <a:gd name="connsiteX77" fmla="*/ 553287 w 3195788"/>
                  <a:gd name="connsiteY77" fmla="*/ 752299 h 1160647"/>
                  <a:gd name="connsiteX78" fmla="*/ 553287 w 3195788"/>
                  <a:gd name="connsiteY78" fmla="*/ 750137 h 1160647"/>
                  <a:gd name="connsiteX79" fmla="*/ 553287 w 3195788"/>
                  <a:gd name="connsiteY79" fmla="*/ 735005 h 1160647"/>
                  <a:gd name="connsiteX80" fmla="*/ 554300 w 3195788"/>
                  <a:gd name="connsiteY80" fmla="*/ 735005 h 1160647"/>
                  <a:gd name="connsiteX81" fmla="*/ 561394 w 3195788"/>
                  <a:gd name="connsiteY81" fmla="*/ 735005 h 1160647"/>
                  <a:gd name="connsiteX82" fmla="*/ 561394 w 3195788"/>
                  <a:gd name="connsiteY82" fmla="*/ 736086 h 1160647"/>
                  <a:gd name="connsiteX83" fmla="*/ 561394 w 3195788"/>
                  <a:gd name="connsiteY83" fmla="*/ 743652 h 1160647"/>
                  <a:gd name="connsiteX84" fmla="*/ 566714 w 3195788"/>
                  <a:gd name="connsiteY84" fmla="*/ 741659 h 1160647"/>
                  <a:gd name="connsiteX85" fmla="*/ 567474 w 3195788"/>
                  <a:gd name="connsiteY85" fmla="*/ 740679 h 1160647"/>
                  <a:gd name="connsiteX86" fmla="*/ 567474 w 3195788"/>
                  <a:gd name="connsiteY86" fmla="*/ 735005 h 1160647"/>
                  <a:gd name="connsiteX87" fmla="*/ 605981 w 3195788"/>
                  <a:gd name="connsiteY87" fmla="*/ 735005 h 1160647"/>
                  <a:gd name="connsiteX88" fmla="*/ 605981 w 3195788"/>
                  <a:gd name="connsiteY88" fmla="*/ 758784 h 1160647"/>
                  <a:gd name="connsiteX89" fmla="*/ 608007 w 3195788"/>
                  <a:gd name="connsiteY89" fmla="*/ 758784 h 1160647"/>
                  <a:gd name="connsiteX90" fmla="*/ 622194 w 3195788"/>
                  <a:gd name="connsiteY90" fmla="*/ 758784 h 1160647"/>
                  <a:gd name="connsiteX91" fmla="*/ 622194 w 3195788"/>
                  <a:gd name="connsiteY91" fmla="*/ 759865 h 1160647"/>
                  <a:gd name="connsiteX92" fmla="*/ 622194 w 3195788"/>
                  <a:gd name="connsiteY92" fmla="*/ 767431 h 1160647"/>
                  <a:gd name="connsiteX93" fmla="*/ 623968 w 3195788"/>
                  <a:gd name="connsiteY93" fmla="*/ 767431 h 1160647"/>
                  <a:gd name="connsiteX94" fmla="*/ 636381 w 3195788"/>
                  <a:gd name="connsiteY94" fmla="*/ 767431 h 1160647"/>
                  <a:gd name="connsiteX95" fmla="*/ 636381 w 3195788"/>
                  <a:gd name="connsiteY95" fmla="*/ 743652 h 1160647"/>
                  <a:gd name="connsiteX96" fmla="*/ 637394 w 3195788"/>
                  <a:gd name="connsiteY96" fmla="*/ 743652 h 1160647"/>
                  <a:gd name="connsiteX97" fmla="*/ 644488 w 3195788"/>
                  <a:gd name="connsiteY97" fmla="*/ 743652 h 1160647"/>
                  <a:gd name="connsiteX98" fmla="*/ 644488 w 3195788"/>
                  <a:gd name="connsiteY98" fmla="*/ 711225 h 1160647"/>
                  <a:gd name="connsiteX99" fmla="*/ 645501 w 3195788"/>
                  <a:gd name="connsiteY99" fmla="*/ 711225 h 1160647"/>
                  <a:gd name="connsiteX100" fmla="*/ 652595 w 3195788"/>
                  <a:gd name="connsiteY100" fmla="*/ 711225 h 1160647"/>
                  <a:gd name="connsiteX101" fmla="*/ 652595 w 3195788"/>
                  <a:gd name="connsiteY101" fmla="*/ 709334 h 1160647"/>
                  <a:gd name="connsiteX102" fmla="*/ 652595 w 3195788"/>
                  <a:gd name="connsiteY102" fmla="*/ 696093 h 1160647"/>
                  <a:gd name="connsiteX103" fmla="*/ 651328 w 3195788"/>
                  <a:gd name="connsiteY103" fmla="*/ 694471 h 1160647"/>
                  <a:gd name="connsiteX104" fmla="*/ 656648 w 3195788"/>
                  <a:gd name="connsiteY104" fmla="*/ 683122 h 1160647"/>
                  <a:gd name="connsiteX105" fmla="*/ 664755 w 3195788"/>
                  <a:gd name="connsiteY105" fmla="*/ 711225 h 1160647"/>
                  <a:gd name="connsiteX106" fmla="*/ 665515 w 3195788"/>
                  <a:gd name="connsiteY106" fmla="*/ 711225 h 1160647"/>
                  <a:gd name="connsiteX107" fmla="*/ 670835 w 3195788"/>
                  <a:gd name="connsiteY107" fmla="*/ 711225 h 1160647"/>
                  <a:gd name="connsiteX108" fmla="*/ 670835 w 3195788"/>
                  <a:gd name="connsiteY108" fmla="*/ 605298 h 1160647"/>
                  <a:gd name="connsiteX109" fmla="*/ 672355 w 3195788"/>
                  <a:gd name="connsiteY109" fmla="*/ 605298 h 1160647"/>
                  <a:gd name="connsiteX110" fmla="*/ 682995 w 3195788"/>
                  <a:gd name="connsiteY110" fmla="*/ 605298 h 1160647"/>
                  <a:gd name="connsiteX111" fmla="*/ 682995 w 3195788"/>
                  <a:gd name="connsiteY111" fmla="*/ 557739 h 1160647"/>
                  <a:gd name="connsiteX112" fmla="*/ 709342 w 3195788"/>
                  <a:gd name="connsiteY112" fmla="*/ 557739 h 1160647"/>
                  <a:gd name="connsiteX113" fmla="*/ 709342 w 3195788"/>
                  <a:gd name="connsiteY113" fmla="*/ 536121 h 1160647"/>
                  <a:gd name="connsiteX114" fmla="*/ 743796 w 3195788"/>
                  <a:gd name="connsiteY114" fmla="*/ 536121 h 1160647"/>
                  <a:gd name="connsiteX115" fmla="*/ 743796 w 3195788"/>
                  <a:gd name="connsiteY115" fmla="*/ 538553 h 1160647"/>
                  <a:gd name="connsiteX116" fmla="*/ 743796 w 3195788"/>
                  <a:gd name="connsiteY116" fmla="*/ 555577 h 1160647"/>
                  <a:gd name="connsiteX117" fmla="*/ 746076 w 3195788"/>
                  <a:gd name="connsiteY117" fmla="*/ 555577 h 1160647"/>
                  <a:gd name="connsiteX118" fmla="*/ 762036 w 3195788"/>
                  <a:gd name="connsiteY118" fmla="*/ 555577 h 1160647"/>
                  <a:gd name="connsiteX119" fmla="*/ 762036 w 3195788"/>
                  <a:gd name="connsiteY119" fmla="*/ 603136 h 1160647"/>
                  <a:gd name="connsiteX120" fmla="*/ 763049 w 3195788"/>
                  <a:gd name="connsiteY120" fmla="*/ 603136 h 1160647"/>
                  <a:gd name="connsiteX121" fmla="*/ 770143 w 3195788"/>
                  <a:gd name="connsiteY121" fmla="*/ 603136 h 1160647"/>
                  <a:gd name="connsiteX122" fmla="*/ 784330 w 3195788"/>
                  <a:gd name="connsiteY122" fmla="*/ 607460 h 1160647"/>
                  <a:gd name="connsiteX123" fmla="*/ 784330 w 3195788"/>
                  <a:gd name="connsiteY123" fmla="*/ 646372 h 1160647"/>
                  <a:gd name="connsiteX124" fmla="*/ 785343 w 3195788"/>
                  <a:gd name="connsiteY124" fmla="*/ 646372 h 1160647"/>
                  <a:gd name="connsiteX125" fmla="*/ 792436 w 3195788"/>
                  <a:gd name="connsiteY125" fmla="*/ 646372 h 1160647"/>
                  <a:gd name="connsiteX126" fmla="*/ 792436 w 3195788"/>
                  <a:gd name="connsiteY126" fmla="*/ 647993 h 1160647"/>
                  <a:gd name="connsiteX127" fmla="*/ 792436 w 3195788"/>
                  <a:gd name="connsiteY127" fmla="*/ 659342 h 1160647"/>
                  <a:gd name="connsiteX128" fmla="*/ 794463 w 3195788"/>
                  <a:gd name="connsiteY128" fmla="*/ 659342 h 1160647"/>
                  <a:gd name="connsiteX129" fmla="*/ 808650 w 3195788"/>
                  <a:gd name="connsiteY129" fmla="*/ 659342 h 1160647"/>
                  <a:gd name="connsiteX130" fmla="*/ 814730 w 3195788"/>
                  <a:gd name="connsiteY130" fmla="*/ 665828 h 1160647"/>
                  <a:gd name="connsiteX131" fmla="*/ 814730 w 3195788"/>
                  <a:gd name="connsiteY131" fmla="*/ 687446 h 1160647"/>
                  <a:gd name="connsiteX132" fmla="*/ 817010 w 3195788"/>
                  <a:gd name="connsiteY132" fmla="*/ 687446 h 1160647"/>
                  <a:gd name="connsiteX133" fmla="*/ 832970 w 3195788"/>
                  <a:gd name="connsiteY133" fmla="*/ 687446 h 1160647"/>
                  <a:gd name="connsiteX134" fmla="*/ 832970 w 3195788"/>
                  <a:gd name="connsiteY134" fmla="*/ 688526 h 1160647"/>
                  <a:gd name="connsiteX135" fmla="*/ 832970 w 3195788"/>
                  <a:gd name="connsiteY135" fmla="*/ 696093 h 1160647"/>
                  <a:gd name="connsiteX136" fmla="*/ 834237 w 3195788"/>
                  <a:gd name="connsiteY136" fmla="*/ 696093 h 1160647"/>
                  <a:gd name="connsiteX137" fmla="*/ 843104 w 3195788"/>
                  <a:gd name="connsiteY137" fmla="*/ 696093 h 1160647"/>
                  <a:gd name="connsiteX138" fmla="*/ 843104 w 3195788"/>
                  <a:gd name="connsiteY138" fmla="*/ 698254 h 1160647"/>
                  <a:gd name="connsiteX139" fmla="*/ 843104 w 3195788"/>
                  <a:gd name="connsiteY139" fmla="*/ 713387 h 1160647"/>
                  <a:gd name="connsiteX140" fmla="*/ 847157 w 3195788"/>
                  <a:gd name="connsiteY140" fmla="*/ 711495 h 1160647"/>
                  <a:gd name="connsiteX141" fmla="*/ 847157 w 3195788"/>
                  <a:gd name="connsiteY141" fmla="*/ 698254 h 1160647"/>
                  <a:gd name="connsiteX142" fmla="*/ 848170 w 3195788"/>
                  <a:gd name="connsiteY142" fmla="*/ 698254 h 1160647"/>
                  <a:gd name="connsiteX143" fmla="*/ 855264 w 3195788"/>
                  <a:gd name="connsiteY143" fmla="*/ 698254 h 1160647"/>
                  <a:gd name="connsiteX144" fmla="*/ 855264 w 3195788"/>
                  <a:gd name="connsiteY144" fmla="*/ 699876 h 1160647"/>
                  <a:gd name="connsiteX145" fmla="*/ 855264 w 3195788"/>
                  <a:gd name="connsiteY145" fmla="*/ 711225 h 1160647"/>
                  <a:gd name="connsiteX146" fmla="*/ 856024 w 3195788"/>
                  <a:gd name="connsiteY146" fmla="*/ 711225 h 1160647"/>
                  <a:gd name="connsiteX147" fmla="*/ 861344 w 3195788"/>
                  <a:gd name="connsiteY147" fmla="*/ 711225 h 1160647"/>
                  <a:gd name="connsiteX148" fmla="*/ 909984 w 3195788"/>
                  <a:gd name="connsiteY148" fmla="*/ 706902 h 1160647"/>
                  <a:gd name="connsiteX149" fmla="*/ 909984 w 3195788"/>
                  <a:gd name="connsiteY149" fmla="*/ 708253 h 1160647"/>
                  <a:gd name="connsiteX150" fmla="*/ 909984 w 3195788"/>
                  <a:gd name="connsiteY150" fmla="*/ 717710 h 1160647"/>
                  <a:gd name="connsiteX151" fmla="*/ 910744 w 3195788"/>
                  <a:gd name="connsiteY151" fmla="*/ 717710 h 1160647"/>
                  <a:gd name="connsiteX152" fmla="*/ 916065 w 3195788"/>
                  <a:gd name="connsiteY152" fmla="*/ 717710 h 1160647"/>
                  <a:gd name="connsiteX153" fmla="*/ 916065 w 3195788"/>
                  <a:gd name="connsiteY153" fmla="*/ 719872 h 1160647"/>
                  <a:gd name="connsiteX154" fmla="*/ 916065 w 3195788"/>
                  <a:gd name="connsiteY154" fmla="*/ 735005 h 1160647"/>
                  <a:gd name="connsiteX155" fmla="*/ 918091 w 3195788"/>
                  <a:gd name="connsiteY155" fmla="*/ 733654 h 1160647"/>
                  <a:gd name="connsiteX156" fmla="*/ 932278 w 3195788"/>
                  <a:gd name="connsiteY156" fmla="*/ 724196 h 1160647"/>
                  <a:gd name="connsiteX157" fmla="*/ 938358 w 3195788"/>
                  <a:gd name="connsiteY157" fmla="*/ 683122 h 1160647"/>
                  <a:gd name="connsiteX158" fmla="*/ 939118 w 3195788"/>
                  <a:gd name="connsiteY158" fmla="*/ 682852 h 1160647"/>
                  <a:gd name="connsiteX159" fmla="*/ 944438 w 3195788"/>
                  <a:gd name="connsiteY159" fmla="*/ 680960 h 1160647"/>
                  <a:gd name="connsiteX160" fmla="*/ 946465 w 3195788"/>
                  <a:gd name="connsiteY160" fmla="*/ 611783 h 1160647"/>
                  <a:gd name="connsiteX161" fmla="*/ 948492 w 3195788"/>
                  <a:gd name="connsiteY161" fmla="*/ 680960 h 1160647"/>
                  <a:gd name="connsiteX162" fmla="*/ 949252 w 3195788"/>
                  <a:gd name="connsiteY162" fmla="*/ 681230 h 1160647"/>
                  <a:gd name="connsiteX163" fmla="*/ 954572 w 3195788"/>
                  <a:gd name="connsiteY163" fmla="*/ 683122 h 1160647"/>
                  <a:gd name="connsiteX164" fmla="*/ 954572 w 3195788"/>
                  <a:gd name="connsiteY164" fmla="*/ 596651 h 1160647"/>
                  <a:gd name="connsiteX165" fmla="*/ 958625 w 3195788"/>
                  <a:gd name="connsiteY165" fmla="*/ 564224 h 1160647"/>
                  <a:gd name="connsiteX166" fmla="*/ 997132 w 3195788"/>
                  <a:gd name="connsiteY166" fmla="*/ 564224 h 1160647"/>
                  <a:gd name="connsiteX167" fmla="*/ 997132 w 3195788"/>
                  <a:gd name="connsiteY167" fmla="*/ 596651 h 1160647"/>
                  <a:gd name="connsiteX168" fmla="*/ 997892 w 3195788"/>
                  <a:gd name="connsiteY168" fmla="*/ 596651 h 1160647"/>
                  <a:gd name="connsiteX169" fmla="*/ 1003212 w 3195788"/>
                  <a:gd name="connsiteY169" fmla="*/ 596651 h 1160647"/>
                  <a:gd name="connsiteX170" fmla="*/ 1003212 w 3195788"/>
                  <a:gd name="connsiteY170" fmla="*/ 514503 h 1160647"/>
                  <a:gd name="connsiteX171" fmla="*/ 1004986 w 3195788"/>
                  <a:gd name="connsiteY171" fmla="*/ 514503 h 1160647"/>
                  <a:gd name="connsiteX172" fmla="*/ 1017399 w 3195788"/>
                  <a:gd name="connsiteY172" fmla="*/ 514503 h 1160647"/>
                  <a:gd name="connsiteX173" fmla="*/ 1017399 w 3195788"/>
                  <a:gd name="connsiteY173" fmla="*/ 512612 h 1160647"/>
                  <a:gd name="connsiteX174" fmla="*/ 1017399 w 3195788"/>
                  <a:gd name="connsiteY174" fmla="*/ 499371 h 1160647"/>
                  <a:gd name="connsiteX175" fmla="*/ 1039693 w 3195788"/>
                  <a:gd name="connsiteY175" fmla="*/ 499371 h 1160647"/>
                  <a:gd name="connsiteX176" fmla="*/ 1039693 w 3195788"/>
                  <a:gd name="connsiteY176" fmla="*/ 498290 h 1160647"/>
                  <a:gd name="connsiteX177" fmla="*/ 1039693 w 3195788"/>
                  <a:gd name="connsiteY177" fmla="*/ 490724 h 1160647"/>
                  <a:gd name="connsiteX178" fmla="*/ 1041466 w 3195788"/>
                  <a:gd name="connsiteY178" fmla="*/ 490724 h 1160647"/>
                  <a:gd name="connsiteX179" fmla="*/ 1053880 w 3195788"/>
                  <a:gd name="connsiteY179" fmla="*/ 490724 h 1160647"/>
                  <a:gd name="connsiteX180" fmla="*/ 1053880 w 3195788"/>
                  <a:gd name="connsiteY180" fmla="*/ 491805 h 1160647"/>
                  <a:gd name="connsiteX181" fmla="*/ 1053880 w 3195788"/>
                  <a:gd name="connsiteY181" fmla="*/ 499371 h 1160647"/>
                  <a:gd name="connsiteX182" fmla="*/ 1054640 w 3195788"/>
                  <a:gd name="connsiteY182" fmla="*/ 499371 h 1160647"/>
                  <a:gd name="connsiteX183" fmla="*/ 1059960 w 3195788"/>
                  <a:gd name="connsiteY183" fmla="*/ 499371 h 1160647"/>
                  <a:gd name="connsiteX184" fmla="*/ 1070093 w 3195788"/>
                  <a:gd name="connsiteY184" fmla="*/ 495047 h 1160647"/>
                  <a:gd name="connsiteX185" fmla="*/ 1074146 w 3195788"/>
                  <a:gd name="connsiteY185" fmla="*/ 498290 h 1160647"/>
                  <a:gd name="connsiteX186" fmla="*/ 1074146 w 3195788"/>
                  <a:gd name="connsiteY186" fmla="*/ 490724 h 1160647"/>
                  <a:gd name="connsiteX187" fmla="*/ 1076426 w 3195788"/>
                  <a:gd name="connsiteY187" fmla="*/ 490724 h 1160647"/>
                  <a:gd name="connsiteX188" fmla="*/ 1092387 w 3195788"/>
                  <a:gd name="connsiteY188" fmla="*/ 490724 h 1160647"/>
                  <a:gd name="connsiteX189" fmla="*/ 1092387 w 3195788"/>
                  <a:gd name="connsiteY189" fmla="*/ 491805 h 1160647"/>
                  <a:gd name="connsiteX190" fmla="*/ 1092387 w 3195788"/>
                  <a:gd name="connsiteY190" fmla="*/ 499371 h 1160647"/>
                  <a:gd name="connsiteX191" fmla="*/ 1122787 w 3195788"/>
                  <a:gd name="connsiteY191" fmla="*/ 499371 h 1160647"/>
                  <a:gd name="connsiteX192" fmla="*/ 1122787 w 3195788"/>
                  <a:gd name="connsiteY192" fmla="*/ 500992 h 1160647"/>
                  <a:gd name="connsiteX193" fmla="*/ 1122787 w 3195788"/>
                  <a:gd name="connsiteY193" fmla="*/ 512342 h 1160647"/>
                  <a:gd name="connsiteX194" fmla="*/ 1149134 w 3195788"/>
                  <a:gd name="connsiteY194" fmla="*/ 512342 h 1160647"/>
                  <a:gd name="connsiteX195" fmla="*/ 1149134 w 3195788"/>
                  <a:gd name="connsiteY195" fmla="*/ 542606 h 1160647"/>
                  <a:gd name="connsiteX196" fmla="*/ 1149894 w 3195788"/>
                  <a:gd name="connsiteY196" fmla="*/ 542606 h 1160647"/>
                  <a:gd name="connsiteX197" fmla="*/ 1155214 w 3195788"/>
                  <a:gd name="connsiteY197" fmla="*/ 542606 h 1160647"/>
                  <a:gd name="connsiteX198" fmla="*/ 1155214 w 3195788"/>
                  <a:gd name="connsiteY198" fmla="*/ 543687 h 1160647"/>
                  <a:gd name="connsiteX199" fmla="*/ 1155214 w 3195788"/>
                  <a:gd name="connsiteY199" fmla="*/ 551254 h 1160647"/>
                  <a:gd name="connsiteX200" fmla="*/ 1159268 w 3195788"/>
                  <a:gd name="connsiteY200" fmla="*/ 581518 h 1160647"/>
                  <a:gd name="connsiteX201" fmla="*/ 1160028 w 3195788"/>
                  <a:gd name="connsiteY201" fmla="*/ 581518 h 1160647"/>
                  <a:gd name="connsiteX202" fmla="*/ 1165348 w 3195788"/>
                  <a:gd name="connsiteY202" fmla="*/ 581518 h 1160647"/>
                  <a:gd name="connsiteX203" fmla="*/ 1165348 w 3195788"/>
                  <a:gd name="connsiteY203" fmla="*/ 582329 h 1160647"/>
                  <a:gd name="connsiteX204" fmla="*/ 1165348 w 3195788"/>
                  <a:gd name="connsiteY204" fmla="*/ 588004 h 1160647"/>
                  <a:gd name="connsiteX205" fmla="*/ 1166361 w 3195788"/>
                  <a:gd name="connsiteY205" fmla="*/ 588004 h 1160647"/>
                  <a:gd name="connsiteX206" fmla="*/ 1173454 w 3195788"/>
                  <a:gd name="connsiteY206" fmla="*/ 588004 h 1160647"/>
                  <a:gd name="connsiteX207" fmla="*/ 1173454 w 3195788"/>
                  <a:gd name="connsiteY207" fmla="*/ 618269 h 1160647"/>
                  <a:gd name="connsiteX208" fmla="*/ 1175481 w 3195788"/>
                  <a:gd name="connsiteY208" fmla="*/ 618269 h 1160647"/>
                  <a:gd name="connsiteX209" fmla="*/ 1189668 w 3195788"/>
                  <a:gd name="connsiteY209" fmla="*/ 618269 h 1160647"/>
                  <a:gd name="connsiteX210" fmla="*/ 1189668 w 3195788"/>
                  <a:gd name="connsiteY210" fmla="*/ 642048 h 1160647"/>
                  <a:gd name="connsiteX211" fmla="*/ 1191695 w 3195788"/>
                  <a:gd name="connsiteY211" fmla="*/ 643669 h 1160647"/>
                  <a:gd name="connsiteX212" fmla="*/ 1191695 w 3195788"/>
                  <a:gd name="connsiteY212" fmla="*/ 655019 h 1160647"/>
                  <a:gd name="connsiteX213" fmla="*/ 1192455 w 3195788"/>
                  <a:gd name="connsiteY213" fmla="*/ 655019 h 1160647"/>
                  <a:gd name="connsiteX214" fmla="*/ 1197775 w 3195788"/>
                  <a:gd name="connsiteY214" fmla="*/ 655019 h 1160647"/>
                  <a:gd name="connsiteX215" fmla="*/ 1197775 w 3195788"/>
                  <a:gd name="connsiteY215" fmla="*/ 678798 h 1160647"/>
                  <a:gd name="connsiteX216" fmla="*/ 1199041 w 3195788"/>
                  <a:gd name="connsiteY216" fmla="*/ 678798 h 1160647"/>
                  <a:gd name="connsiteX217" fmla="*/ 1207908 w 3195788"/>
                  <a:gd name="connsiteY217" fmla="*/ 678798 h 1160647"/>
                  <a:gd name="connsiteX218" fmla="*/ 1209935 w 3195788"/>
                  <a:gd name="connsiteY218" fmla="*/ 682852 h 1160647"/>
                  <a:gd name="connsiteX219" fmla="*/ 1209935 w 3195788"/>
                  <a:gd name="connsiteY219" fmla="*/ 696093 h 1160647"/>
                  <a:gd name="connsiteX220" fmla="*/ 1211455 w 3195788"/>
                  <a:gd name="connsiteY220" fmla="*/ 694201 h 1160647"/>
                  <a:gd name="connsiteX221" fmla="*/ 1222095 w 3195788"/>
                  <a:gd name="connsiteY221" fmla="*/ 680960 h 1160647"/>
                  <a:gd name="connsiteX222" fmla="*/ 1250469 w 3195788"/>
                  <a:gd name="connsiteY222" fmla="*/ 680960 h 1160647"/>
                  <a:gd name="connsiteX223" fmla="*/ 1250469 w 3195788"/>
                  <a:gd name="connsiteY223" fmla="*/ 767431 h 1160647"/>
                  <a:gd name="connsiteX224" fmla="*/ 1251229 w 3195788"/>
                  <a:gd name="connsiteY224" fmla="*/ 767431 h 1160647"/>
                  <a:gd name="connsiteX225" fmla="*/ 1256549 w 3195788"/>
                  <a:gd name="connsiteY225" fmla="*/ 767431 h 1160647"/>
                  <a:gd name="connsiteX226" fmla="*/ 1257309 w 3195788"/>
                  <a:gd name="connsiteY226" fmla="*/ 766080 h 1160647"/>
                  <a:gd name="connsiteX227" fmla="*/ 1262629 w 3195788"/>
                  <a:gd name="connsiteY227" fmla="*/ 756622 h 1160647"/>
                  <a:gd name="connsiteX228" fmla="*/ 1262629 w 3195788"/>
                  <a:gd name="connsiteY228" fmla="*/ 758514 h 1160647"/>
                  <a:gd name="connsiteX229" fmla="*/ 1262629 w 3195788"/>
                  <a:gd name="connsiteY229" fmla="*/ 771755 h 1160647"/>
                  <a:gd name="connsiteX230" fmla="*/ 1266682 w 3195788"/>
                  <a:gd name="connsiteY230" fmla="*/ 726358 h 1160647"/>
                  <a:gd name="connsiteX231" fmla="*/ 1267442 w 3195788"/>
                  <a:gd name="connsiteY231" fmla="*/ 726358 h 1160647"/>
                  <a:gd name="connsiteX232" fmla="*/ 1272762 w 3195788"/>
                  <a:gd name="connsiteY232" fmla="*/ 726358 h 1160647"/>
                  <a:gd name="connsiteX233" fmla="*/ 1272762 w 3195788"/>
                  <a:gd name="connsiteY233" fmla="*/ 661504 h 1160647"/>
                  <a:gd name="connsiteX234" fmla="*/ 1273776 w 3195788"/>
                  <a:gd name="connsiteY234" fmla="*/ 661504 h 1160647"/>
                  <a:gd name="connsiteX235" fmla="*/ 1280869 w 3195788"/>
                  <a:gd name="connsiteY235" fmla="*/ 661504 h 1160647"/>
                  <a:gd name="connsiteX236" fmla="*/ 1293029 w 3195788"/>
                  <a:gd name="connsiteY236" fmla="*/ 618269 h 1160647"/>
                  <a:gd name="connsiteX237" fmla="*/ 1294296 w 3195788"/>
                  <a:gd name="connsiteY237" fmla="*/ 618269 h 1160647"/>
                  <a:gd name="connsiteX238" fmla="*/ 1303163 w 3195788"/>
                  <a:gd name="connsiteY238" fmla="*/ 618269 h 1160647"/>
                  <a:gd name="connsiteX239" fmla="*/ 1313296 w 3195788"/>
                  <a:gd name="connsiteY239" fmla="*/ 661504 h 1160647"/>
                  <a:gd name="connsiteX240" fmla="*/ 1314309 w 3195788"/>
                  <a:gd name="connsiteY240" fmla="*/ 661504 h 1160647"/>
                  <a:gd name="connsiteX241" fmla="*/ 1321403 w 3195788"/>
                  <a:gd name="connsiteY241" fmla="*/ 661504 h 1160647"/>
                  <a:gd name="connsiteX242" fmla="*/ 1321403 w 3195788"/>
                  <a:gd name="connsiteY242" fmla="*/ 700416 h 1160647"/>
                  <a:gd name="connsiteX243" fmla="*/ 1323176 w 3195788"/>
                  <a:gd name="connsiteY243" fmla="*/ 700416 h 1160647"/>
                  <a:gd name="connsiteX244" fmla="*/ 1335590 w 3195788"/>
                  <a:gd name="connsiteY244" fmla="*/ 700416 h 1160647"/>
                  <a:gd name="connsiteX245" fmla="*/ 1335590 w 3195788"/>
                  <a:gd name="connsiteY245" fmla="*/ 702578 h 1160647"/>
                  <a:gd name="connsiteX246" fmla="*/ 1335590 w 3195788"/>
                  <a:gd name="connsiteY246" fmla="*/ 717710 h 1160647"/>
                  <a:gd name="connsiteX247" fmla="*/ 1339643 w 3195788"/>
                  <a:gd name="connsiteY247" fmla="*/ 715549 h 1160647"/>
                  <a:gd name="connsiteX248" fmla="*/ 1339643 w 3195788"/>
                  <a:gd name="connsiteY248" fmla="*/ 700416 h 1160647"/>
                  <a:gd name="connsiteX249" fmla="*/ 1341163 w 3195788"/>
                  <a:gd name="connsiteY249" fmla="*/ 700416 h 1160647"/>
                  <a:gd name="connsiteX250" fmla="*/ 1351803 w 3195788"/>
                  <a:gd name="connsiteY250" fmla="*/ 700416 h 1160647"/>
                  <a:gd name="connsiteX251" fmla="*/ 1351803 w 3195788"/>
                  <a:gd name="connsiteY251" fmla="*/ 702037 h 1160647"/>
                  <a:gd name="connsiteX252" fmla="*/ 1351803 w 3195788"/>
                  <a:gd name="connsiteY252" fmla="*/ 713387 h 1160647"/>
                  <a:gd name="connsiteX253" fmla="*/ 1382204 w 3195788"/>
                  <a:gd name="connsiteY253" fmla="*/ 713387 h 1160647"/>
                  <a:gd name="connsiteX254" fmla="*/ 1382204 w 3195788"/>
                  <a:gd name="connsiteY254" fmla="*/ 676637 h 1160647"/>
                  <a:gd name="connsiteX255" fmla="*/ 1383470 w 3195788"/>
                  <a:gd name="connsiteY255" fmla="*/ 676637 h 1160647"/>
                  <a:gd name="connsiteX256" fmla="*/ 1392337 w 3195788"/>
                  <a:gd name="connsiteY256" fmla="*/ 676637 h 1160647"/>
                  <a:gd name="connsiteX257" fmla="*/ 1392337 w 3195788"/>
                  <a:gd name="connsiteY257" fmla="*/ 698254 h 1160647"/>
                  <a:gd name="connsiteX258" fmla="*/ 1394364 w 3195788"/>
                  <a:gd name="connsiteY258" fmla="*/ 665828 h 1160647"/>
                  <a:gd name="connsiteX259" fmla="*/ 1416657 w 3195788"/>
                  <a:gd name="connsiteY259" fmla="*/ 665828 h 1160647"/>
                  <a:gd name="connsiteX260" fmla="*/ 1416657 w 3195788"/>
                  <a:gd name="connsiteY260" fmla="*/ 664206 h 1160647"/>
                  <a:gd name="connsiteX261" fmla="*/ 1416657 w 3195788"/>
                  <a:gd name="connsiteY261" fmla="*/ 652857 h 1160647"/>
                  <a:gd name="connsiteX262" fmla="*/ 1417417 w 3195788"/>
                  <a:gd name="connsiteY262" fmla="*/ 652857 h 1160647"/>
                  <a:gd name="connsiteX263" fmla="*/ 1422737 w 3195788"/>
                  <a:gd name="connsiteY263" fmla="*/ 652857 h 1160647"/>
                  <a:gd name="connsiteX264" fmla="*/ 1422737 w 3195788"/>
                  <a:gd name="connsiteY264" fmla="*/ 650966 h 1160647"/>
                  <a:gd name="connsiteX265" fmla="*/ 1422737 w 3195788"/>
                  <a:gd name="connsiteY265" fmla="*/ 637725 h 1160647"/>
                  <a:gd name="connsiteX266" fmla="*/ 1426791 w 3195788"/>
                  <a:gd name="connsiteY266" fmla="*/ 644210 h 1160647"/>
                  <a:gd name="connsiteX267" fmla="*/ 1429071 w 3195788"/>
                  <a:gd name="connsiteY267" fmla="*/ 644210 h 1160647"/>
                  <a:gd name="connsiteX268" fmla="*/ 1445031 w 3195788"/>
                  <a:gd name="connsiteY268" fmla="*/ 644210 h 1160647"/>
                  <a:gd name="connsiteX269" fmla="*/ 1445031 w 3195788"/>
                  <a:gd name="connsiteY269" fmla="*/ 643399 h 1160647"/>
                  <a:gd name="connsiteX270" fmla="*/ 1445031 w 3195788"/>
                  <a:gd name="connsiteY270" fmla="*/ 637725 h 1160647"/>
                  <a:gd name="connsiteX271" fmla="*/ 1445791 w 3195788"/>
                  <a:gd name="connsiteY271" fmla="*/ 637725 h 1160647"/>
                  <a:gd name="connsiteX272" fmla="*/ 1451111 w 3195788"/>
                  <a:gd name="connsiteY272" fmla="*/ 637725 h 1160647"/>
                  <a:gd name="connsiteX273" fmla="*/ 1451111 w 3195788"/>
                  <a:gd name="connsiteY273" fmla="*/ 639076 h 1160647"/>
                  <a:gd name="connsiteX274" fmla="*/ 1451111 w 3195788"/>
                  <a:gd name="connsiteY274" fmla="*/ 648534 h 1160647"/>
                  <a:gd name="connsiteX275" fmla="*/ 1489618 w 3195788"/>
                  <a:gd name="connsiteY275" fmla="*/ 648534 h 1160647"/>
                  <a:gd name="connsiteX276" fmla="*/ 1489618 w 3195788"/>
                  <a:gd name="connsiteY276" fmla="*/ 786887 h 1160647"/>
                  <a:gd name="connsiteX277" fmla="*/ 1491138 w 3195788"/>
                  <a:gd name="connsiteY277" fmla="*/ 786887 h 1160647"/>
                  <a:gd name="connsiteX278" fmla="*/ 1501778 w 3195788"/>
                  <a:gd name="connsiteY278" fmla="*/ 786887 h 1160647"/>
                  <a:gd name="connsiteX279" fmla="*/ 1501778 w 3195788"/>
                  <a:gd name="connsiteY279" fmla="*/ 773917 h 1160647"/>
                  <a:gd name="connsiteX280" fmla="*/ 1505832 w 3195788"/>
                  <a:gd name="connsiteY280" fmla="*/ 773917 h 1160647"/>
                  <a:gd name="connsiteX281" fmla="*/ 1505832 w 3195788"/>
                  <a:gd name="connsiteY281" fmla="*/ 786887 h 1160647"/>
                  <a:gd name="connsiteX282" fmla="*/ 1536232 w 3195788"/>
                  <a:gd name="connsiteY282" fmla="*/ 786887 h 1160647"/>
                  <a:gd name="connsiteX283" fmla="*/ 1536232 w 3195788"/>
                  <a:gd name="connsiteY283" fmla="*/ 756622 h 1160647"/>
                  <a:gd name="connsiteX284" fmla="*/ 1548392 w 3195788"/>
                  <a:gd name="connsiteY284" fmla="*/ 756622 h 1160647"/>
                  <a:gd name="connsiteX285" fmla="*/ 1560552 w 3195788"/>
                  <a:gd name="connsiteY285" fmla="*/ 754461 h 1160647"/>
                  <a:gd name="connsiteX286" fmla="*/ 1564606 w 3195788"/>
                  <a:gd name="connsiteY286" fmla="*/ 756622 h 1160647"/>
                  <a:gd name="connsiteX287" fmla="*/ 1574739 w 3195788"/>
                  <a:gd name="connsiteY287" fmla="*/ 756622 h 1160647"/>
                  <a:gd name="connsiteX288" fmla="*/ 1574739 w 3195788"/>
                  <a:gd name="connsiteY288" fmla="*/ 786887 h 1160647"/>
                  <a:gd name="connsiteX289" fmla="*/ 1582846 w 3195788"/>
                  <a:gd name="connsiteY289" fmla="*/ 786887 h 1160647"/>
                  <a:gd name="connsiteX290" fmla="*/ 1582846 w 3195788"/>
                  <a:gd name="connsiteY290" fmla="*/ 804182 h 1160647"/>
                  <a:gd name="connsiteX291" fmla="*/ 1592182 w 3195788"/>
                  <a:gd name="connsiteY291" fmla="*/ 805087 h 1160647"/>
                  <a:gd name="connsiteX292" fmla="*/ 1605140 w 3195788"/>
                  <a:gd name="connsiteY292" fmla="*/ 805087 h 1160647"/>
                  <a:gd name="connsiteX293" fmla="*/ 1605140 w 3195788"/>
                  <a:gd name="connsiteY293" fmla="*/ 789049 h 1160647"/>
                  <a:gd name="connsiteX294" fmla="*/ 1673096 w 3195788"/>
                  <a:gd name="connsiteY294" fmla="*/ 789049 h 1160647"/>
                  <a:gd name="connsiteX295" fmla="*/ 1673096 w 3195788"/>
                  <a:gd name="connsiteY295" fmla="*/ 703796 h 1160647"/>
                  <a:gd name="connsiteX296" fmla="*/ 1745104 w 3195788"/>
                  <a:gd name="connsiteY296" fmla="*/ 703796 h 1160647"/>
                  <a:gd name="connsiteX297" fmla="*/ 1745104 w 3195788"/>
                  <a:gd name="connsiteY297" fmla="*/ 782564 h 1160647"/>
                  <a:gd name="connsiteX298" fmla="*/ 1747008 w 3195788"/>
                  <a:gd name="connsiteY298" fmla="*/ 782564 h 1160647"/>
                  <a:gd name="connsiteX299" fmla="*/ 1748250 w 3195788"/>
                  <a:gd name="connsiteY299" fmla="*/ 805087 h 1160647"/>
                  <a:gd name="connsiteX300" fmla="*/ 1757926 w 3195788"/>
                  <a:gd name="connsiteY300" fmla="*/ 805087 h 1160647"/>
                  <a:gd name="connsiteX301" fmla="*/ 1759168 w 3195788"/>
                  <a:gd name="connsiteY301" fmla="*/ 782564 h 1160647"/>
                  <a:gd name="connsiteX302" fmla="*/ 1765248 w 3195788"/>
                  <a:gd name="connsiteY302" fmla="*/ 782564 h 1160647"/>
                  <a:gd name="connsiteX303" fmla="*/ 1766490 w 3195788"/>
                  <a:gd name="connsiteY303" fmla="*/ 805087 h 1160647"/>
                  <a:gd name="connsiteX304" fmla="*/ 1817112 w 3195788"/>
                  <a:gd name="connsiteY304" fmla="*/ 805087 h 1160647"/>
                  <a:gd name="connsiteX305" fmla="*/ 1817112 w 3195788"/>
                  <a:gd name="connsiteY305" fmla="*/ 642059 h 1160647"/>
                  <a:gd name="connsiteX306" fmla="*/ 2014439 w 3195788"/>
                  <a:gd name="connsiteY306" fmla="*/ 642059 h 1160647"/>
                  <a:gd name="connsiteX307" fmla="*/ 2014439 w 3195788"/>
                  <a:gd name="connsiteY307" fmla="*/ 805087 h 1160647"/>
                  <a:gd name="connsiteX308" fmla="*/ 2033136 w 3195788"/>
                  <a:gd name="connsiteY308" fmla="*/ 805087 h 1160647"/>
                  <a:gd name="connsiteX309" fmla="*/ 2033136 w 3195788"/>
                  <a:gd name="connsiteY309" fmla="*/ 722394 h 1160647"/>
                  <a:gd name="connsiteX310" fmla="*/ 2128256 w 3195788"/>
                  <a:gd name="connsiteY310" fmla="*/ 722394 h 1160647"/>
                  <a:gd name="connsiteX311" fmla="*/ 2140186 w 3195788"/>
                  <a:gd name="connsiteY311" fmla="*/ 404253 h 1160647"/>
                  <a:gd name="connsiteX312" fmla="*/ 2128026 w 3195788"/>
                  <a:gd name="connsiteY312" fmla="*/ 382635 h 1160647"/>
                  <a:gd name="connsiteX313" fmla="*/ 2121946 w 3195788"/>
                  <a:gd name="connsiteY313" fmla="*/ 378311 h 1160647"/>
                  <a:gd name="connsiteX314" fmla="*/ 2130053 w 3195788"/>
                  <a:gd name="connsiteY314" fmla="*/ 354532 h 1160647"/>
                  <a:gd name="connsiteX315" fmla="*/ 2130053 w 3195788"/>
                  <a:gd name="connsiteY315" fmla="*/ 337238 h 1160647"/>
                  <a:gd name="connsiteX316" fmla="*/ 2144240 w 3195788"/>
                  <a:gd name="connsiteY316" fmla="*/ 337238 h 1160647"/>
                  <a:gd name="connsiteX317" fmla="*/ 2144240 w 3195788"/>
                  <a:gd name="connsiteY317" fmla="*/ 315620 h 1160647"/>
                  <a:gd name="connsiteX318" fmla="*/ 2146266 w 3195788"/>
                  <a:gd name="connsiteY318" fmla="*/ 311296 h 1160647"/>
                  <a:gd name="connsiteX319" fmla="*/ 2146266 w 3195788"/>
                  <a:gd name="connsiteY319" fmla="*/ 233472 h 1160647"/>
                  <a:gd name="connsiteX320" fmla="*/ 2144240 w 3195788"/>
                  <a:gd name="connsiteY320" fmla="*/ 226987 h 1160647"/>
                  <a:gd name="connsiteX321" fmla="*/ 2150320 w 3195788"/>
                  <a:gd name="connsiteY321" fmla="*/ 220501 h 1160647"/>
                  <a:gd name="connsiteX322" fmla="*/ 2150320 w 3195788"/>
                  <a:gd name="connsiteY322" fmla="*/ 162133 h 1160647"/>
                  <a:gd name="connsiteX323" fmla="*/ 2152346 w 3195788"/>
                  <a:gd name="connsiteY323" fmla="*/ 157810 h 1160647"/>
                  <a:gd name="connsiteX324" fmla="*/ 2152346 w 3195788"/>
                  <a:gd name="connsiteY324" fmla="*/ 101604 h 1160647"/>
                  <a:gd name="connsiteX325" fmla="*/ 2154373 w 3195788"/>
                  <a:gd name="connsiteY325" fmla="*/ 82148 h 1160647"/>
                  <a:gd name="connsiteX326" fmla="*/ 2158427 w 3195788"/>
                  <a:gd name="connsiteY326" fmla="*/ 99442 h 1160647"/>
                  <a:gd name="connsiteX327" fmla="*/ 2160453 w 3195788"/>
                  <a:gd name="connsiteY327" fmla="*/ 157810 h 1160647"/>
                  <a:gd name="connsiteX328" fmla="*/ 2162480 w 3195788"/>
                  <a:gd name="connsiteY328" fmla="*/ 220501 h 1160647"/>
                  <a:gd name="connsiteX329" fmla="*/ 2168560 w 3195788"/>
                  <a:gd name="connsiteY329" fmla="*/ 226987 h 1160647"/>
                  <a:gd name="connsiteX330" fmla="*/ 2166533 w 3195788"/>
                  <a:gd name="connsiteY330" fmla="*/ 233472 h 1160647"/>
                  <a:gd name="connsiteX331" fmla="*/ 2166533 w 3195788"/>
                  <a:gd name="connsiteY331" fmla="*/ 311296 h 1160647"/>
                  <a:gd name="connsiteX332" fmla="*/ 2168560 w 3195788"/>
                  <a:gd name="connsiteY332" fmla="*/ 315620 h 1160647"/>
                  <a:gd name="connsiteX333" fmla="*/ 2168560 w 3195788"/>
                  <a:gd name="connsiteY333" fmla="*/ 337238 h 1160647"/>
                  <a:gd name="connsiteX334" fmla="*/ 2182747 w 3195788"/>
                  <a:gd name="connsiteY334" fmla="*/ 337238 h 1160647"/>
                  <a:gd name="connsiteX335" fmla="*/ 2182747 w 3195788"/>
                  <a:gd name="connsiteY335" fmla="*/ 354532 h 1160647"/>
                  <a:gd name="connsiteX336" fmla="*/ 2190854 w 3195788"/>
                  <a:gd name="connsiteY336" fmla="*/ 378311 h 1160647"/>
                  <a:gd name="connsiteX337" fmla="*/ 2184774 w 3195788"/>
                  <a:gd name="connsiteY337" fmla="*/ 382635 h 1160647"/>
                  <a:gd name="connsiteX338" fmla="*/ 2172613 w 3195788"/>
                  <a:gd name="connsiteY338" fmla="*/ 404253 h 1160647"/>
                  <a:gd name="connsiteX339" fmla="*/ 2180720 w 3195788"/>
                  <a:gd name="connsiteY339" fmla="*/ 657181 h 1160647"/>
                  <a:gd name="connsiteX340" fmla="*/ 2245574 w 3195788"/>
                  <a:gd name="connsiteY340" fmla="*/ 657181 h 1160647"/>
                  <a:gd name="connsiteX341" fmla="*/ 2245574 w 3195788"/>
                  <a:gd name="connsiteY341" fmla="*/ 732843 h 1160647"/>
                  <a:gd name="connsiteX342" fmla="*/ 2253681 w 3195788"/>
                  <a:gd name="connsiteY342" fmla="*/ 732843 h 1160647"/>
                  <a:gd name="connsiteX343" fmla="*/ 2255708 w 3195788"/>
                  <a:gd name="connsiteY343" fmla="*/ 726358 h 1160647"/>
                  <a:gd name="connsiteX344" fmla="*/ 2261788 w 3195788"/>
                  <a:gd name="connsiteY344" fmla="*/ 726358 h 1160647"/>
                  <a:gd name="connsiteX345" fmla="*/ 2263815 w 3195788"/>
                  <a:gd name="connsiteY345" fmla="*/ 735005 h 1160647"/>
                  <a:gd name="connsiteX346" fmla="*/ 2275975 w 3195788"/>
                  <a:gd name="connsiteY346" fmla="*/ 735005 h 1160647"/>
                  <a:gd name="connsiteX347" fmla="*/ 2275975 w 3195788"/>
                  <a:gd name="connsiteY347" fmla="*/ 728519 h 1160647"/>
                  <a:gd name="connsiteX348" fmla="*/ 2298268 w 3195788"/>
                  <a:gd name="connsiteY348" fmla="*/ 728519 h 1160647"/>
                  <a:gd name="connsiteX349" fmla="*/ 2298268 w 3195788"/>
                  <a:gd name="connsiteY349" fmla="*/ 735005 h 1160647"/>
                  <a:gd name="connsiteX350" fmla="*/ 2318535 w 3195788"/>
                  <a:gd name="connsiteY350" fmla="*/ 735005 h 1160647"/>
                  <a:gd name="connsiteX351" fmla="*/ 2318535 w 3195788"/>
                  <a:gd name="connsiteY351" fmla="*/ 780402 h 1160647"/>
                  <a:gd name="connsiteX352" fmla="*/ 2332722 w 3195788"/>
                  <a:gd name="connsiteY352" fmla="*/ 780402 h 1160647"/>
                  <a:gd name="connsiteX353" fmla="*/ 2332722 w 3195788"/>
                  <a:gd name="connsiteY353" fmla="*/ 767431 h 1160647"/>
                  <a:gd name="connsiteX354" fmla="*/ 2348936 w 3195788"/>
                  <a:gd name="connsiteY354" fmla="*/ 767431 h 1160647"/>
                  <a:gd name="connsiteX355" fmla="*/ 2348936 w 3195788"/>
                  <a:gd name="connsiteY355" fmla="*/ 588004 h 1160647"/>
                  <a:gd name="connsiteX356" fmla="*/ 2355016 w 3195788"/>
                  <a:gd name="connsiteY356" fmla="*/ 581518 h 1160647"/>
                  <a:gd name="connsiteX357" fmla="*/ 2427977 w 3195788"/>
                  <a:gd name="connsiteY357" fmla="*/ 581518 h 1160647"/>
                  <a:gd name="connsiteX358" fmla="*/ 2427977 w 3195788"/>
                  <a:gd name="connsiteY358" fmla="*/ 590166 h 1160647"/>
                  <a:gd name="connsiteX359" fmla="*/ 2438110 w 3195788"/>
                  <a:gd name="connsiteY359" fmla="*/ 590166 h 1160647"/>
                  <a:gd name="connsiteX360" fmla="*/ 2438110 w 3195788"/>
                  <a:gd name="connsiteY360" fmla="*/ 704740 h 1160647"/>
                  <a:gd name="connsiteX361" fmla="*/ 2460404 w 3195788"/>
                  <a:gd name="connsiteY361" fmla="*/ 704740 h 1160647"/>
                  <a:gd name="connsiteX362" fmla="*/ 2460404 w 3195788"/>
                  <a:gd name="connsiteY362" fmla="*/ 637725 h 1160647"/>
                  <a:gd name="connsiteX363" fmla="*/ 2486751 w 3195788"/>
                  <a:gd name="connsiteY363" fmla="*/ 637725 h 1160647"/>
                  <a:gd name="connsiteX364" fmla="*/ 2490804 w 3195788"/>
                  <a:gd name="connsiteY364" fmla="*/ 633401 h 1160647"/>
                  <a:gd name="connsiteX365" fmla="*/ 2498911 w 3195788"/>
                  <a:gd name="connsiteY365" fmla="*/ 633401 h 1160647"/>
                  <a:gd name="connsiteX366" fmla="*/ 2502964 w 3195788"/>
                  <a:gd name="connsiteY366" fmla="*/ 637725 h 1160647"/>
                  <a:gd name="connsiteX367" fmla="*/ 2525258 w 3195788"/>
                  <a:gd name="connsiteY367" fmla="*/ 637725 h 1160647"/>
                  <a:gd name="connsiteX368" fmla="*/ 2525258 w 3195788"/>
                  <a:gd name="connsiteY368" fmla="*/ 520989 h 1160647"/>
                  <a:gd name="connsiteX369" fmla="*/ 2582005 w 3195788"/>
                  <a:gd name="connsiteY369" fmla="*/ 510180 h 1160647"/>
                  <a:gd name="connsiteX370" fmla="*/ 2582005 w 3195788"/>
                  <a:gd name="connsiteY370" fmla="*/ 511261 h 1160647"/>
                  <a:gd name="connsiteX371" fmla="*/ 2582005 w 3195788"/>
                  <a:gd name="connsiteY371" fmla="*/ 518827 h 1160647"/>
                  <a:gd name="connsiteX372" fmla="*/ 2608352 w 3195788"/>
                  <a:gd name="connsiteY372" fmla="*/ 518827 h 1160647"/>
                  <a:gd name="connsiteX373" fmla="*/ 2608352 w 3195788"/>
                  <a:gd name="connsiteY373" fmla="*/ 773917 h 1160647"/>
                  <a:gd name="connsiteX374" fmla="*/ 2630646 w 3195788"/>
                  <a:gd name="connsiteY374" fmla="*/ 773917 h 1160647"/>
                  <a:gd name="connsiteX375" fmla="*/ 2630646 w 3195788"/>
                  <a:gd name="connsiteY375" fmla="*/ 769593 h 1160647"/>
                  <a:gd name="connsiteX376" fmla="*/ 2642806 w 3195788"/>
                  <a:gd name="connsiteY376" fmla="*/ 769593 h 1160647"/>
                  <a:gd name="connsiteX377" fmla="*/ 2642806 w 3195788"/>
                  <a:gd name="connsiteY377" fmla="*/ 773917 h 1160647"/>
                  <a:gd name="connsiteX378" fmla="*/ 2667126 w 3195788"/>
                  <a:gd name="connsiteY378" fmla="*/ 773917 h 1160647"/>
                  <a:gd name="connsiteX379" fmla="*/ 2667126 w 3195788"/>
                  <a:gd name="connsiteY379" fmla="*/ 760946 h 1160647"/>
                  <a:gd name="connsiteX380" fmla="*/ 2695500 w 3195788"/>
                  <a:gd name="connsiteY380" fmla="*/ 760946 h 1160647"/>
                  <a:gd name="connsiteX381" fmla="*/ 2707660 w 3195788"/>
                  <a:gd name="connsiteY381" fmla="*/ 756622 h 1160647"/>
                  <a:gd name="connsiteX382" fmla="*/ 2727927 w 3195788"/>
                  <a:gd name="connsiteY382" fmla="*/ 760946 h 1160647"/>
                  <a:gd name="connsiteX383" fmla="*/ 2727927 w 3195788"/>
                  <a:gd name="connsiteY383" fmla="*/ 743652 h 1160647"/>
                  <a:gd name="connsiteX384" fmla="*/ 2736034 w 3195788"/>
                  <a:gd name="connsiteY384" fmla="*/ 743652 h 1160647"/>
                  <a:gd name="connsiteX385" fmla="*/ 2736034 w 3195788"/>
                  <a:gd name="connsiteY385" fmla="*/ 730681 h 1160647"/>
                  <a:gd name="connsiteX386" fmla="*/ 2792781 w 3195788"/>
                  <a:gd name="connsiteY386" fmla="*/ 730681 h 1160647"/>
                  <a:gd name="connsiteX387" fmla="*/ 2792781 w 3195788"/>
                  <a:gd name="connsiteY387" fmla="*/ 700416 h 1160647"/>
                  <a:gd name="connsiteX388" fmla="*/ 2811021 w 3195788"/>
                  <a:gd name="connsiteY388" fmla="*/ 700416 h 1160647"/>
                  <a:gd name="connsiteX389" fmla="*/ 2811021 w 3195788"/>
                  <a:gd name="connsiteY389" fmla="*/ 693931 h 1160647"/>
                  <a:gd name="connsiteX390" fmla="*/ 2823181 w 3195788"/>
                  <a:gd name="connsiteY390" fmla="*/ 693931 h 1160647"/>
                  <a:gd name="connsiteX391" fmla="*/ 2823181 w 3195788"/>
                  <a:gd name="connsiteY391" fmla="*/ 700416 h 1160647"/>
                  <a:gd name="connsiteX392" fmla="*/ 2839395 w 3195788"/>
                  <a:gd name="connsiteY392" fmla="*/ 700416 h 1160647"/>
                  <a:gd name="connsiteX393" fmla="*/ 2839395 w 3195788"/>
                  <a:gd name="connsiteY393" fmla="*/ 750137 h 1160647"/>
                  <a:gd name="connsiteX394" fmla="*/ 2871822 w 3195788"/>
                  <a:gd name="connsiteY394" fmla="*/ 750137 h 1160647"/>
                  <a:gd name="connsiteX395" fmla="*/ 2871822 w 3195788"/>
                  <a:gd name="connsiteY395" fmla="*/ 724196 h 1160647"/>
                  <a:gd name="connsiteX396" fmla="*/ 2910329 w 3195788"/>
                  <a:gd name="connsiteY396" fmla="*/ 724196 h 1160647"/>
                  <a:gd name="connsiteX397" fmla="*/ 2910329 w 3195788"/>
                  <a:gd name="connsiteY397" fmla="*/ 693931 h 1160647"/>
                  <a:gd name="connsiteX398" fmla="*/ 2958970 w 3195788"/>
                  <a:gd name="connsiteY398" fmla="*/ 693931 h 1160647"/>
                  <a:gd name="connsiteX399" fmla="*/ 2958970 w 3195788"/>
                  <a:gd name="connsiteY399" fmla="*/ 805087 h 1160647"/>
                  <a:gd name="connsiteX400" fmla="*/ 2958970 w 3195788"/>
                  <a:gd name="connsiteY400" fmla="*/ 818866 h 1160647"/>
                  <a:gd name="connsiteX401" fmla="*/ 2968113 w 3195788"/>
                  <a:gd name="connsiteY401" fmla="*/ 818866 h 1160647"/>
                  <a:gd name="connsiteX402" fmla="*/ 2968113 w 3195788"/>
                  <a:gd name="connsiteY402" fmla="*/ 762555 h 1160647"/>
                  <a:gd name="connsiteX403" fmla="*/ 2971450 w 3195788"/>
                  <a:gd name="connsiteY403" fmla="*/ 756622 h 1160647"/>
                  <a:gd name="connsiteX404" fmla="*/ 2971450 w 3195788"/>
                  <a:gd name="connsiteY404" fmla="*/ 758514 h 1160647"/>
                  <a:gd name="connsiteX405" fmla="*/ 2971450 w 3195788"/>
                  <a:gd name="connsiteY405" fmla="*/ 771755 h 1160647"/>
                  <a:gd name="connsiteX406" fmla="*/ 2975503 w 3195788"/>
                  <a:gd name="connsiteY406" fmla="*/ 726358 h 1160647"/>
                  <a:gd name="connsiteX407" fmla="*/ 2976263 w 3195788"/>
                  <a:gd name="connsiteY407" fmla="*/ 726358 h 1160647"/>
                  <a:gd name="connsiteX408" fmla="*/ 2981583 w 3195788"/>
                  <a:gd name="connsiteY408" fmla="*/ 726358 h 1160647"/>
                  <a:gd name="connsiteX409" fmla="*/ 2981583 w 3195788"/>
                  <a:gd name="connsiteY409" fmla="*/ 661504 h 1160647"/>
                  <a:gd name="connsiteX410" fmla="*/ 2982597 w 3195788"/>
                  <a:gd name="connsiteY410" fmla="*/ 661504 h 1160647"/>
                  <a:gd name="connsiteX411" fmla="*/ 2989690 w 3195788"/>
                  <a:gd name="connsiteY411" fmla="*/ 661504 h 1160647"/>
                  <a:gd name="connsiteX412" fmla="*/ 3001850 w 3195788"/>
                  <a:gd name="connsiteY412" fmla="*/ 618269 h 1160647"/>
                  <a:gd name="connsiteX413" fmla="*/ 3003117 w 3195788"/>
                  <a:gd name="connsiteY413" fmla="*/ 618269 h 1160647"/>
                  <a:gd name="connsiteX414" fmla="*/ 3011984 w 3195788"/>
                  <a:gd name="connsiteY414" fmla="*/ 618269 h 1160647"/>
                  <a:gd name="connsiteX415" fmla="*/ 3022117 w 3195788"/>
                  <a:gd name="connsiteY415" fmla="*/ 661504 h 1160647"/>
                  <a:gd name="connsiteX416" fmla="*/ 3023130 w 3195788"/>
                  <a:gd name="connsiteY416" fmla="*/ 661504 h 1160647"/>
                  <a:gd name="connsiteX417" fmla="*/ 3030224 w 3195788"/>
                  <a:gd name="connsiteY417" fmla="*/ 661504 h 1160647"/>
                  <a:gd name="connsiteX418" fmla="*/ 3030224 w 3195788"/>
                  <a:gd name="connsiteY418" fmla="*/ 700416 h 1160647"/>
                  <a:gd name="connsiteX419" fmla="*/ 3031997 w 3195788"/>
                  <a:gd name="connsiteY419" fmla="*/ 700416 h 1160647"/>
                  <a:gd name="connsiteX420" fmla="*/ 3044411 w 3195788"/>
                  <a:gd name="connsiteY420" fmla="*/ 700416 h 1160647"/>
                  <a:gd name="connsiteX421" fmla="*/ 3044411 w 3195788"/>
                  <a:gd name="connsiteY421" fmla="*/ 702578 h 1160647"/>
                  <a:gd name="connsiteX422" fmla="*/ 3044411 w 3195788"/>
                  <a:gd name="connsiteY422" fmla="*/ 717710 h 1160647"/>
                  <a:gd name="connsiteX423" fmla="*/ 3048464 w 3195788"/>
                  <a:gd name="connsiteY423" fmla="*/ 715549 h 1160647"/>
                  <a:gd name="connsiteX424" fmla="*/ 3048464 w 3195788"/>
                  <a:gd name="connsiteY424" fmla="*/ 700416 h 1160647"/>
                  <a:gd name="connsiteX425" fmla="*/ 3049984 w 3195788"/>
                  <a:gd name="connsiteY425" fmla="*/ 700416 h 1160647"/>
                  <a:gd name="connsiteX426" fmla="*/ 3060624 w 3195788"/>
                  <a:gd name="connsiteY426" fmla="*/ 700416 h 1160647"/>
                  <a:gd name="connsiteX427" fmla="*/ 3060624 w 3195788"/>
                  <a:gd name="connsiteY427" fmla="*/ 702037 h 1160647"/>
                  <a:gd name="connsiteX428" fmla="*/ 3060624 w 3195788"/>
                  <a:gd name="connsiteY428" fmla="*/ 713387 h 1160647"/>
                  <a:gd name="connsiteX429" fmla="*/ 3091025 w 3195788"/>
                  <a:gd name="connsiteY429" fmla="*/ 713387 h 1160647"/>
                  <a:gd name="connsiteX430" fmla="*/ 3091025 w 3195788"/>
                  <a:gd name="connsiteY430" fmla="*/ 676637 h 1160647"/>
                  <a:gd name="connsiteX431" fmla="*/ 3092291 w 3195788"/>
                  <a:gd name="connsiteY431" fmla="*/ 676637 h 1160647"/>
                  <a:gd name="connsiteX432" fmla="*/ 3101158 w 3195788"/>
                  <a:gd name="connsiteY432" fmla="*/ 676637 h 1160647"/>
                  <a:gd name="connsiteX433" fmla="*/ 3101158 w 3195788"/>
                  <a:gd name="connsiteY433" fmla="*/ 698254 h 1160647"/>
                  <a:gd name="connsiteX434" fmla="*/ 3103185 w 3195788"/>
                  <a:gd name="connsiteY434" fmla="*/ 665828 h 1160647"/>
                  <a:gd name="connsiteX435" fmla="*/ 3125478 w 3195788"/>
                  <a:gd name="connsiteY435" fmla="*/ 665828 h 1160647"/>
                  <a:gd name="connsiteX436" fmla="*/ 3125478 w 3195788"/>
                  <a:gd name="connsiteY436" fmla="*/ 664206 h 1160647"/>
                  <a:gd name="connsiteX437" fmla="*/ 3125478 w 3195788"/>
                  <a:gd name="connsiteY437" fmla="*/ 652857 h 1160647"/>
                  <a:gd name="connsiteX438" fmla="*/ 3126238 w 3195788"/>
                  <a:gd name="connsiteY438" fmla="*/ 652857 h 1160647"/>
                  <a:gd name="connsiteX439" fmla="*/ 3131558 w 3195788"/>
                  <a:gd name="connsiteY439" fmla="*/ 652857 h 1160647"/>
                  <a:gd name="connsiteX440" fmla="*/ 3131558 w 3195788"/>
                  <a:gd name="connsiteY440" fmla="*/ 650966 h 1160647"/>
                  <a:gd name="connsiteX441" fmla="*/ 3131558 w 3195788"/>
                  <a:gd name="connsiteY441" fmla="*/ 637725 h 1160647"/>
                  <a:gd name="connsiteX442" fmla="*/ 3135612 w 3195788"/>
                  <a:gd name="connsiteY442" fmla="*/ 644210 h 1160647"/>
                  <a:gd name="connsiteX443" fmla="*/ 3137892 w 3195788"/>
                  <a:gd name="connsiteY443" fmla="*/ 644210 h 1160647"/>
                  <a:gd name="connsiteX444" fmla="*/ 3153852 w 3195788"/>
                  <a:gd name="connsiteY444" fmla="*/ 644210 h 1160647"/>
                  <a:gd name="connsiteX445" fmla="*/ 3153852 w 3195788"/>
                  <a:gd name="connsiteY445" fmla="*/ 643399 h 1160647"/>
                  <a:gd name="connsiteX446" fmla="*/ 3153852 w 3195788"/>
                  <a:gd name="connsiteY446" fmla="*/ 637725 h 1160647"/>
                  <a:gd name="connsiteX447" fmla="*/ 3154612 w 3195788"/>
                  <a:gd name="connsiteY447" fmla="*/ 637725 h 1160647"/>
                  <a:gd name="connsiteX448" fmla="*/ 3159932 w 3195788"/>
                  <a:gd name="connsiteY448" fmla="*/ 637725 h 1160647"/>
                  <a:gd name="connsiteX449" fmla="*/ 3159932 w 3195788"/>
                  <a:gd name="connsiteY449" fmla="*/ 639076 h 1160647"/>
                  <a:gd name="connsiteX450" fmla="*/ 3159932 w 3195788"/>
                  <a:gd name="connsiteY450" fmla="*/ 648534 h 1160647"/>
                  <a:gd name="connsiteX451" fmla="*/ 3195788 w 3195788"/>
                  <a:gd name="connsiteY451" fmla="*/ 648534 h 1160647"/>
                  <a:gd name="connsiteX452" fmla="*/ 3195788 w 3195788"/>
                  <a:gd name="connsiteY452" fmla="*/ 1159457 h 1160647"/>
                  <a:gd name="connsiteX453" fmla="*/ 3031533 w 3195788"/>
                  <a:gd name="connsiteY453" fmla="*/ 1159331 h 1160647"/>
                  <a:gd name="connsiteX454" fmla="*/ 3031520 w 3195788"/>
                  <a:gd name="connsiteY454" fmla="*/ 1160647 h 1160647"/>
                  <a:gd name="connsiteX455" fmla="*/ 2054 w 3195788"/>
                  <a:gd name="connsiteY455" fmla="*/ 1158314 h 1160647"/>
                  <a:gd name="connsiteX456" fmla="*/ 0 w 3195788"/>
                  <a:gd name="connsiteY456" fmla="*/ 724196 h 1160647"/>
                  <a:gd name="connsiteX457" fmla="*/ 20267 w 3195788"/>
                  <a:gd name="connsiteY457" fmla="*/ 724196 h 1160647"/>
                  <a:gd name="connsiteX458" fmla="*/ 20774 w 3195788"/>
                  <a:gd name="connsiteY458" fmla="*/ 723115 h 1160647"/>
                  <a:gd name="connsiteX459" fmla="*/ 24320 w 3195788"/>
                  <a:gd name="connsiteY459" fmla="*/ 715549 h 1160647"/>
                  <a:gd name="connsiteX460" fmla="*/ 26094 w 3195788"/>
                  <a:gd name="connsiteY460" fmla="*/ 715819 h 1160647"/>
                  <a:gd name="connsiteX461" fmla="*/ 38507 w 3195788"/>
                  <a:gd name="connsiteY461" fmla="*/ 717710 h 1160647"/>
                  <a:gd name="connsiteX462" fmla="*/ 39014 w 3195788"/>
                  <a:gd name="connsiteY462" fmla="*/ 719062 h 1160647"/>
                  <a:gd name="connsiteX463" fmla="*/ 42560 w 3195788"/>
                  <a:gd name="connsiteY463" fmla="*/ 728519 h 1160647"/>
                  <a:gd name="connsiteX464" fmla="*/ 68907 w 3195788"/>
                  <a:gd name="connsiteY464" fmla="*/ 730681 h 1160647"/>
                  <a:gd name="connsiteX465" fmla="*/ 68907 w 3195788"/>
                  <a:gd name="connsiteY465" fmla="*/ 607460 h 1160647"/>
                  <a:gd name="connsiteX466" fmla="*/ 70934 w 3195788"/>
                  <a:gd name="connsiteY466" fmla="*/ 607460 h 1160647"/>
                  <a:gd name="connsiteX467" fmla="*/ 85121 w 3195788"/>
                  <a:gd name="connsiteY467" fmla="*/ 607460 h 1160647"/>
                  <a:gd name="connsiteX468" fmla="*/ 85121 w 3195788"/>
                  <a:gd name="connsiteY468" fmla="*/ 471268 h 1160647"/>
                  <a:gd name="connsiteX469" fmla="*/ 86894 w 3195788"/>
                  <a:gd name="connsiteY469" fmla="*/ 471268 h 1160647"/>
                  <a:gd name="connsiteX470" fmla="*/ 99308 w 3195788"/>
                  <a:gd name="connsiteY470" fmla="*/ 471268 h 1160647"/>
                  <a:gd name="connsiteX471" fmla="*/ 99308 w 3195788"/>
                  <a:gd name="connsiteY471" fmla="*/ 356694 h 1160647"/>
                  <a:gd name="connsiteX472" fmla="*/ 103361 w 3195788"/>
                  <a:gd name="connsiteY472" fmla="*/ 328590 h 1160647"/>
                  <a:gd name="connsiteX473" fmla="*/ 105388 w 3195788"/>
                  <a:gd name="connsiteY473" fmla="*/ 328590 h 1160647"/>
                  <a:gd name="connsiteX474" fmla="*/ 119575 w 3195788"/>
                  <a:gd name="connsiteY474" fmla="*/ 328590 h 1160647"/>
                  <a:gd name="connsiteX475" fmla="*/ 156055 w 3195788"/>
                  <a:gd name="connsiteY475" fmla="*/ 246443 h 1160647"/>
                  <a:gd name="connsiteX476" fmla="*/ 160109 w 3195788"/>
                  <a:gd name="connsiteY476" fmla="*/ 0 h 1160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Lst>
                <a:rect l="l" t="t" r="r" b="b"/>
                <a:pathLst>
                  <a:path w="3195788" h="1160647">
                    <a:moveTo>
                      <a:pt x="160109" y="0"/>
                    </a:moveTo>
                    <a:cubicBezTo>
                      <a:pt x="160109" y="18"/>
                      <a:pt x="160125" y="2040"/>
                      <a:pt x="162135" y="246443"/>
                    </a:cubicBezTo>
                    <a:cubicBezTo>
                      <a:pt x="162147" y="246467"/>
                      <a:pt x="162792" y="247808"/>
                      <a:pt x="200642" y="326429"/>
                    </a:cubicBezTo>
                    <a:lnTo>
                      <a:pt x="202669" y="326429"/>
                    </a:lnTo>
                    <a:lnTo>
                      <a:pt x="216856" y="326429"/>
                    </a:lnTo>
                    <a:lnTo>
                      <a:pt x="216856" y="350208"/>
                    </a:lnTo>
                    <a:cubicBezTo>
                      <a:pt x="216858" y="350214"/>
                      <a:pt x="216896" y="350272"/>
                      <a:pt x="217363" y="351019"/>
                    </a:cubicBezTo>
                    <a:lnTo>
                      <a:pt x="220909" y="356694"/>
                    </a:lnTo>
                    <a:lnTo>
                      <a:pt x="220909" y="471268"/>
                    </a:lnTo>
                    <a:lnTo>
                      <a:pt x="223189" y="471268"/>
                    </a:lnTo>
                    <a:lnTo>
                      <a:pt x="239150" y="471268"/>
                    </a:lnTo>
                    <a:lnTo>
                      <a:pt x="239150" y="611783"/>
                    </a:lnTo>
                    <a:cubicBezTo>
                      <a:pt x="239160" y="611782"/>
                      <a:pt x="239272" y="611761"/>
                      <a:pt x="240670" y="611513"/>
                    </a:cubicBezTo>
                    <a:lnTo>
                      <a:pt x="251310" y="609622"/>
                    </a:lnTo>
                    <a:cubicBezTo>
                      <a:pt x="251310" y="609644"/>
                      <a:pt x="251280" y="610978"/>
                      <a:pt x="249283" y="698254"/>
                    </a:cubicBezTo>
                    <a:cubicBezTo>
                      <a:pt x="249293" y="698256"/>
                      <a:pt x="249404" y="698276"/>
                      <a:pt x="250803" y="698525"/>
                    </a:cubicBezTo>
                    <a:lnTo>
                      <a:pt x="261443" y="700416"/>
                    </a:lnTo>
                    <a:cubicBezTo>
                      <a:pt x="261445" y="700423"/>
                      <a:pt x="261465" y="700487"/>
                      <a:pt x="261696" y="701227"/>
                    </a:cubicBezTo>
                    <a:lnTo>
                      <a:pt x="263470" y="706902"/>
                    </a:lnTo>
                    <a:cubicBezTo>
                      <a:pt x="263472" y="706893"/>
                      <a:pt x="263517" y="706750"/>
                      <a:pt x="264230" y="704470"/>
                    </a:cubicBezTo>
                    <a:lnTo>
                      <a:pt x="269550" y="687446"/>
                    </a:lnTo>
                    <a:lnTo>
                      <a:pt x="271323" y="687446"/>
                    </a:lnTo>
                    <a:lnTo>
                      <a:pt x="283737" y="687446"/>
                    </a:lnTo>
                    <a:lnTo>
                      <a:pt x="283737" y="719872"/>
                    </a:lnTo>
                    <a:cubicBezTo>
                      <a:pt x="283743" y="719877"/>
                      <a:pt x="283820" y="719917"/>
                      <a:pt x="284750" y="720413"/>
                    </a:cubicBezTo>
                    <a:lnTo>
                      <a:pt x="291844" y="724196"/>
                    </a:lnTo>
                    <a:lnTo>
                      <a:pt x="291844" y="725547"/>
                    </a:lnTo>
                    <a:lnTo>
                      <a:pt x="291844" y="735005"/>
                    </a:lnTo>
                    <a:lnTo>
                      <a:pt x="336431" y="735005"/>
                    </a:lnTo>
                    <a:lnTo>
                      <a:pt x="336431" y="736086"/>
                    </a:lnTo>
                    <a:lnTo>
                      <a:pt x="336431" y="743652"/>
                    </a:lnTo>
                    <a:lnTo>
                      <a:pt x="338457" y="743652"/>
                    </a:lnTo>
                    <a:lnTo>
                      <a:pt x="352644" y="743652"/>
                    </a:lnTo>
                    <a:lnTo>
                      <a:pt x="352644" y="713387"/>
                    </a:lnTo>
                    <a:lnTo>
                      <a:pt x="397231" y="713387"/>
                    </a:lnTo>
                    <a:lnTo>
                      <a:pt x="397231" y="712036"/>
                    </a:lnTo>
                    <a:lnTo>
                      <a:pt x="397231" y="702578"/>
                    </a:lnTo>
                    <a:lnTo>
                      <a:pt x="398245" y="702578"/>
                    </a:lnTo>
                    <a:lnTo>
                      <a:pt x="405338" y="702578"/>
                    </a:lnTo>
                    <a:lnTo>
                      <a:pt x="405338" y="700687"/>
                    </a:lnTo>
                    <a:lnTo>
                      <a:pt x="405338" y="687446"/>
                    </a:lnTo>
                    <a:lnTo>
                      <a:pt x="406098" y="687446"/>
                    </a:lnTo>
                    <a:lnTo>
                      <a:pt x="411418" y="687446"/>
                    </a:lnTo>
                    <a:lnTo>
                      <a:pt x="411418" y="686365"/>
                    </a:lnTo>
                    <a:lnTo>
                      <a:pt x="411418" y="678798"/>
                    </a:lnTo>
                    <a:lnTo>
                      <a:pt x="413445" y="678798"/>
                    </a:lnTo>
                    <a:lnTo>
                      <a:pt x="427632" y="678798"/>
                    </a:lnTo>
                    <a:lnTo>
                      <a:pt x="427632" y="679879"/>
                    </a:lnTo>
                    <a:lnTo>
                      <a:pt x="427632" y="687446"/>
                    </a:lnTo>
                    <a:lnTo>
                      <a:pt x="449925" y="687446"/>
                    </a:lnTo>
                    <a:lnTo>
                      <a:pt x="449925" y="685554"/>
                    </a:lnTo>
                    <a:lnTo>
                      <a:pt x="449925" y="672313"/>
                    </a:lnTo>
                    <a:lnTo>
                      <a:pt x="451699" y="672313"/>
                    </a:lnTo>
                    <a:lnTo>
                      <a:pt x="464112" y="672313"/>
                    </a:lnTo>
                    <a:lnTo>
                      <a:pt x="464112" y="696093"/>
                    </a:lnTo>
                    <a:lnTo>
                      <a:pt x="465126" y="696093"/>
                    </a:lnTo>
                    <a:lnTo>
                      <a:pt x="472219" y="696093"/>
                    </a:lnTo>
                    <a:lnTo>
                      <a:pt x="472219" y="695012"/>
                    </a:lnTo>
                    <a:lnTo>
                      <a:pt x="472219" y="687446"/>
                    </a:lnTo>
                    <a:lnTo>
                      <a:pt x="473992" y="687446"/>
                    </a:lnTo>
                    <a:lnTo>
                      <a:pt x="486406" y="687446"/>
                    </a:lnTo>
                    <a:lnTo>
                      <a:pt x="486406" y="713387"/>
                    </a:lnTo>
                    <a:lnTo>
                      <a:pt x="488433" y="713387"/>
                    </a:lnTo>
                    <a:lnTo>
                      <a:pt x="502619" y="713387"/>
                    </a:lnTo>
                    <a:lnTo>
                      <a:pt x="502619" y="715008"/>
                    </a:lnTo>
                    <a:lnTo>
                      <a:pt x="502619" y="726358"/>
                    </a:lnTo>
                    <a:lnTo>
                      <a:pt x="503379" y="726358"/>
                    </a:lnTo>
                    <a:lnTo>
                      <a:pt x="508700" y="726358"/>
                    </a:lnTo>
                    <a:lnTo>
                      <a:pt x="508700" y="725547"/>
                    </a:lnTo>
                    <a:lnTo>
                      <a:pt x="508700" y="719872"/>
                    </a:lnTo>
                    <a:lnTo>
                      <a:pt x="539100" y="719872"/>
                    </a:lnTo>
                    <a:lnTo>
                      <a:pt x="539100" y="743652"/>
                    </a:lnTo>
                    <a:lnTo>
                      <a:pt x="540113" y="743652"/>
                    </a:lnTo>
                    <a:lnTo>
                      <a:pt x="547207" y="743652"/>
                    </a:lnTo>
                    <a:lnTo>
                      <a:pt x="547207" y="744733"/>
                    </a:lnTo>
                    <a:lnTo>
                      <a:pt x="547207" y="752299"/>
                    </a:lnTo>
                    <a:lnTo>
                      <a:pt x="547967" y="752299"/>
                    </a:lnTo>
                    <a:lnTo>
                      <a:pt x="553287" y="752299"/>
                    </a:lnTo>
                    <a:lnTo>
                      <a:pt x="553287" y="750137"/>
                    </a:lnTo>
                    <a:lnTo>
                      <a:pt x="553287" y="735005"/>
                    </a:lnTo>
                    <a:lnTo>
                      <a:pt x="554300" y="735005"/>
                    </a:lnTo>
                    <a:lnTo>
                      <a:pt x="561394" y="735005"/>
                    </a:lnTo>
                    <a:lnTo>
                      <a:pt x="561394" y="736086"/>
                    </a:lnTo>
                    <a:lnTo>
                      <a:pt x="561394" y="743652"/>
                    </a:lnTo>
                    <a:lnTo>
                      <a:pt x="566714" y="741659"/>
                    </a:lnTo>
                    <a:cubicBezTo>
                      <a:pt x="567474" y="741287"/>
                      <a:pt x="567474" y="741085"/>
                      <a:pt x="567474" y="740679"/>
                    </a:cubicBezTo>
                    <a:lnTo>
                      <a:pt x="567474" y="735005"/>
                    </a:lnTo>
                    <a:lnTo>
                      <a:pt x="605981" y="735005"/>
                    </a:lnTo>
                    <a:lnTo>
                      <a:pt x="605981" y="758784"/>
                    </a:lnTo>
                    <a:lnTo>
                      <a:pt x="608007" y="758784"/>
                    </a:lnTo>
                    <a:lnTo>
                      <a:pt x="622194" y="758784"/>
                    </a:lnTo>
                    <a:lnTo>
                      <a:pt x="622194" y="759865"/>
                    </a:lnTo>
                    <a:lnTo>
                      <a:pt x="622194" y="767431"/>
                    </a:lnTo>
                    <a:lnTo>
                      <a:pt x="623968" y="767431"/>
                    </a:lnTo>
                    <a:lnTo>
                      <a:pt x="636381" y="767431"/>
                    </a:lnTo>
                    <a:lnTo>
                      <a:pt x="636381" y="743652"/>
                    </a:lnTo>
                    <a:lnTo>
                      <a:pt x="637394" y="743652"/>
                    </a:lnTo>
                    <a:lnTo>
                      <a:pt x="644488" y="743652"/>
                    </a:lnTo>
                    <a:lnTo>
                      <a:pt x="644488" y="711225"/>
                    </a:lnTo>
                    <a:lnTo>
                      <a:pt x="645501" y="711225"/>
                    </a:lnTo>
                    <a:lnTo>
                      <a:pt x="652595" y="711225"/>
                    </a:lnTo>
                    <a:lnTo>
                      <a:pt x="652595" y="709334"/>
                    </a:lnTo>
                    <a:lnTo>
                      <a:pt x="652595" y="696093"/>
                    </a:lnTo>
                    <a:cubicBezTo>
                      <a:pt x="650568" y="696093"/>
                      <a:pt x="650568" y="696093"/>
                      <a:pt x="651328" y="694471"/>
                    </a:cubicBezTo>
                    <a:lnTo>
                      <a:pt x="656648" y="683122"/>
                    </a:lnTo>
                    <a:cubicBezTo>
                      <a:pt x="656653" y="683139"/>
                      <a:pt x="656848" y="683813"/>
                      <a:pt x="664755" y="711225"/>
                    </a:cubicBezTo>
                    <a:lnTo>
                      <a:pt x="665515" y="711225"/>
                    </a:lnTo>
                    <a:lnTo>
                      <a:pt x="670835" y="711225"/>
                    </a:lnTo>
                    <a:lnTo>
                      <a:pt x="670835" y="605298"/>
                    </a:lnTo>
                    <a:lnTo>
                      <a:pt x="672355" y="605298"/>
                    </a:lnTo>
                    <a:lnTo>
                      <a:pt x="682995" y="605298"/>
                    </a:lnTo>
                    <a:lnTo>
                      <a:pt x="682995" y="557739"/>
                    </a:lnTo>
                    <a:lnTo>
                      <a:pt x="709342" y="557739"/>
                    </a:lnTo>
                    <a:lnTo>
                      <a:pt x="709342" y="536121"/>
                    </a:lnTo>
                    <a:lnTo>
                      <a:pt x="743796" y="536121"/>
                    </a:lnTo>
                    <a:lnTo>
                      <a:pt x="743796" y="538553"/>
                    </a:lnTo>
                    <a:lnTo>
                      <a:pt x="743796" y="555577"/>
                    </a:lnTo>
                    <a:lnTo>
                      <a:pt x="746076" y="555577"/>
                    </a:lnTo>
                    <a:lnTo>
                      <a:pt x="762036" y="555577"/>
                    </a:lnTo>
                    <a:lnTo>
                      <a:pt x="762036" y="603136"/>
                    </a:lnTo>
                    <a:lnTo>
                      <a:pt x="763049" y="603136"/>
                    </a:lnTo>
                    <a:lnTo>
                      <a:pt x="770143" y="603136"/>
                    </a:lnTo>
                    <a:lnTo>
                      <a:pt x="784330" y="607460"/>
                    </a:lnTo>
                    <a:lnTo>
                      <a:pt x="784330" y="646372"/>
                    </a:lnTo>
                    <a:lnTo>
                      <a:pt x="785343" y="646372"/>
                    </a:lnTo>
                    <a:lnTo>
                      <a:pt x="792436" y="646372"/>
                    </a:lnTo>
                    <a:lnTo>
                      <a:pt x="792436" y="647993"/>
                    </a:lnTo>
                    <a:lnTo>
                      <a:pt x="792436" y="659342"/>
                    </a:lnTo>
                    <a:lnTo>
                      <a:pt x="794463" y="659342"/>
                    </a:lnTo>
                    <a:lnTo>
                      <a:pt x="808650" y="659342"/>
                    </a:lnTo>
                    <a:lnTo>
                      <a:pt x="814730" y="665828"/>
                    </a:lnTo>
                    <a:lnTo>
                      <a:pt x="814730" y="687446"/>
                    </a:lnTo>
                    <a:lnTo>
                      <a:pt x="817010" y="687446"/>
                    </a:lnTo>
                    <a:lnTo>
                      <a:pt x="832970" y="687446"/>
                    </a:lnTo>
                    <a:lnTo>
                      <a:pt x="832970" y="688526"/>
                    </a:lnTo>
                    <a:lnTo>
                      <a:pt x="832970" y="696093"/>
                    </a:lnTo>
                    <a:lnTo>
                      <a:pt x="834237" y="696093"/>
                    </a:lnTo>
                    <a:lnTo>
                      <a:pt x="843104" y="696093"/>
                    </a:lnTo>
                    <a:lnTo>
                      <a:pt x="843104" y="698254"/>
                    </a:lnTo>
                    <a:lnTo>
                      <a:pt x="843104" y="713387"/>
                    </a:lnTo>
                    <a:cubicBezTo>
                      <a:pt x="847157" y="713387"/>
                      <a:pt x="847157" y="713387"/>
                      <a:pt x="847157" y="711495"/>
                    </a:cubicBezTo>
                    <a:lnTo>
                      <a:pt x="847157" y="698254"/>
                    </a:lnTo>
                    <a:lnTo>
                      <a:pt x="848170" y="698254"/>
                    </a:lnTo>
                    <a:lnTo>
                      <a:pt x="855264" y="698254"/>
                    </a:lnTo>
                    <a:lnTo>
                      <a:pt x="855264" y="699876"/>
                    </a:lnTo>
                    <a:lnTo>
                      <a:pt x="855264" y="711225"/>
                    </a:lnTo>
                    <a:lnTo>
                      <a:pt x="856024" y="711225"/>
                    </a:lnTo>
                    <a:lnTo>
                      <a:pt x="861344" y="711225"/>
                    </a:lnTo>
                    <a:cubicBezTo>
                      <a:pt x="861344" y="706902"/>
                      <a:pt x="861344" y="706902"/>
                      <a:pt x="909984" y="706902"/>
                    </a:cubicBezTo>
                    <a:lnTo>
                      <a:pt x="909984" y="708253"/>
                    </a:lnTo>
                    <a:lnTo>
                      <a:pt x="909984" y="717710"/>
                    </a:lnTo>
                    <a:lnTo>
                      <a:pt x="910744" y="717710"/>
                    </a:lnTo>
                    <a:lnTo>
                      <a:pt x="916065" y="717710"/>
                    </a:lnTo>
                    <a:lnTo>
                      <a:pt x="916065" y="719872"/>
                    </a:lnTo>
                    <a:lnTo>
                      <a:pt x="916065" y="735005"/>
                    </a:lnTo>
                    <a:cubicBezTo>
                      <a:pt x="916073" y="735001"/>
                      <a:pt x="916189" y="734923"/>
                      <a:pt x="918091" y="733654"/>
                    </a:cubicBezTo>
                    <a:lnTo>
                      <a:pt x="932278" y="724196"/>
                    </a:lnTo>
                    <a:cubicBezTo>
                      <a:pt x="932280" y="724177"/>
                      <a:pt x="932411" y="723302"/>
                      <a:pt x="938358" y="683122"/>
                    </a:cubicBezTo>
                    <a:cubicBezTo>
                      <a:pt x="938367" y="683120"/>
                      <a:pt x="938436" y="683094"/>
                      <a:pt x="939118" y="682852"/>
                    </a:cubicBezTo>
                    <a:lnTo>
                      <a:pt x="944438" y="680960"/>
                    </a:lnTo>
                    <a:cubicBezTo>
                      <a:pt x="944438" y="680944"/>
                      <a:pt x="944471" y="679883"/>
                      <a:pt x="946465" y="611783"/>
                    </a:cubicBezTo>
                    <a:cubicBezTo>
                      <a:pt x="946465" y="611801"/>
                      <a:pt x="946498" y="612892"/>
                      <a:pt x="948492" y="680960"/>
                    </a:cubicBezTo>
                    <a:cubicBezTo>
                      <a:pt x="948501" y="680963"/>
                      <a:pt x="948572" y="680988"/>
                      <a:pt x="949252" y="681230"/>
                    </a:cubicBezTo>
                    <a:lnTo>
                      <a:pt x="954572" y="683122"/>
                    </a:lnTo>
                    <a:lnTo>
                      <a:pt x="954572" y="596651"/>
                    </a:lnTo>
                    <a:cubicBezTo>
                      <a:pt x="958625" y="596651"/>
                      <a:pt x="958625" y="596651"/>
                      <a:pt x="958625" y="564224"/>
                    </a:cubicBezTo>
                    <a:lnTo>
                      <a:pt x="997132" y="564224"/>
                    </a:lnTo>
                    <a:lnTo>
                      <a:pt x="997132" y="596651"/>
                    </a:lnTo>
                    <a:lnTo>
                      <a:pt x="997892" y="596651"/>
                    </a:lnTo>
                    <a:lnTo>
                      <a:pt x="1003212" y="596651"/>
                    </a:lnTo>
                    <a:lnTo>
                      <a:pt x="1003212" y="514503"/>
                    </a:lnTo>
                    <a:lnTo>
                      <a:pt x="1004986" y="514503"/>
                    </a:lnTo>
                    <a:lnTo>
                      <a:pt x="1017399" y="514503"/>
                    </a:lnTo>
                    <a:lnTo>
                      <a:pt x="1017399" y="512612"/>
                    </a:lnTo>
                    <a:lnTo>
                      <a:pt x="1017399" y="499371"/>
                    </a:lnTo>
                    <a:lnTo>
                      <a:pt x="1039693" y="499371"/>
                    </a:lnTo>
                    <a:lnTo>
                      <a:pt x="1039693" y="498290"/>
                    </a:lnTo>
                    <a:lnTo>
                      <a:pt x="1039693" y="490724"/>
                    </a:lnTo>
                    <a:lnTo>
                      <a:pt x="1041466" y="490724"/>
                    </a:lnTo>
                    <a:lnTo>
                      <a:pt x="1053880" y="490724"/>
                    </a:lnTo>
                    <a:lnTo>
                      <a:pt x="1053880" y="491805"/>
                    </a:lnTo>
                    <a:lnTo>
                      <a:pt x="1053880" y="499371"/>
                    </a:lnTo>
                    <a:lnTo>
                      <a:pt x="1054640" y="499371"/>
                    </a:lnTo>
                    <a:lnTo>
                      <a:pt x="1059960" y="499371"/>
                    </a:lnTo>
                    <a:lnTo>
                      <a:pt x="1070093" y="495047"/>
                    </a:lnTo>
                    <a:lnTo>
                      <a:pt x="1074146" y="498290"/>
                    </a:lnTo>
                    <a:lnTo>
                      <a:pt x="1074146" y="490724"/>
                    </a:lnTo>
                    <a:lnTo>
                      <a:pt x="1076426" y="490724"/>
                    </a:lnTo>
                    <a:lnTo>
                      <a:pt x="1092387" y="490724"/>
                    </a:lnTo>
                    <a:lnTo>
                      <a:pt x="1092387" y="491805"/>
                    </a:lnTo>
                    <a:lnTo>
                      <a:pt x="1092387" y="499371"/>
                    </a:lnTo>
                    <a:lnTo>
                      <a:pt x="1122787" y="499371"/>
                    </a:lnTo>
                    <a:lnTo>
                      <a:pt x="1122787" y="500992"/>
                    </a:lnTo>
                    <a:lnTo>
                      <a:pt x="1122787" y="512342"/>
                    </a:lnTo>
                    <a:lnTo>
                      <a:pt x="1149134" y="512342"/>
                    </a:lnTo>
                    <a:lnTo>
                      <a:pt x="1149134" y="542606"/>
                    </a:lnTo>
                    <a:lnTo>
                      <a:pt x="1149894" y="542606"/>
                    </a:lnTo>
                    <a:lnTo>
                      <a:pt x="1155214" y="542606"/>
                    </a:lnTo>
                    <a:lnTo>
                      <a:pt x="1155214" y="543687"/>
                    </a:lnTo>
                    <a:lnTo>
                      <a:pt x="1155214" y="551254"/>
                    </a:lnTo>
                    <a:cubicBezTo>
                      <a:pt x="1159268" y="551254"/>
                      <a:pt x="1159268" y="551254"/>
                      <a:pt x="1159268" y="581518"/>
                    </a:cubicBezTo>
                    <a:lnTo>
                      <a:pt x="1160028" y="581518"/>
                    </a:lnTo>
                    <a:lnTo>
                      <a:pt x="1165348" y="581518"/>
                    </a:lnTo>
                    <a:lnTo>
                      <a:pt x="1165348" y="582329"/>
                    </a:lnTo>
                    <a:lnTo>
                      <a:pt x="1165348" y="588004"/>
                    </a:lnTo>
                    <a:lnTo>
                      <a:pt x="1166361" y="588004"/>
                    </a:lnTo>
                    <a:lnTo>
                      <a:pt x="1173454" y="588004"/>
                    </a:lnTo>
                    <a:lnTo>
                      <a:pt x="1173454" y="618269"/>
                    </a:lnTo>
                    <a:lnTo>
                      <a:pt x="1175481" y="618269"/>
                    </a:lnTo>
                    <a:lnTo>
                      <a:pt x="1189668" y="618269"/>
                    </a:lnTo>
                    <a:lnTo>
                      <a:pt x="1189668" y="642048"/>
                    </a:lnTo>
                    <a:cubicBezTo>
                      <a:pt x="1191695" y="642048"/>
                      <a:pt x="1191695" y="642048"/>
                      <a:pt x="1191695" y="643669"/>
                    </a:cubicBezTo>
                    <a:lnTo>
                      <a:pt x="1191695" y="655019"/>
                    </a:lnTo>
                    <a:lnTo>
                      <a:pt x="1192455" y="655019"/>
                    </a:lnTo>
                    <a:lnTo>
                      <a:pt x="1197775" y="655019"/>
                    </a:lnTo>
                    <a:lnTo>
                      <a:pt x="1197775" y="678798"/>
                    </a:lnTo>
                    <a:lnTo>
                      <a:pt x="1199041" y="678798"/>
                    </a:lnTo>
                    <a:lnTo>
                      <a:pt x="1207908" y="678798"/>
                    </a:lnTo>
                    <a:cubicBezTo>
                      <a:pt x="1209935" y="680960"/>
                      <a:pt x="1209935" y="680960"/>
                      <a:pt x="1209935" y="682852"/>
                    </a:cubicBezTo>
                    <a:lnTo>
                      <a:pt x="1209935" y="696093"/>
                    </a:lnTo>
                    <a:cubicBezTo>
                      <a:pt x="1209940" y="696086"/>
                      <a:pt x="1210027" y="695979"/>
                      <a:pt x="1211455" y="694201"/>
                    </a:cubicBezTo>
                    <a:lnTo>
                      <a:pt x="1222095" y="680960"/>
                    </a:lnTo>
                    <a:lnTo>
                      <a:pt x="1250469" y="680960"/>
                    </a:lnTo>
                    <a:lnTo>
                      <a:pt x="1250469" y="767431"/>
                    </a:lnTo>
                    <a:lnTo>
                      <a:pt x="1251229" y="767431"/>
                    </a:lnTo>
                    <a:lnTo>
                      <a:pt x="1256549" y="767431"/>
                    </a:lnTo>
                    <a:cubicBezTo>
                      <a:pt x="1256553" y="767423"/>
                      <a:pt x="1256612" y="767323"/>
                      <a:pt x="1257309" y="766080"/>
                    </a:cubicBezTo>
                    <a:lnTo>
                      <a:pt x="1262629" y="756622"/>
                    </a:lnTo>
                    <a:lnTo>
                      <a:pt x="1262629" y="758514"/>
                    </a:lnTo>
                    <a:lnTo>
                      <a:pt x="1262629" y="771755"/>
                    </a:lnTo>
                    <a:cubicBezTo>
                      <a:pt x="1266682" y="771755"/>
                      <a:pt x="1266682" y="771755"/>
                      <a:pt x="1266682" y="726358"/>
                    </a:cubicBezTo>
                    <a:lnTo>
                      <a:pt x="1267442" y="726358"/>
                    </a:lnTo>
                    <a:lnTo>
                      <a:pt x="1272762" y="726358"/>
                    </a:lnTo>
                    <a:lnTo>
                      <a:pt x="1272762" y="661504"/>
                    </a:lnTo>
                    <a:lnTo>
                      <a:pt x="1273776" y="661504"/>
                    </a:lnTo>
                    <a:lnTo>
                      <a:pt x="1280869" y="661504"/>
                    </a:lnTo>
                    <a:cubicBezTo>
                      <a:pt x="1280875" y="661483"/>
                      <a:pt x="1281139" y="660543"/>
                      <a:pt x="1293029" y="618269"/>
                    </a:cubicBezTo>
                    <a:lnTo>
                      <a:pt x="1294296" y="618269"/>
                    </a:lnTo>
                    <a:lnTo>
                      <a:pt x="1303163" y="618269"/>
                    </a:lnTo>
                    <a:cubicBezTo>
                      <a:pt x="1303168" y="618292"/>
                      <a:pt x="1303394" y="619258"/>
                      <a:pt x="1313296" y="661504"/>
                    </a:cubicBezTo>
                    <a:lnTo>
                      <a:pt x="1314309" y="661504"/>
                    </a:lnTo>
                    <a:lnTo>
                      <a:pt x="1321403" y="661504"/>
                    </a:lnTo>
                    <a:lnTo>
                      <a:pt x="1321403" y="700416"/>
                    </a:lnTo>
                    <a:lnTo>
                      <a:pt x="1323176" y="700416"/>
                    </a:lnTo>
                    <a:lnTo>
                      <a:pt x="1335590" y="700416"/>
                    </a:lnTo>
                    <a:lnTo>
                      <a:pt x="1335590" y="702578"/>
                    </a:lnTo>
                    <a:lnTo>
                      <a:pt x="1335590" y="717710"/>
                    </a:lnTo>
                    <a:cubicBezTo>
                      <a:pt x="1339643" y="717710"/>
                      <a:pt x="1339643" y="717710"/>
                      <a:pt x="1339643" y="715549"/>
                    </a:cubicBezTo>
                    <a:lnTo>
                      <a:pt x="1339643" y="700416"/>
                    </a:lnTo>
                    <a:lnTo>
                      <a:pt x="1341163" y="700416"/>
                    </a:lnTo>
                    <a:lnTo>
                      <a:pt x="1351803" y="700416"/>
                    </a:lnTo>
                    <a:lnTo>
                      <a:pt x="1351803" y="702037"/>
                    </a:lnTo>
                    <a:lnTo>
                      <a:pt x="1351803" y="713387"/>
                    </a:lnTo>
                    <a:lnTo>
                      <a:pt x="1382204" y="713387"/>
                    </a:lnTo>
                    <a:lnTo>
                      <a:pt x="1382204" y="676637"/>
                    </a:lnTo>
                    <a:lnTo>
                      <a:pt x="1383470" y="676637"/>
                    </a:lnTo>
                    <a:lnTo>
                      <a:pt x="1392337" y="676637"/>
                    </a:lnTo>
                    <a:lnTo>
                      <a:pt x="1392337" y="698254"/>
                    </a:lnTo>
                    <a:cubicBezTo>
                      <a:pt x="1394364" y="698254"/>
                      <a:pt x="1394364" y="698254"/>
                      <a:pt x="1394364" y="665828"/>
                    </a:cubicBezTo>
                    <a:lnTo>
                      <a:pt x="1416657" y="665828"/>
                    </a:lnTo>
                    <a:lnTo>
                      <a:pt x="1416657" y="664206"/>
                    </a:lnTo>
                    <a:lnTo>
                      <a:pt x="1416657" y="652857"/>
                    </a:lnTo>
                    <a:lnTo>
                      <a:pt x="1417417" y="652857"/>
                    </a:lnTo>
                    <a:lnTo>
                      <a:pt x="1422737" y="652857"/>
                    </a:lnTo>
                    <a:lnTo>
                      <a:pt x="1422737" y="650966"/>
                    </a:lnTo>
                    <a:lnTo>
                      <a:pt x="1422737" y="637725"/>
                    </a:lnTo>
                    <a:lnTo>
                      <a:pt x="1426791" y="644210"/>
                    </a:lnTo>
                    <a:lnTo>
                      <a:pt x="1429071" y="644210"/>
                    </a:lnTo>
                    <a:lnTo>
                      <a:pt x="1445031" y="644210"/>
                    </a:lnTo>
                    <a:lnTo>
                      <a:pt x="1445031" y="643399"/>
                    </a:lnTo>
                    <a:lnTo>
                      <a:pt x="1445031" y="637725"/>
                    </a:lnTo>
                    <a:lnTo>
                      <a:pt x="1445791" y="637725"/>
                    </a:lnTo>
                    <a:lnTo>
                      <a:pt x="1451111" y="637725"/>
                    </a:lnTo>
                    <a:lnTo>
                      <a:pt x="1451111" y="639076"/>
                    </a:lnTo>
                    <a:lnTo>
                      <a:pt x="1451111" y="648534"/>
                    </a:lnTo>
                    <a:lnTo>
                      <a:pt x="1489618" y="648534"/>
                    </a:lnTo>
                    <a:lnTo>
                      <a:pt x="1489618" y="786887"/>
                    </a:lnTo>
                    <a:lnTo>
                      <a:pt x="1491138" y="786887"/>
                    </a:lnTo>
                    <a:lnTo>
                      <a:pt x="1501778" y="786887"/>
                    </a:lnTo>
                    <a:lnTo>
                      <a:pt x="1501778" y="773917"/>
                    </a:lnTo>
                    <a:lnTo>
                      <a:pt x="1505832" y="773917"/>
                    </a:lnTo>
                    <a:lnTo>
                      <a:pt x="1505832" y="786887"/>
                    </a:lnTo>
                    <a:lnTo>
                      <a:pt x="1536232" y="786887"/>
                    </a:lnTo>
                    <a:lnTo>
                      <a:pt x="1536232" y="756622"/>
                    </a:lnTo>
                    <a:lnTo>
                      <a:pt x="1548392" y="756622"/>
                    </a:lnTo>
                    <a:lnTo>
                      <a:pt x="1560552" y="754461"/>
                    </a:lnTo>
                    <a:cubicBezTo>
                      <a:pt x="1562579" y="754461"/>
                      <a:pt x="1562579" y="756622"/>
                      <a:pt x="1564606" y="756622"/>
                    </a:cubicBezTo>
                    <a:lnTo>
                      <a:pt x="1574739" y="756622"/>
                    </a:lnTo>
                    <a:lnTo>
                      <a:pt x="1574739" y="786887"/>
                    </a:lnTo>
                    <a:lnTo>
                      <a:pt x="1582846" y="786887"/>
                    </a:lnTo>
                    <a:lnTo>
                      <a:pt x="1582846" y="804182"/>
                    </a:lnTo>
                    <a:lnTo>
                      <a:pt x="1592182" y="805087"/>
                    </a:lnTo>
                    <a:lnTo>
                      <a:pt x="1605140" y="805087"/>
                    </a:lnTo>
                    <a:lnTo>
                      <a:pt x="1605140" y="789049"/>
                    </a:lnTo>
                    <a:lnTo>
                      <a:pt x="1673096" y="789049"/>
                    </a:lnTo>
                    <a:lnTo>
                      <a:pt x="1673096" y="703796"/>
                    </a:lnTo>
                    <a:lnTo>
                      <a:pt x="1745104" y="703796"/>
                    </a:lnTo>
                    <a:lnTo>
                      <a:pt x="1745104" y="782564"/>
                    </a:lnTo>
                    <a:lnTo>
                      <a:pt x="1747008" y="782564"/>
                    </a:lnTo>
                    <a:lnTo>
                      <a:pt x="1748250" y="805087"/>
                    </a:lnTo>
                    <a:lnTo>
                      <a:pt x="1757926" y="805087"/>
                    </a:lnTo>
                    <a:cubicBezTo>
                      <a:pt x="1758462" y="797873"/>
                      <a:pt x="1759168" y="790219"/>
                      <a:pt x="1759168" y="782564"/>
                    </a:cubicBezTo>
                    <a:lnTo>
                      <a:pt x="1765248" y="782564"/>
                    </a:lnTo>
                    <a:lnTo>
                      <a:pt x="1766490" y="805087"/>
                    </a:lnTo>
                    <a:lnTo>
                      <a:pt x="1817112" y="805087"/>
                    </a:lnTo>
                    <a:lnTo>
                      <a:pt x="1817112" y="642059"/>
                    </a:lnTo>
                    <a:lnTo>
                      <a:pt x="2014439" y="642059"/>
                    </a:lnTo>
                    <a:lnTo>
                      <a:pt x="2014439" y="805087"/>
                    </a:lnTo>
                    <a:lnTo>
                      <a:pt x="2033136" y="805087"/>
                    </a:lnTo>
                    <a:lnTo>
                      <a:pt x="2033136" y="722394"/>
                    </a:lnTo>
                    <a:lnTo>
                      <a:pt x="2128256" y="722394"/>
                    </a:lnTo>
                    <a:cubicBezTo>
                      <a:pt x="2132331" y="616373"/>
                      <a:pt x="2135709" y="510899"/>
                      <a:pt x="2140186" y="404253"/>
                    </a:cubicBezTo>
                    <a:cubicBezTo>
                      <a:pt x="2130053" y="404253"/>
                      <a:pt x="2105733" y="391282"/>
                      <a:pt x="2128026" y="382635"/>
                    </a:cubicBezTo>
                    <a:cubicBezTo>
                      <a:pt x="2125999" y="380473"/>
                      <a:pt x="2123973" y="378311"/>
                      <a:pt x="2121946" y="378311"/>
                    </a:cubicBezTo>
                    <a:cubicBezTo>
                      <a:pt x="2121946" y="365341"/>
                      <a:pt x="2119919" y="363179"/>
                      <a:pt x="2130053" y="354532"/>
                    </a:cubicBezTo>
                    <a:lnTo>
                      <a:pt x="2130053" y="337238"/>
                    </a:lnTo>
                    <a:lnTo>
                      <a:pt x="2144240" y="337238"/>
                    </a:lnTo>
                    <a:lnTo>
                      <a:pt x="2144240" y="315620"/>
                    </a:lnTo>
                    <a:cubicBezTo>
                      <a:pt x="2144240" y="313458"/>
                      <a:pt x="2146266" y="313458"/>
                      <a:pt x="2146266" y="311296"/>
                    </a:cubicBezTo>
                    <a:lnTo>
                      <a:pt x="2146266" y="233472"/>
                    </a:lnTo>
                    <a:cubicBezTo>
                      <a:pt x="2146266" y="231310"/>
                      <a:pt x="2144240" y="229149"/>
                      <a:pt x="2144240" y="226987"/>
                    </a:cubicBezTo>
                    <a:lnTo>
                      <a:pt x="2150320" y="220501"/>
                    </a:lnTo>
                    <a:lnTo>
                      <a:pt x="2150320" y="162133"/>
                    </a:lnTo>
                    <a:cubicBezTo>
                      <a:pt x="2150320" y="159972"/>
                      <a:pt x="2150320" y="159972"/>
                      <a:pt x="2152346" y="157810"/>
                    </a:cubicBezTo>
                    <a:lnTo>
                      <a:pt x="2152346" y="101604"/>
                    </a:lnTo>
                    <a:cubicBezTo>
                      <a:pt x="2154373" y="92957"/>
                      <a:pt x="2154373" y="88633"/>
                      <a:pt x="2154373" y="82148"/>
                    </a:cubicBezTo>
                    <a:cubicBezTo>
                      <a:pt x="2158427" y="88633"/>
                      <a:pt x="2158427" y="92957"/>
                      <a:pt x="2158427" y="99442"/>
                    </a:cubicBezTo>
                    <a:cubicBezTo>
                      <a:pt x="2160453" y="121060"/>
                      <a:pt x="2160453" y="140516"/>
                      <a:pt x="2160453" y="157810"/>
                    </a:cubicBezTo>
                    <a:cubicBezTo>
                      <a:pt x="2162480" y="181589"/>
                      <a:pt x="2162480" y="201045"/>
                      <a:pt x="2162480" y="220501"/>
                    </a:cubicBezTo>
                    <a:lnTo>
                      <a:pt x="2168560" y="226987"/>
                    </a:lnTo>
                    <a:cubicBezTo>
                      <a:pt x="2168560" y="229149"/>
                      <a:pt x="2166533" y="231310"/>
                      <a:pt x="2166533" y="233472"/>
                    </a:cubicBezTo>
                    <a:lnTo>
                      <a:pt x="2166533" y="311296"/>
                    </a:lnTo>
                    <a:cubicBezTo>
                      <a:pt x="2166533" y="313458"/>
                      <a:pt x="2168560" y="313458"/>
                      <a:pt x="2168560" y="315620"/>
                    </a:cubicBezTo>
                    <a:lnTo>
                      <a:pt x="2168560" y="337238"/>
                    </a:lnTo>
                    <a:lnTo>
                      <a:pt x="2182747" y="337238"/>
                    </a:lnTo>
                    <a:lnTo>
                      <a:pt x="2182747" y="354532"/>
                    </a:lnTo>
                    <a:cubicBezTo>
                      <a:pt x="2190854" y="363179"/>
                      <a:pt x="2190854" y="363179"/>
                      <a:pt x="2190854" y="378311"/>
                    </a:cubicBezTo>
                    <a:cubicBezTo>
                      <a:pt x="2188827" y="378311"/>
                      <a:pt x="2186800" y="380473"/>
                      <a:pt x="2184774" y="382635"/>
                    </a:cubicBezTo>
                    <a:cubicBezTo>
                      <a:pt x="2205040" y="393444"/>
                      <a:pt x="2180720" y="402091"/>
                      <a:pt x="2172613" y="404253"/>
                    </a:cubicBezTo>
                    <a:cubicBezTo>
                      <a:pt x="2174640" y="488562"/>
                      <a:pt x="2178693" y="572871"/>
                      <a:pt x="2180720" y="657181"/>
                    </a:cubicBezTo>
                    <a:lnTo>
                      <a:pt x="2245574" y="657181"/>
                    </a:lnTo>
                    <a:lnTo>
                      <a:pt x="2245574" y="732843"/>
                    </a:lnTo>
                    <a:lnTo>
                      <a:pt x="2253681" y="732843"/>
                    </a:lnTo>
                    <a:cubicBezTo>
                      <a:pt x="2253681" y="730681"/>
                      <a:pt x="2255708" y="728519"/>
                      <a:pt x="2255708" y="726358"/>
                    </a:cubicBezTo>
                    <a:lnTo>
                      <a:pt x="2261788" y="726358"/>
                    </a:lnTo>
                    <a:cubicBezTo>
                      <a:pt x="2261788" y="728519"/>
                      <a:pt x="2261788" y="730681"/>
                      <a:pt x="2263815" y="735005"/>
                    </a:cubicBezTo>
                    <a:lnTo>
                      <a:pt x="2275975" y="735005"/>
                    </a:lnTo>
                    <a:lnTo>
                      <a:pt x="2275975" y="728519"/>
                    </a:lnTo>
                    <a:lnTo>
                      <a:pt x="2298268" y="728519"/>
                    </a:lnTo>
                    <a:lnTo>
                      <a:pt x="2298268" y="735005"/>
                    </a:lnTo>
                    <a:lnTo>
                      <a:pt x="2318535" y="735005"/>
                    </a:lnTo>
                    <a:lnTo>
                      <a:pt x="2318535" y="780402"/>
                    </a:lnTo>
                    <a:lnTo>
                      <a:pt x="2332722" y="780402"/>
                    </a:lnTo>
                    <a:lnTo>
                      <a:pt x="2332722" y="767431"/>
                    </a:lnTo>
                    <a:lnTo>
                      <a:pt x="2348936" y="767431"/>
                    </a:lnTo>
                    <a:lnTo>
                      <a:pt x="2348936" y="588004"/>
                    </a:lnTo>
                    <a:lnTo>
                      <a:pt x="2355016" y="581518"/>
                    </a:lnTo>
                    <a:lnTo>
                      <a:pt x="2427977" y="581518"/>
                    </a:lnTo>
                    <a:lnTo>
                      <a:pt x="2427977" y="590166"/>
                    </a:lnTo>
                    <a:lnTo>
                      <a:pt x="2438110" y="590166"/>
                    </a:lnTo>
                    <a:lnTo>
                      <a:pt x="2438110" y="704740"/>
                    </a:lnTo>
                    <a:lnTo>
                      <a:pt x="2460404" y="704740"/>
                    </a:lnTo>
                    <a:lnTo>
                      <a:pt x="2460404" y="637725"/>
                    </a:lnTo>
                    <a:lnTo>
                      <a:pt x="2486751" y="637725"/>
                    </a:lnTo>
                    <a:cubicBezTo>
                      <a:pt x="2488777" y="637725"/>
                      <a:pt x="2488777" y="635563"/>
                      <a:pt x="2490804" y="633401"/>
                    </a:cubicBezTo>
                    <a:lnTo>
                      <a:pt x="2498911" y="633401"/>
                    </a:lnTo>
                    <a:cubicBezTo>
                      <a:pt x="2500937" y="635563"/>
                      <a:pt x="2500937" y="637725"/>
                      <a:pt x="2502964" y="637725"/>
                    </a:cubicBezTo>
                    <a:lnTo>
                      <a:pt x="2525258" y="637725"/>
                    </a:lnTo>
                    <a:lnTo>
                      <a:pt x="2525258" y="520989"/>
                    </a:lnTo>
                    <a:cubicBezTo>
                      <a:pt x="2525272" y="520986"/>
                      <a:pt x="2526139" y="520822"/>
                      <a:pt x="2582005" y="510180"/>
                    </a:cubicBezTo>
                    <a:lnTo>
                      <a:pt x="2582005" y="511261"/>
                    </a:lnTo>
                    <a:lnTo>
                      <a:pt x="2582005" y="518827"/>
                    </a:lnTo>
                    <a:lnTo>
                      <a:pt x="2608352" y="518827"/>
                    </a:lnTo>
                    <a:lnTo>
                      <a:pt x="2608352" y="773917"/>
                    </a:lnTo>
                    <a:lnTo>
                      <a:pt x="2630646" y="773917"/>
                    </a:lnTo>
                    <a:lnTo>
                      <a:pt x="2630646" y="769593"/>
                    </a:lnTo>
                    <a:lnTo>
                      <a:pt x="2642806" y="769593"/>
                    </a:lnTo>
                    <a:lnTo>
                      <a:pt x="2642806" y="773917"/>
                    </a:lnTo>
                    <a:lnTo>
                      <a:pt x="2667126" y="773917"/>
                    </a:lnTo>
                    <a:lnTo>
                      <a:pt x="2667126" y="760946"/>
                    </a:lnTo>
                    <a:lnTo>
                      <a:pt x="2695500" y="760946"/>
                    </a:lnTo>
                    <a:cubicBezTo>
                      <a:pt x="2699553" y="756622"/>
                      <a:pt x="2703607" y="756622"/>
                      <a:pt x="2707660" y="756622"/>
                    </a:cubicBezTo>
                    <a:cubicBezTo>
                      <a:pt x="2713740" y="760946"/>
                      <a:pt x="2721847" y="760946"/>
                      <a:pt x="2727927" y="760946"/>
                    </a:cubicBezTo>
                    <a:lnTo>
                      <a:pt x="2727927" y="743652"/>
                    </a:lnTo>
                    <a:lnTo>
                      <a:pt x="2736034" y="743652"/>
                    </a:lnTo>
                    <a:lnTo>
                      <a:pt x="2736034" y="730681"/>
                    </a:lnTo>
                    <a:lnTo>
                      <a:pt x="2792781" y="730681"/>
                    </a:lnTo>
                    <a:lnTo>
                      <a:pt x="2792781" y="700416"/>
                    </a:lnTo>
                    <a:lnTo>
                      <a:pt x="2811021" y="700416"/>
                    </a:lnTo>
                    <a:lnTo>
                      <a:pt x="2811021" y="693931"/>
                    </a:lnTo>
                    <a:lnTo>
                      <a:pt x="2823181" y="693931"/>
                    </a:lnTo>
                    <a:lnTo>
                      <a:pt x="2823181" y="700416"/>
                    </a:lnTo>
                    <a:lnTo>
                      <a:pt x="2839395" y="700416"/>
                    </a:lnTo>
                    <a:lnTo>
                      <a:pt x="2839395" y="750137"/>
                    </a:lnTo>
                    <a:lnTo>
                      <a:pt x="2871822" y="750137"/>
                    </a:lnTo>
                    <a:lnTo>
                      <a:pt x="2871822" y="724196"/>
                    </a:lnTo>
                    <a:lnTo>
                      <a:pt x="2910329" y="724196"/>
                    </a:lnTo>
                    <a:lnTo>
                      <a:pt x="2910329" y="693931"/>
                    </a:lnTo>
                    <a:lnTo>
                      <a:pt x="2958970" y="693931"/>
                    </a:lnTo>
                    <a:lnTo>
                      <a:pt x="2958970" y="805087"/>
                    </a:lnTo>
                    <a:lnTo>
                      <a:pt x="2958970" y="818866"/>
                    </a:lnTo>
                    <a:lnTo>
                      <a:pt x="2968113" y="818866"/>
                    </a:lnTo>
                    <a:lnTo>
                      <a:pt x="2968113" y="762555"/>
                    </a:lnTo>
                    <a:lnTo>
                      <a:pt x="2971450" y="756622"/>
                    </a:lnTo>
                    <a:lnTo>
                      <a:pt x="2971450" y="758514"/>
                    </a:lnTo>
                    <a:lnTo>
                      <a:pt x="2971450" y="771755"/>
                    </a:lnTo>
                    <a:cubicBezTo>
                      <a:pt x="2975503" y="771755"/>
                      <a:pt x="2975503" y="771755"/>
                      <a:pt x="2975503" y="726358"/>
                    </a:cubicBezTo>
                    <a:lnTo>
                      <a:pt x="2976263" y="726358"/>
                    </a:lnTo>
                    <a:lnTo>
                      <a:pt x="2981583" y="726358"/>
                    </a:lnTo>
                    <a:lnTo>
                      <a:pt x="2981583" y="661504"/>
                    </a:lnTo>
                    <a:lnTo>
                      <a:pt x="2982597" y="661504"/>
                    </a:lnTo>
                    <a:lnTo>
                      <a:pt x="2989690" y="661504"/>
                    </a:lnTo>
                    <a:cubicBezTo>
                      <a:pt x="2989696" y="661483"/>
                      <a:pt x="2989960" y="660543"/>
                      <a:pt x="3001850" y="618269"/>
                    </a:cubicBezTo>
                    <a:lnTo>
                      <a:pt x="3003117" y="618269"/>
                    </a:lnTo>
                    <a:lnTo>
                      <a:pt x="3011984" y="618269"/>
                    </a:lnTo>
                    <a:cubicBezTo>
                      <a:pt x="3011989" y="618292"/>
                      <a:pt x="3012215" y="619258"/>
                      <a:pt x="3022117" y="661504"/>
                    </a:cubicBezTo>
                    <a:lnTo>
                      <a:pt x="3023130" y="661504"/>
                    </a:lnTo>
                    <a:lnTo>
                      <a:pt x="3030224" y="661504"/>
                    </a:lnTo>
                    <a:lnTo>
                      <a:pt x="3030224" y="700416"/>
                    </a:lnTo>
                    <a:lnTo>
                      <a:pt x="3031997" y="700416"/>
                    </a:lnTo>
                    <a:lnTo>
                      <a:pt x="3044411" y="700416"/>
                    </a:lnTo>
                    <a:lnTo>
                      <a:pt x="3044411" y="702578"/>
                    </a:lnTo>
                    <a:lnTo>
                      <a:pt x="3044411" y="717710"/>
                    </a:lnTo>
                    <a:cubicBezTo>
                      <a:pt x="3048464" y="717710"/>
                      <a:pt x="3048464" y="717710"/>
                      <a:pt x="3048464" y="715549"/>
                    </a:cubicBezTo>
                    <a:lnTo>
                      <a:pt x="3048464" y="700416"/>
                    </a:lnTo>
                    <a:lnTo>
                      <a:pt x="3049984" y="700416"/>
                    </a:lnTo>
                    <a:lnTo>
                      <a:pt x="3060624" y="700416"/>
                    </a:lnTo>
                    <a:lnTo>
                      <a:pt x="3060624" y="702037"/>
                    </a:lnTo>
                    <a:lnTo>
                      <a:pt x="3060624" y="713387"/>
                    </a:lnTo>
                    <a:lnTo>
                      <a:pt x="3091025" y="713387"/>
                    </a:lnTo>
                    <a:lnTo>
                      <a:pt x="3091025" y="676637"/>
                    </a:lnTo>
                    <a:lnTo>
                      <a:pt x="3092291" y="676637"/>
                    </a:lnTo>
                    <a:lnTo>
                      <a:pt x="3101158" y="676637"/>
                    </a:lnTo>
                    <a:lnTo>
                      <a:pt x="3101158" y="698254"/>
                    </a:lnTo>
                    <a:cubicBezTo>
                      <a:pt x="3103185" y="698254"/>
                      <a:pt x="3103185" y="698254"/>
                      <a:pt x="3103185" y="665828"/>
                    </a:cubicBezTo>
                    <a:lnTo>
                      <a:pt x="3125478" y="665828"/>
                    </a:lnTo>
                    <a:lnTo>
                      <a:pt x="3125478" y="664206"/>
                    </a:lnTo>
                    <a:lnTo>
                      <a:pt x="3125478" y="652857"/>
                    </a:lnTo>
                    <a:lnTo>
                      <a:pt x="3126238" y="652857"/>
                    </a:lnTo>
                    <a:lnTo>
                      <a:pt x="3131558" y="652857"/>
                    </a:lnTo>
                    <a:lnTo>
                      <a:pt x="3131558" y="650966"/>
                    </a:lnTo>
                    <a:lnTo>
                      <a:pt x="3131558" y="637725"/>
                    </a:lnTo>
                    <a:lnTo>
                      <a:pt x="3135612" y="644210"/>
                    </a:lnTo>
                    <a:lnTo>
                      <a:pt x="3137892" y="644210"/>
                    </a:lnTo>
                    <a:lnTo>
                      <a:pt x="3153852" y="644210"/>
                    </a:lnTo>
                    <a:lnTo>
                      <a:pt x="3153852" y="643399"/>
                    </a:lnTo>
                    <a:lnTo>
                      <a:pt x="3153852" y="637725"/>
                    </a:lnTo>
                    <a:lnTo>
                      <a:pt x="3154612" y="637725"/>
                    </a:lnTo>
                    <a:lnTo>
                      <a:pt x="3159932" y="637725"/>
                    </a:lnTo>
                    <a:lnTo>
                      <a:pt x="3159932" y="639076"/>
                    </a:lnTo>
                    <a:lnTo>
                      <a:pt x="3159932" y="648534"/>
                    </a:lnTo>
                    <a:lnTo>
                      <a:pt x="3195788" y="648534"/>
                    </a:lnTo>
                    <a:lnTo>
                      <a:pt x="3195788" y="1159457"/>
                    </a:lnTo>
                    <a:lnTo>
                      <a:pt x="3031533" y="1159331"/>
                    </a:lnTo>
                    <a:lnTo>
                      <a:pt x="3031520" y="1160647"/>
                    </a:lnTo>
                    <a:lnTo>
                      <a:pt x="2054" y="1158314"/>
                    </a:lnTo>
                    <a:cubicBezTo>
                      <a:pt x="1369" y="1010750"/>
                      <a:pt x="685" y="871760"/>
                      <a:pt x="0" y="724196"/>
                    </a:cubicBezTo>
                    <a:lnTo>
                      <a:pt x="20267" y="724196"/>
                    </a:lnTo>
                    <a:cubicBezTo>
                      <a:pt x="20271" y="724190"/>
                      <a:pt x="20308" y="724108"/>
                      <a:pt x="20774" y="723115"/>
                    </a:cubicBezTo>
                    <a:lnTo>
                      <a:pt x="24320" y="715549"/>
                    </a:lnTo>
                    <a:cubicBezTo>
                      <a:pt x="24329" y="715550"/>
                      <a:pt x="24442" y="715568"/>
                      <a:pt x="26094" y="715819"/>
                    </a:cubicBezTo>
                    <a:lnTo>
                      <a:pt x="38507" y="717710"/>
                    </a:lnTo>
                    <a:cubicBezTo>
                      <a:pt x="38510" y="717720"/>
                      <a:pt x="38548" y="717821"/>
                      <a:pt x="39014" y="719062"/>
                    </a:cubicBezTo>
                    <a:lnTo>
                      <a:pt x="42560" y="728519"/>
                    </a:lnTo>
                    <a:cubicBezTo>
                      <a:pt x="42574" y="728520"/>
                      <a:pt x="43170" y="728570"/>
                      <a:pt x="68907" y="730681"/>
                    </a:cubicBezTo>
                    <a:lnTo>
                      <a:pt x="68907" y="607460"/>
                    </a:lnTo>
                    <a:lnTo>
                      <a:pt x="70934" y="607460"/>
                    </a:lnTo>
                    <a:lnTo>
                      <a:pt x="85121" y="607460"/>
                    </a:lnTo>
                    <a:lnTo>
                      <a:pt x="85121" y="471268"/>
                    </a:lnTo>
                    <a:lnTo>
                      <a:pt x="86894" y="471268"/>
                    </a:lnTo>
                    <a:lnTo>
                      <a:pt x="99308" y="471268"/>
                    </a:lnTo>
                    <a:lnTo>
                      <a:pt x="99308" y="356694"/>
                    </a:lnTo>
                    <a:cubicBezTo>
                      <a:pt x="103361" y="354532"/>
                      <a:pt x="103361" y="354532"/>
                      <a:pt x="103361" y="328590"/>
                    </a:cubicBezTo>
                    <a:lnTo>
                      <a:pt x="105388" y="328590"/>
                    </a:lnTo>
                    <a:lnTo>
                      <a:pt x="119575" y="328590"/>
                    </a:lnTo>
                    <a:cubicBezTo>
                      <a:pt x="119586" y="328567"/>
                      <a:pt x="120192" y="327200"/>
                      <a:pt x="156055" y="246443"/>
                    </a:cubicBezTo>
                    <a:cubicBezTo>
                      <a:pt x="156055" y="246429"/>
                      <a:pt x="156089" y="244478"/>
                      <a:pt x="16010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sp>
          <p:nvSpPr>
            <p:cNvPr id="34" name="Freeform: Shape 33">
              <a:extLst>
                <a:ext uri="{FF2B5EF4-FFF2-40B4-BE49-F238E27FC236}">
                  <a16:creationId xmlns:a16="http://schemas.microsoft.com/office/drawing/2014/main" id="{50810F11-AD7E-4D6F-AFAF-DAF3AC0D1235}"/>
                </a:ext>
              </a:extLst>
            </p:cNvPr>
            <p:cNvSpPr/>
            <p:nvPr/>
          </p:nvSpPr>
          <p:spPr>
            <a:xfrm>
              <a:off x="1397596" y="1613174"/>
              <a:ext cx="688161" cy="957305"/>
            </a:xfrm>
            <a:custGeom>
              <a:avLst/>
              <a:gdLst>
                <a:gd name="connsiteX0" fmla="*/ 1022274 w 4159710"/>
                <a:gd name="connsiteY0" fmla="*/ 5419078 h 5786598"/>
                <a:gd name="connsiteX1" fmla="*/ 976163 w 4159710"/>
                <a:gd name="connsiteY1" fmla="*/ 5507455 h 5786598"/>
                <a:gd name="connsiteX2" fmla="*/ 1068385 w 4159710"/>
                <a:gd name="connsiteY2" fmla="*/ 5507455 h 5786598"/>
                <a:gd name="connsiteX3" fmla="*/ 1318025 w 4159710"/>
                <a:gd name="connsiteY3" fmla="*/ 5289802 h 5786598"/>
                <a:gd name="connsiteX4" fmla="*/ 1204463 w 4159710"/>
                <a:gd name="connsiteY4" fmla="*/ 5507455 h 5786598"/>
                <a:gd name="connsiteX5" fmla="*/ 1431587 w 4159710"/>
                <a:gd name="connsiteY5" fmla="*/ 5507455 h 5786598"/>
                <a:gd name="connsiteX6" fmla="*/ 708685 w 4159710"/>
                <a:gd name="connsiteY6" fmla="*/ 5255614 h 5786598"/>
                <a:gd name="connsiteX7" fmla="*/ 577286 w 4159710"/>
                <a:gd name="connsiteY7" fmla="*/ 5507455 h 5786598"/>
                <a:gd name="connsiteX8" fmla="*/ 840085 w 4159710"/>
                <a:gd name="connsiteY8" fmla="*/ 5507455 h 5786598"/>
                <a:gd name="connsiteX9" fmla="*/ 1203875 w 4159710"/>
                <a:gd name="connsiteY9" fmla="*/ 5071022 h 5786598"/>
                <a:gd name="connsiteX10" fmla="*/ 1053938 w 4159710"/>
                <a:gd name="connsiteY10" fmla="*/ 5358390 h 5786598"/>
                <a:gd name="connsiteX11" fmla="*/ 1131714 w 4159710"/>
                <a:gd name="connsiteY11" fmla="*/ 5507455 h 5786598"/>
                <a:gd name="connsiteX12" fmla="*/ 1141134 w 4159710"/>
                <a:gd name="connsiteY12" fmla="*/ 5507455 h 5786598"/>
                <a:gd name="connsiteX13" fmla="*/ 1286361 w 4159710"/>
                <a:gd name="connsiteY13" fmla="*/ 5229113 h 5786598"/>
                <a:gd name="connsiteX14" fmla="*/ 822835 w 4159710"/>
                <a:gd name="connsiteY14" fmla="*/ 5036834 h 5786598"/>
                <a:gd name="connsiteX15" fmla="*/ 740350 w 4159710"/>
                <a:gd name="connsiteY15" fmla="*/ 5194926 h 5786598"/>
                <a:gd name="connsiteX16" fmla="*/ 903414 w 4159710"/>
                <a:gd name="connsiteY16" fmla="*/ 5507455 h 5786598"/>
                <a:gd name="connsiteX17" fmla="*/ 912834 w 4159710"/>
                <a:gd name="connsiteY17" fmla="*/ 5507455 h 5786598"/>
                <a:gd name="connsiteX18" fmla="*/ 990609 w 4159710"/>
                <a:gd name="connsiteY18" fmla="*/ 5358390 h 5786598"/>
                <a:gd name="connsiteX19" fmla="*/ 1451724 w 4159710"/>
                <a:gd name="connsiteY19" fmla="*/ 5033553 h 5786598"/>
                <a:gd name="connsiteX20" fmla="*/ 1355112 w 4159710"/>
                <a:gd name="connsiteY20" fmla="*/ 5218720 h 5786598"/>
                <a:gd name="connsiteX21" fmla="*/ 1505762 w 4159710"/>
                <a:gd name="connsiteY21" fmla="*/ 5507455 h 5786598"/>
                <a:gd name="connsiteX22" fmla="*/ 1698986 w 4159710"/>
                <a:gd name="connsiteY22" fmla="*/ 5507455 h 5786598"/>
                <a:gd name="connsiteX23" fmla="*/ 574986 w 4159710"/>
                <a:gd name="connsiteY23" fmla="*/ 4999366 h 5786598"/>
                <a:gd name="connsiteX24" fmla="*/ 309887 w 4159710"/>
                <a:gd name="connsiteY24" fmla="*/ 5507455 h 5786598"/>
                <a:gd name="connsiteX25" fmla="*/ 503111 w 4159710"/>
                <a:gd name="connsiteY25" fmla="*/ 5507455 h 5786598"/>
                <a:gd name="connsiteX26" fmla="*/ 671598 w 4159710"/>
                <a:gd name="connsiteY26" fmla="*/ 5184533 h 5786598"/>
                <a:gd name="connsiteX27" fmla="*/ 1290352 w 4159710"/>
                <a:gd name="connsiteY27" fmla="*/ 4905281 h 5786598"/>
                <a:gd name="connsiteX28" fmla="*/ 1240962 w 4159710"/>
                <a:gd name="connsiteY28" fmla="*/ 4999940 h 5786598"/>
                <a:gd name="connsiteX29" fmla="*/ 1323448 w 4159710"/>
                <a:gd name="connsiteY29" fmla="*/ 5158032 h 5786598"/>
                <a:gd name="connsiteX30" fmla="*/ 1420060 w 4159710"/>
                <a:gd name="connsiteY30" fmla="*/ 4972866 h 5786598"/>
                <a:gd name="connsiteX31" fmla="*/ 1384797 w 4159710"/>
                <a:gd name="connsiteY31" fmla="*/ 4905281 h 5786598"/>
                <a:gd name="connsiteX32" fmla="*/ 1191573 w 4159710"/>
                <a:gd name="connsiteY32" fmla="*/ 4905281 h 5786598"/>
                <a:gd name="connsiteX33" fmla="*/ 1209298 w 4159710"/>
                <a:gd name="connsiteY33" fmla="*/ 4939252 h 5786598"/>
                <a:gd name="connsiteX34" fmla="*/ 1227023 w 4159710"/>
                <a:gd name="connsiteY34" fmla="*/ 4905281 h 5786598"/>
                <a:gd name="connsiteX35" fmla="*/ 891474 w 4159710"/>
                <a:gd name="connsiteY35" fmla="*/ 4905281 h 5786598"/>
                <a:gd name="connsiteX36" fmla="*/ 854499 w 4159710"/>
                <a:gd name="connsiteY36" fmla="*/ 4976146 h 5786598"/>
                <a:gd name="connsiteX37" fmla="*/ 1022274 w 4159710"/>
                <a:gd name="connsiteY37" fmla="*/ 5297702 h 5786598"/>
                <a:gd name="connsiteX38" fmla="*/ 1172210 w 4159710"/>
                <a:gd name="connsiteY38" fmla="*/ 5010334 h 5786598"/>
                <a:gd name="connsiteX39" fmla="*/ 1117398 w 4159710"/>
                <a:gd name="connsiteY39" fmla="*/ 4905281 h 5786598"/>
                <a:gd name="connsiteX40" fmla="*/ 624075 w 4159710"/>
                <a:gd name="connsiteY40" fmla="*/ 4905281 h 5786598"/>
                <a:gd name="connsiteX41" fmla="*/ 606650 w 4159710"/>
                <a:gd name="connsiteY41" fmla="*/ 4938678 h 5786598"/>
                <a:gd name="connsiteX42" fmla="*/ 703262 w 4159710"/>
                <a:gd name="connsiteY42" fmla="*/ 5123845 h 5786598"/>
                <a:gd name="connsiteX43" fmla="*/ 785748 w 4159710"/>
                <a:gd name="connsiteY43" fmla="*/ 4965752 h 5786598"/>
                <a:gd name="connsiteX44" fmla="*/ 754196 w 4159710"/>
                <a:gd name="connsiteY44" fmla="*/ 4905281 h 5786598"/>
                <a:gd name="connsiteX45" fmla="*/ 1286363 w 4159710"/>
                <a:gd name="connsiteY45" fmla="*/ 4716622 h 5786598"/>
                <a:gd name="connsiteX46" fmla="*/ 1286363 w 4159710"/>
                <a:gd name="connsiteY46" fmla="*/ 4742928 h 5786598"/>
                <a:gd name="connsiteX47" fmla="*/ 1280308 w 4159710"/>
                <a:gd name="connsiteY47" fmla="*/ 4772921 h 5786598"/>
                <a:gd name="connsiteX48" fmla="*/ 1315738 w 4159710"/>
                <a:gd name="connsiteY48" fmla="*/ 4772921 h 5786598"/>
                <a:gd name="connsiteX49" fmla="*/ 760478 w 4159710"/>
                <a:gd name="connsiteY49" fmla="*/ 4643851 h 5786598"/>
                <a:gd name="connsiteX50" fmla="*/ 693135 w 4159710"/>
                <a:gd name="connsiteY50" fmla="*/ 4772921 h 5786598"/>
                <a:gd name="connsiteX51" fmla="*/ 766533 w 4159710"/>
                <a:gd name="connsiteY51" fmla="*/ 4772921 h 5786598"/>
                <a:gd name="connsiteX52" fmla="*/ 760478 w 4159710"/>
                <a:gd name="connsiteY52" fmla="*/ 4742928 h 5786598"/>
                <a:gd name="connsiteX53" fmla="*/ 1286363 w 4159710"/>
                <a:gd name="connsiteY53" fmla="*/ 4116690 h 5786598"/>
                <a:gd name="connsiteX54" fmla="*/ 1286363 w 4159710"/>
                <a:gd name="connsiteY54" fmla="*/ 4574458 h 5786598"/>
                <a:gd name="connsiteX55" fmla="*/ 1389913 w 4159710"/>
                <a:gd name="connsiteY55" fmla="*/ 4772921 h 5786598"/>
                <a:gd name="connsiteX56" fmla="*/ 1441619 w 4159710"/>
                <a:gd name="connsiteY56" fmla="*/ 4772921 h 5786598"/>
                <a:gd name="connsiteX57" fmla="*/ 1441619 w 4159710"/>
                <a:gd name="connsiteY57" fmla="*/ 4116690 h 5786598"/>
                <a:gd name="connsiteX58" fmla="*/ 582362 w 4159710"/>
                <a:gd name="connsiteY58" fmla="*/ 4116689 h 5786598"/>
                <a:gd name="connsiteX59" fmla="*/ 582362 w 4159710"/>
                <a:gd name="connsiteY59" fmla="*/ 4772921 h 5786598"/>
                <a:gd name="connsiteX60" fmla="*/ 618960 w 4159710"/>
                <a:gd name="connsiteY60" fmla="*/ 4772921 h 5786598"/>
                <a:gd name="connsiteX61" fmla="*/ 760478 w 4159710"/>
                <a:gd name="connsiteY61" fmla="*/ 4501687 h 5786598"/>
                <a:gd name="connsiteX62" fmla="*/ 760478 w 4159710"/>
                <a:gd name="connsiteY62" fmla="*/ 4116689 h 5786598"/>
                <a:gd name="connsiteX63" fmla="*/ 1286363 w 4159710"/>
                <a:gd name="connsiteY63" fmla="*/ 3949802 h 5786598"/>
                <a:gd name="connsiteX64" fmla="*/ 1286363 w 4159710"/>
                <a:gd name="connsiteY64" fmla="*/ 4070970 h 5786598"/>
                <a:gd name="connsiteX65" fmla="*/ 1441619 w 4159710"/>
                <a:gd name="connsiteY65" fmla="*/ 4070970 h 5786598"/>
                <a:gd name="connsiteX66" fmla="*/ 1441619 w 4159710"/>
                <a:gd name="connsiteY66" fmla="*/ 3949802 h 5786598"/>
                <a:gd name="connsiteX67" fmla="*/ 582362 w 4159710"/>
                <a:gd name="connsiteY67" fmla="*/ 3949801 h 5786598"/>
                <a:gd name="connsiteX68" fmla="*/ 582362 w 4159710"/>
                <a:gd name="connsiteY68" fmla="*/ 4070970 h 5786598"/>
                <a:gd name="connsiteX69" fmla="*/ 760478 w 4159710"/>
                <a:gd name="connsiteY69" fmla="*/ 4070970 h 5786598"/>
                <a:gd name="connsiteX70" fmla="*/ 760478 w 4159710"/>
                <a:gd name="connsiteY70" fmla="*/ 3949801 h 5786598"/>
                <a:gd name="connsiteX71" fmla="*/ 1286363 w 4159710"/>
                <a:gd name="connsiteY71" fmla="*/ 3781025 h 5786598"/>
                <a:gd name="connsiteX72" fmla="*/ 1286363 w 4159710"/>
                <a:gd name="connsiteY72" fmla="*/ 3904082 h 5786598"/>
                <a:gd name="connsiteX73" fmla="*/ 1441619 w 4159710"/>
                <a:gd name="connsiteY73" fmla="*/ 3904082 h 5786598"/>
                <a:gd name="connsiteX74" fmla="*/ 1441619 w 4159710"/>
                <a:gd name="connsiteY74" fmla="*/ 3781025 h 5786598"/>
                <a:gd name="connsiteX75" fmla="*/ 582362 w 4159710"/>
                <a:gd name="connsiteY75" fmla="*/ 3781025 h 5786598"/>
                <a:gd name="connsiteX76" fmla="*/ 582362 w 4159710"/>
                <a:gd name="connsiteY76" fmla="*/ 3904082 h 5786598"/>
                <a:gd name="connsiteX77" fmla="*/ 760478 w 4159710"/>
                <a:gd name="connsiteY77" fmla="*/ 3904082 h 5786598"/>
                <a:gd name="connsiteX78" fmla="*/ 760478 w 4159710"/>
                <a:gd name="connsiteY78" fmla="*/ 3781025 h 5786598"/>
                <a:gd name="connsiteX79" fmla="*/ 1174823 w 4159710"/>
                <a:gd name="connsiteY79" fmla="*/ 2986866 h 5786598"/>
                <a:gd name="connsiteX80" fmla="*/ 1154863 w 4159710"/>
                <a:gd name="connsiteY80" fmla="*/ 3006826 h 5786598"/>
                <a:gd name="connsiteX81" fmla="*/ 1154863 w 4159710"/>
                <a:gd name="connsiteY81" fmla="*/ 3388285 h 5786598"/>
                <a:gd name="connsiteX82" fmla="*/ 1174823 w 4159710"/>
                <a:gd name="connsiteY82" fmla="*/ 3408245 h 5786598"/>
                <a:gd name="connsiteX83" fmla="*/ 1254662 w 4159710"/>
                <a:gd name="connsiteY83" fmla="*/ 3408245 h 5786598"/>
                <a:gd name="connsiteX84" fmla="*/ 1274622 w 4159710"/>
                <a:gd name="connsiteY84" fmla="*/ 3388285 h 5786598"/>
                <a:gd name="connsiteX85" fmla="*/ 1274622 w 4159710"/>
                <a:gd name="connsiteY85" fmla="*/ 3006826 h 5786598"/>
                <a:gd name="connsiteX86" fmla="*/ 1254662 w 4159710"/>
                <a:gd name="connsiteY86" fmla="*/ 2986866 h 5786598"/>
                <a:gd name="connsiteX87" fmla="*/ 694919 w 4159710"/>
                <a:gd name="connsiteY87" fmla="*/ 2986866 h 5786598"/>
                <a:gd name="connsiteX88" fmla="*/ 678402 w 4159710"/>
                <a:gd name="connsiteY88" fmla="*/ 3003383 h 5786598"/>
                <a:gd name="connsiteX89" fmla="*/ 678402 w 4159710"/>
                <a:gd name="connsiteY89" fmla="*/ 3391728 h 5786598"/>
                <a:gd name="connsiteX90" fmla="*/ 694919 w 4159710"/>
                <a:gd name="connsiteY90" fmla="*/ 3408245 h 5786598"/>
                <a:gd name="connsiteX91" fmla="*/ 760984 w 4159710"/>
                <a:gd name="connsiteY91" fmla="*/ 3408245 h 5786598"/>
                <a:gd name="connsiteX92" fmla="*/ 777501 w 4159710"/>
                <a:gd name="connsiteY92" fmla="*/ 3391728 h 5786598"/>
                <a:gd name="connsiteX93" fmla="*/ 777501 w 4159710"/>
                <a:gd name="connsiteY93" fmla="*/ 3003383 h 5786598"/>
                <a:gd name="connsiteX94" fmla="*/ 760984 w 4159710"/>
                <a:gd name="connsiteY94" fmla="*/ 2986866 h 5786598"/>
                <a:gd name="connsiteX95" fmla="*/ 502584 w 4159710"/>
                <a:gd name="connsiteY95" fmla="*/ 2986866 h 5786598"/>
                <a:gd name="connsiteX96" fmla="*/ 486067 w 4159710"/>
                <a:gd name="connsiteY96" fmla="*/ 3003383 h 5786598"/>
                <a:gd name="connsiteX97" fmla="*/ 486067 w 4159710"/>
                <a:gd name="connsiteY97" fmla="*/ 3391728 h 5786598"/>
                <a:gd name="connsiteX98" fmla="*/ 502584 w 4159710"/>
                <a:gd name="connsiteY98" fmla="*/ 3408245 h 5786598"/>
                <a:gd name="connsiteX99" fmla="*/ 568649 w 4159710"/>
                <a:gd name="connsiteY99" fmla="*/ 3408245 h 5786598"/>
                <a:gd name="connsiteX100" fmla="*/ 585166 w 4159710"/>
                <a:gd name="connsiteY100" fmla="*/ 3391728 h 5786598"/>
                <a:gd name="connsiteX101" fmla="*/ 585166 w 4159710"/>
                <a:gd name="connsiteY101" fmla="*/ 3003383 h 5786598"/>
                <a:gd name="connsiteX102" fmla="*/ 568649 w 4159710"/>
                <a:gd name="connsiteY102" fmla="*/ 2986866 h 5786598"/>
                <a:gd name="connsiteX103" fmla="*/ 310249 w 4159710"/>
                <a:gd name="connsiteY103" fmla="*/ 2986866 h 5786598"/>
                <a:gd name="connsiteX104" fmla="*/ 293732 w 4159710"/>
                <a:gd name="connsiteY104" fmla="*/ 3003383 h 5786598"/>
                <a:gd name="connsiteX105" fmla="*/ 293732 w 4159710"/>
                <a:gd name="connsiteY105" fmla="*/ 3391728 h 5786598"/>
                <a:gd name="connsiteX106" fmla="*/ 310249 w 4159710"/>
                <a:gd name="connsiteY106" fmla="*/ 3408245 h 5786598"/>
                <a:gd name="connsiteX107" fmla="*/ 376314 w 4159710"/>
                <a:gd name="connsiteY107" fmla="*/ 3408245 h 5786598"/>
                <a:gd name="connsiteX108" fmla="*/ 392831 w 4159710"/>
                <a:gd name="connsiteY108" fmla="*/ 3391728 h 5786598"/>
                <a:gd name="connsiteX109" fmla="*/ 392831 w 4159710"/>
                <a:gd name="connsiteY109" fmla="*/ 3003383 h 5786598"/>
                <a:gd name="connsiteX110" fmla="*/ 376314 w 4159710"/>
                <a:gd name="connsiteY110" fmla="*/ 2986866 h 5786598"/>
                <a:gd name="connsiteX111" fmla="*/ 871284 w 4159710"/>
                <a:gd name="connsiteY111" fmla="*/ 2156869 h 5786598"/>
                <a:gd name="connsiteX112" fmla="*/ 249133 w 4159710"/>
                <a:gd name="connsiteY112" fmla="*/ 2819733 h 5786598"/>
                <a:gd name="connsiteX113" fmla="*/ 830389 w 4159710"/>
                <a:gd name="connsiteY113" fmla="*/ 2819733 h 5786598"/>
                <a:gd name="connsiteX114" fmla="*/ 1322149 w 4159710"/>
                <a:gd name="connsiteY114" fmla="*/ 1457297 h 5786598"/>
                <a:gd name="connsiteX115" fmla="*/ 1134233 w 4159710"/>
                <a:gd name="connsiteY115" fmla="*/ 1473712 h 5786598"/>
                <a:gd name="connsiteX116" fmla="*/ 1155963 w 4159710"/>
                <a:gd name="connsiteY116" fmla="*/ 1825935 h 5786598"/>
                <a:gd name="connsiteX117" fmla="*/ 1248284 w 4159710"/>
                <a:gd name="connsiteY117" fmla="*/ 1825935 h 5786598"/>
                <a:gd name="connsiteX118" fmla="*/ 1257606 w 4159710"/>
                <a:gd name="connsiteY118" fmla="*/ 1835257 h 5786598"/>
                <a:gd name="connsiteX119" fmla="*/ 1257606 w 4159710"/>
                <a:gd name="connsiteY119" fmla="*/ 1872543 h 5786598"/>
                <a:gd name="connsiteX120" fmla="*/ 1248284 w 4159710"/>
                <a:gd name="connsiteY120" fmla="*/ 1881866 h 5786598"/>
                <a:gd name="connsiteX121" fmla="*/ 1159414 w 4159710"/>
                <a:gd name="connsiteY121" fmla="*/ 1881866 h 5786598"/>
                <a:gd name="connsiteX122" fmla="*/ 1170086 w 4159710"/>
                <a:gd name="connsiteY122" fmla="*/ 2054855 h 5786598"/>
                <a:gd name="connsiteX123" fmla="*/ 1233364 w 4159710"/>
                <a:gd name="connsiteY123" fmla="*/ 2054855 h 5786598"/>
                <a:gd name="connsiteX124" fmla="*/ 1247840 w 4159710"/>
                <a:gd name="connsiteY124" fmla="*/ 2069332 h 5786598"/>
                <a:gd name="connsiteX125" fmla="*/ 1247840 w 4159710"/>
                <a:gd name="connsiteY125" fmla="*/ 2127235 h 5786598"/>
                <a:gd name="connsiteX126" fmla="*/ 1233364 w 4159710"/>
                <a:gd name="connsiteY126" fmla="*/ 2141711 h 5786598"/>
                <a:gd name="connsiteX127" fmla="*/ 1175445 w 4159710"/>
                <a:gd name="connsiteY127" fmla="*/ 2141711 h 5786598"/>
                <a:gd name="connsiteX128" fmla="*/ 1217275 w 4159710"/>
                <a:gd name="connsiteY128" fmla="*/ 2819733 h 5786598"/>
                <a:gd name="connsiteX129" fmla="*/ 1538655 w 4159710"/>
                <a:gd name="connsiteY129" fmla="*/ 2819733 h 5786598"/>
                <a:gd name="connsiteX130" fmla="*/ 1538655 w 4159710"/>
                <a:gd name="connsiteY130" fmla="*/ 2916015 h 5786598"/>
                <a:gd name="connsiteX131" fmla="*/ 1834975 w 4159710"/>
                <a:gd name="connsiteY131" fmla="*/ 2426775 h 5786598"/>
                <a:gd name="connsiteX132" fmla="*/ 2470117 w 4159710"/>
                <a:gd name="connsiteY132" fmla="*/ 140636 h 5786598"/>
                <a:gd name="connsiteX133" fmla="*/ 2450688 w 4159710"/>
                <a:gd name="connsiteY133" fmla="*/ 169453 h 5786598"/>
                <a:gd name="connsiteX134" fmla="*/ 2380499 w 4159710"/>
                <a:gd name="connsiteY134" fmla="*/ 198526 h 5786598"/>
                <a:gd name="connsiteX135" fmla="*/ 2341862 w 4159710"/>
                <a:gd name="connsiteY135" fmla="*/ 190726 h 5786598"/>
                <a:gd name="connsiteX136" fmla="*/ 2319689 w 4159710"/>
                <a:gd name="connsiteY136" fmla="*/ 175776 h 5786598"/>
                <a:gd name="connsiteX137" fmla="*/ 1188989 w 4159710"/>
                <a:gd name="connsiteY137" fmla="*/ 1308426 h 5786598"/>
                <a:gd name="connsiteX138" fmla="*/ 1342990 w 4159710"/>
                <a:gd name="connsiteY138" fmla="*/ 1294974 h 5786598"/>
                <a:gd name="connsiteX139" fmla="*/ 1353866 w 4159710"/>
                <a:gd name="connsiteY139" fmla="*/ 1419480 h 5786598"/>
                <a:gd name="connsiteX140" fmla="*/ 1862584 w 4159710"/>
                <a:gd name="connsiteY140" fmla="*/ 2381191 h 5786598"/>
                <a:gd name="connsiteX141" fmla="*/ 3029209 w 4159710"/>
                <a:gd name="connsiteY141" fmla="*/ 455030 h 5786598"/>
                <a:gd name="connsiteX142" fmla="*/ 2380499 w 4159710"/>
                <a:gd name="connsiteY142" fmla="*/ 0 h 5786598"/>
                <a:gd name="connsiteX143" fmla="*/ 2479762 w 4159710"/>
                <a:gd name="connsiteY143" fmla="*/ 99263 h 5786598"/>
                <a:gd name="connsiteX144" fmla="*/ 2478311 w 4159710"/>
                <a:gd name="connsiteY144" fmla="*/ 106448 h 5786598"/>
                <a:gd name="connsiteX145" fmla="*/ 3219890 w 4159710"/>
                <a:gd name="connsiteY145" fmla="*/ 215733 h 5786598"/>
                <a:gd name="connsiteX146" fmla="*/ 3217054 w 4159710"/>
                <a:gd name="connsiteY146" fmla="*/ 220776 h 5786598"/>
                <a:gd name="connsiteX147" fmla="*/ 4067223 w 4159710"/>
                <a:gd name="connsiteY147" fmla="*/ 1004298 h 5786598"/>
                <a:gd name="connsiteX148" fmla="*/ 4069653 w 4159710"/>
                <a:gd name="connsiteY148" fmla="*/ 1000693 h 5786598"/>
                <a:gd name="connsiteX149" fmla="*/ 4106956 w 4159710"/>
                <a:gd name="connsiteY149" fmla="*/ 985242 h 5786598"/>
                <a:gd name="connsiteX150" fmla="*/ 4159710 w 4159710"/>
                <a:gd name="connsiteY150" fmla="*/ 1037996 h 5786598"/>
                <a:gd name="connsiteX151" fmla="*/ 4106956 w 4159710"/>
                <a:gd name="connsiteY151" fmla="*/ 1090750 h 5786598"/>
                <a:gd name="connsiteX152" fmla="*/ 4054202 w 4159710"/>
                <a:gd name="connsiteY152" fmla="*/ 1037996 h 5786598"/>
                <a:gd name="connsiteX153" fmla="*/ 4058348 w 4159710"/>
                <a:gd name="connsiteY153" fmla="*/ 1017462 h 5786598"/>
                <a:gd name="connsiteX154" fmla="*/ 4060261 w 4159710"/>
                <a:gd name="connsiteY154" fmla="*/ 1014623 h 5786598"/>
                <a:gd name="connsiteX155" fmla="*/ 3137412 w 4159710"/>
                <a:gd name="connsiteY155" fmla="*/ 519074 h 5786598"/>
                <a:gd name="connsiteX156" fmla="*/ 1538655 w 4159710"/>
                <a:gd name="connsiteY156" fmla="*/ 3357254 h 5786598"/>
                <a:gd name="connsiteX157" fmla="*/ 1538655 w 4159710"/>
                <a:gd name="connsiteY157" fmla="*/ 3364856 h 5786598"/>
                <a:gd name="connsiteX158" fmla="*/ 1696915 w 4159710"/>
                <a:gd name="connsiteY158" fmla="*/ 3364856 h 5786598"/>
                <a:gd name="connsiteX159" fmla="*/ 1696915 w 4159710"/>
                <a:gd name="connsiteY159" fmla="*/ 3781025 h 5786598"/>
                <a:gd name="connsiteX160" fmla="*/ 1487338 w 4159710"/>
                <a:gd name="connsiteY160" fmla="*/ 3781025 h 5786598"/>
                <a:gd name="connsiteX161" fmla="*/ 1487338 w 4159710"/>
                <a:gd name="connsiteY161" fmla="*/ 3904082 h 5786598"/>
                <a:gd name="connsiteX162" fmla="*/ 1563403 w 4159710"/>
                <a:gd name="connsiteY162" fmla="*/ 3904082 h 5786598"/>
                <a:gd name="connsiteX163" fmla="*/ 1586263 w 4159710"/>
                <a:gd name="connsiteY163" fmla="*/ 3926942 h 5786598"/>
                <a:gd name="connsiteX164" fmla="*/ 1586262 w 4159710"/>
                <a:gd name="connsiteY164" fmla="*/ 3926942 h 5786598"/>
                <a:gd name="connsiteX165" fmla="*/ 1563402 w 4159710"/>
                <a:gd name="connsiteY165" fmla="*/ 3949802 h 5786598"/>
                <a:gd name="connsiteX166" fmla="*/ 1487338 w 4159710"/>
                <a:gd name="connsiteY166" fmla="*/ 3949802 h 5786598"/>
                <a:gd name="connsiteX167" fmla="*/ 1487338 w 4159710"/>
                <a:gd name="connsiteY167" fmla="*/ 4070970 h 5786598"/>
                <a:gd name="connsiteX168" fmla="*/ 1563403 w 4159710"/>
                <a:gd name="connsiteY168" fmla="*/ 4070970 h 5786598"/>
                <a:gd name="connsiteX169" fmla="*/ 1586263 w 4159710"/>
                <a:gd name="connsiteY169" fmla="*/ 4093830 h 5786598"/>
                <a:gd name="connsiteX170" fmla="*/ 1586262 w 4159710"/>
                <a:gd name="connsiteY170" fmla="*/ 4093830 h 5786598"/>
                <a:gd name="connsiteX171" fmla="*/ 1563402 w 4159710"/>
                <a:gd name="connsiteY171" fmla="*/ 4116690 h 5786598"/>
                <a:gd name="connsiteX172" fmla="*/ 1487338 w 4159710"/>
                <a:gd name="connsiteY172" fmla="*/ 4116690 h 5786598"/>
                <a:gd name="connsiteX173" fmla="*/ 1487338 w 4159710"/>
                <a:gd name="connsiteY173" fmla="*/ 4772921 h 5786598"/>
                <a:gd name="connsiteX174" fmla="*/ 1529674 w 4159710"/>
                <a:gd name="connsiteY174" fmla="*/ 4772921 h 5786598"/>
                <a:gd name="connsiteX175" fmla="*/ 1586262 w 4159710"/>
                <a:gd name="connsiteY175" fmla="*/ 4829509 h 5786598"/>
                <a:gd name="connsiteX176" fmla="*/ 1586262 w 4159710"/>
                <a:gd name="connsiteY176" fmla="*/ 4848693 h 5786598"/>
                <a:gd name="connsiteX177" fmla="*/ 1529674 w 4159710"/>
                <a:gd name="connsiteY177" fmla="*/ 4905281 h 5786598"/>
                <a:gd name="connsiteX178" fmla="*/ 1518652 w 4159710"/>
                <a:gd name="connsiteY178" fmla="*/ 4905281 h 5786598"/>
                <a:gd name="connsiteX179" fmla="*/ 1488812 w 4159710"/>
                <a:gd name="connsiteY179" fmla="*/ 4962472 h 5786598"/>
                <a:gd name="connsiteX180" fmla="*/ 1773161 w 4159710"/>
                <a:gd name="connsiteY180" fmla="*/ 5507455 h 5786598"/>
                <a:gd name="connsiteX181" fmla="*/ 1945385 w 4159710"/>
                <a:gd name="connsiteY181" fmla="*/ 5507455 h 5786598"/>
                <a:gd name="connsiteX182" fmla="*/ 2015377 w 4159710"/>
                <a:gd name="connsiteY182" fmla="*/ 5577447 h 5786598"/>
                <a:gd name="connsiteX183" fmla="*/ 2015377 w 4159710"/>
                <a:gd name="connsiteY183" fmla="*/ 5716606 h 5786598"/>
                <a:gd name="connsiteX184" fmla="*/ 1945385 w 4159710"/>
                <a:gd name="connsiteY184" fmla="*/ 5786598 h 5786598"/>
                <a:gd name="connsiteX185" fmla="*/ 166286 w 4159710"/>
                <a:gd name="connsiteY185" fmla="*/ 5786598 h 5786598"/>
                <a:gd name="connsiteX186" fmla="*/ 96294 w 4159710"/>
                <a:gd name="connsiteY186" fmla="*/ 5716606 h 5786598"/>
                <a:gd name="connsiteX187" fmla="*/ 96294 w 4159710"/>
                <a:gd name="connsiteY187" fmla="*/ 5577447 h 5786598"/>
                <a:gd name="connsiteX188" fmla="*/ 166286 w 4159710"/>
                <a:gd name="connsiteY188" fmla="*/ 5507455 h 5786598"/>
                <a:gd name="connsiteX189" fmla="*/ 235712 w 4159710"/>
                <a:gd name="connsiteY189" fmla="*/ 5507455 h 5786598"/>
                <a:gd name="connsiteX190" fmla="*/ 537898 w 4159710"/>
                <a:gd name="connsiteY190" fmla="*/ 4928284 h 5786598"/>
                <a:gd name="connsiteX191" fmla="*/ 525896 w 4159710"/>
                <a:gd name="connsiteY191" fmla="*/ 4905281 h 5786598"/>
                <a:gd name="connsiteX192" fmla="*/ 517166 w 4159710"/>
                <a:gd name="connsiteY192" fmla="*/ 4905281 h 5786598"/>
                <a:gd name="connsiteX193" fmla="*/ 460578 w 4159710"/>
                <a:gd name="connsiteY193" fmla="*/ 4848693 h 5786598"/>
                <a:gd name="connsiteX194" fmla="*/ 460578 w 4159710"/>
                <a:gd name="connsiteY194" fmla="*/ 4829509 h 5786598"/>
                <a:gd name="connsiteX195" fmla="*/ 517166 w 4159710"/>
                <a:gd name="connsiteY195" fmla="*/ 4772921 h 5786598"/>
                <a:gd name="connsiteX196" fmla="*/ 536643 w 4159710"/>
                <a:gd name="connsiteY196" fmla="*/ 4772921 h 5786598"/>
                <a:gd name="connsiteX197" fmla="*/ 536643 w 4159710"/>
                <a:gd name="connsiteY197" fmla="*/ 4116689 h 5786598"/>
                <a:gd name="connsiteX198" fmla="*/ 483438 w 4159710"/>
                <a:gd name="connsiteY198" fmla="*/ 4116689 h 5786598"/>
                <a:gd name="connsiteX199" fmla="*/ 467274 w 4159710"/>
                <a:gd name="connsiteY199" fmla="*/ 4109993 h 5786598"/>
                <a:gd name="connsiteX200" fmla="*/ 460578 w 4159710"/>
                <a:gd name="connsiteY200" fmla="*/ 4093829 h 5786598"/>
                <a:gd name="connsiteX201" fmla="*/ 467274 w 4159710"/>
                <a:gd name="connsiteY201" fmla="*/ 4077665 h 5786598"/>
                <a:gd name="connsiteX202" fmla="*/ 483438 w 4159710"/>
                <a:gd name="connsiteY202" fmla="*/ 4070970 h 5786598"/>
                <a:gd name="connsiteX203" fmla="*/ 536643 w 4159710"/>
                <a:gd name="connsiteY203" fmla="*/ 4070970 h 5786598"/>
                <a:gd name="connsiteX204" fmla="*/ 536643 w 4159710"/>
                <a:gd name="connsiteY204" fmla="*/ 3949801 h 5786598"/>
                <a:gd name="connsiteX205" fmla="*/ 483438 w 4159710"/>
                <a:gd name="connsiteY205" fmla="*/ 3949801 h 5786598"/>
                <a:gd name="connsiteX206" fmla="*/ 467274 w 4159710"/>
                <a:gd name="connsiteY206" fmla="*/ 3943105 h 5786598"/>
                <a:gd name="connsiteX207" fmla="*/ 460578 w 4159710"/>
                <a:gd name="connsiteY207" fmla="*/ 3926941 h 5786598"/>
                <a:gd name="connsiteX208" fmla="*/ 467274 w 4159710"/>
                <a:gd name="connsiteY208" fmla="*/ 3910777 h 5786598"/>
                <a:gd name="connsiteX209" fmla="*/ 483438 w 4159710"/>
                <a:gd name="connsiteY209" fmla="*/ 3904082 h 5786598"/>
                <a:gd name="connsiteX210" fmla="*/ 536643 w 4159710"/>
                <a:gd name="connsiteY210" fmla="*/ 3904082 h 5786598"/>
                <a:gd name="connsiteX211" fmla="*/ 536643 w 4159710"/>
                <a:gd name="connsiteY211" fmla="*/ 3781025 h 5786598"/>
                <a:gd name="connsiteX212" fmla="*/ 0 w 4159710"/>
                <a:gd name="connsiteY212" fmla="*/ 3781025 h 5786598"/>
                <a:gd name="connsiteX213" fmla="*/ 0 w 4159710"/>
                <a:gd name="connsiteY213" fmla="*/ 3364856 h 5786598"/>
                <a:gd name="connsiteX214" fmla="*/ 1 w 4159710"/>
                <a:gd name="connsiteY214" fmla="*/ 3364856 h 5786598"/>
                <a:gd name="connsiteX215" fmla="*/ 1 w 4159710"/>
                <a:gd name="connsiteY215" fmla="*/ 2819733 h 5786598"/>
                <a:gd name="connsiteX216" fmla="*/ 186431 w 4159710"/>
                <a:gd name="connsiteY216" fmla="*/ 2819733 h 5786598"/>
                <a:gd name="connsiteX217" fmla="*/ 823097 w 4159710"/>
                <a:gd name="connsiteY217" fmla="*/ 2141404 h 5786598"/>
                <a:gd name="connsiteX218" fmla="*/ 813602 w 4159710"/>
                <a:gd name="connsiteY218" fmla="*/ 2137471 h 5786598"/>
                <a:gd name="connsiteX219" fmla="*/ 809362 w 4159710"/>
                <a:gd name="connsiteY219" fmla="*/ 2127235 h 5786598"/>
                <a:gd name="connsiteX220" fmla="*/ 809362 w 4159710"/>
                <a:gd name="connsiteY220" fmla="*/ 2069332 h 5786598"/>
                <a:gd name="connsiteX221" fmla="*/ 823838 w 4159710"/>
                <a:gd name="connsiteY221" fmla="*/ 2054855 h 5786598"/>
                <a:gd name="connsiteX222" fmla="*/ 877577 w 4159710"/>
                <a:gd name="connsiteY222" fmla="*/ 2054855 h 5786598"/>
                <a:gd name="connsiteX223" fmla="*/ 888250 w 4159710"/>
                <a:gd name="connsiteY223" fmla="*/ 1881866 h 5786598"/>
                <a:gd name="connsiteX224" fmla="*/ 828450 w 4159710"/>
                <a:gd name="connsiteY224" fmla="*/ 1881866 h 5786598"/>
                <a:gd name="connsiteX225" fmla="*/ 819128 w 4159710"/>
                <a:gd name="connsiteY225" fmla="*/ 1872543 h 5786598"/>
                <a:gd name="connsiteX226" fmla="*/ 819128 w 4159710"/>
                <a:gd name="connsiteY226" fmla="*/ 1835257 h 5786598"/>
                <a:gd name="connsiteX227" fmla="*/ 828450 w 4159710"/>
                <a:gd name="connsiteY227" fmla="*/ 1825935 h 5786598"/>
                <a:gd name="connsiteX228" fmla="*/ 891700 w 4159710"/>
                <a:gd name="connsiteY228" fmla="*/ 1825935 h 5786598"/>
                <a:gd name="connsiteX229" fmla="*/ 912234 w 4159710"/>
                <a:gd name="connsiteY229" fmla="*/ 1493103 h 5786598"/>
                <a:gd name="connsiteX230" fmla="*/ 860727 w 4159710"/>
                <a:gd name="connsiteY230" fmla="*/ 1497602 h 5786598"/>
                <a:gd name="connsiteX231" fmla="*/ 861169 w 4159710"/>
                <a:gd name="connsiteY231" fmla="*/ 1501090 h 5786598"/>
                <a:gd name="connsiteX232" fmla="*/ 562355 w 4159710"/>
                <a:gd name="connsiteY232" fmla="*/ 1538964 h 5786598"/>
                <a:gd name="connsiteX233" fmla="*/ 573819 w 4159710"/>
                <a:gd name="connsiteY233" fmla="*/ 1582489 h 5786598"/>
                <a:gd name="connsiteX234" fmla="*/ 537257 w 4159710"/>
                <a:gd name="connsiteY234" fmla="*/ 1645198 h 5786598"/>
                <a:gd name="connsiteX235" fmla="*/ 530211 w 4159710"/>
                <a:gd name="connsiteY235" fmla="*/ 1647053 h 5786598"/>
                <a:gd name="connsiteX236" fmla="*/ 476492 w 4159710"/>
                <a:gd name="connsiteY236" fmla="*/ 1628784 h 5786598"/>
                <a:gd name="connsiteX237" fmla="*/ 469491 w 4159710"/>
                <a:gd name="connsiteY237" fmla="*/ 1614538 h 5786598"/>
                <a:gd name="connsiteX238" fmla="*/ 470721 w 4159710"/>
                <a:gd name="connsiteY238" fmla="*/ 1635605 h 5786598"/>
                <a:gd name="connsiteX239" fmla="*/ 430195 w 4159710"/>
                <a:gd name="connsiteY239" fmla="*/ 1681081 h 5786598"/>
                <a:gd name="connsiteX240" fmla="*/ 422631 w 4159710"/>
                <a:gd name="connsiteY240" fmla="*/ 1683073 h 5786598"/>
                <a:gd name="connsiteX241" fmla="*/ 355310 w 4159710"/>
                <a:gd name="connsiteY241" fmla="*/ 1643823 h 5786598"/>
                <a:gd name="connsiteX242" fmla="*/ 315776 w 4159710"/>
                <a:gd name="connsiteY242" fmla="*/ 1493723 h 5786598"/>
                <a:gd name="connsiteX243" fmla="*/ 355027 w 4159710"/>
                <a:gd name="connsiteY243" fmla="*/ 1426402 h 5786598"/>
                <a:gd name="connsiteX244" fmla="*/ 362591 w 4159710"/>
                <a:gd name="connsiteY244" fmla="*/ 1424410 h 5786598"/>
                <a:gd name="connsiteX245" fmla="*/ 420261 w 4159710"/>
                <a:gd name="connsiteY245" fmla="*/ 1444022 h 5786598"/>
                <a:gd name="connsiteX246" fmla="*/ 427578 w 4159710"/>
                <a:gd name="connsiteY246" fmla="*/ 1458912 h 5786598"/>
                <a:gd name="connsiteX247" fmla="*/ 426045 w 4159710"/>
                <a:gd name="connsiteY247" fmla="*/ 1453091 h 5786598"/>
                <a:gd name="connsiteX248" fmla="*/ 462607 w 4159710"/>
                <a:gd name="connsiteY248" fmla="*/ 1390382 h 5786598"/>
                <a:gd name="connsiteX249" fmla="*/ 469653 w 4159710"/>
                <a:gd name="connsiteY249" fmla="*/ 1388526 h 5786598"/>
                <a:gd name="connsiteX250" fmla="*/ 532361 w 4159710"/>
                <a:gd name="connsiteY250" fmla="*/ 1425088 h 5786598"/>
                <a:gd name="connsiteX251" fmla="*/ 549415 w 4159710"/>
                <a:gd name="connsiteY251" fmla="*/ 1489834 h 5786598"/>
                <a:gd name="connsiteX252" fmla="*/ 840002 w 4159710"/>
                <a:gd name="connsiteY252" fmla="*/ 1334084 h 5786598"/>
                <a:gd name="connsiteX253" fmla="*/ 840607 w 4159710"/>
                <a:gd name="connsiteY253" fmla="*/ 1338857 h 5786598"/>
                <a:gd name="connsiteX254" fmla="*/ 1112835 w 4159710"/>
                <a:gd name="connsiteY254" fmla="*/ 1315078 h 5786598"/>
                <a:gd name="connsiteX255" fmla="*/ 2288860 w 4159710"/>
                <a:gd name="connsiteY255" fmla="*/ 137025 h 5786598"/>
                <a:gd name="connsiteX256" fmla="*/ 2281236 w 4159710"/>
                <a:gd name="connsiteY256" fmla="*/ 99263 h 5786598"/>
                <a:gd name="connsiteX257" fmla="*/ 2380499 w 4159710"/>
                <a:gd name="connsiteY257" fmla="*/ 0 h 578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4159710" h="5786598">
                  <a:moveTo>
                    <a:pt x="1022274" y="5419078"/>
                  </a:moveTo>
                  <a:lnTo>
                    <a:pt x="976163" y="5507455"/>
                  </a:lnTo>
                  <a:lnTo>
                    <a:pt x="1068385" y="5507455"/>
                  </a:lnTo>
                  <a:close/>
                  <a:moveTo>
                    <a:pt x="1318025" y="5289802"/>
                  </a:moveTo>
                  <a:lnTo>
                    <a:pt x="1204463" y="5507455"/>
                  </a:lnTo>
                  <a:lnTo>
                    <a:pt x="1431587" y="5507455"/>
                  </a:lnTo>
                  <a:close/>
                  <a:moveTo>
                    <a:pt x="708685" y="5255614"/>
                  </a:moveTo>
                  <a:lnTo>
                    <a:pt x="577286" y="5507455"/>
                  </a:lnTo>
                  <a:lnTo>
                    <a:pt x="840085" y="5507455"/>
                  </a:lnTo>
                  <a:close/>
                  <a:moveTo>
                    <a:pt x="1203875" y="5071022"/>
                  </a:moveTo>
                  <a:lnTo>
                    <a:pt x="1053938" y="5358390"/>
                  </a:lnTo>
                  <a:lnTo>
                    <a:pt x="1131714" y="5507455"/>
                  </a:lnTo>
                  <a:lnTo>
                    <a:pt x="1141134" y="5507455"/>
                  </a:lnTo>
                  <a:lnTo>
                    <a:pt x="1286361" y="5229113"/>
                  </a:lnTo>
                  <a:close/>
                  <a:moveTo>
                    <a:pt x="822835" y="5036834"/>
                  </a:moveTo>
                  <a:lnTo>
                    <a:pt x="740350" y="5194926"/>
                  </a:lnTo>
                  <a:lnTo>
                    <a:pt x="903414" y="5507455"/>
                  </a:lnTo>
                  <a:lnTo>
                    <a:pt x="912834" y="5507455"/>
                  </a:lnTo>
                  <a:lnTo>
                    <a:pt x="990609" y="5358390"/>
                  </a:lnTo>
                  <a:close/>
                  <a:moveTo>
                    <a:pt x="1451724" y="5033553"/>
                  </a:moveTo>
                  <a:lnTo>
                    <a:pt x="1355112" y="5218720"/>
                  </a:lnTo>
                  <a:lnTo>
                    <a:pt x="1505762" y="5507455"/>
                  </a:lnTo>
                  <a:lnTo>
                    <a:pt x="1698986" y="5507455"/>
                  </a:lnTo>
                  <a:close/>
                  <a:moveTo>
                    <a:pt x="574986" y="4999366"/>
                  </a:moveTo>
                  <a:lnTo>
                    <a:pt x="309887" y="5507455"/>
                  </a:lnTo>
                  <a:lnTo>
                    <a:pt x="503111" y="5507455"/>
                  </a:lnTo>
                  <a:lnTo>
                    <a:pt x="671598" y="5184533"/>
                  </a:lnTo>
                  <a:close/>
                  <a:moveTo>
                    <a:pt x="1290352" y="4905281"/>
                  </a:moveTo>
                  <a:lnTo>
                    <a:pt x="1240962" y="4999940"/>
                  </a:lnTo>
                  <a:lnTo>
                    <a:pt x="1323448" y="5158032"/>
                  </a:lnTo>
                  <a:lnTo>
                    <a:pt x="1420060" y="4972866"/>
                  </a:lnTo>
                  <a:lnTo>
                    <a:pt x="1384797" y="4905281"/>
                  </a:lnTo>
                  <a:close/>
                  <a:moveTo>
                    <a:pt x="1191573" y="4905281"/>
                  </a:moveTo>
                  <a:lnTo>
                    <a:pt x="1209298" y="4939252"/>
                  </a:lnTo>
                  <a:lnTo>
                    <a:pt x="1227023" y="4905281"/>
                  </a:lnTo>
                  <a:close/>
                  <a:moveTo>
                    <a:pt x="891474" y="4905281"/>
                  </a:moveTo>
                  <a:lnTo>
                    <a:pt x="854499" y="4976146"/>
                  </a:lnTo>
                  <a:lnTo>
                    <a:pt x="1022274" y="5297702"/>
                  </a:lnTo>
                  <a:lnTo>
                    <a:pt x="1172210" y="5010334"/>
                  </a:lnTo>
                  <a:lnTo>
                    <a:pt x="1117398" y="4905281"/>
                  </a:lnTo>
                  <a:close/>
                  <a:moveTo>
                    <a:pt x="624075" y="4905281"/>
                  </a:moveTo>
                  <a:lnTo>
                    <a:pt x="606650" y="4938678"/>
                  </a:lnTo>
                  <a:lnTo>
                    <a:pt x="703262" y="5123845"/>
                  </a:lnTo>
                  <a:lnTo>
                    <a:pt x="785748" y="4965752"/>
                  </a:lnTo>
                  <a:lnTo>
                    <a:pt x="754196" y="4905281"/>
                  </a:lnTo>
                  <a:close/>
                  <a:moveTo>
                    <a:pt x="1286363" y="4716622"/>
                  </a:moveTo>
                  <a:lnTo>
                    <a:pt x="1286363" y="4742928"/>
                  </a:lnTo>
                  <a:lnTo>
                    <a:pt x="1280308" y="4772921"/>
                  </a:lnTo>
                  <a:lnTo>
                    <a:pt x="1315738" y="4772921"/>
                  </a:lnTo>
                  <a:close/>
                  <a:moveTo>
                    <a:pt x="760478" y="4643851"/>
                  </a:moveTo>
                  <a:lnTo>
                    <a:pt x="693135" y="4772921"/>
                  </a:lnTo>
                  <a:lnTo>
                    <a:pt x="766533" y="4772921"/>
                  </a:lnTo>
                  <a:lnTo>
                    <a:pt x="760478" y="4742928"/>
                  </a:lnTo>
                  <a:close/>
                  <a:moveTo>
                    <a:pt x="1286363" y="4116690"/>
                  </a:moveTo>
                  <a:lnTo>
                    <a:pt x="1286363" y="4574458"/>
                  </a:lnTo>
                  <a:lnTo>
                    <a:pt x="1389913" y="4772921"/>
                  </a:lnTo>
                  <a:lnTo>
                    <a:pt x="1441619" y="4772921"/>
                  </a:lnTo>
                  <a:lnTo>
                    <a:pt x="1441619" y="4116690"/>
                  </a:lnTo>
                  <a:close/>
                  <a:moveTo>
                    <a:pt x="582362" y="4116689"/>
                  </a:moveTo>
                  <a:lnTo>
                    <a:pt x="582362" y="4772921"/>
                  </a:lnTo>
                  <a:lnTo>
                    <a:pt x="618960" y="4772921"/>
                  </a:lnTo>
                  <a:lnTo>
                    <a:pt x="760478" y="4501687"/>
                  </a:lnTo>
                  <a:lnTo>
                    <a:pt x="760478" y="4116689"/>
                  </a:lnTo>
                  <a:close/>
                  <a:moveTo>
                    <a:pt x="1286363" y="3949802"/>
                  </a:moveTo>
                  <a:lnTo>
                    <a:pt x="1286363" y="4070970"/>
                  </a:lnTo>
                  <a:lnTo>
                    <a:pt x="1441619" y="4070970"/>
                  </a:lnTo>
                  <a:lnTo>
                    <a:pt x="1441619" y="3949802"/>
                  </a:lnTo>
                  <a:close/>
                  <a:moveTo>
                    <a:pt x="582362" y="3949801"/>
                  </a:moveTo>
                  <a:lnTo>
                    <a:pt x="582362" y="4070970"/>
                  </a:lnTo>
                  <a:lnTo>
                    <a:pt x="760478" y="4070970"/>
                  </a:lnTo>
                  <a:lnTo>
                    <a:pt x="760478" y="3949801"/>
                  </a:lnTo>
                  <a:close/>
                  <a:moveTo>
                    <a:pt x="1286363" y="3781025"/>
                  </a:moveTo>
                  <a:lnTo>
                    <a:pt x="1286363" y="3904082"/>
                  </a:lnTo>
                  <a:lnTo>
                    <a:pt x="1441619" y="3904082"/>
                  </a:lnTo>
                  <a:lnTo>
                    <a:pt x="1441619" y="3781025"/>
                  </a:lnTo>
                  <a:close/>
                  <a:moveTo>
                    <a:pt x="582362" y="3781025"/>
                  </a:moveTo>
                  <a:lnTo>
                    <a:pt x="582362" y="3904082"/>
                  </a:lnTo>
                  <a:lnTo>
                    <a:pt x="760478" y="3904082"/>
                  </a:lnTo>
                  <a:lnTo>
                    <a:pt x="760478" y="3781025"/>
                  </a:lnTo>
                  <a:close/>
                  <a:moveTo>
                    <a:pt x="1174823" y="2986866"/>
                  </a:moveTo>
                  <a:cubicBezTo>
                    <a:pt x="1163799" y="2986866"/>
                    <a:pt x="1154863" y="2995802"/>
                    <a:pt x="1154863" y="3006826"/>
                  </a:cubicBezTo>
                  <a:lnTo>
                    <a:pt x="1154863" y="3388285"/>
                  </a:lnTo>
                  <a:cubicBezTo>
                    <a:pt x="1154863" y="3399309"/>
                    <a:pt x="1163799" y="3408245"/>
                    <a:pt x="1174823" y="3408245"/>
                  </a:cubicBezTo>
                  <a:lnTo>
                    <a:pt x="1254662" y="3408245"/>
                  </a:lnTo>
                  <a:cubicBezTo>
                    <a:pt x="1265686" y="3408245"/>
                    <a:pt x="1274622" y="3399309"/>
                    <a:pt x="1274622" y="3388285"/>
                  </a:cubicBezTo>
                  <a:lnTo>
                    <a:pt x="1274622" y="3006826"/>
                  </a:lnTo>
                  <a:cubicBezTo>
                    <a:pt x="1274622" y="2995802"/>
                    <a:pt x="1265686" y="2986866"/>
                    <a:pt x="1254662" y="2986866"/>
                  </a:cubicBezTo>
                  <a:close/>
                  <a:moveTo>
                    <a:pt x="694919" y="2986866"/>
                  </a:moveTo>
                  <a:cubicBezTo>
                    <a:pt x="685797" y="2986866"/>
                    <a:pt x="678402" y="2994261"/>
                    <a:pt x="678402" y="3003383"/>
                  </a:cubicBezTo>
                  <a:lnTo>
                    <a:pt x="678402" y="3391728"/>
                  </a:lnTo>
                  <a:cubicBezTo>
                    <a:pt x="678402" y="3400850"/>
                    <a:pt x="685797" y="3408245"/>
                    <a:pt x="694919" y="3408245"/>
                  </a:cubicBezTo>
                  <a:lnTo>
                    <a:pt x="760984" y="3408245"/>
                  </a:lnTo>
                  <a:cubicBezTo>
                    <a:pt x="770106" y="3408245"/>
                    <a:pt x="777501" y="3400850"/>
                    <a:pt x="777501" y="3391728"/>
                  </a:cubicBezTo>
                  <a:lnTo>
                    <a:pt x="777501" y="3003383"/>
                  </a:lnTo>
                  <a:cubicBezTo>
                    <a:pt x="777501" y="2994261"/>
                    <a:pt x="770106" y="2986866"/>
                    <a:pt x="760984" y="2986866"/>
                  </a:cubicBezTo>
                  <a:close/>
                  <a:moveTo>
                    <a:pt x="502584" y="2986866"/>
                  </a:moveTo>
                  <a:cubicBezTo>
                    <a:pt x="493462" y="2986866"/>
                    <a:pt x="486067" y="2994261"/>
                    <a:pt x="486067" y="3003383"/>
                  </a:cubicBezTo>
                  <a:lnTo>
                    <a:pt x="486067" y="3391728"/>
                  </a:lnTo>
                  <a:cubicBezTo>
                    <a:pt x="486067" y="3400850"/>
                    <a:pt x="493462" y="3408245"/>
                    <a:pt x="502584" y="3408245"/>
                  </a:cubicBezTo>
                  <a:lnTo>
                    <a:pt x="568649" y="3408245"/>
                  </a:lnTo>
                  <a:cubicBezTo>
                    <a:pt x="577771" y="3408245"/>
                    <a:pt x="585166" y="3400850"/>
                    <a:pt x="585166" y="3391728"/>
                  </a:cubicBezTo>
                  <a:lnTo>
                    <a:pt x="585166" y="3003383"/>
                  </a:lnTo>
                  <a:cubicBezTo>
                    <a:pt x="585166" y="2994261"/>
                    <a:pt x="577771" y="2986866"/>
                    <a:pt x="568649" y="2986866"/>
                  </a:cubicBezTo>
                  <a:close/>
                  <a:moveTo>
                    <a:pt x="310249" y="2986866"/>
                  </a:moveTo>
                  <a:cubicBezTo>
                    <a:pt x="301127" y="2986866"/>
                    <a:pt x="293732" y="2994261"/>
                    <a:pt x="293732" y="3003383"/>
                  </a:cubicBezTo>
                  <a:lnTo>
                    <a:pt x="293732" y="3391728"/>
                  </a:lnTo>
                  <a:cubicBezTo>
                    <a:pt x="293732" y="3400850"/>
                    <a:pt x="301127" y="3408245"/>
                    <a:pt x="310249" y="3408245"/>
                  </a:cubicBezTo>
                  <a:lnTo>
                    <a:pt x="376314" y="3408245"/>
                  </a:lnTo>
                  <a:cubicBezTo>
                    <a:pt x="385436" y="3408245"/>
                    <a:pt x="392831" y="3400850"/>
                    <a:pt x="392831" y="3391728"/>
                  </a:cubicBezTo>
                  <a:lnTo>
                    <a:pt x="392831" y="3003383"/>
                  </a:lnTo>
                  <a:cubicBezTo>
                    <a:pt x="392831" y="2994261"/>
                    <a:pt x="385436" y="2986866"/>
                    <a:pt x="376314" y="2986866"/>
                  </a:cubicBezTo>
                  <a:close/>
                  <a:moveTo>
                    <a:pt x="871284" y="2156869"/>
                  </a:moveTo>
                  <a:lnTo>
                    <a:pt x="249133" y="2819733"/>
                  </a:lnTo>
                  <a:lnTo>
                    <a:pt x="830389" y="2819733"/>
                  </a:lnTo>
                  <a:close/>
                  <a:moveTo>
                    <a:pt x="1322149" y="1457297"/>
                  </a:moveTo>
                  <a:lnTo>
                    <a:pt x="1134233" y="1473712"/>
                  </a:lnTo>
                  <a:lnTo>
                    <a:pt x="1155963" y="1825935"/>
                  </a:lnTo>
                  <a:lnTo>
                    <a:pt x="1248284" y="1825935"/>
                  </a:lnTo>
                  <a:cubicBezTo>
                    <a:pt x="1253432" y="1825935"/>
                    <a:pt x="1257606" y="1830109"/>
                    <a:pt x="1257606" y="1835257"/>
                  </a:cubicBezTo>
                  <a:lnTo>
                    <a:pt x="1257606" y="1872543"/>
                  </a:lnTo>
                  <a:cubicBezTo>
                    <a:pt x="1257606" y="1877691"/>
                    <a:pt x="1253432" y="1881866"/>
                    <a:pt x="1248284" y="1881866"/>
                  </a:cubicBezTo>
                  <a:lnTo>
                    <a:pt x="1159414" y="1881866"/>
                  </a:lnTo>
                  <a:lnTo>
                    <a:pt x="1170086" y="2054855"/>
                  </a:lnTo>
                  <a:lnTo>
                    <a:pt x="1233364" y="2054855"/>
                  </a:lnTo>
                  <a:cubicBezTo>
                    <a:pt x="1241359" y="2054855"/>
                    <a:pt x="1247840" y="2061336"/>
                    <a:pt x="1247840" y="2069332"/>
                  </a:cubicBezTo>
                  <a:lnTo>
                    <a:pt x="1247840" y="2127235"/>
                  </a:lnTo>
                  <a:cubicBezTo>
                    <a:pt x="1247840" y="2135230"/>
                    <a:pt x="1241359" y="2141711"/>
                    <a:pt x="1233364" y="2141711"/>
                  </a:cubicBezTo>
                  <a:lnTo>
                    <a:pt x="1175445" y="2141711"/>
                  </a:lnTo>
                  <a:lnTo>
                    <a:pt x="1217275" y="2819733"/>
                  </a:lnTo>
                  <a:lnTo>
                    <a:pt x="1538655" y="2819733"/>
                  </a:lnTo>
                  <a:lnTo>
                    <a:pt x="1538655" y="2916015"/>
                  </a:lnTo>
                  <a:lnTo>
                    <a:pt x="1834975" y="2426775"/>
                  </a:lnTo>
                  <a:close/>
                  <a:moveTo>
                    <a:pt x="2470117" y="140636"/>
                  </a:moveTo>
                  <a:lnTo>
                    <a:pt x="2450688" y="169453"/>
                  </a:lnTo>
                  <a:cubicBezTo>
                    <a:pt x="2432725" y="187416"/>
                    <a:pt x="2407910" y="198526"/>
                    <a:pt x="2380499" y="198526"/>
                  </a:cubicBezTo>
                  <a:cubicBezTo>
                    <a:pt x="2366794" y="198526"/>
                    <a:pt x="2353737" y="195749"/>
                    <a:pt x="2341862" y="190726"/>
                  </a:cubicBezTo>
                  <a:lnTo>
                    <a:pt x="2319689" y="175776"/>
                  </a:lnTo>
                  <a:lnTo>
                    <a:pt x="1188989" y="1308426"/>
                  </a:lnTo>
                  <a:lnTo>
                    <a:pt x="1342990" y="1294974"/>
                  </a:lnTo>
                  <a:lnTo>
                    <a:pt x="1353866" y="1419480"/>
                  </a:lnTo>
                  <a:lnTo>
                    <a:pt x="1862584" y="2381191"/>
                  </a:lnTo>
                  <a:lnTo>
                    <a:pt x="3029209" y="455030"/>
                  </a:lnTo>
                  <a:close/>
                  <a:moveTo>
                    <a:pt x="2380499" y="0"/>
                  </a:moveTo>
                  <a:cubicBezTo>
                    <a:pt x="2435320" y="0"/>
                    <a:pt x="2479762" y="44442"/>
                    <a:pt x="2479762" y="99263"/>
                  </a:cubicBezTo>
                  <a:lnTo>
                    <a:pt x="2478311" y="106448"/>
                  </a:lnTo>
                  <a:lnTo>
                    <a:pt x="3219890" y="215733"/>
                  </a:lnTo>
                  <a:lnTo>
                    <a:pt x="3217054" y="220776"/>
                  </a:lnTo>
                  <a:lnTo>
                    <a:pt x="4067223" y="1004298"/>
                  </a:lnTo>
                  <a:lnTo>
                    <a:pt x="4069653" y="1000693"/>
                  </a:lnTo>
                  <a:cubicBezTo>
                    <a:pt x="4079200" y="991147"/>
                    <a:pt x="4092388" y="985242"/>
                    <a:pt x="4106956" y="985242"/>
                  </a:cubicBezTo>
                  <a:cubicBezTo>
                    <a:pt x="4136091" y="985242"/>
                    <a:pt x="4159710" y="1008861"/>
                    <a:pt x="4159710" y="1037996"/>
                  </a:cubicBezTo>
                  <a:cubicBezTo>
                    <a:pt x="4159710" y="1067131"/>
                    <a:pt x="4136091" y="1090750"/>
                    <a:pt x="4106956" y="1090750"/>
                  </a:cubicBezTo>
                  <a:cubicBezTo>
                    <a:pt x="4077821" y="1090750"/>
                    <a:pt x="4054202" y="1067131"/>
                    <a:pt x="4054202" y="1037996"/>
                  </a:cubicBezTo>
                  <a:cubicBezTo>
                    <a:pt x="4054202" y="1030713"/>
                    <a:pt x="4055678" y="1023773"/>
                    <a:pt x="4058348" y="1017462"/>
                  </a:cubicBezTo>
                  <a:lnTo>
                    <a:pt x="4060261" y="1014623"/>
                  </a:lnTo>
                  <a:lnTo>
                    <a:pt x="3137412" y="519074"/>
                  </a:lnTo>
                  <a:lnTo>
                    <a:pt x="1538655" y="3357254"/>
                  </a:lnTo>
                  <a:lnTo>
                    <a:pt x="1538655" y="3364856"/>
                  </a:lnTo>
                  <a:lnTo>
                    <a:pt x="1696915" y="3364856"/>
                  </a:lnTo>
                  <a:lnTo>
                    <a:pt x="1696915" y="3781025"/>
                  </a:lnTo>
                  <a:lnTo>
                    <a:pt x="1487338" y="3781025"/>
                  </a:lnTo>
                  <a:lnTo>
                    <a:pt x="1487338" y="3904082"/>
                  </a:lnTo>
                  <a:lnTo>
                    <a:pt x="1563403" y="3904082"/>
                  </a:lnTo>
                  <a:cubicBezTo>
                    <a:pt x="1576028" y="3904082"/>
                    <a:pt x="1586263" y="3914317"/>
                    <a:pt x="1586263" y="3926942"/>
                  </a:cubicBezTo>
                  <a:lnTo>
                    <a:pt x="1586262" y="3926942"/>
                  </a:lnTo>
                  <a:cubicBezTo>
                    <a:pt x="1586262" y="3939567"/>
                    <a:pt x="1576027" y="3949802"/>
                    <a:pt x="1563402" y="3949802"/>
                  </a:cubicBezTo>
                  <a:lnTo>
                    <a:pt x="1487338" y="3949802"/>
                  </a:lnTo>
                  <a:lnTo>
                    <a:pt x="1487338" y="4070970"/>
                  </a:lnTo>
                  <a:lnTo>
                    <a:pt x="1563403" y="4070970"/>
                  </a:lnTo>
                  <a:cubicBezTo>
                    <a:pt x="1576028" y="4070970"/>
                    <a:pt x="1586263" y="4081205"/>
                    <a:pt x="1586263" y="4093830"/>
                  </a:cubicBezTo>
                  <a:lnTo>
                    <a:pt x="1586262" y="4093830"/>
                  </a:lnTo>
                  <a:cubicBezTo>
                    <a:pt x="1586262" y="4106455"/>
                    <a:pt x="1576027" y="4116690"/>
                    <a:pt x="1563402" y="4116690"/>
                  </a:cubicBezTo>
                  <a:lnTo>
                    <a:pt x="1487338" y="4116690"/>
                  </a:lnTo>
                  <a:lnTo>
                    <a:pt x="1487338" y="4772921"/>
                  </a:lnTo>
                  <a:lnTo>
                    <a:pt x="1529674" y="4772921"/>
                  </a:lnTo>
                  <a:cubicBezTo>
                    <a:pt x="1560927" y="4772921"/>
                    <a:pt x="1586262" y="4798256"/>
                    <a:pt x="1586262" y="4829509"/>
                  </a:cubicBezTo>
                  <a:lnTo>
                    <a:pt x="1586262" y="4848693"/>
                  </a:lnTo>
                  <a:cubicBezTo>
                    <a:pt x="1586262" y="4879946"/>
                    <a:pt x="1560927" y="4905281"/>
                    <a:pt x="1529674" y="4905281"/>
                  </a:cubicBezTo>
                  <a:lnTo>
                    <a:pt x="1518652" y="4905281"/>
                  </a:lnTo>
                  <a:lnTo>
                    <a:pt x="1488812" y="4962472"/>
                  </a:lnTo>
                  <a:lnTo>
                    <a:pt x="1773161" y="5507455"/>
                  </a:lnTo>
                  <a:lnTo>
                    <a:pt x="1945385" y="5507455"/>
                  </a:lnTo>
                  <a:cubicBezTo>
                    <a:pt x="1984041" y="5507455"/>
                    <a:pt x="2015377" y="5538791"/>
                    <a:pt x="2015377" y="5577447"/>
                  </a:cubicBezTo>
                  <a:lnTo>
                    <a:pt x="2015377" y="5716606"/>
                  </a:lnTo>
                  <a:cubicBezTo>
                    <a:pt x="2015377" y="5755262"/>
                    <a:pt x="1984041" y="5786598"/>
                    <a:pt x="1945385" y="5786598"/>
                  </a:cubicBezTo>
                  <a:lnTo>
                    <a:pt x="166286" y="5786598"/>
                  </a:lnTo>
                  <a:cubicBezTo>
                    <a:pt x="127630" y="5786598"/>
                    <a:pt x="96294" y="5755262"/>
                    <a:pt x="96294" y="5716606"/>
                  </a:cubicBezTo>
                  <a:lnTo>
                    <a:pt x="96294" y="5577447"/>
                  </a:lnTo>
                  <a:cubicBezTo>
                    <a:pt x="96294" y="5538791"/>
                    <a:pt x="127630" y="5507455"/>
                    <a:pt x="166286" y="5507455"/>
                  </a:cubicBezTo>
                  <a:lnTo>
                    <a:pt x="235712" y="5507455"/>
                  </a:lnTo>
                  <a:lnTo>
                    <a:pt x="537898" y="4928284"/>
                  </a:lnTo>
                  <a:lnTo>
                    <a:pt x="525896" y="4905281"/>
                  </a:lnTo>
                  <a:lnTo>
                    <a:pt x="517166" y="4905281"/>
                  </a:lnTo>
                  <a:cubicBezTo>
                    <a:pt x="485913" y="4905281"/>
                    <a:pt x="460578" y="4879946"/>
                    <a:pt x="460578" y="4848693"/>
                  </a:cubicBezTo>
                  <a:lnTo>
                    <a:pt x="460578" y="4829509"/>
                  </a:lnTo>
                  <a:cubicBezTo>
                    <a:pt x="460578" y="4798256"/>
                    <a:pt x="485913" y="4772921"/>
                    <a:pt x="517166" y="4772921"/>
                  </a:cubicBezTo>
                  <a:lnTo>
                    <a:pt x="536643" y="4772921"/>
                  </a:lnTo>
                  <a:lnTo>
                    <a:pt x="536643" y="4116689"/>
                  </a:lnTo>
                  <a:lnTo>
                    <a:pt x="483438" y="4116689"/>
                  </a:lnTo>
                  <a:cubicBezTo>
                    <a:pt x="477126" y="4116689"/>
                    <a:pt x="471411" y="4114130"/>
                    <a:pt x="467274" y="4109993"/>
                  </a:cubicBezTo>
                  <a:lnTo>
                    <a:pt x="460578" y="4093829"/>
                  </a:lnTo>
                  <a:lnTo>
                    <a:pt x="467274" y="4077665"/>
                  </a:lnTo>
                  <a:cubicBezTo>
                    <a:pt x="471411" y="4073529"/>
                    <a:pt x="477126" y="4070970"/>
                    <a:pt x="483438" y="4070970"/>
                  </a:cubicBezTo>
                  <a:lnTo>
                    <a:pt x="536643" y="4070970"/>
                  </a:lnTo>
                  <a:lnTo>
                    <a:pt x="536643" y="3949801"/>
                  </a:lnTo>
                  <a:lnTo>
                    <a:pt x="483438" y="3949801"/>
                  </a:lnTo>
                  <a:cubicBezTo>
                    <a:pt x="477126" y="3949801"/>
                    <a:pt x="471411" y="3947242"/>
                    <a:pt x="467274" y="3943105"/>
                  </a:cubicBezTo>
                  <a:lnTo>
                    <a:pt x="460578" y="3926941"/>
                  </a:lnTo>
                  <a:lnTo>
                    <a:pt x="467274" y="3910777"/>
                  </a:lnTo>
                  <a:cubicBezTo>
                    <a:pt x="471411" y="3906640"/>
                    <a:pt x="477126" y="3904082"/>
                    <a:pt x="483438" y="3904082"/>
                  </a:cubicBezTo>
                  <a:lnTo>
                    <a:pt x="536643" y="3904082"/>
                  </a:lnTo>
                  <a:lnTo>
                    <a:pt x="536643" y="3781025"/>
                  </a:lnTo>
                  <a:lnTo>
                    <a:pt x="0" y="3781025"/>
                  </a:lnTo>
                  <a:lnTo>
                    <a:pt x="0" y="3364856"/>
                  </a:lnTo>
                  <a:lnTo>
                    <a:pt x="1" y="3364856"/>
                  </a:lnTo>
                  <a:lnTo>
                    <a:pt x="1" y="2819733"/>
                  </a:lnTo>
                  <a:lnTo>
                    <a:pt x="186431" y="2819733"/>
                  </a:lnTo>
                  <a:lnTo>
                    <a:pt x="823097" y="2141404"/>
                  </a:lnTo>
                  <a:lnTo>
                    <a:pt x="813602" y="2137471"/>
                  </a:lnTo>
                  <a:cubicBezTo>
                    <a:pt x="810982" y="2134852"/>
                    <a:pt x="809362" y="2131233"/>
                    <a:pt x="809362" y="2127235"/>
                  </a:cubicBezTo>
                  <a:lnTo>
                    <a:pt x="809362" y="2069332"/>
                  </a:lnTo>
                  <a:cubicBezTo>
                    <a:pt x="809362" y="2061336"/>
                    <a:pt x="815843" y="2054855"/>
                    <a:pt x="823838" y="2054855"/>
                  </a:cubicBezTo>
                  <a:lnTo>
                    <a:pt x="877577" y="2054855"/>
                  </a:lnTo>
                  <a:lnTo>
                    <a:pt x="888250" y="1881866"/>
                  </a:lnTo>
                  <a:lnTo>
                    <a:pt x="828450" y="1881866"/>
                  </a:lnTo>
                  <a:cubicBezTo>
                    <a:pt x="823302" y="1881866"/>
                    <a:pt x="819128" y="1877691"/>
                    <a:pt x="819128" y="1872543"/>
                  </a:cubicBezTo>
                  <a:lnTo>
                    <a:pt x="819128" y="1835257"/>
                  </a:lnTo>
                  <a:cubicBezTo>
                    <a:pt x="819128" y="1830109"/>
                    <a:pt x="823302" y="1825935"/>
                    <a:pt x="828450" y="1825935"/>
                  </a:cubicBezTo>
                  <a:lnTo>
                    <a:pt x="891700" y="1825935"/>
                  </a:lnTo>
                  <a:lnTo>
                    <a:pt x="912234" y="1493103"/>
                  </a:lnTo>
                  <a:lnTo>
                    <a:pt x="860727" y="1497602"/>
                  </a:lnTo>
                  <a:lnTo>
                    <a:pt x="861169" y="1501090"/>
                  </a:lnTo>
                  <a:lnTo>
                    <a:pt x="562355" y="1538964"/>
                  </a:lnTo>
                  <a:lnTo>
                    <a:pt x="573819" y="1582489"/>
                  </a:lnTo>
                  <a:cubicBezTo>
                    <a:pt x="581039" y="1609902"/>
                    <a:pt x="564670" y="1637977"/>
                    <a:pt x="537257" y="1645198"/>
                  </a:cubicBezTo>
                  <a:lnTo>
                    <a:pt x="530211" y="1647053"/>
                  </a:lnTo>
                  <a:cubicBezTo>
                    <a:pt x="509651" y="1652468"/>
                    <a:pt x="488719" y="1644615"/>
                    <a:pt x="476492" y="1628784"/>
                  </a:cubicBezTo>
                  <a:lnTo>
                    <a:pt x="469491" y="1614538"/>
                  </a:lnTo>
                  <a:lnTo>
                    <a:pt x="470721" y="1635605"/>
                  </a:lnTo>
                  <a:cubicBezTo>
                    <a:pt x="467670" y="1656861"/>
                    <a:pt x="452267" y="1675268"/>
                    <a:pt x="430195" y="1681081"/>
                  </a:cubicBezTo>
                  <a:lnTo>
                    <a:pt x="422631" y="1683073"/>
                  </a:lnTo>
                  <a:cubicBezTo>
                    <a:pt x="393202" y="1690825"/>
                    <a:pt x="363062" y="1673252"/>
                    <a:pt x="355310" y="1643823"/>
                  </a:cubicBezTo>
                  <a:lnTo>
                    <a:pt x="315776" y="1493723"/>
                  </a:lnTo>
                  <a:cubicBezTo>
                    <a:pt x="308025" y="1464294"/>
                    <a:pt x="325598" y="1434153"/>
                    <a:pt x="355027" y="1426402"/>
                  </a:cubicBezTo>
                  <a:lnTo>
                    <a:pt x="362591" y="1424410"/>
                  </a:lnTo>
                  <a:cubicBezTo>
                    <a:pt x="384663" y="1418597"/>
                    <a:pt x="407134" y="1427028"/>
                    <a:pt x="420261" y="1444022"/>
                  </a:cubicBezTo>
                  <a:lnTo>
                    <a:pt x="427578" y="1458912"/>
                  </a:lnTo>
                  <a:lnTo>
                    <a:pt x="426045" y="1453091"/>
                  </a:lnTo>
                  <a:cubicBezTo>
                    <a:pt x="418825" y="1425678"/>
                    <a:pt x="435194" y="1397602"/>
                    <a:pt x="462607" y="1390382"/>
                  </a:cubicBezTo>
                  <a:lnTo>
                    <a:pt x="469653" y="1388526"/>
                  </a:lnTo>
                  <a:cubicBezTo>
                    <a:pt x="497066" y="1381306"/>
                    <a:pt x="525141" y="1397675"/>
                    <a:pt x="532361" y="1425088"/>
                  </a:cubicBezTo>
                  <a:lnTo>
                    <a:pt x="549415" y="1489834"/>
                  </a:lnTo>
                  <a:lnTo>
                    <a:pt x="840002" y="1334084"/>
                  </a:lnTo>
                  <a:lnTo>
                    <a:pt x="840607" y="1338857"/>
                  </a:lnTo>
                  <a:lnTo>
                    <a:pt x="1112835" y="1315078"/>
                  </a:lnTo>
                  <a:lnTo>
                    <a:pt x="2288860" y="137025"/>
                  </a:lnTo>
                  <a:lnTo>
                    <a:pt x="2281236" y="99263"/>
                  </a:lnTo>
                  <a:cubicBezTo>
                    <a:pt x="2281236" y="44442"/>
                    <a:pt x="2325678" y="0"/>
                    <a:pt x="238049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5346D2EA-C13B-4F10-B32F-A74A6DB422F5}"/>
                </a:ext>
              </a:extLst>
            </p:cNvPr>
            <p:cNvGrpSpPr/>
            <p:nvPr/>
          </p:nvGrpSpPr>
          <p:grpSpPr>
            <a:xfrm flipH="1">
              <a:off x="2388493" y="1455245"/>
              <a:ext cx="1220370" cy="1115234"/>
              <a:chOff x="10038248" y="1087963"/>
              <a:chExt cx="3493565" cy="3192589"/>
            </a:xfrm>
            <a:solidFill>
              <a:schemeClr val="bg1">
                <a:lumMod val="75000"/>
              </a:schemeClr>
            </a:solidFill>
          </p:grpSpPr>
          <p:sp>
            <p:nvSpPr>
              <p:cNvPr id="36" name="Freeform: Shape 35">
                <a:extLst>
                  <a:ext uri="{FF2B5EF4-FFF2-40B4-BE49-F238E27FC236}">
                    <a16:creationId xmlns:a16="http://schemas.microsoft.com/office/drawing/2014/main" id="{D9726E60-32BA-46BD-9D9F-00519E0A17FA}"/>
                  </a:ext>
                </a:extLst>
              </p:cNvPr>
              <p:cNvSpPr/>
              <p:nvPr/>
            </p:nvSpPr>
            <p:spPr>
              <a:xfrm>
                <a:off x="10038248" y="2837935"/>
                <a:ext cx="632499" cy="678474"/>
              </a:xfrm>
              <a:custGeom>
                <a:avLst/>
                <a:gdLst>
                  <a:gd name="connsiteX0" fmla="*/ 597314 w 638668"/>
                  <a:gd name="connsiteY0" fmla="*/ 306119 h 685090"/>
                  <a:gd name="connsiteX1" fmla="*/ 597314 w 638668"/>
                  <a:gd name="connsiteY1" fmla="*/ 577205 h 685090"/>
                  <a:gd name="connsiteX2" fmla="*/ 616698 w 638668"/>
                  <a:gd name="connsiteY2" fmla="*/ 572897 h 685090"/>
                  <a:gd name="connsiteX3" fmla="*/ 616698 w 638668"/>
                  <a:gd name="connsiteY3" fmla="*/ 313155 h 685090"/>
                  <a:gd name="connsiteX4" fmla="*/ 561418 w 638668"/>
                  <a:gd name="connsiteY4" fmla="*/ 292910 h 685090"/>
                  <a:gd name="connsiteX5" fmla="*/ 561418 w 638668"/>
                  <a:gd name="connsiteY5" fmla="*/ 585245 h 685090"/>
                  <a:gd name="connsiteX6" fmla="*/ 582094 w 638668"/>
                  <a:gd name="connsiteY6" fmla="*/ 580651 h 685090"/>
                  <a:gd name="connsiteX7" fmla="*/ 582094 w 638668"/>
                  <a:gd name="connsiteY7" fmla="*/ 300520 h 685090"/>
                  <a:gd name="connsiteX8" fmla="*/ 525522 w 638668"/>
                  <a:gd name="connsiteY8" fmla="*/ 279844 h 685090"/>
                  <a:gd name="connsiteX9" fmla="*/ 525522 w 638668"/>
                  <a:gd name="connsiteY9" fmla="*/ 593286 h 685090"/>
                  <a:gd name="connsiteX10" fmla="*/ 546198 w 638668"/>
                  <a:gd name="connsiteY10" fmla="*/ 588691 h 685090"/>
                  <a:gd name="connsiteX11" fmla="*/ 546198 w 638668"/>
                  <a:gd name="connsiteY11" fmla="*/ 287454 h 685090"/>
                  <a:gd name="connsiteX12" fmla="*/ 489626 w 638668"/>
                  <a:gd name="connsiteY12" fmla="*/ 266778 h 685090"/>
                  <a:gd name="connsiteX13" fmla="*/ 489626 w 638668"/>
                  <a:gd name="connsiteY13" fmla="*/ 601327 h 685090"/>
                  <a:gd name="connsiteX14" fmla="*/ 510303 w 638668"/>
                  <a:gd name="connsiteY14" fmla="*/ 596732 h 685090"/>
                  <a:gd name="connsiteX15" fmla="*/ 510303 w 638668"/>
                  <a:gd name="connsiteY15" fmla="*/ 274244 h 685090"/>
                  <a:gd name="connsiteX16" fmla="*/ 453730 w 638668"/>
                  <a:gd name="connsiteY16" fmla="*/ 253568 h 685090"/>
                  <a:gd name="connsiteX17" fmla="*/ 453730 w 638668"/>
                  <a:gd name="connsiteY17" fmla="*/ 609224 h 685090"/>
                  <a:gd name="connsiteX18" fmla="*/ 474407 w 638668"/>
                  <a:gd name="connsiteY18" fmla="*/ 604629 h 685090"/>
                  <a:gd name="connsiteX19" fmla="*/ 474407 w 638668"/>
                  <a:gd name="connsiteY19" fmla="*/ 261178 h 685090"/>
                  <a:gd name="connsiteX20" fmla="*/ 417835 w 638668"/>
                  <a:gd name="connsiteY20" fmla="*/ 240502 h 685090"/>
                  <a:gd name="connsiteX21" fmla="*/ 417835 w 638668"/>
                  <a:gd name="connsiteY21" fmla="*/ 617265 h 685090"/>
                  <a:gd name="connsiteX22" fmla="*/ 438367 w 638668"/>
                  <a:gd name="connsiteY22" fmla="*/ 612670 h 685090"/>
                  <a:gd name="connsiteX23" fmla="*/ 438367 w 638668"/>
                  <a:gd name="connsiteY23" fmla="*/ 248112 h 685090"/>
                  <a:gd name="connsiteX24" fmla="*/ 381939 w 638668"/>
                  <a:gd name="connsiteY24" fmla="*/ 227436 h 685090"/>
                  <a:gd name="connsiteX25" fmla="*/ 381939 w 638668"/>
                  <a:gd name="connsiteY25" fmla="*/ 625305 h 685090"/>
                  <a:gd name="connsiteX26" fmla="*/ 402471 w 638668"/>
                  <a:gd name="connsiteY26" fmla="*/ 620710 h 685090"/>
                  <a:gd name="connsiteX27" fmla="*/ 402471 w 638668"/>
                  <a:gd name="connsiteY27" fmla="*/ 234902 h 685090"/>
                  <a:gd name="connsiteX28" fmla="*/ 345899 w 638668"/>
                  <a:gd name="connsiteY28" fmla="*/ 214370 h 685090"/>
                  <a:gd name="connsiteX29" fmla="*/ 345899 w 638668"/>
                  <a:gd name="connsiteY29" fmla="*/ 633346 h 685090"/>
                  <a:gd name="connsiteX30" fmla="*/ 366575 w 638668"/>
                  <a:gd name="connsiteY30" fmla="*/ 628751 h 685090"/>
                  <a:gd name="connsiteX31" fmla="*/ 366575 w 638668"/>
                  <a:gd name="connsiteY31" fmla="*/ 221836 h 685090"/>
                  <a:gd name="connsiteX32" fmla="*/ 296650 w 638668"/>
                  <a:gd name="connsiteY32" fmla="*/ 196278 h 685090"/>
                  <a:gd name="connsiteX33" fmla="*/ 296650 w 638668"/>
                  <a:gd name="connsiteY33" fmla="*/ 644258 h 685090"/>
                  <a:gd name="connsiteX34" fmla="*/ 330679 w 638668"/>
                  <a:gd name="connsiteY34" fmla="*/ 636648 h 685090"/>
                  <a:gd name="connsiteX35" fmla="*/ 330679 w 638668"/>
                  <a:gd name="connsiteY35" fmla="*/ 208770 h 685090"/>
                  <a:gd name="connsiteX36" fmla="*/ 313736 w 638668"/>
                  <a:gd name="connsiteY36" fmla="*/ 20102 h 685090"/>
                  <a:gd name="connsiteX37" fmla="*/ 122196 w 638668"/>
                  <a:gd name="connsiteY37" fmla="*/ 196278 h 685090"/>
                  <a:gd name="connsiteX38" fmla="*/ 246827 w 638668"/>
                  <a:gd name="connsiteY38" fmla="*/ 152916 h 685090"/>
                  <a:gd name="connsiteX39" fmla="*/ 277553 w 638668"/>
                  <a:gd name="connsiteY39" fmla="*/ 151768 h 685090"/>
                  <a:gd name="connsiteX40" fmla="*/ 396440 w 638668"/>
                  <a:gd name="connsiteY40" fmla="*/ 201878 h 685090"/>
                  <a:gd name="connsiteX41" fmla="*/ 537152 w 638668"/>
                  <a:gd name="connsiteY41" fmla="*/ 262470 h 685090"/>
                  <a:gd name="connsiteX42" fmla="*/ 313736 w 638668"/>
                  <a:gd name="connsiteY42" fmla="*/ 20102 h 685090"/>
                  <a:gd name="connsiteX43" fmla="*/ 311439 w 638668"/>
                  <a:gd name="connsiteY43" fmla="*/ 0 h 685090"/>
                  <a:gd name="connsiteX44" fmla="*/ 561417 w 638668"/>
                  <a:gd name="connsiteY44" fmla="*/ 273526 h 685090"/>
                  <a:gd name="connsiteX45" fmla="*/ 622010 w 638668"/>
                  <a:gd name="connsiteY45" fmla="*/ 298653 h 685090"/>
                  <a:gd name="connsiteX46" fmla="*/ 638665 w 638668"/>
                  <a:gd name="connsiteY46" fmla="*/ 324068 h 685090"/>
                  <a:gd name="connsiteX47" fmla="*/ 638522 w 638668"/>
                  <a:gd name="connsiteY47" fmla="*/ 575913 h 685090"/>
                  <a:gd name="connsiteX48" fmla="*/ 625025 w 638668"/>
                  <a:gd name="connsiteY48" fmla="*/ 598168 h 685090"/>
                  <a:gd name="connsiteX49" fmla="*/ 403763 w 638668"/>
                  <a:gd name="connsiteY49" fmla="*/ 657324 h 685090"/>
                  <a:gd name="connsiteX50" fmla="*/ 303398 w 638668"/>
                  <a:gd name="connsiteY50" fmla="*/ 684174 h 685090"/>
                  <a:gd name="connsiteX51" fmla="*/ 282722 w 638668"/>
                  <a:gd name="connsiteY51" fmla="*/ 683313 h 685090"/>
                  <a:gd name="connsiteX52" fmla="*/ 26713 w 638668"/>
                  <a:gd name="connsiteY52" fmla="*/ 587543 h 685090"/>
                  <a:gd name="connsiteX53" fmla="*/ 7 w 638668"/>
                  <a:gd name="connsiteY53" fmla="*/ 552652 h 685090"/>
                  <a:gd name="connsiteX54" fmla="*/ 581 w 638668"/>
                  <a:gd name="connsiteY54" fmla="*/ 264337 h 685090"/>
                  <a:gd name="connsiteX55" fmla="*/ 22406 w 638668"/>
                  <a:gd name="connsiteY55" fmla="*/ 235333 h 685090"/>
                  <a:gd name="connsiteX56" fmla="*/ 92044 w 638668"/>
                  <a:gd name="connsiteY56" fmla="*/ 206760 h 685090"/>
                  <a:gd name="connsiteX57" fmla="*/ 311439 w 638668"/>
                  <a:gd name="connsiteY57" fmla="*/ 0 h 685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38668" h="685090">
                    <a:moveTo>
                      <a:pt x="597314" y="306119"/>
                    </a:moveTo>
                    <a:lnTo>
                      <a:pt x="597314" y="577205"/>
                    </a:lnTo>
                    <a:lnTo>
                      <a:pt x="616698" y="572897"/>
                    </a:lnTo>
                    <a:lnTo>
                      <a:pt x="616698" y="313155"/>
                    </a:lnTo>
                    <a:close/>
                    <a:moveTo>
                      <a:pt x="561418" y="292910"/>
                    </a:moveTo>
                    <a:lnTo>
                      <a:pt x="561418" y="585245"/>
                    </a:lnTo>
                    <a:lnTo>
                      <a:pt x="582094" y="580651"/>
                    </a:lnTo>
                    <a:lnTo>
                      <a:pt x="582094" y="300520"/>
                    </a:lnTo>
                    <a:close/>
                    <a:moveTo>
                      <a:pt x="525522" y="279844"/>
                    </a:moveTo>
                    <a:lnTo>
                      <a:pt x="525522" y="593286"/>
                    </a:lnTo>
                    <a:lnTo>
                      <a:pt x="546198" y="588691"/>
                    </a:lnTo>
                    <a:lnTo>
                      <a:pt x="546198" y="287454"/>
                    </a:lnTo>
                    <a:close/>
                    <a:moveTo>
                      <a:pt x="489626" y="266778"/>
                    </a:moveTo>
                    <a:lnTo>
                      <a:pt x="489626" y="601327"/>
                    </a:lnTo>
                    <a:lnTo>
                      <a:pt x="510303" y="596732"/>
                    </a:lnTo>
                    <a:lnTo>
                      <a:pt x="510303" y="274244"/>
                    </a:lnTo>
                    <a:close/>
                    <a:moveTo>
                      <a:pt x="453730" y="253568"/>
                    </a:moveTo>
                    <a:lnTo>
                      <a:pt x="453730" y="609224"/>
                    </a:lnTo>
                    <a:lnTo>
                      <a:pt x="474407" y="604629"/>
                    </a:lnTo>
                    <a:lnTo>
                      <a:pt x="474407" y="261178"/>
                    </a:lnTo>
                    <a:close/>
                    <a:moveTo>
                      <a:pt x="417835" y="240502"/>
                    </a:moveTo>
                    <a:lnTo>
                      <a:pt x="417835" y="617265"/>
                    </a:lnTo>
                    <a:lnTo>
                      <a:pt x="438367" y="612670"/>
                    </a:lnTo>
                    <a:lnTo>
                      <a:pt x="438367" y="248112"/>
                    </a:lnTo>
                    <a:close/>
                    <a:moveTo>
                      <a:pt x="381939" y="227436"/>
                    </a:moveTo>
                    <a:lnTo>
                      <a:pt x="381939" y="625305"/>
                    </a:lnTo>
                    <a:lnTo>
                      <a:pt x="402471" y="620710"/>
                    </a:lnTo>
                    <a:lnTo>
                      <a:pt x="402471" y="234902"/>
                    </a:lnTo>
                    <a:close/>
                    <a:moveTo>
                      <a:pt x="345899" y="214370"/>
                    </a:moveTo>
                    <a:lnTo>
                      <a:pt x="345899" y="633346"/>
                    </a:lnTo>
                    <a:lnTo>
                      <a:pt x="366575" y="628751"/>
                    </a:lnTo>
                    <a:lnTo>
                      <a:pt x="366575" y="221836"/>
                    </a:lnTo>
                    <a:close/>
                    <a:moveTo>
                      <a:pt x="296650" y="196278"/>
                    </a:moveTo>
                    <a:lnTo>
                      <a:pt x="296650" y="644258"/>
                    </a:lnTo>
                    <a:lnTo>
                      <a:pt x="330679" y="636648"/>
                    </a:lnTo>
                    <a:lnTo>
                      <a:pt x="330679" y="208770"/>
                    </a:lnTo>
                    <a:close/>
                    <a:moveTo>
                      <a:pt x="313736" y="20102"/>
                    </a:moveTo>
                    <a:cubicBezTo>
                      <a:pt x="250129" y="80263"/>
                      <a:pt x="184081" y="137696"/>
                      <a:pt x="122196" y="196278"/>
                    </a:cubicBezTo>
                    <a:cubicBezTo>
                      <a:pt x="164410" y="185940"/>
                      <a:pt x="206767" y="165982"/>
                      <a:pt x="246827" y="152916"/>
                    </a:cubicBezTo>
                    <a:cubicBezTo>
                      <a:pt x="256303" y="149901"/>
                      <a:pt x="268651" y="148178"/>
                      <a:pt x="277553" y="151768"/>
                    </a:cubicBezTo>
                    <a:cubicBezTo>
                      <a:pt x="317613" y="167275"/>
                      <a:pt x="356811" y="185079"/>
                      <a:pt x="396440" y="201878"/>
                    </a:cubicBezTo>
                    <a:cubicBezTo>
                      <a:pt x="444253" y="222123"/>
                      <a:pt x="489339" y="242225"/>
                      <a:pt x="537152" y="262470"/>
                    </a:cubicBezTo>
                    <a:cubicBezTo>
                      <a:pt x="537870" y="261465"/>
                      <a:pt x="391128" y="102949"/>
                      <a:pt x="313736" y="20102"/>
                    </a:cubicBezTo>
                    <a:close/>
                    <a:moveTo>
                      <a:pt x="311439" y="0"/>
                    </a:moveTo>
                    <a:cubicBezTo>
                      <a:pt x="311439" y="0"/>
                      <a:pt x="522219" y="228872"/>
                      <a:pt x="561417" y="273526"/>
                    </a:cubicBezTo>
                    <a:cubicBezTo>
                      <a:pt x="590134" y="286592"/>
                      <a:pt x="591857" y="288459"/>
                      <a:pt x="622010" y="298653"/>
                    </a:cubicBezTo>
                    <a:cubicBezTo>
                      <a:pt x="635076" y="303104"/>
                      <a:pt x="638809" y="310571"/>
                      <a:pt x="638665" y="324068"/>
                    </a:cubicBezTo>
                    <a:cubicBezTo>
                      <a:pt x="638091" y="408064"/>
                      <a:pt x="638378" y="491916"/>
                      <a:pt x="638522" y="575913"/>
                    </a:cubicBezTo>
                    <a:cubicBezTo>
                      <a:pt x="638522" y="586394"/>
                      <a:pt x="638953" y="594578"/>
                      <a:pt x="625025" y="598168"/>
                    </a:cubicBezTo>
                    <a:cubicBezTo>
                      <a:pt x="550075" y="617264"/>
                      <a:pt x="478426" y="637366"/>
                      <a:pt x="403763" y="657324"/>
                    </a:cubicBezTo>
                    <a:cubicBezTo>
                      <a:pt x="370308" y="666226"/>
                      <a:pt x="336997" y="675703"/>
                      <a:pt x="303398" y="684174"/>
                    </a:cubicBezTo>
                    <a:cubicBezTo>
                      <a:pt x="296937" y="685754"/>
                      <a:pt x="288753" y="685179"/>
                      <a:pt x="282722" y="683313"/>
                    </a:cubicBezTo>
                    <a:cubicBezTo>
                      <a:pt x="187527" y="652730"/>
                      <a:pt x="118319" y="617983"/>
                      <a:pt x="26713" y="587543"/>
                    </a:cubicBezTo>
                    <a:cubicBezTo>
                      <a:pt x="8765" y="581512"/>
                      <a:pt x="-281" y="573184"/>
                      <a:pt x="7" y="552652"/>
                    </a:cubicBezTo>
                    <a:cubicBezTo>
                      <a:pt x="1012" y="456595"/>
                      <a:pt x="1012" y="360538"/>
                      <a:pt x="581" y="264337"/>
                    </a:cubicBezTo>
                    <a:cubicBezTo>
                      <a:pt x="581" y="247968"/>
                      <a:pt x="6899" y="239784"/>
                      <a:pt x="22406" y="235333"/>
                    </a:cubicBezTo>
                    <a:cubicBezTo>
                      <a:pt x="47102" y="228010"/>
                      <a:pt x="68783" y="217529"/>
                      <a:pt x="92044" y="206760"/>
                    </a:cubicBezTo>
                    <a:cubicBezTo>
                      <a:pt x="106258" y="200155"/>
                      <a:pt x="311726" y="4308"/>
                      <a:pt x="311439" y="0"/>
                    </a:cubicBezTo>
                    <a:close/>
                  </a:path>
                </a:pathLst>
              </a:custGeom>
              <a:grpFill/>
              <a:ln w="5501" cap="flat">
                <a:noFill/>
                <a:prstDash val="solid"/>
                <a:miter/>
              </a:ln>
            </p:spPr>
            <p:txBody>
              <a:bodyPr rtlCol="0" anchor="ctr"/>
              <a:lstStyle/>
              <a:p>
                <a:endParaRPr lang="en-US" dirty="0"/>
              </a:p>
            </p:txBody>
          </p:sp>
          <p:grpSp>
            <p:nvGrpSpPr>
              <p:cNvPr id="37" name="Group 36">
                <a:extLst>
                  <a:ext uri="{FF2B5EF4-FFF2-40B4-BE49-F238E27FC236}">
                    <a16:creationId xmlns:a16="http://schemas.microsoft.com/office/drawing/2014/main" id="{E727C491-25EA-46FD-ABEC-CAD5C7BBEDAB}"/>
                  </a:ext>
                </a:extLst>
              </p:cNvPr>
              <p:cNvGrpSpPr/>
              <p:nvPr/>
            </p:nvGrpSpPr>
            <p:grpSpPr>
              <a:xfrm>
                <a:off x="10112869" y="1087963"/>
                <a:ext cx="3418944" cy="3192589"/>
                <a:chOff x="10112869" y="1087963"/>
                <a:chExt cx="3418944" cy="3192589"/>
              </a:xfrm>
              <a:grpFill/>
            </p:grpSpPr>
            <p:sp>
              <p:nvSpPr>
                <p:cNvPr id="38" name="Rectangle: Rounded Corners 37">
                  <a:extLst>
                    <a:ext uri="{FF2B5EF4-FFF2-40B4-BE49-F238E27FC236}">
                      <a16:creationId xmlns:a16="http://schemas.microsoft.com/office/drawing/2014/main" id="{3B506814-C6D2-46A1-B00F-E60B78745750}"/>
                    </a:ext>
                  </a:extLst>
                </p:cNvPr>
                <p:cNvSpPr/>
                <p:nvPr/>
              </p:nvSpPr>
              <p:spPr>
                <a:xfrm>
                  <a:off x="10147853" y="2407464"/>
                  <a:ext cx="3383960" cy="8694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D699840-A8B3-4918-A07A-952D9EA9F14D}"/>
                    </a:ext>
                  </a:extLst>
                </p:cNvPr>
                <p:cNvSpPr/>
                <p:nvPr/>
              </p:nvSpPr>
              <p:spPr>
                <a:xfrm>
                  <a:off x="11772474" y="3314205"/>
                  <a:ext cx="1343744" cy="925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90A8E30A-E3A2-4599-907E-C819CCD730B7}"/>
                    </a:ext>
                  </a:extLst>
                </p:cNvPr>
                <p:cNvSpPr/>
                <p:nvPr/>
              </p:nvSpPr>
              <p:spPr>
                <a:xfrm>
                  <a:off x="11766761" y="2239508"/>
                  <a:ext cx="80436" cy="2039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A8C541DF-45A0-4BB5-81F3-D8FE799288C8}"/>
                    </a:ext>
                  </a:extLst>
                </p:cNvPr>
                <p:cNvSpPr/>
                <p:nvPr/>
              </p:nvSpPr>
              <p:spPr>
                <a:xfrm>
                  <a:off x="12239858" y="2239508"/>
                  <a:ext cx="80436" cy="2039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BA0CB118-EF53-44CB-9B50-F9803D48E784}"/>
                    </a:ext>
                  </a:extLst>
                </p:cNvPr>
                <p:cNvSpPr/>
                <p:nvPr/>
              </p:nvSpPr>
              <p:spPr>
                <a:xfrm>
                  <a:off x="13026689" y="2239508"/>
                  <a:ext cx="80436" cy="2039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000C6C67-96B2-4F4E-9476-38ABF55047E7}"/>
                    </a:ext>
                  </a:extLst>
                </p:cNvPr>
                <p:cNvSpPr/>
                <p:nvPr/>
              </p:nvSpPr>
              <p:spPr>
                <a:xfrm>
                  <a:off x="12523780" y="2451528"/>
                  <a:ext cx="77841" cy="18272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AAD40848-747C-413E-A7F3-980D1D047E86}"/>
                    </a:ext>
                  </a:extLst>
                </p:cNvPr>
                <p:cNvSpPr/>
                <p:nvPr/>
              </p:nvSpPr>
              <p:spPr>
                <a:xfrm rot="2465944">
                  <a:off x="12622677" y="2284600"/>
                  <a:ext cx="45720" cy="11753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00989AAA-5823-4EAE-AB86-605F884DA957}"/>
                    </a:ext>
                  </a:extLst>
                </p:cNvPr>
                <p:cNvSpPr/>
                <p:nvPr/>
              </p:nvSpPr>
              <p:spPr>
                <a:xfrm rot="658490">
                  <a:off x="11863647" y="1255476"/>
                  <a:ext cx="64929" cy="105520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C1D65E7F-ABCE-4B95-943C-F6FB0FB074EE}"/>
                    </a:ext>
                  </a:extLst>
                </p:cNvPr>
                <p:cNvSpPr/>
                <p:nvPr/>
              </p:nvSpPr>
              <p:spPr>
                <a:xfrm rot="20633081">
                  <a:off x="12106628" y="1224307"/>
                  <a:ext cx="64929" cy="105520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F3DFDBB8-E75A-4C9B-9CDA-8A861BB5FF00}"/>
                    </a:ext>
                  </a:extLst>
                </p:cNvPr>
                <p:cNvSpPr/>
                <p:nvPr/>
              </p:nvSpPr>
              <p:spPr>
                <a:xfrm rot="19505308">
                  <a:off x="12382395" y="1087963"/>
                  <a:ext cx="47366" cy="14536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4ABD058E-F3A9-4E0D-BB32-08D34A28E0B8}"/>
                    </a:ext>
                  </a:extLst>
                </p:cNvPr>
                <p:cNvSpPr/>
                <p:nvPr/>
              </p:nvSpPr>
              <p:spPr>
                <a:xfrm>
                  <a:off x="12417111" y="2056336"/>
                  <a:ext cx="962547" cy="3621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BE445AA5-2952-4291-959D-D4A56C6AE983}"/>
                    </a:ext>
                  </a:extLst>
                </p:cNvPr>
                <p:cNvSpPr/>
                <p:nvPr/>
              </p:nvSpPr>
              <p:spPr>
                <a:xfrm rot="3295761" flipH="1">
                  <a:off x="11139455" y="771268"/>
                  <a:ext cx="36576" cy="20897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2BF92A5E-E35E-4431-A04F-2EC7B88F4BAB}"/>
                    </a:ext>
                  </a:extLst>
                </p:cNvPr>
                <p:cNvSpPr/>
                <p:nvPr/>
              </p:nvSpPr>
              <p:spPr>
                <a:xfrm>
                  <a:off x="11766760" y="2239508"/>
                  <a:ext cx="521564" cy="758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Top Corners Rounded 50">
                  <a:extLst>
                    <a:ext uri="{FF2B5EF4-FFF2-40B4-BE49-F238E27FC236}">
                      <a16:creationId xmlns:a16="http://schemas.microsoft.com/office/drawing/2014/main" id="{299BD0BA-B5B7-4195-975D-FE9F434D7388}"/>
                    </a:ext>
                  </a:extLst>
                </p:cNvPr>
                <p:cNvSpPr/>
                <p:nvPr/>
              </p:nvSpPr>
              <p:spPr>
                <a:xfrm>
                  <a:off x="11734846"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Top Corners Rounded 51">
                  <a:extLst>
                    <a:ext uri="{FF2B5EF4-FFF2-40B4-BE49-F238E27FC236}">
                      <a16:creationId xmlns:a16="http://schemas.microsoft.com/office/drawing/2014/main" id="{1AE97E66-31DF-4A2D-A409-9B5319D152FB}"/>
                    </a:ext>
                  </a:extLst>
                </p:cNvPr>
                <p:cNvSpPr/>
                <p:nvPr/>
              </p:nvSpPr>
              <p:spPr>
                <a:xfrm>
                  <a:off x="12200132"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Top Corners Rounded 52">
                  <a:extLst>
                    <a:ext uri="{FF2B5EF4-FFF2-40B4-BE49-F238E27FC236}">
                      <a16:creationId xmlns:a16="http://schemas.microsoft.com/office/drawing/2014/main" id="{ED6EDF77-8E3C-45FA-A002-974AEEC33F4E}"/>
                    </a:ext>
                  </a:extLst>
                </p:cNvPr>
                <p:cNvSpPr/>
                <p:nvPr/>
              </p:nvSpPr>
              <p:spPr>
                <a:xfrm>
                  <a:off x="12490568"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Top Corners Rounded 53">
                  <a:extLst>
                    <a:ext uri="{FF2B5EF4-FFF2-40B4-BE49-F238E27FC236}">
                      <a16:creationId xmlns:a16="http://schemas.microsoft.com/office/drawing/2014/main" id="{4B5AF755-39B6-4978-BE8C-82DB1DD485B8}"/>
                    </a:ext>
                  </a:extLst>
                </p:cNvPr>
                <p:cNvSpPr/>
                <p:nvPr/>
              </p:nvSpPr>
              <p:spPr>
                <a:xfrm>
                  <a:off x="12994775"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35ACD3E9-629A-419F-81B7-3283E7994EC5}"/>
                    </a:ext>
                  </a:extLst>
                </p:cNvPr>
                <p:cNvSpPr/>
                <p:nvPr/>
              </p:nvSpPr>
              <p:spPr>
                <a:xfrm rot="2465944">
                  <a:off x="12155656" y="2331293"/>
                  <a:ext cx="45720" cy="11753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a:extLst>
                    <a:ext uri="{FF2B5EF4-FFF2-40B4-BE49-F238E27FC236}">
                      <a16:creationId xmlns:a16="http://schemas.microsoft.com/office/drawing/2014/main" id="{09B31E4D-6793-49B8-A65A-88F44D85606E}"/>
                    </a:ext>
                  </a:extLst>
                </p:cNvPr>
                <p:cNvSpPr/>
                <p:nvPr/>
              </p:nvSpPr>
              <p:spPr>
                <a:xfrm>
                  <a:off x="10326532" y="2433584"/>
                  <a:ext cx="45719" cy="4362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34BECE78-518F-40FA-8463-DDE037C5893C}"/>
                    </a:ext>
                  </a:extLst>
                </p:cNvPr>
                <p:cNvSpPr/>
                <p:nvPr/>
              </p:nvSpPr>
              <p:spPr>
                <a:xfrm flipV="1">
                  <a:off x="11921107" y="1202428"/>
                  <a:ext cx="164311" cy="618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58" name="Freeform: Shape 57">
              <a:extLst>
                <a:ext uri="{FF2B5EF4-FFF2-40B4-BE49-F238E27FC236}">
                  <a16:creationId xmlns:a16="http://schemas.microsoft.com/office/drawing/2014/main" id="{7298CAF7-4538-42B9-AEBB-0F5B1A360788}"/>
                </a:ext>
              </a:extLst>
            </p:cNvPr>
            <p:cNvSpPr/>
            <p:nvPr/>
          </p:nvSpPr>
          <p:spPr>
            <a:xfrm flipH="1">
              <a:off x="8334426" y="1613174"/>
              <a:ext cx="688161" cy="957305"/>
            </a:xfrm>
            <a:custGeom>
              <a:avLst/>
              <a:gdLst>
                <a:gd name="connsiteX0" fmla="*/ 1022274 w 4159710"/>
                <a:gd name="connsiteY0" fmla="*/ 5419078 h 5786598"/>
                <a:gd name="connsiteX1" fmla="*/ 976163 w 4159710"/>
                <a:gd name="connsiteY1" fmla="*/ 5507455 h 5786598"/>
                <a:gd name="connsiteX2" fmla="*/ 1068385 w 4159710"/>
                <a:gd name="connsiteY2" fmla="*/ 5507455 h 5786598"/>
                <a:gd name="connsiteX3" fmla="*/ 1318025 w 4159710"/>
                <a:gd name="connsiteY3" fmla="*/ 5289802 h 5786598"/>
                <a:gd name="connsiteX4" fmla="*/ 1204463 w 4159710"/>
                <a:gd name="connsiteY4" fmla="*/ 5507455 h 5786598"/>
                <a:gd name="connsiteX5" fmla="*/ 1431587 w 4159710"/>
                <a:gd name="connsiteY5" fmla="*/ 5507455 h 5786598"/>
                <a:gd name="connsiteX6" fmla="*/ 708685 w 4159710"/>
                <a:gd name="connsiteY6" fmla="*/ 5255614 h 5786598"/>
                <a:gd name="connsiteX7" fmla="*/ 577286 w 4159710"/>
                <a:gd name="connsiteY7" fmla="*/ 5507455 h 5786598"/>
                <a:gd name="connsiteX8" fmla="*/ 840085 w 4159710"/>
                <a:gd name="connsiteY8" fmla="*/ 5507455 h 5786598"/>
                <a:gd name="connsiteX9" fmla="*/ 1203875 w 4159710"/>
                <a:gd name="connsiteY9" fmla="*/ 5071022 h 5786598"/>
                <a:gd name="connsiteX10" fmla="*/ 1053938 w 4159710"/>
                <a:gd name="connsiteY10" fmla="*/ 5358390 h 5786598"/>
                <a:gd name="connsiteX11" fmla="*/ 1131714 w 4159710"/>
                <a:gd name="connsiteY11" fmla="*/ 5507455 h 5786598"/>
                <a:gd name="connsiteX12" fmla="*/ 1141134 w 4159710"/>
                <a:gd name="connsiteY12" fmla="*/ 5507455 h 5786598"/>
                <a:gd name="connsiteX13" fmla="*/ 1286361 w 4159710"/>
                <a:gd name="connsiteY13" fmla="*/ 5229113 h 5786598"/>
                <a:gd name="connsiteX14" fmla="*/ 822835 w 4159710"/>
                <a:gd name="connsiteY14" fmla="*/ 5036834 h 5786598"/>
                <a:gd name="connsiteX15" fmla="*/ 740350 w 4159710"/>
                <a:gd name="connsiteY15" fmla="*/ 5194926 h 5786598"/>
                <a:gd name="connsiteX16" fmla="*/ 903414 w 4159710"/>
                <a:gd name="connsiteY16" fmla="*/ 5507455 h 5786598"/>
                <a:gd name="connsiteX17" fmla="*/ 912834 w 4159710"/>
                <a:gd name="connsiteY17" fmla="*/ 5507455 h 5786598"/>
                <a:gd name="connsiteX18" fmla="*/ 990609 w 4159710"/>
                <a:gd name="connsiteY18" fmla="*/ 5358390 h 5786598"/>
                <a:gd name="connsiteX19" fmla="*/ 1451724 w 4159710"/>
                <a:gd name="connsiteY19" fmla="*/ 5033553 h 5786598"/>
                <a:gd name="connsiteX20" fmla="*/ 1355112 w 4159710"/>
                <a:gd name="connsiteY20" fmla="*/ 5218720 h 5786598"/>
                <a:gd name="connsiteX21" fmla="*/ 1505762 w 4159710"/>
                <a:gd name="connsiteY21" fmla="*/ 5507455 h 5786598"/>
                <a:gd name="connsiteX22" fmla="*/ 1698986 w 4159710"/>
                <a:gd name="connsiteY22" fmla="*/ 5507455 h 5786598"/>
                <a:gd name="connsiteX23" fmla="*/ 574986 w 4159710"/>
                <a:gd name="connsiteY23" fmla="*/ 4999366 h 5786598"/>
                <a:gd name="connsiteX24" fmla="*/ 309887 w 4159710"/>
                <a:gd name="connsiteY24" fmla="*/ 5507455 h 5786598"/>
                <a:gd name="connsiteX25" fmla="*/ 503111 w 4159710"/>
                <a:gd name="connsiteY25" fmla="*/ 5507455 h 5786598"/>
                <a:gd name="connsiteX26" fmla="*/ 671598 w 4159710"/>
                <a:gd name="connsiteY26" fmla="*/ 5184533 h 5786598"/>
                <a:gd name="connsiteX27" fmla="*/ 1290352 w 4159710"/>
                <a:gd name="connsiteY27" fmla="*/ 4905281 h 5786598"/>
                <a:gd name="connsiteX28" fmla="*/ 1240962 w 4159710"/>
                <a:gd name="connsiteY28" fmla="*/ 4999940 h 5786598"/>
                <a:gd name="connsiteX29" fmla="*/ 1323448 w 4159710"/>
                <a:gd name="connsiteY29" fmla="*/ 5158032 h 5786598"/>
                <a:gd name="connsiteX30" fmla="*/ 1420060 w 4159710"/>
                <a:gd name="connsiteY30" fmla="*/ 4972866 h 5786598"/>
                <a:gd name="connsiteX31" fmla="*/ 1384797 w 4159710"/>
                <a:gd name="connsiteY31" fmla="*/ 4905281 h 5786598"/>
                <a:gd name="connsiteX32" fmla="*/ 1191573 w 4159710"/>
                <a:gd name="connsiteY32" fmla="*/ 4905281 h 5786598"/>
                <a:gd name="connsiteX33" fmla="*/ 1209298 w 4159710"/>
                <a:gd name="connsiteY33" fmla="*/ 4939252 h 5786598"/>
                <a:gd name="connsiteX34" fmla="*/ 1227023 w 4159710"/>
                <a:gd name="connsiteY34" fmla="*/ 4905281 h 5786598"/>
                <a:gd name="connsiteX35" fmla="*/ 891474 w 4159710"/>
                <a:gd name="connsiteY35" fmla="*/ 4905281 h 5786598"/>
                <a:gd name="connsiteX36" fmla="*/ 854499 w 4159710"/>
                <a:gd name="connsiteY36" fmla="*/ 4976146 h 5786598"/>
                <a:gd name="connsiteX37" fmla="*/ 1022274 w 4159710"/>
                <a:gd name="connsiteY37" fmla="*/ 5297702 h 5786598"/>
                <a:gd name="connsiteX38" fmla="*/ 1172210 w 4159710"/>
                <a:gd name="connsiteY38" fmla="*/ 5010334 h 5786598"/>
                <a:gd name="connsiteX39" fmla="*/ 1117398 w 4159710"/>
                <a:gd name="connsiteY39" fmla="*/ 4905281 h 5786598"/>
                <a:gd name="connsiteX40" fmla="*/ 624075 w 4159710"/>
                <a:gd name="connsiteY40" fmla="*/ 4905281 h 5786598"/>
                <a:gd name="connsiteX41" fmla="*/ 606650 w 4159710"/>
                <a:gd name="connsiteY41" fmla="*/ 4938678 h 5786598"/>
                <a:gd name="connsiteX42" fmla="*/ 703262 w 4159710"/>
                <a:gd name="connsiteY42" fmla="*/ 5123845 h 5786598"/>
                <a:gd name="connsiteX43" fmla="*/ 785748 w 4159710"/>
                <a:gd name="connsiteY43" fmla="*/ 4965752 h 5786598"/>
                <a:gd name="connsiteX44" fmla="*/ 754196 w 4159710"/>
                <a:gd name="connsiteY44" fmla="*/ 4905281 h 5786598"/>
                <a:gd name="connsiteX45" fmla="*/ 1286363 w 4159710"/>
                <a:gd name="connsiteY45" fmla="*/ 4716622 h 5786598"/>
                <a:gd name="connsiteX46" fmla="*/ 1286363 w 4159710"/>
                <a:gd name="connsiteY46" fmla="*/ 4742928 h 5786598"/>
                <a:gd name="connsiteX47" fmla="*/ 1280308 w 4159710"/>
                <a:gd name="connsiteY47" fmla="*/ 4772921 h 5786598"/>
                <a:gd name="connsiteX48" fmla="*/ 1315738 w 4159710"/>
                <a:gd name="connsiteY48" fmla="*/ 4772921 h 5786598"/>
                <a:gd name="connsiteX49" fmla="*/ 760478 w 4159710"/>
                <a:gd name="connsiteY49" fmla="*/ 4643851 h 5786598"/>
                <a:gd name="connsiteX50" fmla="*/ 693135 w 4159710"/>
                <a:gd name="connsiteY50" fmla="*/ 4772921 h 5786598"/>
                <a:gd name="connsiteX51" fmla="*/ 766533 w 4159710"/>
                <a:gd name="connsiteY51" fmla="*/ 4772921 h 5786598"/>
                <a:gd name="connsiteX52" fmla="*/ 760478 w 4159710"/>
                <a:gd name="connsiteY52" fmla="*/ 4742928 h 5786598"/>
                <a:gd name="connsiteX53" fmla="*/ 1286363 w 4159710"/>
                <a:gd name="connsiteY53" fmla="*/ 4116690 h 5786598"/>
                <a:gd name="connsiteX54" fmla="*/ 1286363 w 4159710"/>
                <a:gd name="connsiteY54" fmla="*/ 4574458 h 5786598"/>
                <a:gd name="connsiteX55" fmla="*/ 1389913 w 4159710"/>
                <a:gd name="connsiteY55" fmla="*/ 4772921 h 5786598"/>
                <a:gd name="connsiteX56" fmla="*/ 1441619 w 4159710"/>
                <a:gd name="connsiteY56" fmla="*/ 4772921 h 5786598"/>
                <a:gd name="connsiteX57" fmla="*/ 1441619 w 4159710"/>
                <a:gd name="connsiteY57" fmla="*/ 4116690 h 5786598"/>
                <a:gd name="connsiteX58" fmla="*/ 582362 w 4159710"/>
                <a:gd name="connsiteY58" fmla="*/ 4116689 h 5786598"/>
                <a:gd name="connsiteX59" fmla="*/ 582362 w 4159710"/>
                <a:gd name="connsiteY59" fmla="*/ 4772921 h 5786598"/>
                <a:gd name="connsiteX60" fmla="*/ 618960 w 4159710"/>
                <a:gd name="connsiteY60" fmla="*/ 4772921 h 5786598"/>
                <a:gd name="connsiteX61" fmla="*/ 760478 w 4159710"/>
                <a:gd name="connsiteY61" fmla="*/ 4501687 h 5786598"/>
                <a:gd name="connsiteX62" fmla="*/ 760478 w 4159710"/>
                <a:gd name="connsiteY62" fmla="*/ 4116689 h 5786598"/>
                <a:gd name="connsiteX63" fmla="*/ 1286363 w 4159710"/>
                <a:gd name="connsiteY63" fmla="*/ 3949802 h 5786598"/>
                <a:gd name="connsiteX64" fmla="*/ 1286363 w 4159710"/>
                <a:gd name="connsiteY64" fmla="*/ 4070970 h 5786598"/>
                <a:gd name="connsiteX65" fmla="*/ 1441619 w 4159710"/>
                <a:gd name="connsiteY65" fmla="*/ 4070970 h 5786598"/>
                <a:gd name="connsiteX66" fmla="*/ 1441619 w 4159710"/>
                <a:gd name="connsiteY66" fmla="*/ 3949802 h 5786598"/>
                <a:gd name="connsiteX67" fmla="*/ 582362 w 4159710"/>
                <a:gd name="connsiteY67" fmla="*/ 3949801 h 5786598"/>
                <a:gd name="connsiteX68" fmla="*/ 582362 w 4159710"/>
                <a:gd name="connsiteY68" fmla="*/ 4070970 h 5786598"/>
                <a:gd name="connsiteX69" fmla="*/ 760478 w 4159710"/>
                <a:gd name="connsiteY69" fmla="*/ 4070970 h 5786598"/>
                <a:gd name="connsiteX70" fmla="*/ 760478 w 4159710"/>
                <a:gd name="connsiteY70" fmla="*/ 3949801 h 5786598"/>
                <a:gd name="connsiteX71" fmla="*/ 1286363 w 4159710"/>
                <a:gd name="connsiteY71" fmla="*/ 3781025 h 5786598"/>
                <a:gd name="connsiteX72" fmla="*/ 1286363 w 4159710"/>
                <a:gd name="connsiteY72" fmla="*/ 3904082 h 5786598"/>
                <a:gd name="connsiteX73" fmla="*/ 1441619 w 4159710"/>
                <a:gd name="connsiteY73" fmla="*/ 3904082 h 5786598"/>
                <a:gd name="connsiteX74" fmla="*/ 1441619 w 4159710"/>
                <a:gd name="connsiteY74" fmla="*/ 3781025 h 5786598"/>
                <a:gd name="connsiteX75" fmla="*/ 582362 w 4159710"/>
                <a:gd name="connsiteY75" fmla="*/ 3781025 h 5786598"/>
                <a:gd name="connsiteX76" fmla="*/ 582362 w 4159710"/>
                <a:gd name="connsiteY76" fmla="*/ 3904082 h 5786598"/>
                <a:gd name="connsiteX77" fmla="*/ 760478 w 4159710"/>
                <a:gd name="connsiteY77" fmla="*/ 3904082 h 5786598"/>
                <a:gd name="connsiteX78" fmla="*/ 760478 w 4159710"/>
                <a:gd name="connsiteY78" fmla="*/ 3781025 h 5786598"/>
                <a:gd name="connsiteX79" fmla="*/ 1174823 w 4159710"/>
                <a:gd name="connsiteY79" fmla="*/ 2986866 h 5786598"/>
                <a:gd name="connsiteX80" fmla="*/ 1154863 w 4159710"/>
                <a:gd name="connsiteY80" fmla="*/ 3006826 h 5786598"/>
                <a:gd name="connsiteX81" fmla="*/ 1154863 w 4159710"/>
                <a:gd name="connsiteY81" fmla="*/ 3388285 h 5786598"/>
                <a:gd name="connsiteX82" fmla="*/ 1174823 w 4159710"/>
                <a:gd name="connsiteY82" fmla="*/ 3408245 h 5786598"/>
                <a:gd name="connsiteX83" fmla="*/ 1254662 w 4159710"/>
                <a:gd name="connsiteY83" fmla="*/ 3408245 h 5786598"/>
                <a:gd name="connsiteX84" fmla="*/ 1274622 w 4159710"/>
                <a:gd name="connsiteY84" fmla="*/ 3388285 h 5786598"/>
                <a:gd name="connsiteX85" fmla="*/ 1274622 w 4159710"/>
                <a:gd name="connsiteY85" fmla="*/ 3006826 h 5786598"/>
                <a:gd name="connsiteX86" fmla="*/ 1254662 w 4159710"/>
                <a:gd name="connsiteY86" fmla="*/ 2986866 h 5786598"/>
                <a:gd name="connsiteX87" fmla="*/ 694919 w 4159710"/>
                <a:gd name="connsiteY87" fmla="*/ 2986866 h 5786598"/>
                <a:gd name="connsiteX88" fmla="*/ 678402 w 4159710"/>
                <a:gd name="connsiteY88" fmla="*/ 3003383 h 5786598"/>
                <a:gd name="connsiteX89" fmla="*/ 678402 w 4159710"/>
                <a:gd name="connsiteY89" fmla="*/ 3391728 h 5786598"/>
                <a:gd name="connsiteX90" fmla="*/ 694919 w 4159710"/>
                <a:gd name="connsiteY90" fmla="*/ 3408245 h 5786598"/>
                <a:gd name="connsiteX91" fmla="*/ 760984 w 4159710"/>
                <a:gd name="connsiteY91" fmla="*/ 3408245 h 5786598"/>
                <a:gd name="connsiteX92" fmla="*/ 777501 w 4159710"/>
                <a:gd name="connsiteY92" fmla="*/ 3391728 h 5786598"/>
                <a:gd name="connsiteX93" fmla="*/ 777501 w 4159710"/>
                <a:gd name="connsiteY93" fmla="*/ 3003383 h 5786598"/>
                <a:gd name="connsiteX94" fmla="*/ 760984 w 4159710"/>
                <a:gd name="connsiteY94" fmla="*/ 2986866 h 5786598"/>
                <a:gd name="connsiteX95" fmla="*/ 502584 w 4159710"/>
                <a:gd name="connsiteY95" fmla="*/ 2986866 h 5786598"/>
                <a:gd name="connsiteX96" fmla="*/ 486067 w 4159710"/>
                <a:gd name="connsiteY96" fmla="*/ 3003383 h 5786598"/>
                <a:gd name="connsiteX97" fmla="*/ 486067 w 4159710"/>
                <a:gd name="connsiteY97" fmla="*/ 3391728 h 5786598"/>
                <a:gd name="connsiteX98" fmla="*/ 502584 w 4159710"/>
                <a:gd name="connsiteY98" fmla="*/ 3408245 h 5786598"/>
                <a:gd name="connsiteX99" fmla="*/ 568649 w 4159710"/>
                <a:gd name="connsiteY99" fmla="*/ 3408245 h 5786598"/>
                <a:gd name="connsiteX100" fmla="*/ 585166 w 4159710"/>
                <a:gd name="connsiteY100" fmla="*/ 3391728 h 5786598"/>
                <a:gd name="connsiteX101" fmla="*/ 585166 w 4159710"/>
                <a:gd name="connsiteY101" fmla="*/ 3003383 h 5786598"/>
                <a:gd name="connsiteX102" fmla="*/ 568649 w 4159710"/>
                <a:gd name="connsiteY102" fmla="*/ 2986866 h 5786598"/>
                <a:gd name="connsiteX103" fmla="*/ 310249 w 4159710"/>
                <a:gd name="connsiteY103" fmla="*/ 2986866 h 5786598"/>
                <a:gd name="connsiteX104" fmla="*/ 293732 w 4159710"/>
                <a:gd name="connsiteY104" fmla="*/ 3003383 h 5786598"/>
                <a:gd name="connsiteX105" fmla="*/ 293732 w 4159710"/>
                <a:gd name="connsiteY105" fmla="*/ 3391728 h 5786598"/>
                <a:gd name="connsiteX106" fmla="*/ 310249 w 4159710"/>
                <a:gd name="connsiteY106" fmla="*/ 3408245 h 5786598"/>
                <a:gd name="connsiteX107" fmla="*/ 376314 w 4159710"/>
                <a:gd name="connsiteY107" fmla="*/ 3408245 h 5786598"/>
                <a:gd name="connsiteX108" fmla="*/ 392831 w 4159710"/>
                <a:gd name="connsiteY108" fmla="*/ 3391728 h 5786598"/>
                <a:gd name="connsiteX109" fmla="*/ 392831 w 4159710"/>
                <a:gd name="connsiteY109" fmla="*/ 3003383 h 5786598"/>
                <a:gd name="connsiteX110" fmla="*/ 376314 w 4159710"/>
                <a:gd name="connsiteY110" fmla="*/ 2986866 h 5786598"/>
                <a:gd name="connsiteX111" fmla="*/ 871284 w 4159710"/>
                <a:gd name="connsiteY111" fmla="*/ 2156869 h 5786598"/>
                <a:gd name="connsiteX112" fmla="*/ 249133 w 4159710"/>
                <a:gd name="connsiteY112" fmla="*/ 2819733 h 5786598"/>
                <a:gd name="connsiteX113" fmla="*/ 830389 w 4159710"/>
                <a:gd name="connsiteY113" fmla="*/ 2819733 h 5786598"/>
                <a:gd name="connsiteX114" fmla="*/ 1322149 w 4159710"/>
                <a:gd name="connsiteY114" fmla="*/ 1457297 h 5786598"/>
                <a:gd name="connsiteX115" fmla="*/ 1134233 w 4159710"/>
                <a:gd name="connsiteY115" fmla="*/ 1473712 h 5786598"/>
                <a:gd name="connsiteX116" fmla="*/ 1155963 w 4159710"/>
                <a:gd name="connsiteY116" fmla="*/ 1825935 h 5786598"/>
                <a:gd name="connsiteX117" fmla="*/ 1248284 w 4159710"/>
                <a:gd name="connsiteY117" fmla="*/ 1825935 h 5786598"/>
                <a:gd name="connsiteX118" fmla="*/ 1257606 w 4159710"/>
                <a:gd name="connsiteY118" fmla="*/ 1835257 h 5786598"/>
                <a:gd name="connsiteX119" fmla="*/ 1257606 w 4159710"/>
                <a:gd name="connsiteY119" fmla="*/ 1872543 h 5786598"/>
                <a:gd name="connsiteX120" fmla="*/ 1248284 w 4159710"/>
                <a:gd name="connsiteY120" fmla="*/ 1881866 h 5786598"/>
                <a:gd name="connsiteX121" fmla="*/ 1159414 w 4159710"/>
                <a:gd name="connsiteY121" fmla="*/ 1881866 h 5786598"/>
                <a:gd name="connsiteX122" fmla="*/ 1170086 w 4159710"/>
                <a:gd name="connsiteY122" fmla="*/ 2054855 h 5786598"/>
                <a:gd name="connsiteX123" fmla="*/ 1233364 w 4159710"/>
                <a:gd name="connsiteY123" fmla="*/ 2054855 h 5786598"/>
                <a:gd name="connsiteX124" fmla="*/ 1247840 w 4159710"/>
                <a:gd name="connsiteY124" fmla="*/ 2069332 h 5786598"/>
                <a:gd name="connsiteX125" fmla="*/ 1247840 w 4159710"/>
                <a:gd name="connsiteY125" fmla="*/ 2127235 h 5786598"/>
                <a:gd name="connsiteX126" fmla="*/ 1233364 w 4159710"/>
                <a:gd name="connsiteY126" fmla="*/ 2141711 h 5786598"/>
                <a:gd name="connsiteX127" fmla="*/ 1175445 w 4159710"/>
                <a:gd name="connsiteY127" fmla="*/ 2141711 h 5786598"/>
                <a:gd name="connsiteX128" fmla="*/ 1217275 w 4159710"/>
                <a:gd name="connsiteY128" fmla="*/ 2819733 h 5786598"/>
                <a:gd name="connsiteX129" fmla="*/ 1538655 w 4159710"/>
                <a:gd name="connsiteY129" fmla="*/ 2819733 h 5786598"/>
                <a:gd name="connsiteX130" fmla="*/ 1538655 w 4159710"/>
                <a:gd name="connsiteY130" fmla="*/ 2916015 h 5786598"/>
                <a:gd name="connsiteX131" fmla="*/ 1834975 w 4159710"/>
                <a:gd name="connsiteY131" fmla="*/ 2426775 h 5786598"/>
                <a:gd name="connsiteX132" fmla="*/ 2470117 w 4159710"/>
                <a:gd name="connsiteY132" fmla="*/ 140636 h 5786598"/>
                <a:gd name="connsiteX133" fmla="*/ 2450688 w 4159710"/>
                <a:gd name="connsiteY133" fmla="*/ 169453 h 5786598"/>
                <a:gd name="connsiteX134" fmla="*/ 2380499 w 4159710"/>
                <a:gd name="connsiteY134" fmla="*/ 198526 h 5786598"/>
                <a:gd name="connsiteX135" fmla="*/ 2341862 w 4159710"/>
                <a:gd name="connsiteY135" fmla="*/ 190726 h 5786598"/>
                <a:gd name="connsiteX136" fmla="*/ 2319689 w 4159710"/>
                <a:gd name="connsiteY136" fmla="*/ 175776 h 5786598"/>
                <a:gd name="connsiteX137" fmla="*/ 1188989 w 4159710"/>
                <a:gd name="connsiteY137" fmla="*/ 1308426 h 5786598"/>
                <a:gd name="connsiteX138" fmla="*/ 1342990 w 4159710"/>
                <a:gd name="connsiteY138" fmla="*/ 1294974 h 5786598"/>
                <a:gd name="connsiteX139" fmla="*/ 1353866 w 4159710"/>
                <a:gd name="connsiteY139" fmla="*/ 1419480 h 5786598"/>
                <a:gd name="connsiteX140" fmla="*/ 1862584 w 4159710"/>
                <a:gd name="connsiteY140" fmla="*/ 2381191 h 5786598"/>
                <a:gd name="connsiteX141" fmla="*/ 3029209 w 4159710"/>
                <a:gd name="connsiteY141" fmla="*/ 455030 h 5786598"/>
                <a:gd name="connsiteX142" fmla="*/ 2380499 w 4159710"/>
                <a:gd name="connsiteY142" fmla="*/ 0 h 5786598"/>
                <a:gd name="connsiteX143" fmla="*/ 2479762 w 4159710"/>
                <a:gd name="connsiteY143" fmla="*/ 99263 h 5786598"/>
                <a:gd name="connsiteX144" fmla="*/ 2478311 w 4159710"/>
                <a:gd name="connsiteY144" fmla="*/ 106448 h 5786598"/>
                <a:gd name="connsiteX145" fmla="*/ 3219890 w 4159710"/>
                <a:gd name="connsiteY145" fmla="*/ 215733 h 5786598"/>
                <a:gd name="connsiteX146" fmla="*/ 3217054 w 4159710"/>
                <a:gd name="connsiteY146" fmla="*/ 220776 h 5786598"/>
                <a:gd name="connsiteX147" fmla="*/ 4067223 w 4159710"/>
                <a:gd name="connsiteY147" fmla="*/ 1004298 h 5786598"/>
                <a:gd name="connsiteX148" fmla="*/ 4069653 w 4159710"/>
                <a:gd name="connsiteY148" fmla="*/ 1000693 h 5786598"/>
                <a:gd name="connsiteX149" fmla="*/ 4106956 w 4159710"/>
                <a:gd name="connsiteY149" fmla="*/ 985242 h 5786598"/>
                <a:gd name="connsiteX150" fmla="*/ 4159710 w 4159710"/>
                <a:gd name="connsiteY150" fmla="*/ 1037996 h 5786598"/>
                <a:gd name="connsiteX151" fmla="*/ 4106956 w 4159710"/>
                <a:gd name="connsiteY151" fmla="*/ 1090750 h 5786598"/>
                <a:gd name="connsiteX152" fmla="*/ 4054202 w 4159710"/>
                <a:gd name="connsiteY152" fmla="*/ 1037996 h 5786598"/>
                <a:gd name="connsiteX153" fmla="*/ 4058348 w 4159710"/>
                <a:gd name="connsiteY153" fmla="*/ 1017462 h 5786598"/>
                <a:gd name="connsiteX154" fmla="*/ 4060261 w 4159710"/>
                <a:gd name="connsiteY154" fmla="*/ 1014623 h 5786598"/>
                <a:gd name="connsiteX155" fmla="*/ 3137412 w 4159710"/>
                <a:gd name="connsiteY155" fmla="*/ 519074 h 5786598"/>
                <a:gd name="connsiteX156" fmla="*/ 1538655 w 4159710"/>
                <a:gd name="connsiteY156" fmla="*/ 3357254 h 5786598"/>
                <a:gd name="connsiteX157" fmla="*/ 1538655 w 4159710"/>
                <a:gd name="connsiteY157" fmla="*/ 3364856 h 5786598"/>
                <a:gd name="connsiteX158" fmla="*/ 1696915 w 4159710"/>
                <a:gd name="connsiteY158" fmla="*/ 3364856 h 5786598"/>
                <a:gd name="connsiteX159" fmla="*/ 1696915 w 4159710"/>
                <a:gd name="connsiteY159" fmla="*/ 3781025 h 5786598"/>
                <a:gd name="connsiteX160" fmla="*/ 1487338 w 4159710"/>
                <a:gd name="connsiteY160" fmla="*/ 3781025 h 5786598"/>
                <a:gd name="connsiteX161" fmla="*/ 1487338 w 4159710"/>
                <a:gd name="connsiteY161" fmla="*/ 3904082 h 5786598"/>
                <a:gd name="connsiteX162" fmla="*/ 1563403 w 4159710"/>
                <a:gd name="connsiteY162" fmla="*/ 3904082 h 5786598"/>
                <a:gd name="connsiteX163" fmla="*/ 1586263 w 4159710"/>
                <a:gd name="connsiteY163" fmla="*/ 3926942 h 5786598"/>
                <a:gd name="connsiteX164" fmla="*/ 1586262 w 4159710"/>
                <a:gd name="connsiteY164" fmla="*/ 3926942 h 5786598"/>
                <a:gd name="connsiteX165" fmla="*/ 1563402 w 4159710"/>
                <a:gd name="connsiteY165" fmla="*/ 3949802 h 5786598"/>
                <a:gd name="connsiteX166" fmla="*/ 1487338 w 4159710"/>
                <a:gd name="connsiteY166" fmla="*/ 3949802 h 5786598"/>
                <a:gd name="connsiteX167" fmla="*/ 1487338 w 4159710"/>
                <a:gd name="connsiteY167" fmla="*/ 4070970 h 5786598"/>
                <a:gd name="connsiteX168" fmla="*/ 1563403 w 4159710"/>
                <a:gd name="connsiteY168" fmla="*/ 4070970 h 5786598"/>
                <a:gd name="connsiteX169" fmla="*/ 1586263 w 4159710"/>
                <a:gd name="connsiteY169" fmla="*/ 4093830 h 5786598"/>
                <a:gd name="connsiteX170" fmla="*/ 1586262 w 4159710"/>
                <a:gd name="connsiteY170" fmla="*/ 4093830 h 5786598"/>
                <a:gd name="connsiteX171" fmla="*/ 1563402 w 4159710"/>
                <a:gd name="connsiteY171" fmla="*/ 4116690 h 5786598"/>
                <a:gd name="connsiteX172" fmla="*/ 1487338 w 4159710"/>
                <a:gd name="connsiteY172" fmla="*/ 4116690 h 5786598"/>
                <a:gd name="connsiteX173" fmla="*/ 1487338 w 4159710"/>
                <a:gd name="connsiteY173" fmla="*/ 4772921 h 5786598"/>
                <a:gd name="connsiteX174" fmla="*/ 1529674 w 4159710"/>
                <a:gd name="connsiteY174" fmla="*/ 4772921 h 5786598"/>
                <a:gd name="connsiteX175" fmla="*/ 1586262 w 4159710"/>
                <a:gd name="connsiteY175" fmla="*/ 4829509 h 5786598"/>
                <a:gd name="connsiteX176" fmla="*/ 1586262 w 4159710"/>
                <a:gd name="connsiteY176" fmla="*/ 4848693 h 5786598"/>
                <a:gd name="connsiteX177" fmla="*/ 1529674 w 4159710"/>
                <a:gd name="connsiteY177" fmla="*/ 4905281 h 5786598"/>
                <a:gd name="connsiteX178" fmla="*/ 1518652 w 4159710"/>
                <a:gd name="connsiteY178" fmla="*/ 4905281 h 5786598"/>
                <a:gd name="connsiteX179" fmla="*/ 1488812 w 4159710"/>
                <a:gd name="connsiteY179" fmla="*/ 4962472 h 5786598"/>
                <a:gd name="connsiteX180" fmla="*/ 1773161 w 4159710"/>
                <a:gd name="connsiteY180" fmla="*/ 5507455 h 5786598"/>
                <a:gd name="connsiteX181" fmla="*/ 1945385 w 4159710"/>
                <a:gd name="connsiteY181" fmla="*/ 5507455 h 5786598"/>
                <a:gd name="connsiteX182" fmla="*/ 2015377 w 4159710"/>
                <a:gd name="connsiteY182" fmla="*/ 5577447 h 5786598"/>
                <a:gd name="connsiteX183" fmla="*/ 2015377 w 4159710"/>
                <a:gd name="connsiteY183" fmla="*/ 5716606 h 5786598"/>
                <a:gd name="connsiteX184" fmla="*/ 1945385 w 4159710"/>
                <a:gd name="connsiteY184" fmla="*/ 5786598 h 5786598"/>
                <a:gd name="connsiteX185" fmla="*/ 166286 w 4159710"/>
                <a:gd name="connsiteY185" fmla="*/ 5786598 h 5786598"/>
                <a:gd name="connsiteX186" fmla="*/ 96294 w 4159710"/>
                <a:gd name="connsiteY186" fmla="*/ 5716606 h 5786598"/>
                <a:gd name="connsiteX187" fmla="*/ 96294 w 4159710"/>
                <a:gd name="connsiteY187" fmla="*/ 5577447 h 5786598"/>
                <a:gd name="connsiteX188" fmla="*/ 166286 w 4159710"/>
                <a:gd name="connsiteY188" fmla="*/ 5507455 h 5786598"/>
                <a:gd name="connsiteX189" fmla="*/ 235712 w 4159710"/>
                <a:gd name="connsiteY189" fmla="*/ 5507455 h 5786598"/>
                <a:gd name="connsiteX190" fmla="*/ 537898 w 4159710"/>
                <a:gd name="connsiteY190" fmla="*/ 4928284 h 5786598"/>
                <a:gd name="connsiteX191" fmla="*/ 525896 w 4159710"/>
                <a:gd name="connsiteY191" fmla="*/ 4905281 h 5786598"/>
                <a:gd name="connsiteX192" fmla="*/ 517166 w 4159710"/>
                <a:gd name="connsiteY192" fmla="*/ 4905281 h 5786598"/>
                <a:gd name="connsiteX193" fmla="*/ 460578 w 4159710"/>
                <a:gd name="connsiteY193" fmla="*/ 4848693 h 5786598"/>
                <a:gd name="connsiteX194" fmla="*/ 460578 w 4159710"/>
                <a:gd name="connsiteY194" fmla="*/ 4829509 h 5786598"/>
                <a:gd name="connsiteX195" fmla="*/ 517166 w 4159710"/>
                <a:gd name="connsiteY195" fmla="*/ 4772921 h 5786598"/>
                <a:gd name="connsiteX196" fmla="*/ 536643 w 4159710"/>
                <a:gd name="connsiteY196" fmla="*/ 4772921 h 5786598"/>
                <a:gd name="connsiteX197" fmla="*/ 536643 w 4159710"/>
                <a:gd name="connsiteY197" fmla="*/ 4116689 h 5786598"/>
                <a:gd name="connsiteX198" fmla="*/ 483438 w 4159710"/>
                <a:gd name="connsiteY198" fmla="*/ 4116689 h 5786598"/>
                <a:gd name="connsiteX199" fmla="*/ 467274 w 4159710"/>
                <a:gd name="connsiteY199" fmla="*/ 4109993 h 5786598"/>
                <a:gd name="connsiteX200" fmla="*/ 460578 w 4159710"/>
                <a:gd name="connsiteY200" fmla="*/ 4093829 h 5786598"/>
                <a:gd name="connsiteX201" fmla="*/ 467274 w 4159710"/>
                <a:gd name="connsiteY201" fmla="*/ 4077665 h 5786598"/>
                <a:gd name="connsiteX202" fmla="*/ 483438 w 4159710"/>
                <a:gd name="connsiteY202" fmla="*/ 4070970 h 5786598"/>
                <a:gd name="connsiteX203" fmla="*/ 536643 w 4159710"/>
                <a:gd name="connsiteY203" fmla="*/ 4070970 h 5786598"/>
                <a:gd name="connsiteX204" fmla="*/ 536643 w 4159710"/>
                <a:gd name="connsiteY204" fmla="*/ 3949801 h 5786598"/>
                <a:gd name="connsiteX205" fmla="*/ 483438 w 4159710"/>
                <a:gd name="connsiteY205" fmla="*/ 3949801 h 5786598"/>
                <a:gd name="connsiteX206" fmla="*/ 467274 w 4159710"/>
                <a:gd name="connsiteY206" fmla="*/ 3943105 h 5786598"/>
                <a:gd name="connsiteX207" fmla="*/ 460578 w 4159710"/>
                <a:gd name="connsiteY207" fmla="*/ 3926941 h 5786598"/>
                <a:gd name="connsiteX208" fmla="*/ 467274 w 4159710"/>
                <a:gd name="connsiteY208" fmla="*/ 3910777 h 5786598"/>
                <a:gd name="connsiteX209" fmla="*/ 483438 w 4159710"/>
                <a:gd name="connsiteY209" fmla="*/ 3904082 h 5786598"/>
                <a:gd name="connsiteX210" fmla="*/ 536643 w 4159710"/>
                <a:gd name="connsiteY210" fmla="*/ 3904082 h 5786598"/>
                <a:gd name="connsiteX211" fmla="*/ 536643 w 4159710"/>
                <a:gd name="connsiteY211" fmla="*/ 3781025 h 5786598"/>
                <a:gd name="connsiteX212" fmla="*/ 0 w 4159710"/>
                <a:gd name="connsiteY212" fmla="*/ 3781025 h 5786598"/>
                <a:gd name="connsiteX213" fmla="*/ 0 w 4159710"/>
                <a:gd name="connsiteY213" fmla="*/ 3364856 h 5786598"/>
                <a:gd name="connsiteX214" fmla="*/ 1 w 4159710"/>
                <a:gd name="connsiteY214" fmla="*/ 3364856 h 5786598"/>
                <a:gd name="connsiteX215" fmla="*/ 1 w 4159710"/>
                <a:gd name="connsiteY215" fmla="*/ 2819733 h 5786598"/>
                <a:gd name="connsiteX216" fmla="*/ 186431 w 4159710"/>
                <a:gd name="connsiteY216" fmla="*/ 2819733 h 5786598"/>
                <a:gd name="connsiteX217" fmla="*/ 823097 w 4159710"/>
                <a:gd name="connsiteY217" fmla="*/ 2141404 h 5786598"/>
                <a:gd name="connsiteX218" fmla="*/ 813602 w 4159710"/>
                <a:gd name="connsiteY218" fmla="*/ 2137471 h 5786598"/>
                <a:gd name="connsiteX219" fmla="*/ 809362 w 4159710"/>
                <a:gd name="connsiteY219" fmla="*/ 2127235 h 5786598"/>
                <a:gd name="connsiteX220" fmla="*/ 809362 w 4159710"/>
                <a:gd name="connsiteY220" fmla="*/ 2069332 h 5786598"/>
                <a:gd name="connsiteX221" fmla="*/ 823838 w 4159710"/>
                <a:gd name="connsiteY221" fmla="*/ 2054855 h 5786598"/>
                <a:gd name="connsiteX222" fmla="*/ 877577 w 4159710"/>
                <a:gd name="connsiteY222" fmla="*/ 2054855 h 5786598"/>
                <a:gd name="connsiteX223" fmla="*/ 888250 w 4159710"/>
                <a:gd name="connsiteY223" fmla="*/ 1881866 h 5786598"/>
                <a:gd name="connsiteX224" fmla="*/ 828450 w 4159710"/>
                <a:gd name="connsiteY224" fmla="*/ 1881866 h 5786598"/>
                <a:gd name="connsiteX225" fmla="*/ 819128 w 4159710"/>
                <a:gd name="connsiteY225" fmla="*/ 1872543 h 5786598"/>
                <a:gd name="connsiteX226" fmla="*/ 819128 w 4159710"/>
                <a:gd name="connsiteY226" fmla="*/ 1835257 h 5786598"/>
                <a:gd name="connsiteX227" fmla="*/ 828450 w 4159710"/>
                <a:gd name="connsiteY227" fmla="*/ 1825935 h 5786598"/>
                <a:gd name="connsiteX228" fmla="*/ 891700 w 4159710"/>
                <a:gd name="connsiteY228" fmla="*/ 1825935 h 5786598"/>
                <a:gd name="connsiteX229" fmla="*/ 912234 w 4159710"/>
                <a:gd name="connsiteY229" fmla="*/ 1493103 h 5786598"/>
                <a:gd name="connsiteX230" fmla="*/ 860727 w 4159710"/>
                <a:gd name="connsiteY230" fmla="*/ 1497602 h 5786598"/>
                <a:gd name="connsiteX231" fmla="*/ 861169 w 4159710"/>
                <a:gd name="connsiteY231" fmla="*/ 1501090 h 5786598"/>
                <a:gd name="connsiteX232" fmla="*/ 562355 w 4159710"/>
                <a:gd name="connsiteY232" fmla="*/ 1538964 h 5786598"/>
                <a:gd name="connsiteX233" fmla="*/ 573819 w 4159710"/>
                <a:gd name="connsiteY233" fmla="*/ 1582489 h 5786598"/>
                <a:gd name="connsiteX234" fmla="*/ 537257 w 4159710"/>
                <a:gd name="connsiteY234" fmla="*/ 1645198 h 5786598"/>
                <a:gd name="connsiteX235" fmla="*/ 530211 w 4159710"/>
                <a:gd name="connsiteY235" fmla="*/ 1647053 h 5786598"/>
                <a:gd name="connsiteX236" fmla="*/ 476492 w 4159710"/>
                <a:gd name="connsiteY236" fmla="*/ 1628784 h 5786598"/>
                <a:gd name="connsiteX237" fmla="*/ 469491 w 4159710"/>
                <a:gd name="connsiteY237" fmla="*/ 1614538 h 5786598"/>
                <a:gd name="connsiteX238" fmla="*/ 470721 w 4159710"/>
                <a:gd name="connsiteY238" fmla="*/ 1635605 h 5786598"/>
                <a:gd name="connsiteX239" fmla="*/ 430195 w 4159710"/>
                <a:gd name="connsiteY239" fmla="*/ 1681081 h 5786598"/>
                <a:gd name="connsiteX240" fmla="*/ 422631 w 4159710"/>
                <a:gd name="connsiteY240" fmla="*/ 1683073 h 5786598"/>
                <a:gd name="connsiteX241" fmla="*/ 355310 w 4159710"/>
                <a:gd name="connsiteY241" fmla="*/ 1643823 h 5786598"/>
                <a:gd name="connsiteX242" fmla="*/ 315776 w 4159710"/>
                <a:gd name="connsiteY242" fmla="*/ 1493723 h 5786598"/>
                <a:gd name="connsiteX243" fmla="*/ 355027 w 4159710"/>
                <a:gd name="connsiteY243" fmla="*/ 1426402 h 5786598"/>
                <a:gd name="connsiteX244" fmla="*/ 362591 w 4159710"/>
                <a:gd name="connsiteY244" fmla="*/ 1424410 h 5786598"/>
                <a:gd name="connsiteX245" fmla="*/ 420261 w 4159710"/>
                <a:gd name="connsiteY245" fmla="*/ 1444022 h 5786598"/>
                <a:gd name="connsiteX246" fmla="*/ 427578 w 4159710"/>
                <a:gd name="connsiteY246" fmla="*/ 1458912 h 5786598"/>
                <a:gd name="connsiteX247" fmla="*/ 426045 w 4159710"/>
                <a:gd name="connsiteY247" fmla="*/ 1453091 h 5786598"/>
                <a:gd name="connsiteX248" fmla="*/ 462607 w 4159710"/>
                <a:gd name="connsiteY248" fmla="*/ 1390382 h 5786598"/>
                <a:gd name="connsiteX249" fmla="*/ 469653 w 4159710"/>
                <a:gd name="connsiteY249" fmla="*/ 1388526 h 5786598"/>
                <a:gd name="connsiteX250" fmla="*/ 532361 w 4159710"/>
                <a:gd name="connsiteY250" fmla="*/ 1425088 h 5786598"/>
                <a:gd name="connsiteX251" fmla="*/ 549415 w 4159710"/>
                <a:gd name="connsiteY251" fmla="*/ 1489834 h 5786598"/>
                <a:gd name="connsiteX252" fmla="*/ 840002 w 4159710"/>
                <a:gd name="connsiteY252" fmla="*/ 1334084 h 5786598"/>
                <a:gd name="connsiteX253" fmla="*/ 840607 w 4159710"/>
                <a:gd name="connsiteY253" fmla="*/ 1338857 h 5786598"/>
                <a:gd name="connsiteX254" fmla="*/ 1112835 w 4159710"/>
                <a:gd name="connsiteY254" fmla="*/ 1315078 h 5786598"/>
                <a:gd name="connsiteX255" fmla="*/ 2288860 w 4159710"/>
                <a:gd name="connsiteY255" fmla="*/ 137025 h 5786598"/>
                <a:gd name="connsiteX256" fmla="*/ 2281236 w 4159710"/>
                <a:gd name="connsiteY256" fmla="*/ 99263 h 5786598"/>
                <a:gd name="connsiteX257" fmla="*/ 2380499 w 4159710"/>
                <a:gd name="connsiteY257" fmla="*/ 0 h 578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4159710" h="5786598">
                  <a:moveTo>
                    <a:pt x="1022274" y="5419078"/>
                  </a:moveTo>
                  <a:lnTo>
                    <a:pt x="976163" y="5507455"/>
                  </a:lnTo>
                  <a:lnTo>
                    <a:pt x="1068385" y="5507455"/>
                  </a:lnTo>
                  <a:close/>
                  <a:moveTo>
                    <a:pt x="1318025" y="5289802"/>
                  </a:moveTo>
                  <a:lnTo>
                    <a:pt x="1204463" y="5507455"/>
                  </a:lnTo>
                  <a:lnTo>
                    <a:pt x="1431587" y="5507455"/>
                  </a:lnTo>
                  <a:close/>
                  <a:moveTo>
                    <a:pt x="708685" y="5255614"/>
                  </a:moveTo>
                  <a:lnTo>
                    <a:pt x="577286" y="5507455"/>
                  </a:lnTo>
                  <a:lnTo>
                    <a:pt x="840085" y="5507455"/>
                  </a:lnTo>
                  <a:close/>
                  <a:moveTo>
                    <a:pt x="1203875" y="5071022"/>
                  </a:moveTo>
                  <a:lnTo>
                    <a:pt x="1053938" y="5358390"/>
                  </a:lnTo>
                  <a:lnTo>
                    <a:pt x="1131714" y="5507455"/>
                  </a:lnTo>
                  <a:lnTo>
                    <a:pt x="1141134" y="5507455"/>
                  </a:lnTo>
                  <a:lnTo>
                    <a:pt x="1286361" y="5229113"/>
                  </a:lnTo>
                  <a:close/>
                  <a:moveTo>
                    <a:pt x="822835" y="5036834"/>
                  </a:moveTo>
                  <a:lnTo>
                    <a:pt x="740350" y="5194926"/>
                  </a:lnTo>
                  <a:lnTo>
                    <a:pt x="903414" y="5507455"/>
                  </a:lnTo>
                  <a:lnTo>
                    <a:pt x="912834" y="5507455"/>
                  </a:lnTo>
                  <a:lnTo>
                    <a:pt x="990609" y="5358390"/>
                  </a:lnTo>
                  <a:close/>
                  <a:moveTo>
                    <a:pt x="1451724" y="5033553"/>
                  </a:moveTo>
                  <a:lnTo>
                    <a:pt x="1355112" y="5218720"/>
                  </a:lnTo>
                  <a:lnTo>
                    <a:pt x="1505762" y="5507455"/>
                  </a:lnTo>
                  <a:lnTo>
                    <a:pt x="1698986" y="5507455"/>
                  </a:lnTo>
                  <a:close/>
                  <a:moveTo>
                    <a:pt x="574986" y="4999366"/>
                  </a:moveTo>
                  <a:lnTo>
                    <a:pt x="309887" y="5507455"/>
                  </a:lnTo>
                  <a:lnTo>
                    <a:pt x="503111" y="5507455"/>
                  </a:lnTo>
                  <a:lnTo>
                    <a:pt x="671598" y="5184533"/>
                  </a:lnTo>
                  <a:close/>
                  <a:moveTo>
                    <a:pt x="1290352" y="4905281"/>
                  </a:moveTo>
                  <a:lnTo>
                    <a:pt x="1240962" y="4999940"/>
                  </a:lnTo>
                  <a:lnTo>
                    <a:pt x="1323448" y="5158032"/>
                  </a:lnTo>
                  <a:lnTo>
                    <a:pt x="1420060" y="4972866"/>
                  </a:lnTo>
                  <a:lnTo>
                    <a:pt x="1384797" y="4905281"/>
                  </a:lnTo>
                  <a:close/>
                  <a:moveTo>
                    <a:pt x="1191573" y="4905281"/>
                  </a:moveTo>
                  <a:lnTo>
                    <a:pt x="1209298" y="4939252"/>
                  </a:lnTo>
                  <a:lnTo>
                    <a:pt x="1227023" y="4905281"/>
                  </a:lnTo>
                  <a:close/>
                  <a:moveTo>
                    <a:pt x="891474" y="4905281"/>
                  </a:moveTo>
                  <a:lnTo>
                    <a:pt x="854499" y="4976146"/>
                  </a:lnTo>
                  <a:lnTo>
                    <a:pt x="1022274" y="5297702"/>
                  </a:lnTo>
                  <a:lnTo>
                    <a:pt x="1172210" y="5010334"/>
                  </a:lnTo>
                  <a:lnTo>
                    <a:pt x="1117398" y="4905281"/>
                  </a:lnTo>
                  <a:close/>
                  <a:moveTo>
                    <a:pt x="624075" y="4905281"/>
                  </a:moveTo>
                  <a:lnTo>
                    <a:pt x="606650" y="4938678"/>
                  </a:lnTo>
                  <a:lnTo>
                    <a:pt x="703262" y="5123845"/>
                  </a:lnTo>
                  <a:lnTo>
                    <a:pt x="785748" y="4965752"/>
                  </a:lnTo>
                  <a:lnTo>
                    <a:pt x="754196" y="4905281"/>
                  </a:lnTo>
                  <a:close/>
                  <a:moveTo>
                    <a:pt x="1286363" y="4716622"/>
                  </a:moveTo>
                  <a:lnTo>
                    <a:pt x="1286363" y="4742928"/>
                  </a:lnTo>
                  <a:lnTo>
                    <a:pt x="1280308" y="4772921"/>
                  </a:lnTo>
                  <a:lnTo>
                    <a:pt x="1315738" y="4772921"/>
                  </a:lnTo>
                  <a:close/>
                  <a:moveTo>
                    <a:pt x="760478" y="4643851"/>
                  </a:moveTo>
                  <a:lnTo>
                    <a:pt x="693135" y="4772921"/>
                  </a:lnTo>
                  <a:lnTo>
                    <a:pt x="766533" y="4772921"/>
                  </a:lnTo>
                  <a:lnTo>
                    <a:pt x="760478" y="4742928"/>
                  </a:lnTo>
                  <a:close/>
                  <a:moveTo>
                    <a:pt x="1286363" y="4116690"/>
                  </a:moveTo>
                  <a:lnTo>
                    <a:pt x="1286363" y="4574458"/>
                  </a:lnTo>
                  <a:lnTo>
                    <a:pt x="1389913" y="4772921"/>
                  </a:lnTo>
                  <a:lnTo>
                    <a:pt x="1441619" y="4772921"/>
                  </a:lnTo>
                  <a:lnTo>
                    <a:pt x="1441619" y="4116690"/>
                  </a:lnTo>
                  <a:close/>
                  <a:moveTo>
                    <a:pt x="582362" y="4116689"/>
                  </a:moveTo>
                  <a:lnTo>
                    <a:pt x="582362" y="4772921"/>
                  </a:lnTo>
                  <a:lnTo>
                    <a:pt x="618960" y="4772921"/>
                  </a:lnTo>
                  <a:lnTo>
                    <a:pt x="760478" y="4501687"/>
                  </a:lnTo>
                  <a:lnTo>
                    <a:pt x="760478" y="4116689"/>
                  </a:lnTo>
                  <a:close/>
                  <a:moveTo>
                    <a:pt x="1286363" y="3949802"/>
                  </a:moveTo>
                  <a:lnTo>
                    <a:pt x="1286363" y="4070970"/>
                  </a:lnTo>
                  <a:lnTo>
                    <a:pt x="1441619" y="4070970"/>
                  </a:lnTo>
                  <a:lnTo>
                    <a:pt x="1441619" y="3949802"/>
                  </a:lnTo>
                  <a:close/>
                  <a:moveTo>
                    <a:pt x="582362" y="3949801"/>
                  </a:moveTo>
                  <a:lnTo>
                    <a:pt x="582362" y="4070970"/>
                  </a:lnTo>
                  <a:lnTo>
                    <a:pt x="760478" y="4070970"/>
                  </a:lnTo>
                  <a:lnTo>
                    <a:pt x="760478" y="3949801"/>
                  </a:lnTo>
                  <a:close/>
                  <a:moveTo>
                    <a:pt x="1286363" y="3781025"/>
                  </a:moveTo>
                  <a:lnTo>
                    <a:pt x="1286363" y="3904082"/>
                  </a:lnTo>
                  <a:lnTo>
                    <a:pt x="1441619" y="3904082"/>
                  </a:lnTo>
                  <a:lnTo>
                    <a:pt x="1441619" y="3781025"/>
                  </a:lnTo>
                  <a:close/>
                  <a:moveTo>
                    <a:pt x="582362" y="3781025"/>
                  </a:moveTo>
                  <a:lnTo>
                    <a:pt x="582362" y="3904082"/>
                  </a:lnTo>
                  <a:lnTo>
                    <a:pt x="760478" y="3904082"/>
                  </a:lnTo>
                  <a:lnTo>
                    <a:pt x="760478" y="3781025"/>
                  </a:lnTo>
                  <a:close/>
                  <a:moveTo>
                    <a:pt x="1174823" y="2986866"/>
                  </a:moveTo>
                  <a:cubicBezTo>
                    <a:pt x="1163799" y="2986866"/>
                    <a:pt x="1154863" y="2995802"/>
                    <a:pt x="1154863" y="3006826"/>
                  </a:cubicBezTo>
                  <a:lnTo>
                    <a:pt x="1154863" y="3388285"/>
                  </a:lnTo>
                  <a:cubicBezTo>
                    <a:pt x="1154863" y="3399309"/>
                    <a:pt x="1163799" y="3408245"/>
                    <a:pt x="1174823" y="3408245"/>
                  </a:cubicBezTo>
                  <a:lnTo>
                    <a:pt x="1254662" y="3408245"/>
                  </a:lnTo>
                  <a:cubicBezTo>
                    <a:pt x="1265686" y="3408245"/>
                    <a:pt x="1274622" y="3399309"/>
                    <a:pt x="1274622" y="3388285"/>
                  </a:cubicBezTo>
                  <a:lnTo>
                    <a:pt x="1274622" y="3006826"/>
                  </a:lnTo>
                  <a:cubicBezTo>
                    <a:pt x="1274622" y="2995802"/>
                    <a:pt x="1265686" y="2986866"/>
                    <a:pt x="1254662" y="2986866"/>
                  </a:cubicBezTo>
                  <a:close/>
                  <a:moveTo>
                    <a:pt x="694919" y="2986866"/>
                  </a:moveTo>
                  <a:cubicBezTo>
                    <a:pt x="685797" y="2986866"/>
                    <a:pt x="678402" y="2994261"/>
                    <a:pt x="678402" y="3003383"/>
                  </a:cubicBezTo>
                  <a:lnTo>
                    <a:pt x="678402" y="3391728"/>
                  </a:lnTo>
                  <a:cubicBezTo>
                    <a:pt x="678402" y="3400850"/>
                    <a:pt x="685797" y="3408245"/>
                    <a:pt x="694919" y="3408245"/>
                  </a:cubicBezTo>
                  <a:lnTo>
                    <a:pt x="760984" y="3408245"/>
                  </a:lnTo>
                  <a:cubicBezTo>
                    <a:pt x="770106" y="3408245"/>
                    <a:pt x="777501" y="3400850"/>
                    <a:pt x="777501" y="3391728"/>
                  </a:cubicBezTo>
                  <a:lnTo>
                    <a:pt x="777501" y="3003383"/>
                  </a:lnTo>
                  <a:cubicBezTo>
                    <a:pt x="777501" y="2994261"/>
                    <a:pt x="770106" y="2986866"/>
                    <a:pt x="760984" y="2986866"/>
                  </a:cubicBezTo>
                  <a:close/>
                  <a:moveTo>
                    <a:pt x="502584" y="2986866"/>
                  </a:moveTo>
                  <a:cubicBezTo>
                    <a:pt x="493462" y="2986866"/>
                    <a:pt x="486067" y="2994261"/>
                    <a:pt x="486067" y="3003383"/>
                  </a:cubicBezTo>
                  <a:lnTo>
                    <a:pt x="486067" y="3391728"/>
                  </a:lnTo>
                  <a:cubicBezTo>
                    <a:pt x="486067" y="3400850"/>
                    <a:pt x="493462" y="3408245"/>
                    <a:pt x="502584" y="3408245"/>
                  </a:cubicBezTo>
                  <a:lnTo>
                    <a:pt x="568649" y="3408245"/>
                  </a:lnTo>
                  <a:cubicBezTo>
                    <a:pt x="577771" y="3408245"/>
                    <a:pt x="585166" y="3400850"/>
                    <a:pt x="585166" y="3391728"/>
                  </a:cubicBezTo>
                  <a:lnTo>
                    <a:pt x="585166" y="3003383"/>
                  </a:lnTo>
                  <a:cubicBezTo>
                    <a:pt x="585166" y="2994261"/>
                    <a:pt x="577771" y="2986866"/>
                    <a:pt x="568649" y="2986866"/>
                  </a:cubicBezTo>
                  <a:close/>
                  <a:moveTo>
                    <a:pt x="310249" y="2986866"/>
                  </a:moveTo>
                  <a:cubicBezTo>
                    <a:pt x="301127" y="2986866"/>
                    <a:pt x="293732" y="2994261"/>
                    <a:pt x="293732" y="3003383"/>
                  </a:cubicBezTo>
                  <a:lnTo>
                    <a:pt x="293732" y="3391728"/>
                  </a:lnTo>
                  <a:cubicBezTo>
                    <a:pt x="293732" y="3400850"/>
                    <a:pt x="301127" y="3408245"/>
                    <a:pt x="310249" y="3408245"/>
                  </a:cubicBezTo>
                  <a:lnTo>
                    <a:pt x="376314" y="3408245"/>
                  </a:lnTo>
                  <a:cubicBezTo>
                    <a:pt x="385436" y="3408245"/>
                    <a:pt x="392831" y="3400850"/>
                    <a:pt x="392831" y="3391728"/>
                  </a:cubicBezTo>
                  <a:lnTo>
                    <a:pt x="392831" y="3003383"/>
                  </a:lnTo>
                  <a:cubicBezTo>
                    <a:pt x="392831" y="2994261"/>
                    <a:pt x="385436" y="2986866"/>
                    <a:pt x="376314" y="2986866"/>
                  </a:cubicBezTo>
                  <a:close/>
                  <a:moveTo>
                    <a:pt x="871284" y="2156869"/>
                  </a:moveTo>
                  <a:lnTo>
                    <a:pt x="249133" y="2819733"/>
                  </a:lnTo>
                  <a:lnTo>
                    <a:pt x="830389" y="2819733"/>
                  </a:lnTo>
                  <a:close/>
                  <a:moveTo>
                    <a:pt x="1322149" y="1457297"/>
                  </a:moveTo>
                  <a:lnTo>
                    <a:pt x="1134233" y="1473712"/>
                  </a:lnTo>
                  <a:lnTo>
                    <a:pt x="1155963" y="1825935"/>
                  </a:lnTo>
                  <a:lnTo>
                    <a:pt x="1248284" y="1825935"/>
                  </a:lnTo>
                  <a:cubicBezTo>
                    <a:pt x="1253432" y="1825935"/>
                    <a:pt x="1257606" y="1830109"/>
                    <a:pt x="1257606" y="1835257"/>
                  </a:cubicBezTo>
                  <a:lnTo>
                    <a:pt x="1257606" y="1872543"/>
                  </a:lnTo>
                  <a:cubicBezTo>
                    <a:pt x="1257606" y="1877691"/>
                    <a:pt x="1253432" y="1881866"/>
                    <a:pt x="1248284" y="1881866"/>
                  </a:cubicBezTo>
                  <a:lnTo>
                    <a:pt x="1159414" y="1881866"/>
                  </a:lnTo>
                  <a:lnTo>
                    <a:pt x="1170086" y="2054855"/>
                  </a:lnTo>
                  <a:lnTo>
                    <a:pt x="1233364" y="2054855"/>
                  </a:lnTo>
                  <a:cubicBezTo>
                    <a:pt x="1241359" y="2054855"/>
                    <a:pt x="1247840" y="2061336"/>
                    <a:pt x="1247840" y="2069332"/>
                  </a:cubicBezTo>
                  <a:lnTo>
                    <a:pt x="1247840" y="2127235"/>
                  </a:lnTo>
                  <a:cubicBezTo>
                    <a:pt x="1247840" y="2135230"/>
                    <a:pt x="1241359" y="2141711"/>
                    <a:pt x="1233364" y="2141711"/>
                  </a:cubicBezTo>
                  <a:lnTo>
                    <a:pt x="1175445" y="2141711"/>
                  </a:lnTo>
                  <a:lnTo>
                    <a:pt x="1217275" y="2819733"/>
                  </a:lnTo>
                  <a:lnTo>
                    <a:pt x="1538655" y="2819733"/>
                  </a:lnTo>
                  <a:lnTo>
                    <a:pt x="1538655" y="2916015"/>
                  </a:lnTo>
                  <a:lnTo>
                    <a:pt x="1834975" y="2426775"/>
                  </a:lnTo>
                  <a:close/>
                  <a:moveTo>
                    <a:pt x="2470117" y="140636"/>
                  </a:moveTo>
                  <a:lnTo>
                    <a:pt x="2450688" y="169453"/>
                  </a:lnTo>
                  <a:cubicBezTo>
                    <a:pt x="2432725" y="187416"/>
                    <a:pt x="2407910" y="198526"/>
                    <a:pt x="2380499" y="198526"/>
                  </a:cubicBezTo>
                  <a:cubicBezTo>
                    <a:pt x="2366794" y="198526"/>
                    <a:pt x="2353737" y="195749"/>
                    <a:pt x="2341862" y="190726"/>
                  </a:cubicBezTo>
                  <a:lnTo>
                    <a:pt x="2319689" y="175776"/>
                  </a:lnTo>
                  <a:lnTo>
                    <a:pt x="1188989" y="1308426"/>
                  </a:lnTo>
                  <a:lnTo>
                    <a:pt x="1342990" y="1294974"/>
                  </a:lnTo>
                  <a:lnTo>
                    <a:pt x="1353866" y="1419480"/>
                  </a:lnTo>
                  <a:lnTo>
                    <a:pt x="1862584" y="2381191"/>
                  </a:lnTo>
                  <a:lnTo>
                    <a:pt x="3029209" y="455030"/>
                  </a:lnTo>
                  <a:close/>
                  <a:moveTo>
                    <a:pt x="2380499" y="0"/>
                  </a:moveTo>
                  <a:cubicBezTo>
                    <a:pt x="2435320" y="0"/>
                    <a:pt x="2479762" y="44442"/>
                    <a:pt x="2479762" y="99263"/>
                  </a:cubicBezTo>
                  <a:lnTo>
                    <a:pt x="2478311" y="106448"/>
                  </a:lnTo>
                  <a:lnTo>
                    <a:pt x="3219890" y="215733"/>
                  </a:lnTo>
                  <a:lnTo>
                    <a:pt x="3217054" y="220776"/>
                  </a:lnTo>
                  <a:lnTo>
                    <a:pt x="4067223" y="1004298"/>
                  </a:lnTo>
                  <a:lnTo>
                    <a:pt x="4069653" y="1000693"/>
                  </a:lnTo>
                  <a:cubicBezTo>
                    <a:pt x="4079200" y="991147"/>
                    <a:pt x="4092388" y="985242"/>
                    <a:pt x="4106956" y="985242"/>
                  </a:cubicBezTo>
                  <a:cubicBezTo>
                    <a:pt x="4136091" y="985242"/>
                    <a:pt x="4159710" y="1008861"/>
                    <a:pt x="4159710" y="1037996"/>
                  </a:cubicBezTo>
                  <a:cubicBezTo>
                    <a:pt x="4159710" y="1067131"/>
                    <a:pt x="4136091" y="1090750"/>
                    <a:pt x="4106956" y="1090750"/>
                  </a:cubicBezTo>
                  <a:cubicBezTo>
                    <a:pt x="4077821" y="1090750"/>
                    <a:pt x="4054202" y="1067131"/>
                    <a:pt x="4054202" y="1037996"/>
                  </a:cubicBezTo>
                  <a:cubicBezTo>
                    <a:pt x="4054202" y="1030713"/>
                    <a:pt x="4055678" y="1023773"/>
                    <a:pt x="4058348" y="1017462"/>
                  </a:cubicBezTo>
                  <a:lnTo>
                    <a:pt x="4060261" y="1014623"/>
                  </a:lnTo>
                  <a:lnTo>
                    <a:pt x="3137412" y="519074"/>
                  </a:lnTo>
                  <a:lnTo>
                    <a:pt x="1538655" y="3357254"/>
                  </a:lnTo>
                  <a:lnTo>
                    <a:pt x="1538655" y="3364856"/>
                  </a:lnTo>
                  <a:lnTo>
                    <a:pt x="1696915" y="3364856"/>
                  </a:lnTo>
                  <a:lnTo>
                    <a:pt x="1696915" y="3781025"/>
                  </a:lnTo>
                  <a:lnTo>
                    <a:pt x="1487338" y="3781025"/>
                  </a:lnTo>
                  <a:lnTo>
                    <a:pt x="1487338" y="3904082"/>
                  </a:lnTo>
                  <a:lnTo>
                    <a:pt x="1563403" y="3904082"/>
                  </a:lnTo>
                  <a:cubicBezTo>
                    <a:pt x="1576028" y="3904082"/>
                    <a:pt x="1586263" y="3914317"/>
                    <a:pt x="1586263" y="3926942"/>
                  </a:cubicBezTo>
                  <a:lnTo>
                    <a:pt x="1586262" y="3926942"/>
                  </a:lnTo>
                  <a:cubicBezTo>
                    <a:pt x="1586262" y="3939567"/>
                    <a:pt x="1576027" y="3949802"/>
                    <a:pt x="1563402" y="3949802"/>
                  </a:cubicBezTo>
                  <a:lnTo>
                    <a:pt x="1487338" y="3949802"/>
                  </a:lnTo>
                  <a:lnTo>
                    <a:pt x="1487338" y="4070970"/>
                  </a:lnTo>
                  <a:lnTo>
                    <a:pt x="1563403" y="4070970"/>
                  </a:lnTo>
                  <a:cubicBezTo>
                    <a:pt x="1576028" y="4070970"/>
                    <a:pt x="1586263" y="4081205"/>
                    <a:pt x="1586263" y="4093830"/>
                  </a:cubicBezTo>
                  <a:lnTo>
                    <a:pt x="1586262" y="4093830"/>
                  </a:lnTo>
                  <a:cubicBezTo>
                    <a:pt x="1586262" y="4106455"/>
                    <a:pt x="1576027" y="4116690"/>
                    <a:pt x="1563402" y="4116690"/>
                  </a:cubicBezTo>
                  <a:lnTo>
                    <a:pt x="1487338" y="4116690"/>
                  </a:lnTo>
                  <a:lnTo>
                    <a:pt x="1487338" y="4772921"/>
                  </a:lnTo>
                  <a:lnTo>
                    <a:pt x="1529674" y="4772921"/>
                  </a:lnTo>
                  <a:cubicBezTo>
                    <a:pt x="1560927" y="4772921"/>
                    <a:pt x="1586262" y="4798256"/>
                    <a:pt x="1586262" y="4829509"/>
                  </a:cubicBezTo>
                  <a:lnTo>
                    <a:pt x="1586262" y="4848693"/>
                  </a:lnTo>
                  <a:cubicBezTo>
                    <a:pt x="1586262" y="4879946"/>
                    <a:pt x="1560927" y="4905281"/>
                    <a:pt x="1529674" y="4905281"/>
                  </a:cubicBezTo>
                  <a:lnTo>
                    <a:pt x="1518652" y="4905281"/>
                  </a:lnTo>
                  <a:lnTo>
                    <a:pt x="1488812" y="4962472"/>
                  </a:lnTo>
                  <a:lnTo>
                    <a:pt x="1773161" y="5507455"/>
                  </a:lnTo>
                  <a:lnTo>
                    <a:pt x="1945385" y="5507455"/>
                  </a:lnTo>
                  <a:cubicBezTo>
                    <a:pt x="1984041" y="5507455"/>
                    <a:pt x="2015377" y="5538791"/>
                    <a:pt x="2015377" y="5577447"/>
                  </a:cubicBezTo>
                  <a:lnTo>
                    <a:pt x="2015377" y="5716606"/>
                  </a:lnTo>
                  <a:cubicBezTo>
                    <a:pt x="2015377" y="5755262"/>
                    <a:pt x="1984041" y="5786598"/>
                    <a:pt x="1945385" y="5786598"/>
                  </a:cubicBezTo>
                  <a:lnTo>
                    <a:pt x="166286" y="5786598"/>
                  </a:lnTo>
                  <a:cubicBezTo>
                    <a:pt x="127630" y="5786598"/>
                    <a:pt x="96294" y="5755262"/>
                    <a:pt x="96294" y="5716606"/>
                  </a:cubicBezTo>
                  <a:lnTo>
                    <a:pt x="96294" y="5577447"/>
                  </a:lnTo>
                  <a:cubicBezTo>
                    <a:pt x="96294" y="5538791"/>
                    <a:pt x="127630" y="5507455"/>
                    <a:pt x="166286" y="5507455"/>
                  </a:cubicBezTo>
                  <a:lnTo>
                    <a:pt x="235712" y="5507455"/>
                  </a:lnTo>
                  <a:lnTo>
                    <a:pt x="537898" y="4928284"/>
                  </a:lnTo>
                  <a:lnTo>
                    <a:pt x="525896" y="4905281"/>
                  </a:lnTo>
                  <a:lnTo>
                    <a:pt x="517166" y="4905281"/>
                  </a:lnTo>
                  <a:cubicBezTo>
                    <a:pt x="485913" y="4905281"/>
                    <a:pt x="460578" y="4879946"/>
                    <a:pt x="460578" y="4848693"/>
                  </a:cubicBezTo>
                  <a:lnTo>
                    <a:pt x="460578" y="4829509"/>
                  </a:lnTo>
                  <a:cubicBezTo>
                    <a:pt x="460578" y="4798256"/>
                    <a:pt x="485913" y="4772921"/>
                    <a:pt x="517166" y="4772921"/>
                  </a:cubicBezTo>
                  <a:lnTo>
                    <a:pt x="536643" y="4772921"/>
                  </a:lnTo>
                  <a:lnTo>
                    <a:pt x="536643" y="4116689"/>
                  </a:lnTo>
                  <a:lnTo>
                    <a:pt x="483438" y="4116689"/>
                  </a:lnTo>
                  <a:cubicBezTo>
                    <a:pt x="477126" y="4116689"/>
                    <a:pt x="471411" y="4114130"/>
                    <a:pt x="467274" y="4109993"/>
                  </a:cubicBezTo>
                  <a:lnTo>
                    <a:pt x="460578" y="4093829"/>
                  </a:lnTo>
                  <a:lnTo>
                    <a:pt x="467274" y="4077665"/>
                  </a:lnTo>
                  <a:cubicBezTo>
                    <a:pt x="471411" y="4073529"/>
                    <a:pt x="477126" y="4070970"/>
                    <a:pt x="483438" y="4070970"/>
                  </a:cubicBezTo>
                  <a:lnTo>
                    <a:pt x="536643" y="4070970"/>
                  </a:lnTo>
                  <a:lnTo>
                    <a:pt x="536643" y="3949801"/>
                  </a:lnTo>
                  <a:lnTo>
                    <a:pt x="483438" y="3949801"/>
                  </a:lnTo>
                  <a:cubicBezTo>
                    <a:pt x="477126" y="3949801"/>
                    <a:pt x="471411" y="3947242"/>
                    <a:pt x="467274" y="3943105"/>
                  </a:cubicBezTo>
                  <a:lnTo>
                    <a:pt x="460578" y="3926941"/>
                  </a:lnTo>
                  <a:lnTo>
                    <a:pt x="467274" y="3910777"/>
                  </a:lnTo>
                  <a:cubicBezTo>
                    <a:pt x="471411" y="3906640"/>
                    <a:pt x="477126" y="3904082"/>
                    <a:pt x="483438" y="3904082"/>
                  </a:cubicBezTo>
                  <a:lnTo>
                    <a:pt x="536643" y="3904082"/>
                  </a:lnTo>
                  <a:lnTo>
                    <a:pt x="536643" y="3781025"/>
                  </a:lnTo>
                  <a:lnTo>
                    <a:pt x="0" y="3781025"/>
                  </a:lnTo>
                  <a:lnTo>
                    <a:pt x="0" y="3364856"/>
                  </a:lnTo>
                  <a:lnTo>
                    <a:pt x="1" y="3364856"/>
                  </a:lnTo>
                  <a:lnTo>
                    <a:pt x="1" y="2819733"/>
                  </a:lnTo>
                  <a:lnTo>
                    <a:pt x="186431" y="2819733"/>
                  </a:lnTo>
                  <a:lnTo>
                    <a:pt x="823097" y="2141404"/>
                  </a:lnTo>
                  <a:lnTo>
                    <a:pt x="813602" y="2137471"/>
                  </a:lnTo>
                  <a:cubicBezTo>
                    <a:pt x="810982" y="2134852"/>
                    <a:pt x="809362" y="2131233"/>
                    <a:pt x="809362" y="2127235"/>
                  </a:cubicBezTo>
                  <a:lnTo>
                    <a:pt x="809362" y="2069332"/>
                  </a:lnTo>
                  <a:cubicBezTo>
                    <a:pt x="809362" y="2061336"/>
                    <a:pt x="815843" y="2054855"/>
                    <a:pt x="823838" y="2054855"/>
                  </a:cubicBezTo>
                  <a:lnTo>
                    <a:pt x="877577" y="2054855"/>
                  </a:lnTo>
                  <a:lnTo>
                    <a:pt x="888250" y="1881866"/>
                  </a:lnTo>
                  <a:lnTo>
                    <a:pt x="828450" y="1881866"/>
                  </a:lnTo>
                  <a:cubicBezTo>
                    <a:pt x="823302" y="1881866"/>
                    <a:pt x="819128" y="1877691"/>
                    <a:pt x="819128" y="1872543"/>
                  </a:cubicBezTo>
                  <a:lnTo>
                    <a:pt x="819128" y="1835257"/>
                  </a:lnTo>
                  <a:cubicBezTo>
                    <a:pt x="819128" y="1830109"/>
                    <a:pt x="823302" y="1825935"/>
                    <a:pt x="828450" y="1825935"/>
                  </a:cubicBezTo>
                  <a:lnTo>
                    <a:pt x="891700" y="1825935"/>
                  </a:lnTo>
                  <a:lnTo>
                    <a:pt x="912234" y="1493103"/>
                  </a:lnTo>
                  <a:lnTo>
                    <a:pt x="860727" y="1497602"/>
                  </a:lnTo>
                  <a:lnTo>
                    <a:pt x="861169" y="1501090"/>
                  </a:lnTo>
                  <a:lnTo>
                    <a:pt x="562355" y="1538964"/>
                  </a:lnTo>
                  <a:lnTo>
                    <a:pt x="573819" y="1582489"/>
                  </a:lnTo>
                  <a:cubicBezTo>
                    <a:pt x="581039" y="1609902"/>
                    <a:pt x="564670" y="1637977"/>
                    <a:pt x="537257" y="1645198"/>
                  </a:cubicBezTo>
                  <a:lnTo>
                    <a:pt x="530211" y="1647053"/>
                  </a:lnTo>
                  <a:cubicBezTo>
                    <a:pt x="509651" y="1652468"/>
                    <a:pt x="488719" y="1644615"/>
                    <a:pt x="476492" y="1628784"/>
                  </a:cubicBezTo>
                  <a:lnTo>
                    <a:pt x="469491" y="1614538"/>
                  </a:lnTo>
                  <a:lnTo>
                    <a:pt x="470721" y="1635605"/>
                  </a:lnTo>
                  <a:cubicBezTo>
                    <a:pt x="467670" y="1656861"/>
                    <a:pt x="452267" y="1675268"/>
                    <a:pt x="430195" y="1681081"/>
                  </a:cubicBezTo>
                  <a:lnTo>
                    <a:pt x="422631" y="1683073"/>
                  </a:lnTo>
                  <a:cubicBezTo>
                    <a:pt x="393202" y="1690825"/>
                    <a:pt x="363062" y="1673252"/>
                    <a:pt x="355310" y="1643823"/>
                  </a:cubicBezTo>
                  <a:lnTo>
                    <a:pt x="315776" y="1493723"/>
                  </a:lnTo>
                  <a:cubicBezTo>
                    <a:pt x="308025" y="1464294"/>
                    <a:pt x="325598" y="1434153"/>
                    <a:pt x="355027" y="1426402"/>
                  </a:cubicBezTo>
                  <a:lnTo>
                    <a:pt x="362591" y="1424410"/>
                  </a:lnTo>
                  <a:cubicBezTo>
                    <a:pt x="384663" y="1418597"/>
                    <a:pt x="407134" y="1427028"/>
                    <a:pt x="420261" y="1444022"/>
                  </a:cubicBezTo>
                  <a:lnTo>
                    <a:pt x="427578" y="1458912"/>
                  </a:lnTo>
                  <a:lnTo>
                    <a:pt x="426045" y="1453091"/>
                  </a:lnTo>
                  <a:cubicBezTo>
                    <a:pt x="418825" y="1425678"/>
                    <a:pt x="435194" y="1397602"/>
                    <a:pt x="462607" y="1390382"/>
                  </a:cubicBezTo>
                  <a:lnTo>
                    <a:pt x="469653" y="1388526"/>
                  </a:lnTo>
                  <a:cubicBezTo>
                    <a:pt x="497066" y="1381306"/>
                    <a:pt x="525141" y="1397675"/>
                    <a:pt x="532361" y="1425088"/>
                  </a:cubicBezTo>
                  <a:lnTo>
                    <a:pt x="549415" y="1489834"/>
                  </a:lnTo>
                  <a:lnTo>
                    <a:pt x="840002" y="1334084"/>
                  </a:lnTo>
                  <a:lnTo>
                    <a:pt x="840607" y="1338857"/>
                  </a:lnTo>
                  <a:lnTo>
                    <a:pt x="1112835" y="1315078"/>
                  </a:lnTo>
                  <a:lnTo>
                    <a:pt x="2288860" y="137025"/>
                  </a:lnTo>
                  <a:lnTo>
                    <a:pt x="2281236" y="99263"/>
                  </a:lnTo>
                  <a:cubicBezTo>
                    <a:pt x="2281236" y="44442"/>
                    <a:pt x="2325678" y="0"/>
                    <a:pt x="238049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 name="Group 58">
              <a:extLst>
                <a:ext uri="{FF2B5EF4-FFF2-40B4-BE49-F238E27FC236}">
                  <a16:creationId xmlns:a16="http://schemas.microsoft.com/office/drawing/2014/main" id="{6D177AEF-C9E7-42D6-8A79-344B4B5FA441}"/>
                </a:ext>
              </a:extLst>
            </p:cNvPr>
            <p:cNvGrpSpPr/>
            <p:nvPr/>
          </p:nvGrpSpPr>
          <p:grpSpPr>
            <a:xfrm>
              <a:off x="9325323" y="1455245"/>
              <a:ext cx="1220370" cy="1115234"/>
              <a:chOff x="10038248" y="1087963"/>
              <a:chExt cx="3493565" cy="3192589"/>
            </a:xfrm>
            <a:solidFill>
              <a:schemeClr val="bg1">
                <a:lumMod val="75000"/>
              </a:schemeClr>
            </a:solidFill>
          </p:grpSpPr>
          <p:sp>
            <p:nvSpPr>
              <p:cNvPr id="60" name="Freeform: Shape 59">
                <a:extLst>
                  <a:ext uri="{FF2B5EF4-FFF2-40B4-BE49-F238E27FC236}">
                    <a16:creationId xmlns:a16="http://schemas.microsoft.com/office/drawing/2014/main" id="{EF3D1AF1-3BCC-4192-A00F-F2EA562DB7E5}"/>
                  </a:ext>
                </a:extLst>
              </p:cNvPr>
              <p:cNvSpPr/>
              <p:nvPr/>
            </p:nvSpPr>
            <p:spPr>
              <a:xfrm>
                <a:off x="10038248" y="2837935"/>
                <a:ext cx="632499" cy="678474"/>
              </a:xfrm>
              <a:custGeom>
                <a:avLst/>
                <a:gdLst>
                  <a:gd name="connsiteX0" fmla="*/ 597314 w 638668"/>
                  <a:gd name="connsiteY0" fmla="*/ 306119 h 685090"/>
                  <a:gd name="connsiteX1" fmla="*/ 597314 w 638668"/>
                  <a:gd name="connsiteY1" fmla="*/ 577205 h 685090"/>
                  <a:gd name="connsiteX2" fmla="*/ 616698 w 638668"/>
                  <a:gd name="connsiteY2" fmla="*/ 572897 h 685090"/>
                  <a:gd name="connsiteX3" fmla="*/ 616698 w 638668"/>
                  <a:gd name="connsiteY3" fmla="*/ 313155 h 685090"/>
                  <a:gd name="connsiteX4" fmla="*/ 561418 w 638668"/>
                  <a:gd name="connsiteY4" fmla="*/ 292910 h 685090"/>
                  <a:gd name="connsiteX5" fmla="*/ 561418 w 638668"/>
                  <a:gd name="connsiteY5" fmla="*/ 585245 h 685090"/>
                  <a:gd name="connsiteX6" fmla="*/ 582094 w 638668"/>
                  <a:gd name="connsiteY6" fmla="*/ 580651 h 685090"/>
                  <a:gd name="connsiteX7" fmla="*/ 582094 w 638668"/>
                  <a:gd name="connsiteY7" fmla="*/ 300520 h 685090"/>
                  <a:gd name="connsiteX8" fmla="*/ 525522 w 638668"/>
                  <a:gd name="connsiteY8" fmla="*/ 279844 h 685090"/>
                  <a:gd name="connsiteX9" fmla="*/ 525522 w 638668"/>
                  <a:gd name="connsiteY9" fmla="*/ 593286 h 685090"/>
                  <a:gd name="connsiteX10" fmla="*/ 546198 w 638668"/>
                  <a:gd name="connsiteY10" fmla="*/ 588691 h 685090"/>
                  <a:gd name="connsiteX11" fmla="*/ 546198 w 638668"/>
                  <a:gd name="connsiteY11" fmla="*/ 287454 h 685090"/>
                  <a:gd name="connsiteX12" fmla="*/ 489626 w 638668"/>
                  <a:gd name="connsiteY12" fmla="*/ 266778 h 685090"/>
                  <a:gd name="connsiteX13" fmla="*/ 489626 w 638668"/>
                  <a:gd name="connsiteY13" fmla="*/ 601327 h 685090"/>
                  <a:gd name="connsiteX14" fmla="*/ 510303 w 638668"/>
                  <a:gd name="connsiteY14" fmla="*/ 596732 h 685090"/>
                  <a:gd name="connsiteX15" fmla="*/ 510303 w 638668"/>
                  <a:gd name="connsiteY15" fmla="*/ 274244 h 685090"/>
                  <a:gd name="connsiteX16" fmla="*/ 453730 w 638668"/>
                  <a:gd name="connsiteY16" fmla="*/ 253568 h 685090"/>
                  <a:gd name="connsiteX17" fmla="*/ 453730 w 638668"/>
                  <a:gd name="connsiteY17" fmla="*/ 609224 h 685090"/>
                  <a:gd name="connsiteX18" fmla="*/ 474407 w 638668"/>
                  <a:gd name="connsiteY18" fmla="*/ 604629 h 685090"/>
                  <a:gd name="connsiteX19" fmla="*/ 474407 w 638668"/>
                  <a:gd name="connsiteY19" fmla="*/ 261178 h 685090"/>
                  <a:gd name="connsiteX20" fmla="*/ 417835 w 638668"/>
                  <a:gd name="connsiteY20" fmla="*/ 240502 h 685090"/>
                  <a:gd name="connsiteX21" fmla="*/ 417835 w 638668"/>
                  <a:gd name="connsiteY21" fmla="*/ 617265 h 685090"/>
                  <a:gd name="connsiteX22" fmla="*/ 438367 w 638668"/>
                  <a:gd name="connsiteY22" fmla="*/ 612670 h 685090"/>
                  <a:gd name="connsiteX23" fmla="*/ 438367 w 638668"/>
                  <a:gd name="connsiteY23" fmla="*/ 248112 h 685090"/>
                  <a:gd name="connsiteX24" fmla="*/ 381939 w 638668"/>
                  <a:gd name="connsiteY24" fmla="*/ 227436 h 685090"/>
                  <a:gd name="connsiteX25" fmla="*/ 381939 w 638668"/>
                  <a:gd name="connsiteY25" fmla="*/ 625305 h 685090"/>
                  <a:gd name="connsiteX26" fmla="*/ 402471 w 638668"/>
                  <a:gd name="connsiteY26" fmla="*/ 620710 h 685090"/>
                  <a:gd name="connsiteX27" fmla="*/ 402471 w 638668"/>
                  <a:gd name="connsiteY27" fmla="*/ 234902 h 685090"/>
                  <a:gd name="connsiteX28" fmla="*/ 345899 w 638668"/>
                  <a:gd name="connsiteY28" fmla="*/ 214370 h 685090"/>
                  <a:gd name="connsiteX29" fmla="*/ 345899 w 638668"/>
                  <a:gd name="connsiteY29" fmla="*/ 633346 h 685090"/>
                  <a:gd name="connsiteX30" fmla="*/ 366575 w 638668"/>
                  <a:gd name="connsiteY30" fmla="*/ 628751 h 685090"/>
                  <a:gd name="connsiteX31" fmla="*/ 366575 w 638668"/>
                  <a:gd name="connsiteY31" fmla="*/ 221836 h 685090"/>
                  <a:gd name="connsiteX32" fmla="*/ 296650 w 638668"/>
                  <a:gd name="connsiteY32" fmla="*/ 196278 h 685090"/>
                  <a:gd name="connsiteX33" fmla="*/ 296650 w 638668"/>
                  <a:gd name="connsiteY33" fmla="*/ 644258 h 685090"/>
                  <a:gd name="connsiteX34" fmla="*/ 330679 w 638668"/>
                  <a:gd name="connsiteY34" fmla="*/ 636648 h 685090"/>
                  <a:gd name="connsiteX35" fmla="*/ 330679 w 638668"/>
                  <a:gd name="connsiteY35" fmla="*/ 208770 h 685090"/>
                  <a:gd name="connsiteX36" fmla="*/ 313736 w 638668"/>
                  <a:gd name="connsiteY36" fmla="*/ 20102 h 685090"/>
                  <a:gd name="connsiteX37" fmla="*/ 122196 w 638668"/>
                  <a:gd name="connsiteY37" fmla="*/ 196278 h 685090"/>
                  <a:gd name="connsiteX38" fmla="*/ 246827 w 638668"/>
                  <a:gd name="connsiteY38" fmla="*/ 152916 h 685090"/>
                  <a:gd name="connsiteX39" fmla="*/ 277553 w 638668"/>
                  <a:gd name="connsiteY39" fmla="*/ 151768 h 685090"/>
                  <a:gd name="connsiteX40" fmla="*/ 396440 w 638668"/>
                  <a:gd name="connsiteY40" fmla="*/ 201878 h 685090"/>
                  <a:gd name="connsiteX41" fmla="*/ 537152 w 638668"/>
                  <a:gd name="connsiteY41" fmla="*/ 262470 h 685090"/>
                  <a:gd name="connsiteX42" fmla="*/ 313736 w 638668"/>
                  <a:gd name="connsiteY42" fmla="*/ 20102 h 685090"/>
                  <a:gd name="connsiteX43" fmla="*/ 311439 w 638668"/>
                  <a:gd name="connsiteY43" fmla="*/ 0 h 685090"/>
                  <a:gd name="connsiteX44" fmla="*/ 561417 w 638668"/>
                  <a:gd name="connsiteY44" fmla="*/ 273526 h 685090"/>
                  <a:gd name="connsiteX45" fmla="*/ 622010 w 638668"/>
                  <a:gd name="connsiteY45" fmla="*/ 298653 h 685090"/>
                  <a:gd name="connsiteX46" fmla="*/ 638665 w 638668"/>
                  <a:gd name="connsiteY46" fmla="*/ 324068 h 685090"/>
                  <a:gd name="connsiteX47" fmla="*/ 638522 w 638668"/>
                  <a:gd name="connsiteY47" fmla="*/ 575913 h 685090"/>
                  <a:gd name="connsiteX48" fmla="*/ 625025 w 638668"/>
                  <a:gd name="connsiteY48" fmla="*/ 598168 h 685090"/>
                  <a:gd name="connsiteX49" fmla="*/ 403763 w 638668"/>
                  <a:gd name="connsiteY49" fmla="*/ 657324 h 685090"/>
                  <a:gd name="connsiteX50" fmla="*/ 303398 w 638668"/>
                  <a:gd name="connsiteY50" fmla="*/ 684174 h 685090"/>
                  <a:gd name="connsiteX51" fmla="*/ 282722 w 638668"/>
                  <a:gd name="connsiteY51" fmla="*/ 683313 h 685090"/>
                  <a:gd name="connsiteX52" fmla="*/ 26713 w 638668"/>
                  <a:gd name="connsiteY52" fmla="*/ 587543 h 685090"/>
                  <a:gd name="connsiteX53" fmla="*/ 7 w 638668"/>
                  <a:gd name="connsiteY53" fmla="*/ 552652 h 685090"/>
                  <a:gd name="connsiteX54" fmla="*/ 581 w 638668"/>
                  <a:gd name="connsiteY54" fmla="*/ 264337 h 685090"/>
                  <a:gd name="connsiteX55" fmla="*/ 22406 w 638668"/>
                  <a:gd name="connsiteY55" fmla="*/ 235333 h 685090"/>
                  <a:gd name="connsiteX56" fmla="*/ 92044 w 638668"/>
                  <a:gd name="connsiteY56" fmla="*/ 206760 h 685090"/>
                  <a:gd name="connsiteX57" fmla="*/ 311439 w 638668"/>
                  <a:gd name="connsiteY57" fmla="*/ 0 h 685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38668" h="685090">
                    <a:moveTo>
                      <a:pt x="597314" y="306119"/>
                    </a:moveTo>
                    <a:lnTo>
                      <a:pt x="597314" y="577205"/>
                    </a:lnTo>
                    <a:lnTo>
                      <a:pt x="616698" y="572897"/>
                    </a:lnTo>
                    <a:lnTo>
                      <a:pt x="616698" y="313155"/>
                    </a:lnTo>
                    <a:close/>
                    <a:moveTo>
                      <a:pt x="561418" y="292910"/>
                    </a:moveTo>
                    <a:lnTo>
                      <a:pt x="561418" y="585245"/>
                    </a:lnTo>
                    <a:lnTo>
                      <a:pt x="582094" y="580651"/>
                    </a:lnTo>
                    <a:lnTo>
                      <a:pt x="582094" y="300520"/>
                    </a:lnTo>
                    <a:close/>
                    <a:moveTo>
                      <a:pt x="525522" y="279844"/>
                    </a:moveTo>
                    <a:lnTo>
                      <a:pt x="525522" y="593286"/>
                    </a:lnTo>
                    <a:lnTo>
                      <a:pt x="546198" y="588691"/>
                    </a:lnTo>
                    <a:lnTo>
                      <a:pt x="546198" y="287454"/>
                    </a:lnTo>
                    <a:close/>
                    <a:moveTo>
                      <a:pt x="489626" y="266778"/>
                    </a:moveTo>
                    <a:lnTo>
                      <a:pt x="489626" y="601327"/>
                    </a:lnTo>
                    <a:lnTo>
                      <a:pt x="510303" y="596732"/>
                    </a:lnTo>
                    <a:lnTo>
                      <a:pt x="510303" y="274244"/>
                    </a:lnTo>
                    <a:close/>
                    <a:moveTo>
                      <a:pt x="453730" y="253568"/>
                    </a:moveTo>
                    <a:lnTo>
                      <a:pt x="453730" y="609224"/>
                    </a:lnTo>
                    <a:lnTo>
                      <a:pt x="474407" y="604629"/>
                    </a:lnTo>
                    <a:lnTo>
                      <a:pt x="474407" y="261178"/>
                    </a:lnTo>
                    <a:close/>
                    <a:moveTo>
                      <a:pt x="417835" y="240502"/>
                    </a:moveTo>
                    <a:lnTo>
                      <a:pt x="417835" y="617265"/>
                    </a:lnTo>
                    <a:lnTo>
                      <a:pt x="438367" y="612670"/>
                    </a:lnTo>
                    <a:lnTo>
                      <a:pt x="438367" y="248112"/>
                    </a:lnTo>
                    <a:close/>
                    <a:moveTo>
                      <a:pt x="381939" y="227436"/>
                    </a:moveTo>
                    <a:lnTo>
                      <a:pt x="381939" y="625305"/>
                    </a:lnTo>
                    <a:lnTo>
                      <a:pt x="402471" y="620710"/>
                    </a:lnTo>
                    <a:lnTo>
                      <a:pt x="402471" y="234902"/>
                    </a:lnTo>
                    <a:close/>
                    <a:moveTo>
                      <a:pt x="345899" y="214370"/>
                    </a:moveTo>
                    <a:lnTo>
                      <a:pt x="345899" y="633346"/>
                    </a:lnTo>
                    <a:lnTo>
                      <a:pt x="366575" y="628751"/>
                    </a:lnTo>
                    <a:lnTo>
                      <a:pt x="366575" y="221836"/>
                    </a:lnTo>
                    <a:close/>
                    <a:moveTo>
                      <a:pt x="296650" y="196278"/>
                    </a:moveTo>
                    <a:lnTo>
                      <a:pt x="296650" y="644258"/>
                    </a:lnTo>
                    <a:lnTo>
                      <a:pt x="330679" y="636648"/>
                    </a:lnTo>
                    <a:lnTo>
                      <a:pt x="330679" y="208770"/>
                    </a:lnTo>
                    <a:close/>
                    <a:moveTo>
                      <a:pt x="313736" y="20102"/>
                    </a:moveTo>
                    <a:cubicBezTo>
                      <a:pt x="250129" y="80263"/>
                      <a:pt x="184081" y="137696"/>
                      <a:pt x="122196" y="196278"/>
                    </a:cubicBezTo>
                    <a:cubicBezTo>
                      <a:pt x="164410" y="185940"/>
                      <a:pt x="206767" y="165982"/>
                      <a:pt x="246827" y="152916"/>
                    </a:cubicBezTo>
                    <a:cubicBezTo>
                      <a:pt x="256303" y="149901"/>
                      <a:pt x="268651" y="148178"/>
                      <a:pt x="277553" y="151768"/>
                    </a:cubicBezTo>
                    <a:cubicBezTo>
                      <a:pt x="317613" y="167275"/>
                      <a:pt x="356811" y="185079"/>
                      <a:pt x="396440" y="201878"/>
                    </a:cubicBezTo>
                    <a:cubicBezTo>
                      <a:pt x="444253" y="222123"/>
                      <a:pt x="489339" y="242225"/>
                      <a:pt x="537152" y="262470"/>
                    </a:cubicBezTo>
                    <a:cubicBezTo>
                      <a:pt x="537870" y="261465"/>
                      <a:pt x="391128" y="102949"/>
                      <a:pt x="313736" y="20102"/>
                    </a:cubicBezTo>
                    <a:close/>
                    <a:moveTo>
                      <a:pt x="311439" y="0"/>
                    </a:moveTo>
                    <a:cubicBezTo>
                      <a:pt x="311439" y="0"/>
                      <a:pt x="522219" y="228872"/>
                      <a:pt x="561417" y="273526"/>
                    </a:cubicBezTo>
                    <a:cubicBezTo>
                      <a:pt x="590134" y="286592"/>
                      <a:pt x="591857" y="288459"/>
                      <a:pt x="622010" y="298653"/>
                    </a:cubicBezTo>
                    <a:cubicBezTo>
                      <a:pt x="635076" y="303104"/>
                      <a:pt x="638809" y="310571"/>
                      <a:pt x="638665" y="324068"/>
                    </a:cubicBezTo>
                    <a:cubicBezTo>
                      <a:pt x="638091" y="408064"/>
                      <a:pt x="638378" y="491916"/>
                      <a:pt x="638522" y="575913"/>
                    </a:cubicBezTo>
                    <a:cubicBezTo>
                      <a:pt x="638522" y="586394"/>
                      <a:pt x="638953" y="594578"/>
                      <a:pt x="625025" y="598168"/>
                    </a:cubicBezTo>
                    <a:cubicBezTo>
                      <a:pt x="550075" y="617264"/>
                      <a:pt x="478426" y="637366"/>
                      <a:pt x="403763" y="657324"/>
                    </a:cubicBezTo>
                    <a:cubicBezTo>
                      <a:pt x="370308" y="666226"/>
                      <a:pt x="336997" y="675703"/>
                      <a:pt x="303398" y="684174"/>
                    </a:cubicBezTo>
                    <a:cubicBezTo>
                      <a:pt x="296937" y="685754"/>
                      <a:pt x="288753" y="685179"/>
                      <a:pt x="282722" y="683313"/>
                    </a:cubicBezTo>
                    <a:cubicBezTo>
                      <a:pt x="187527" y="652730"/>
                      <a:pt x="118319" y="617983"/>
                      <a:pt x="26713" y="587543"/>
                    </a:cubicBezTo>
                    <a:cubicBezTo>
                      <a:pt x="8765" y="581512"/>
                      <a:pt x="-281" y="573184"/>
                      <a:pt x="7" y="552652"/>
                    </a:cubicBezTo>
                    <a:cubicBezTo>
                      <a:pt x="1012" y="456595"/>
                      <a:pt x="1012" y="360538"/>
                      <a:pt x="581" y="264337"/>
                    </a:cubicBezTo>
                    <a:cubicBezTo>
                      <a:pt x="581" y="247968"/>
                      <a:pt x="6899" y="239784"/>
                      <a:pt x="22406" y="235333"/>
                    </a:cubicBezTo>
                    <a:cubicBezTo>
                      <a:pt x="47102" y="228010"/>
                      <a:pt x="68783" y="217529"/>
                      <a:pt x="92044" y="206760"/>
                    </a:cubicBezTo>
                    <a:cubicBezTo>
                      <a:pt x="106258" y="200155"/>
                      <a:pt x="311726" y="4308"/>
                      <a:pt x="311439" y="0"/>
                    </a:cubicBezTo>
                    <a:close/>
                  </a:path>
                </a:pathLst>
              </a:custGeom>
              <a:grpFill/>
              <a:ln w="5501" cap="flat">
                <a:noFill/>
                <a:prstDash val="solid"/>
                <a:miter/>
              </a:ln>
            </p:spPr>
            <p:txBody>
              <a:bodyPr rtlCol="0" anchor="ctr"/>
              <a:lstStyle/>
              <a:p>
                <a:endParaRPr lang="en-US" dirty="0"/>
              </a:p>
            </p:txBody>
          </p:sp>
          <p:grpSp>
            <p:nvGrpSpPr>
              <p:cNvPr id="61" name="Group 60">
                <a:extLst>
                  <a:ext uri="{FF2B5EF4-FFF2-40B4-BE49-F238E27FC236}">
                    <a16:creationId xmlns:a16="http://schemas.microsoft.com/office/drawing/2014/main" id="{3B1E4F2F-C538-4AA1-8437-787A2404165F}"/>
                  </a:ext>
                </a:extLst>
              </p:cNvPr>
              <p:cNvGrpSpPr/>
              <p:nvPr/>
            </p:nvGrpSpPr>
            <p:grpSpPr>
              <a:xfrm>
                <a:off x="10112869" y="1087963"/>
                <a:ext cx="3418944" cy="3192589"/>
                <a:chOff x="10112869" y="1087963"/>
                <a:chExt cx="3418944" cy="3192589"/>
              </a:xfrm>
              <a:grpFill/>
            </p:grpSpPr>
            <p:sp>
              <p:nvSpPr>
                <p:cNvPr id="62" name="Rectangle: Rounded Corners 61">
                  <a:extLst>
                    <a:ext uri="{FF2B5EF4-FFF2-40B4-BE49-F238E27FC236}">
                      <a16:creationId xmlns:a16="http://schemas.microsoft.com/office/drawing/2014/main" id="{F77BED7A-9B30-43D5-9681-B4DD58C889AA}"/>
                    </a:ext>
                  </a:extLst>
                </p:cNvPr>
                <p:cNvSpPr/>
                <p:nvPr/>
              </p:nvSpPr>
              <p:spPr>
                <a:xfrm>
                  <a:off x="10147853" y="2407464"/>
                  <a:ext cx="3383960" cy="8694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a:extLst>
                    <a:ext uri="{FF2B5EF4-FFF2-40B4-BE49-F238E27FC236}">
                      <a16:creationId xmlns:a16="http://schemas.microsoft.com/office/drawing/2014/main" id="{085751C7-3635-4E82-9F31-F9D73957A1A5}"/>
                    </a:ext>
                  </a:extLst>
                </p:cNvPr>
                <p:cNvSpPr/>
                <p:nvPr/>
              </p:nvSpPr>
              <p:spPr>
                <a:xfrm>
                  <a:off x="11772474" y="3314205"/>
                  <a:ext cx="1343744" cy="925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B1211091-101E-4D3F-B63B-F9C83E5DBB16}"/>
                    </a:ext>
                  </a:extLst>
                </p:cNvPr>
                <p:cNvSpPr/>
                <p:nvPr/>
              </p:nvSpPr>
              <p:spPr>
                <a:xfrm>
                  <a:off x="11766761" y="2239508"/>
                  <a:ext cx="80436" cy="2039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5BCC2C38-DA71-422F-9989-9E6F83459540}"/>
                    </a:ext>
                  </a:extLst>
                </p:cNvPr>
                <p:cNvSpPr/>
                <p:nvPr/>
              </p:nvSpPr>
              <p:spPr>
                <a:xfrm>
                  <a:off x="12239858" y="2239508"/>
                  <a:ext cx="80436" cy="2039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a:extLst>
                    <a:ext uri="{FF2B5EF4-FFF2-40B4-BE49-F238E27FC236}">
                      <a16:creationId xmlns:a16="http://schemas.microsoft.com/office/drawing/2014/main" id="{D3865A45-0A9C-4E2B-B263-8F46A4DC25E3}"/>
                    </a:ext>
                  </a:extLst>
                </p:cNvPr>
                <p:cNvSpPr/>
                <p:nvPr/>
              </p:nvSpPr>
              <p:spPr>
                <a:xfrm>
                  <a:off x="13026689" y="2239508"/>
                  <a:ext cx="80436" cy="2039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a:extLst>
                    <a:ext uri="{FF2B5EF4-FFF2-40B4-BE49-F238E27FC236}">
                      <a16:creationId xmlns:a16="http://schemas.microsoft.com/office/drawing/2014/main" id="{8CE50BC9-00CB-43CA-BE85-9034D6737169}"/>
                    </a:ext>
                  </a:extLst>
                </p:cNvPr>
                <p:cNvSpPr/>
                <p:nvPr/>
              </p:nvSpPr>
              <p:spPr>
                <a:xfrm>
                  <a:off x="12523780" y="2451528"/>
                  <a:ext cx="77841" cy="18272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90AEA9F0-7C43-4067-8D7F-4B2949F43661}"/>
                    </a:ext>
                  </a:extLst>
                </p:cNvPr>
                <p:cNvSpPr/>
                <p:nvPr/>
              </p:nvSpPr>
              <p:spPr>
                <a:xfrm rot="2465944">
                  <a:off x="12622677" y="2284600"/>
                  <a:ext cx="45720" cy="11753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28D40846-8ACC-419C-B42E-BC2727A076FE}"/>
                    </a:ext>
                  </a:extLst>
                </p:cNvPr>
                <p:cNvSpPr/>
                <p:nvPr/>
              </p:nvSpPr>
              <p:spPr>
                <a:xfrm rot="658490">
                  <a:off x="11863647" y="1255476"/>
                  <a:ext cx="64929" cy="105520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7EF43504-E041-4F93-916E-5EFF2C06CD02}"/>
                    </a:ext>
                  </a:extLst>
                </p:cNvPr>
                <p:cNvSpPr/>
                <p:nvPr/>
              </p:nvSpPr>
              <p:spPr>
                <a:xfrm rot="20633081">
                  <a:off x="12106628" y="1224307"/>
                  <a:ext cx="64929" cy="105520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E8BA7E21-09CA-421E-BEDB-16B335BC3EDF}"/>
                    </a:ext>
                  </a:extLst>
                </p:cNvPr>
                <p:cNvSpPr/>
                <p:nvPr/>
              </p:nvSpPr>
              <p:spPr>
                <a:xfrm rot="19505308">
                  <a:off x="12382395" y="1087963"/>
                  <a:ext cx="47366" cy="14536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09AC2E4E-6D5A-4BDD-BC82-E0188066E24D}"/>
                    </a:ext>
                  </a:extLst>
                </p:cNvPr>
                <p:cNvSpPr/>
                <p:nvPr/>
              </p:nvSpPr>
              <p:spPr>
                <a:xfrm>
                  <a:off x="12417111" y="2056336"/>
                  <a:ext cx="962547" cy="3621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11F8FB03-F143-42C2-9171-545C31CD01AF}"/>
                    </a:ext>
                  </a:extLst>
                </p:cNvPr>
                <p:cNvSpPr/>
                <p:nvPr/>
              </p:nvSpPr>
              <p:spPr>
                <a:xfrm rot="3295761" flipH="1">
                  <a:off x="11139455" y="771268"/>
                  <a:ext cx="36576" cy="20897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a:extLst>
                    <a:ext uri="{FF2B5EF4-FFF2-40B4-BE49-F238E27FC236}">
                      <a16:creationId xmlns:a16="http://schemas.microsoft.com/office/drawing/2014/main" id="{06B5A1F7-C299-4C14-A7B2-CA22041E4BBC}"/>
                    </a:ext>
                  </a:extLst>
                </p:cNvPr>
                <p:cNvSpPr/>
                <p:nvPr/>
              </p:nvSpPr>
              <p:spPr>
                <a:xfrm>
                  <a:off x="11766760" y="2239508"/>
                  <a:ext cx="521564" cy="758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Top Corners Rounded 74">
                  <a:extLst>
                    <a:ext uri="{FF2B5EF4-FFF2-40B4-BE49-F238E27FC236}">
                      <a16:creationId xmlns:a16="http://schemas.microsoft.com/office/drawing/2014/main" id="{C212ABD2-232E-445B-94DC-8AAD3164F0D8}"/>
                    </a:ext>
                  </a:extLst>
                </p:cNvPr>
                <p:cNvSpPr/>
                <p:nvPr/>
              </p:nvSpPr>
              <p:spPr>
                <a:xfrm>
                  <a:off x="11734846"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Top Corners Rounded 75">
                  <a:extLst>
                    <a:ext uri="{FF2B5EF4-FFF2-40B4-BE49-F238E27FC236}">
                      <a16:creationId xmlns:a16="http://schemas.microsoft.com/office/drawing/2014/main" id="{101030E8-6A32-4DB6-8AF7-F67AACAF7D34}"/>
                    </a:ext>
                  </a:extLst>
                </p:cNvPr>
                <p:cNvSpPr/>
                <p:nvPr/>
              </p:nvSpPr>
              <p:spPr>
                <a:xfrm>
                  <a:off x="12200132"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Top Corners Rounded 76">
                  <a:extLst>
                    <a:ext uri="{FF2B5EF4-FFF2-40B4-BE49-F238E27FC236}">
                      <a16:creationId xmlns:a16="http://schemas.microsoft.com/office/drawing/2014/main" id="{515A52AC-3596-43B3-B2DA-29F57B4000F5}"/>
                    </a:ext>
                  </a:extLst>
                </p:cNvPr>
                <p:cNvSpPr/>
                <p:nvPr/>
              </p:nvSpPr>
              <p:spPr>
                <a:xfrm>
                  <a:off x="12490568"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Top Corners Rounded 77">
                  <a:extLst>
                    <a:ext uri="{FF2B5EF4-FFF2-40B4-BE49-F238E27FC236}">
                      <a16:creationId xmlns:a16="http://schemas.microsoft.com/office/drawing/2014/main" id="{DEA5C9A6-B5EA-43B5-8CF9-9E1804C4A7EB}"/>
                    </a:ext>
                  </a:extLst>
                </p:cNvPr>
                <p:cNvSpPr/>
                <p:nvPr/>
              </p:nvSpPr>
              <p:spPr>
                <a:xfrm>
                  <a:off x="12994775" y="4112596"/>
                  <a:ext cx="144264" cy="16795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6ED743A9-D5DA-4791-B3DA-BBA180E37B0A}"/>
                    </a:ext>
                  </a:extLst>
                </p:cNvPr>
                <p:cNvSpPr/>
                <p:nvPr/>
              </p:nvSpPr>
              <p:spPr>
                <a:xfrm rot="2465944">
                  <a:off x="12155656" y="2331293"/>
                  <a:ext cx="45720" cy="11753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a:extLst>
                    <a:ext uri="{FF2B5EF4-FFF2-40B4-BE49-F238E27FC236}">
                      <a16:creationId xmlns:a16="http://schemas.microsoft.com/office/drawing/2014/main" id="{FEF37C2D-ABB9-48A4-A8CA-9E3BC0D7D860}"/>
                    </a:ext>
                  </a:extLst>
                </p:cNvPr>
                <p:cNvSpPr/>
                <p:nvPr/>
              </p:nvSpPr>
              <p:spPr>
                <a:xfrm>
                  <a:off x="10326532" y="2433584"/>
                  <a:ext cx="45719" cy="4362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87CD0AD0-CF45-4D91-B588-492B2C164E80}"/>
                    </a:ext>
                  </a:extLst>
                </p:cNvPr>
                <p:cNvSpPr/>
                <p:nvPr/>
              </p:nvSpPr>
              <p:spPr>
                <a:xfrm flipV="1">
                  <a:off x="11921107" y="1202428"/>
                  <a:ext cx="164311" cy="618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normAutofit fontScale="70000" lnSpcReduction="20000"/>
          </a:bodyPr>
          <a:lstStyle/>
          <a:p>
            <a:r>
              <a:rPr lang="th-TH" dirty="0"/>
              <a:t>การเรียนการสอนในระบบการศึกษาทางไกลของ มสธ.</a:t>
            </a:r>
            <a:endParaRPr lang="en-US" dirty="0"/>
          </a:p>
        </p:txBody>
      </p:sp>
      <p:grpSp>
        <p:nvGrpSpPr>
          <p:cNvPr id="8" name="Group 7">
            <a:extLst>
              <a:ext uri="{FF2B5EF4-FFF2-40B4-BE49-F238E27FC236}">
                <a16:creationId xmlns:a16="http://schemas.microsoft.com/office/drawing/2014/main" id="{57F6128D-B1C7-4235-82DA-6F8D8E29A79E}"/>
              </a:ext>
            </a:extLst>
          </p:cNvPr>
          <p:cNvGrpSpPr/>
          <p:nvPr/>
        </p:nvGrpSpPr>
        <p:grpSpPr>
          <a:xfrm>
            <a:off x="4356674" y="2041916"/>
            <a:ext cx="3486149" cy="2833560"/>
            <a:chOff x="2676526" y="2041913"/>
            <a:chExt cx="3486148" cy="2833560"/>
          </a:xfrm>
        </p:grpSpPr>
        <p:grpSp>
          <p:nvGrpSpPr>
            <p:cNvPr id="9" name="Group 8">
              <a:extLst>
                <a:ext uri="{FF2B5EF4-FFF2-40B4-BE49-F238E27FC236}">
                  <a16:creationId xmlns:a16="http://schemas.microsoft.com/office/drawing/2014/main" id="{5D02857B-486B-41BF-9D57-0DAE58286108}"/>
                </a:ext>
              </a:extLst>
            </p:cNvPr>
            <p:cNvGrpSpPr/>
            <p:nvPr/>
          </p:nvGrpSpPr>
          <p:grpSpPr>
            <a:xfrm>
              <a:off x="2745022" y="2041913"/>
              <a:ext cx="3417652" cy="2755290"/>
              <a:chOff x="2745022" y="2041913"/>
              <a:chExt cx="3417652" cy="2755290"/>
            </a:xfrm>
            <a:solidFill>
              <a:srgbClr val="FAB117"/>
            </a:solidFill>
          </p:grpSpPr>
          <p:sp>
            <p:nvSpPr>
              <p:cNvPr id="11" name="Freeform 3">
                <a:extLst>
                  <a:ext uri="{FF2B5EF4-FFF2-40B4-BE49-F238E27FC236}">
                    <a16:creationId xmlns:a16="http://schemas.microsoft.com/office/drawing/2014/main" id="{9363527A-2790-48C7-BF47-4535FBB220EA}"/>
                  </a:ext>
                </a:extLst>
              </p:cNvPr>
              <p:cNvSpPr/>
              <p:nvPr/>
            </p:nvSpPr>
            <p:spPr>
              <a:xfrm>
                <a:off x="2901403" y="2041913"/>
                <a:ext cx="3261271" cy="1993269"/>
              </a:xfrm>
              <a:custGeom>
                <a:avLst/>
                <a:gdLst>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962025 w 3228975"/>
                  <a:gd name="connsiteY4" fmla="*/ 19050 h 1866900"/>
                  <a:gd name="connsiteX5" fmla="*/ 2105025 w 3228975"/>
                  <a:gd name="connsiteY5" fmla="*/ 9525 h 1866900"/>
                  <a:gd name="connsiteX6" fmla="*/ 3228975 w 3228975"/>
                  <a:gd name="connsiteY6" fmla="*/ 476250 h 1866900"/>
                  <a:gd name="connsiteX7" fmla="*/ 3219450 w 3228975"/>
                  <a:gd name="connsiteY7" fmla="*/ 1866900 h 1866900"/>
                  <a:gd name="connsiteX8" fmla="*/ 3086100 w 3228975"/>
                  <a:gd name="connsiteY8" fmla="*/ 1847850 h 1866900"/>
                  <a:gd name="connsiteX9" fmla="*/ 2095500 w 3228975"/>
                  <a:gd name="connsiteY9" fmla="*/ 771525 h 1866900"/>
                  <a:gd name="connsiteX10" fmla="*/ 1095375 w 3228975"/>
                  <a:gd name="connsiteY10" fmla="*/ 571500 h 1866900"/>
                  <a:gd name="connsiteX11" fmla="*/ 0 w 3228975"/>
                  <a:gd name="connsiteY11"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253889 w 3254264"/>
                  <a:gd name="connsiteY0" fmla="*/ 1143000 h 1866900"/>
                  <a:gd name="connsiteX1" fmla="*/ 25289 w 3254264"/>
                  <a:gd name="connsiteY1" fmla="*/ 790575 h 1866900"/>
                  <a:gd name="connsiteX2" fmla="*/ 892064 w 3254264"/>
                  <a:gd name="connsiteY2" fmla="*/ 0 h 1866900"/>
                  <a:gd name="connsiteX3" fmla="*/ 2130314 w 3254264"/>
                  <a:gd name="connsiteY3" fmla="*/ 9525 h 1866900"/>
                  <a:gd name="connsiteX4" fmla="*/ 3254264 w 3254264"/>
                  <a:gd name="connsiteY4" fmla="*/ 476250 h 1866900"/>
                  <a:gd name="connsiteX5" fmla="*/ 3244739 w 3254264"/>
                  <a:gd name="connsiteY5" fmla="*/ 1866900 h 1866900"/>
                  <a:gd name="connsiteX6" fmla="*/ 3111389 w 3254264"/>
                  <a:gd name="connsiteY6" fmla="*/ 1847850 h 1866900"/>
                  <a:gd name="connsiteX7" fmla="*/ 2120789 w 3254264"/>
                  <a:gd name="connsiteY7" fmla="*/ 771525 h 1866900"/>
                  <a:gd name="connsiteX8" fmla="*/ 1120664 w 3254264"/>
                  <a:gd name="connsiteY8" fmla="*/ 571500 h 1866900"/>
                  <a:gd name="connsiteX9" fmla="*/ 253889 w 3254264"/>
                  <a:gd name="connsiteY9" fmla="*/ 1143000 h 1866900"/>
                  <a:gd name="connsiteX0" fmla="*/ 1097065 w 3230665"/>
                  <a:gd name="connsiteY0" fmla="*/ 571500 h 1866900"/>
                  <a:gd name="connsiteX1" fmla="*/ 1690 w 3230665"/>
                  <a:gd name="connsiteY1" fmla="*/ 790575 h 1866900"/>
                  <a:gd name="connsiteX2" fmla="*/ 868465 w 3230665"/>
                  <a:gd name="connsiteY2" fmla="*/ 0 h 1866900"/>
                  <a:gd name="connsiteX3" fmla="*/ 2106715 w 3230665"/>
                  <a:gd name="connsiteY3" fmla="*/ 9525 h 1866900"/>
                  <a:gd name="connsiteX4" fmla="*/ 3230665 w 3230665"/>
                  <a:gd name="connsiteY4" fmla="*/ 476250 h 1866900"/>
                  <a:gd name="connsiteX5" fmla="*/ 3221140 w 3230665"/>
                  <a:gd name="connsiteY5" fmla="*/ 1866900 h 1866900"/>
                  <a:gd name="connsiteX6" fmla="*/ 3087790 w 3230665"/>
                  <a:gd name="connsiteY6" fmla="*/ 1847850 h 1866900"/>
                  <a:gd name="connsiteX7" fmla="*/ 2097190 w 3230665"/>
                  <a:gd name="connsiteY7" fmla="*/ 771525 h 1866900"/>
                  <a:gd name="connsiteX8" fmla="*/ 1097065 w 3230665"/>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427 w 3233027"/>
                  <a:gd name="connsiteY0" fmla="*/ 571500 h 1866900"/>
                  <a:gd name="connsiteX1" fmla="*/ 4052 w 3233027"/>
                  <a:gd name="connsiteY1" fmla="*/ 790575 h 1866900"/>
                  <a:gd name="connsiteX2" fmla="*/ 870827 w 3233027"/>
                  <a:gd name="connsiteY2" fmla="*/ 0 h 1866900"/>
                  <a:gd name="connsiteX3" fmla="*/ 2109077 w 3233027"/>
                  <a:gd name="connsiteY3" fmla="*/ 9525 h 1866900"/>
                  <a:gd name="connsiteX4" fmla="*/ 3233027 w 3233027"/>
                  <a:gd name="connsiteY4" fmla="*/ 476250 h 1866900"/>
                  <a:gd name="connsiteX5" fmla="*/ 3223502 w 3233027"/>
                  <a:gd name="connsiteY5" fmla="*/ 1866900 h 1866900"/>
                  <a:gd name="connsiteX6" fmla="*/ 3090152 w 3233027"/>
                  <a:gd name="connsiteY6" fmla="*/ 1847850 h 1866900"/>
                  <a:gd name="connsiteX7" fmla="*/ 2099552 w 3233027"/>
                  <a:gd name="connsiteY7" fmla="*/ 771525 h 1866900"/>
                  <a:gd name="connsiteX8" fmla="*/ 1099427 w 3233027"/>
                  <a:gd name="connsiteY8" fmla="*/ 571500 h 1866900"/>
                  <a:gd name="connsiteX0" fmla="*/ 1118366 w 3251966"/>
                  <a:gd name="connsiteY0" fmla="*/ 571500 h 1866900"/>
                  <a:gd name="connsiteX1" fmla="*/ 3941 w 3251966"/>
                  <a:gd name="connsiteY1" fmla="*/ 809625 h 1866900"/>
                  <a:gd name="connsiteX2" fmla="*/ 889766 w 3251966"/>
                  <a:gd name="connsiteY2" fmla="*/ 0 h 1866900"/>
                  <a:gd name="connsiteX3" fmla="*/ 2128016 w 3251966"/>
                  <a:gd name="connsiteY3" fmla="*/ 9525 h 1866900"/>
                  <a:gd name="connsiteX4" fmla="*/ 3251966 w 3251966"/>
                  <a:gd name="connsiteY4" fmla="*/ 476250 h 1866900"/>
                  <a:gd name="connsiteX5" fmla="*/ 3242441 w 3251966"/>
                  <a:gd name="connsiteY5" fmla="*/ 1866900 h 1866900"/>
                  <a:gd name="connsiteX6" fmla="*/ 3109091 w 3251966"/>
                  <a:gd name="connsiteY6" fmla="*/ 1847850 h 1866900"/>
                  <a:gd name="connsiteX7" fmla="*/ 2118491 w 3251966"/>
                  <a:gd name="connsiteY7" fmla="*/ 771525 h 1866900"/>
                  <a:gd name="connsiteX8" fmla="*/ 1118366 w 3251966"/>
                  <a:gd name="connsiteY8" fmla="*/ 571500 h 1866900"/>
                  <a:gd name="connsiteX0" fmla="*/ 1119025 w 3252625"/>
                  <a:gd name="connsiteY0" fmla="*/ 571500 h 1866900"/>
                  <a:gd name="connsiteX1" fmla="*/ 4600 w 3252625"/>
                  <a:gd name="connsiteY1" fmla="*/ 809625 h 1866900"/>
                  <a:gd name="connsiteX2" fmla="*/ 890425 w 3252625"/>
                  <a:gd name="connsiteY2" fmla="*/ 0 h 1866900"/>
                  <a:gd name="connsiteX3" fmla="*/ 2128675 w 3252625"/>
                  <a:gd name="connsiteY3" fmla="*/ 9525 h 1866900"/>
                  <a:gd name="connsiteX4" fmla="*/ 3252625 w 3252625"/>
                  <a:gd name="connsiteY4" fmla="*/ 476250 h 1866900"/>
                  <a:gd name="connsiteX5" fmla="*/ 3243100 w 3252625"/>
                  <a:gd name="connsiteY5" fmla="*/ 1866900 h 1866900"/>
                  <a:gd name="connsiteX6" fmla="*/ 3109750 w 3252625"/>
                  <a:gd name="connsiteY6" fmla="*/ 1847850 h 1866900"/>
                  <a:gd name="connsiteX7" fmla="*/ 2119150 w 3252625"/>
                  <a:gd name="connsiteY7" fmla="*/ 771525 h 1866900"/>
                  <a:gd name="connsiteX8" fmla="*/ 1119025 w 3252625"/>
                  <a:gd name="connsiteY8" fmla="*/ 571500 h 1866900"/>
                  <a:gd name="connsiteX0" fmla="*/ 1118146 w 3251746"/>
                  <a:gd name="connsiteY0" fmla="*/ 571500 h 1866900"/>
                  <a:gd name="connsiteX1" fmla="*/ 3721 w 3251746"/>
                  <a:gd name="connsiteY1" fmla="*/ 809625 h 1866900"/>
                  <a:gd name="connsiteX2" fmla="*/ 889546 w 3251746"/>
                  <a:gd name="connsiteY2" fmla="*/ 0 h 1866900"/>
                  <a:gd name="connsiteX3" fmla="*/ 2127796 w 3251746"/>
                  <a:gd name="connsiteY3" fmla="*/ 9525 h 1866900"/>
                  <a:gd name="connsiteX4" fmla="*/ 3251746 w 3251746"/>
                  <a:gd name="connsiteY4" fmla="*/ 476250 h 1866900"/>
                  <a:gd name="connsiteX5" fmla="*/ 3242221 w 3251746"/>
                  <a:gd name="connsiteY5" fmla="*/ 1866900 h 1866900"/>
                  <a:gd name="connsiteX6" fmla="*/ 3108871 w 3251746"/>
                  <a:gd name="connsiteY6" fmla="*/ 1847850 h 1866900"/>
                  <a:gd name="connsiteX7" fmla="*/ 2118271 w 3251746"/>
                  <a:gd name="connsiteY7" fmla="*/ 771525 h 1866900"/>
                  <a:gd name="connsiteX8" fmla="*/ 1118146 w 3251746"/>
                  <a:gd name="connsiteY8" fmla="*/ 571500 h 1866900"/>
                  <a:gd name="connsiteX0" fmla="*/ 1118146 w 3251746"/>
                  <a:gd name="connsiteY0" fmla="*/ 589645 h 1885045"/>
                  <a:gd name="connsiteX1" fmla="*/ 3721 w 3251746"/>
                  <a:gd name="connsiteY1" fmla="*/ 827770 h 1885045"/>
                  <a:gd name="connsiteX2" fmla="*/ 889546 w 3251746"/>
                  <a:gd name="connsiteY2" fmla="*/ 18145 h 1885045"/>
                  <a:gd name="connsiteX3" fmla="*/ 2127796 w 3251746"/>
                  <a:gd name="connsiteY3" fmla="*/ 27670 h 1885045"/>
                  <a:gd name="connsiteX4" fmla="*/ 3251746 w 3251746"/>
                  <a:gd name="connsiteY4" fmla="*/ 494395 h 1885045"/>
                  <a:gd name="connsiteX5" fmla="*/ 3242221 w 3251746"/>
                  <a:gd name="connsiteY5" fmla="*/ 1885045 h 1885045"/>
                  <a:gd name="connsiteX6" fmla="*/ 3108871 w 3251746"/>
                  <a:gd name="connsiteY6" fmla="*/ 1865995 h 1885045"/>
                  <a:gd name="connsiteX7" fmla="*/ 2118271 w 3251746"/>
                  <a:gd name="connsiteY7" fmla="*/ 789670 h 1885045"/>
                  <a:gd name="connsiteX8" fmla="*/ 1118146 w 3251746"/>
                  <a:gd name="connsiteY8" fmla="*/ 589645 h 1885045"/>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21976"/>
                  <a:gd name="connsiteX1" fmla="*/ 3721 w 3251746"/>
                  <a:gd name="connsiteY1" fmla="*/ 844162 h 1921976"/>
                  <a:gd name="connsiteX2" fmla="*/ 889546 w 3251746"/>
                  <a:gd name="connsiteY2" fmla="*/ 34537 h 1921976"/>
                  <a:gd name="connsiteX3" fmla="*/ 2127796 w 3251746"/>
                  <a:gd name="connsiteY3" fmla="*/ 44062 h 1921976"/>
                  <a:gd name="connsiteX4" fmla="*/ 3251746 w 3251746"/>
                  <a:gd name="connsiteY4" fmla="*/ 510787 h 1921976"/>
                  <a:gd name="connsiteX5" fmla="*/ 3242221 w 3251746"/>
                  <a:gd name="connsiteY5" fmla="*/ 1901437 h 1921976"/>
                  <a:gd name="connsiteX6" fmla="*/ 2994571 w 3251746"/>
                  <a:gd name="connsiteY6" fmla="*/ 1777612 h 1921976"/>
                  <a:gd name="connsiteX7" fmla="*/ 2118271 w 3251746"/>
                  <a:gd name="connsiteY7" fmla="*/ 806062 h 1921976"/>
                  <a:gd name="connsiteX8" fmla="*/ 1118146 w 3251746"/>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61271"/>
                  <a:gd name="connsiteY0" fmla="*/ 606037 h 1993269"/>
                  <a:gd name="connsiteX1" fmla="*/ 3721 w 3261271"/>
                  <a:gd name="connsiteY1" fmla="*/ 844162 h 1993269"/>
                  <a:gd name="connsiteX2" fmla="*/ 889546 w 3261271"/>
                  <a:gd name="connsiteY2" fmla="*/ 34537 h 1993269"/>
                  <a:gd name="connsiteX3" fmla="*/ 2127796 w 3261271"/>
                  <a:gd name="connsiteY3" fmla="*/ 44062 h 1993269"/>
                  <a:gd name="connsiteX4" fmla="*/ 3242221 w 3261271"/>
                  <a:gd name="connsiteY4" fmla="*/ 615562 h 1993269"/>
                  <a:gd name="connsiteX5" fmla="*/ 3261271 w 3261271"/>
                  <a:gd name="connsiteY5" fmla="*/ 1987162 h 1993269"/>
                  <a:gd name="connsiteX6" fmla="*/ 2994571 w 3261271"/>
                  <a:gd name="connsiteY6" fmla="*/ 1777612 h 1993269"/>
                  <a:gd name="connsiteX7" fmla="*/ 2118271 w 3261271"/>
                  <a:gd name="connsiteY7" fmla="*/ 806062 h 1993269"/>
                  <a:gd name="connsiteX8" fmla="*/ 1118146 w 3261271"/>
                  <a:gd name="connsiteY8" fmla="*/ 606037 h 199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271" h="1993269">
                    <a:moveTo>
                      <a:pt x="1118146" y="606037"/>
                    </a:moveTo>
                    <a:cubicBezTo>
                      <a:pt x="816521" y="761612"/>
                      <a:pt x="308521" y="1206112"/>
                      <a:pt x="3721" y="844162"/>
                    </a:cubicBezTo>
                    <a:cubicBezTo>
                      <a:pt x="-62359" y="765692"/>
                      <a:pt x="772071" y="98037"/>
                      <a:pt x="889546" y="34537"/>
                    </a:cubicBezTo>
                    <a:cubicBezTo>
                      <a:pt x="1007021" y="-9913"/>
                      <a:pt x="2000796" y="-16263"/>
                      <a:pt x="2127796" y="44062"/>
                    </a:cubicBezTo>
                    <a:cubicBezTo>
                      <a:pt x="2616746" y="180587"/>
                      <a:pt x="2915196" y="345687"/>
                      <a:pt x="3242221" y="615562"/>
                    </a:cubicBezTo>
                    <a:lnTo>
                      <a:pt x="3261271" y="1987162"/>
                    </a:lnTo>
                    <a:cubicBezTo>
                      <a:pt x="3159671" y="2012562"/>
                      <a:pt x="3134271" y="1961762"/>
                      <a:pt x="2994571" y="1777612"/>
                    </a:cubicBezTo>
                    <a:cubicBezTo>
                      <a:pt x="2616746" y="1444237"/>
                      <a:pt x="2343696" y="1148962"/>
                      <a:pt x="2118271" y="806062"/>
                    </a:cubicBezTo>
                    <a:cubicBezTo>
                      <a:pt x="1756321" y="777487"/>
                      <a:pt x="1432471" y="720337"/>
                      <a:pt x="1118146" y="60603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12" name="Rounded Rectangle 4">
                <a:extLst>
                  <a:ext uri="{FF2B5EF4-FFF2-40B4-BE49-F238E27FC236}">
                    <a16:creationId xmlns:a16="http://schemas.microsoft.com/office/drawing/2014/main" id="{F8FDACB9-8173-4362-8ECB-AD6840FFB24E}"/>
                  </a:ext>
                </a:extLst>
              </p:cNvPr>
              <p:cNvSpPr/>
              <p:nvPr/>
            </p:nvSpPr>
            <p:spPr>
              <a:xfrm rot="2002203">
                <a:off x="2745022" y="3807001"/>
                <a:ext cx="339508" cy="61214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3" name="Rounded Rectangle 11">
                <a:extLst>
                  <a:ext uri="{FF2B5EF4-FFF2-40B4-BE49-F238E27FC236}">
                    <a16:creationId xmlns:a16="http://schemas.microsoft.com/office/drawing/2014/main" id="{87ED4616-C5EA-42A9-85B5-3AAFADA121F7}"/>
                  </a:ext>
                </a:extLst>
              </p:cNvPr>
              <p:cNvSpPr/>
              <p:nvPr/>
            </p:nvSpPr>
            <p:spPr>
              <a:xfrm rot="2002203">
                <a:off x="3276558" y="3627997"/>
                <a:ext cx="339508" cy="93469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 name="Rounded Rectangle 12">
                <a:extLst>
                  <a:ext uri="{FF2B5EF4-FFF2-40B4-BE49-F238E27FC236}">
                    <a16:creationId xmlns:a16="http://schemas.microsoft.com/office/drawing/2014/main" id="{DB7A9719-ABE8-4407-90FA-10DB8296FE32}"/>
                  </a:ext>
                </a:extLst>
              </p:cNvPr>
              <p:cNvSpPr/>
              <p:nvPr/>
            </p:nvSpPr>
            <p:spPr>
              <a:xfrm rot="2002203">
                <a:off x="3656813" y="3935485"/>
                <a:ext cx="339508" cy="72431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 name="Rounded Rectangle 13">
                <a:extLst>
                  <a:ext uri="{FF2B5EF4-FFF2-40B4-BE49-F238E27FC236}">
                    <a16:creationId xmlns:a16="http://schemas.microsoft.com/office/drawing/2014/main" id="{19582749-1D17-4C8D-A4F3-C675D5777180}"/>
                  </a:ext>
                </a:extLst>
              </p:cNvPr>
              <p:cNvSpPr/>
              <p:nvPr/>
            </p:nvSpPr>
            <p:spPr>
              <a:xfrm rot="2002203">
                <a:off x="4082895" y="4229792"/>
                <a:ext cx="339508" cy="56741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10" name="Freeform 14">
              <a:extLst>
                <a:ext uri="{FF2B5EF4-FFF2-40B4-BE49-F238E27FC236}">
                  <a16:creationId xmlns:a16="http://schemas.microsoft.com/office/drawing/2014/main" id="{B75B0455-6CF1-41FC-85FC-8A767F72721B}"/>
                </a:ext>
              </a:extLst>
            </p:cNvPr>
            <p:cNvSpPr/>
            <p:nvPr/>
          </p:nvSpPr>
          <p:spPr>
            <a:xfrm>
              <a:off x="2676526" y="2590800"/>
              <a:ext cx="3152217" cy="2284673"/>
            </a:xfrm>
            <a:custGeom>
              <a:avLst/>
              <a:gdLst>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98691 w 3152217"/>
                <a:gd name="connsiteY26" fmla="*/ 2010144 h 2217998"/>
                <a:gd name="connsiteX27" fmla="*/ 1775643 w 3152217"/>
                <a:gd name="connsiteY27" fmla="*/ 1987096 h 2217998"/>
                <a:gd name="connsiteX28" fmla="*/ 1848068 w 3152217"/>
                <a:gd name="connsiteY28" fmla="*/ 1914670 h 2217998"/>
                <a:gd name="connsiteX29" fmla="*/ 1533525 w 3152217"/>
                <a:gd name="connsiteY29" fmla="*/ 1485900 h 2217998"/>
                <a:gd name="connsiteX30" fmla="*/ 1219200 w 3152217"/>
                <a:gd name="connsiteY30" fmla="*/ 1181100 h 2217998"/>
                <a:gd name="connsiteX31" fmla="*/ 571500 w 3152217"/>
                <a:gd name="connsiteY31" fmla="*/ 1295400 h 2217998"/>
                <a:gd name="connsiteX32" fmla="*/ 0 w 3152217"/>
                <a:gd name="connsiteY32" fmla="*/ 1266825 h 2217998"/>
                <a:gd name="connsiteX33" fmla="*/ 9525 w 3152217"/>
                <a:gd name="connsiteY33" fmla="*/ 28575 h 2217998"/>
                <a:gd name="connsiteX34" fmla="*/ 323850 w 3152217"/>
                <a:gd name="connsiteY34"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467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61950 w 3152217"/>
                <a:gd name="connsiteY0" fmla="*/ 0 h 2256098"/>
                <a:gd name="connsiteX1" fmla="*/ 95250 w 3152217"/>
                <a:gd name="connsiteY1" fmla="*/ 247650 h 2256098"/>
                <a:gd name="connsiteX2" fmla="*/ 1352550 w 3152217"/>
                <a:gd name="connsiteY2" fmla="*/ 123825 h 2256098"/>
                <a:gd name="connsiteX3" fmla="*/ 2314575 w 3152217"/>
                <a:gd name="connsiteY3" fmla="*/ 323850 h 2256098"/>
                <a:gd name="connsiteX4" fmla="*/ 2724150 w 3152217"/>
                <a:gd name="connsiteY4" fmla="*/ 819150 h 2256098"/>
                <a:gd name="connsiteX5" fmla="*/ 3152217 w 3152217"/>
                <a:gd name="connsiteY5" fmla="*/ 1255785 h 2256098"/>
                <a:gd name="connsiteX6" fmla="*/ 3152217 w 3152217"/>
                <a:gd name="connsiteY6" fmla="*/ 1468002 h 2256098"/>
                <a:gd name="connsiteX7" fmla="*/ 2940000 w 3152217"/>
                <a:gd name="connsiteY7" fmla="*/ 1468002 h 2256098"/>
                <a:gd name="connsiteX8" fmla="*/ 2539107 w 3152217"/>
                <a:gd name="connsiteY8" fmla="*/ 1067108 h 2256098"/>
                <a:gd name="connsiteX9" fmla="*/ 2474399 w 3152217"/>
                <a:gd name="connsiteY9" fmla="*/ 1153817 h 2256098"/>
                <a:gd name="connsiteX10" fmla="*/ 2907621 w 3152217"/>
                <a:gd name="connsiteY10" fmla="*/ 1587040 h 2256098"/>
                <a:gd name="connsiteX11" fmla="*/ 2907621 w 3152217"/>
                <a:gd name="connsiteY11" fmla="*/ 1799257 h 2256098"/>
                <a:gd name="connsiteX12" fmla="*/ 2695404 w 3152217"/>
                <a:gd name="connsiteY12" fmla="*/ 1799257 h 2256098"/>
                <a:gd name="connsiteX13" fmla="*/ 2293017 w 3152217"/>
                <a:gd name="connsiteY13" fmla="*/ 1396869 h 2256098"/>
                <a:gd name="connsiteX14" fmla="*/ 2228234 w 3152217"/>
                <a:gd name="connsiteY14" fmla="*/ 1483678 h 2256098"/>
                <a:gd name="connsiteX15" fmla="*/ 2648161 w 3152217"/>
                <a:gd name="connsiteY15" fmla="*/ 1903605 h 2256098"/>
                <a:gd name="connsiteX16" fmla="*/ 2648161 w 3152217"/>
                <a:gd name="connsiteY16" fmla="*/ 2115822 h 2256098"/>
                <a:gd name="connsiteX17" fmla="*/ 2435944 w 3152217"/>
                <a:gd name="connsiteY17" fmla="*/ 2115822 h 2256098"/>
                <a:gd name="connsiteX18" fmla="*/ 2046853 w 3152217"/>
                <a:gd name="connsiteY18" fmla="*/ 1726729 h 2256098"/>
                <a:gd name="connsiteX19" fmla="*/ 1987859 w 3152217"/>
                <a:gd name="connsiteY19" fmla="*/ 1812979 h 2256098"/>
                <a:gd name="connsiteX20" fmla="*/ 2218760 w 3152217"/>
                <a:gd name="connsiteY20" fmla="*/ 2043881 h 2256098"/>
                <a:gd name="connsiteX21" fmla="*/ 2218760 w 3152217"/>
                <a:gd name="connsiteY21" fmla="*/ 2256098 h 2256098"/>
                <a:gd name="connsiteX22" fmla="*/ 2006543 w 3152217"/>
                <a:gd name="connsiteY22" fmla="*/ 2256098 h 2256098"/>
                <a:gd name="connsiteX23" fmla="*/ 1798691 w 3152217"/>
                <a:gd name="connsiteY23" fmla="*/ 2048244 h 2256098"/>
                <a:gd name="connsiteX24" fmla="*/ 1775643 w 3152217"/>
                <a:gd name="connsiteY24" fmla="*/ 2025196 h 2256098"/>
                <a:gd name="connsiteX25" fmla="*/ 1842458 w 3152217"/>
                <a:gd name="connsiteY25" fmla="*/ 1935940 h 2256098"/>
                <a:gd name="connsiteX26" fmla="*/ 1533525 w 3152217"/>
                <a:gd name="connsiteY26" fmla="*/ 1524000 h 2256098"/>
                <a:gd name="connsiteX27" fmla="*/ 1219200 w 3152217"/>
                <a:gd name="connsiteY27" fmla="*/ 1219200 h 2256098"/>
                <a:gd name="connsiteX28" fmla="*/ 571500 w 3152217"/>
                <a:gd name="connsiteY28" fmla="*/ 1333500 h 2256098"/>
                <a:gd name="connsiteX29" fmla="*/ 0 w 3152217"/>
                <a:gd name="connsiteY29" fmla="*/ 1304925 h 2256098"/>
                <a:gd name="connsiteX30" fmla="*/ 9525 w 3152217"/>
                <a:gd name="connsiteY30" fmla="*/ 66675 h 2256098"/>
                <a:gd name="connsiteX31" fmla="*/ 361950 w 3152217"/>
                <a:gd name="connsiteY31" fmla="*/ 0 h 2256098"/>
                <a:gd name="connsiteX0" fmla="*/ 361950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61950 w 3152217"/>
                <a:gd name="connsiteY31" fmla="*/ 9525 h 2265623"/>
                <a:gd name="connsiteX0" fmla="*/ 40957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40957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24506 h 2280604"/>
                <a:gd name="connsiteX1" fmla="*/ 95250 w 3152217"/>
                <a:gd name="connsiteY1" fmla="*/ 272156 h 2280604"/>
                <a:gd name="connsiteX2" fmla="*/ 1352550 w 3152217"/>
                <a:gd name="connsiteY2" fmla="*/ 148331 h 2280604"/>
                <a:gd name="connsiteX3" fmla="*/ 2314575 w 3152217"/>
                <a:gd name="connsiteY3" fmla="*/ 348356 h 2280604"/>
                <a:gd name="connsiteX4" fmla="*/ 2724150 w 3152217"/>
                <a:gd name="connsiteY4" fmla="*/ 843656 h 2280604"/>
                <a:gd name="connsiteX5" fmla="*/ 3152217 w 3152217"/>
                <a:gd name="connsiteY5" fmla="*/ 1280291 h 2280604"/>
                <a:gd name="connsiteX6" fmla="*/ 3152217 w 3152217"/>
                <a:gd name="connsiteY6" fmla="*/ 1492508 h 2280604"/>
                <a:gd name="connsiteX7" fmla="*/ 2940000 w 3152217"/>
                <a:gd name="connsiteY7" fmla="*/ 1492508 h 2280604"/>
                <a:gd name="connsiteX8" fmla="*/ 2539107 w 3152217"/>
                <a:gd name="connsiteY8" fmla="*/ 1091614 h 2280604"/>
                <a:gd name="connsiteX9" fmla="*/ 2474399 w 3152217"/>
                <a:gd name="connsiteY9" fmla="*/ 1178323 h 2280604"/>
                <a:gd name="connsiteX10" fmla="*/ 2907621 w 3152217"/>
                <a:gd name="connsiteY10" fmla="*/ 1611546 h 2280604"/>
                <a:gd name="connsiteX11" fmla="*/ 2907621 w 3152217"/>
                <a:gd name="connsiteY11" fmla="*/ 1823763 h 2280604"/>
                <a:gd name="connsiteX12" fmla="*/ 2695404 w 3152217"/>
                <a:gd name="connsiteY12" fmla="*/ 1823763 h 2280604"/>
                <a:gd name="connsiteX13" fmla="*/ 2293017 w 3152217"/>
                <a:gd name="connsiteY13" fmla="*/ 1421375 h 2280604"/>
                <a:gd name="connsiteX14" fmla="*/ 2228234 w 3152217"/>
                <a:gd name="connsiteY14" fmla="*/ 1508184 h 2280604"/>
                <a:gd name="connsiteX15" fmla="*/ 2648161 w 3152217"/>
                <a:gd name="connsiteY15" fmla="*/ 1928111 h 2280604"/>
                <a:gd name="connsiteX16" fmla="*/ 2648161 w 3152217"/>
                <a:gd name="connsiteY16" fmla="*/ 2140328 h 2280604"/>
                <a:gd name="connsiteX17" fmla="*/ 2435944 w 3152217"/>
                <a:gd name="connsiteY17" fmla="*/ 2140328 h 2280604"/>
                <a:gd name="connsiteX18" fmla="*/ 2046853 w 3152217"/>
                <a:gd name="connsiteY18" fmla="*/ 1751235 h 2280604"/>
                <a:gd name="connsiteX19" fmla="*/ 1987859 w 3152217"/>
                <a:gd name="connsiteY19" fmla="*/ 1837485 h 2280604"/>
                <a:gd name="connsiteX20" fmla="*/ 2218760 w 3152217"/>
                <a:gd name="connsiteY20" fmla="*/ 2068387 h 2280604"/>
                <a:gd name="connsiteX21" fmla="*/ 2218760 w 3152217"/>
                <a:gd name="connsiteY21" fmla="*/ 2280604 h 2280604"/>
                <a:gd name="connsiteX22" fmla="*/ 2006543 w 3152217"/>
                <a:gd name="connsiteY22" fmla="*/ 2280604 h 2280604"/>
                <a:gd name="connsiteX23" fmla="*/ 1798691 w 3152217"/>
                <a:gd name="connsiteY23" fmla="*/ 2072750 h 2280604"/>
                <a:gd name="connsiteX24" fmla="*/ 1775643 w 3152217"/>
                <a:gd name="connsiteY24" fmla="*/ 2049702 h 2280604"/>
                <a:gd name="connsiteX25" fmla="*/ 1842458 w 3152217"/>
                <a:gd name="connsiteY25" fmla="*/ 1960446 h 2280604"/>
                <a:gd name="connsiteX26" fmla="*/ 1533525 w 3152217"/>
                <a:gd name="connsiteY26" fmla="*/ 1548506 h 2280604"/>
                <a:gd name="connsiteX27" fmla="*/ 1219200 w 3152217"/>
                <a:gd name="connsiteY27" fmla="*/ 1243706 h 2280604"/>
                <a:gd name="connsiteX28" fmla="*/ 571500 w 3152217"/>
                <a:gd name="connsiteY28" fmla="*/ 1358006 h 2280604"/>
                <a:gd name="connsiteX29" fmla="*/ 0 w 3152217"/>
                <a:gd name="connsiteY29" fmla="*/ 1329431 h 2280604"/>
                <a:gd name="connsiteX30" fmla="*/ 0 w 3152217"/>
                <a:gd name="connsiteY30" fmla="*/ 14981 h 2280604"/>
                <a:gd name="connsiteX31" fmla="*/ 390525 w 3152217"/>
                <a:gd name="connsiteY31" fmla="*/ 24506 h 2280604"/>
                <a:gd name="connsiteX0" fmla="*/ 390525 w 3152217"/>
                <a:gd name="connsiteY0" fmla="*/ 33386 h 2289484"/>
                <a:gd name="connsiteX1" fmla="*/ 95250 w 3152217"/>
                <a:gd name="connsiteY1" fmla="*/ 281036 h 2289484"/>
                <a:gd name="connsiteX2" fmla="*/ 1352550 w 3152217"/>
                <a:gd name="connsiteY2" fmla="*/ 157211 h 2289484"/>
                <a:gd name="connsiteX3" fmla="*/ 2314575 w 3152217"/>
                <a:gd name="connsiteY3" fmla="*/ 357236 h 2289484"/>
                <a:gd name="connsiteX4" fmla="*/ 2724150 w 3152217"/>
                <a:gd name="connsiteY4" fmla="*/ 852536 h 2289484"/>
                <a:gd name="connsiteX5" fmla="*/ 3152217 w 3152217"/>
                <a:gd name="connsiteY5" fmla="*/ 1289171 h 2289484"/>
                <a:gd name="connsiteX6" fmla="*/ 3152217 w 3152217"/>
                <a:gd name="connsiteY6" fmla="*/ 1501388 h 2289484"/>
                <a:gd name="connsiteX7" fmla="*/ 2940000 w 3152217"/>
                <a:gd name="connsiteY7" fmla="*/ 1501388 h 2289484"/>
                <a:gd name="connsiteX8" fmla="*/ 2539107 w 3152217"/>
                <a:gd name="connsiteY8" fmla="*/ 1100494 h 2289484"/>
                <a:gd name="connsiteX9" fmla="*/ 2474399 w 3152217"/>
                <a:gd name="connsiteY9" fmla="*/ 1187203 h 2289484"/>
                <a:gd name="connsiteX10" fmla="*/ 2907621 w 3152217"/>
                <a:gd name="connsiteY10" fmla="*/ 1620426 h 2289484"/>
                <a:gd name="connsiteX11" fmla="*/ 2907621 w 3152217"/>
                <a:gd name="connsiteY11" fmla="*/ 1832643 h 2289484"/>
                <a:gd name="connsiteX12" fmla="*/ 2695404 w 3152217"/>
                <a:gd name="connsiteY12" fmla="*/ 1832643 h 2289484"/>
                <a:gd name="connsiteX13" fmla="*/ 2293017 w 3152217"/>
                <a:gd name="connsiteY13" fmla="*/ 1430255 h 2289484"/>
                <a:gd name="connsiteX14" fmla="*/ 2228234 w 3152217"/>
                <a:gd name="connsiteY14" fmla="*/ 1517064 h 2289484"/>
                <a:gd name="connsiteX15" fmla="*/ 2648161 w 3152217"/>
                <a:gd name="connsiteY15" fmla="*/ 1936991 h 2289484"/>
                <a:gd name="connsiteX16" fmla="*/ 2648161 w 3152217"/>
                <a:gd name="connsiteY16" fmla="*/ 2149208 h 2289484"/>
                <a:gd name="connsiteX17" fmla="*/ 2435944 w 3152217"/>
                <a:gd name="connsiteY17" fmla="*/ 2149208 h 2289484"/>
                <a:gd name="connsiteX18" fmla="*/ 2046853 w 3152217"/>
                <a:gd name="connsiteY18" fmla="*/ 1760115 h 2289484"/>
                <a:gd name="connsiteX19" fmla="*/ 1987859 w 3152217"/>
                <a:gd name="connsiteY19" fmla="*/ 1846365 h 2289484"/>
                <a:gd name="connsiteX20" fmla="*/ 2218760 w 3152217"/>
                <a:gd name="connsiteY20" fmla="*/ 2077267 h 2289484"/>
                <a:gd name="connsiteX21" fmla="*/ 2218760 w 3152217"/>
                <a:gd name="connsiteY21" fmla="*/ 2289484 h 2289484"/>
                <a:gd name="connsiteX22" fmla="*/ 2006543 w 3152217"/>
                <a:gd name="connsiteY22" fmla="*/ 2289484 h 2289484"/>
                <a:gd name="connsiteX23" fmla="*/ 1798691 w 3152217"/>
                <a:gd name="connsiteY23" fmla="*/ 2081630 h 2289484"/>
                <a:gd name="connsiteX24" fmla="*/ 1775643 w 3152217"/>
                <a:gd name="connsiteY24" fmla="*/ 2058582 h 2289484"/>
                <a:gd name="connsiteX25" fmla="*/ 1842458 w 3152217"/>
                <a:gd name="connsiteY25" fmla="*/ 1969326 h 2289484"/>
                <a:gd name="connsiteX26" fmla="*/ 1533525 w 3152217"/>
                <a:gd name="connsiteY26" fmla="*/ 1557386 h 2289484"/>
                <a:gd name="connsiteX27" fmla="*/ 1219200 w 3152217"/>
                <a:gd name="connsiteY27" fmla="*/ 1252586 h 2289484"/>
                <a:gd name="connsiteX28" fmla="*/ 571500 w 3152217"/>
                <a:gd name="connsiteY28" fmla="*/ 1366886 h 2289484"/>
                <a:gd name="connsiteX29" fmla="*/ 0 w 3152217"/>
                <a:gd name="connsiteY29" fmla="*/ 1338311 h 2289484"/>
                <a:gd name="connsiteX30" fmla="*/ 0 w 3152217"/>
                <a:gd name="connsiteY30" fmla="*/ 23861 h 2289484"/>
                <a:gd name="connsiteX31" fmla="*/ 390525 w 3152217"/>
                <a:gd name="connsiteY31" fmla="*/ 33386 h 2289484"/>
                <a:gd name="connsiteX0" fmla="*/ 390525 w 3152217"/>
                <a:gd name="connsiteY0" fmla="*/ 24507 h 2280605"/>
                <a:gd name="connsiteX1" fmla="*/ 95250 w 3152217"/>
                <a:gd name="connsiteY1" fmla="*/ 272157 h 2280605"/>
                <a:gd name="connsiteX2" fmla="*/ 1352550 w 3152217"/>
                <a:gd name="connsiteY2" fmla="*/ 148332 h 2280605"/>
                <a:gd name="connsiteX3" fmla="*/ 2314575 w 3152217"/>
                <a:gd name="connsiteY3" fmla="*/ 348357 h 2280605"/>
                <a:gd name="connsiteX4" fmla="*/ 2724150 w 3152217"/>
                <a:gd name="connsiteY4" fmla="*/ 843657 h 2280605"/>
                <a:gd name="connsiteX5" fmla="*/ 3152217 w 3152217"/>
                <a:gd name="connsiteY5" fmla="*/ 1280292 h 2280605"/>
                <a:gd name="connsiteX6" fmla="*/ 3152217 w 3152217"/>
                <a:gd name="connsiteY6" fmla="*/ 1492509 h 2280605"/>
                <a:gd name="connsiteX7" fmla="*/ 2940000 w 3152217"/>
                <a:gd name="connsiteY7" fmla="*/ 1492509 h 2280605"/>
                <a:gd name="connsiteX8" fmla="*/ 2539107 w 3152217"/>
                <a:gd name="connsiteY8" fmla="*/ 1091615 h 2280605"/>
                <a:gd name="connsiteX9" fmla="*/ 2474399 w 3152217"/>
                <a:gd name="connsiteY9" fmla="*/ 1178324 h 2280605"/>
                <a:gd name="connsiteX10" fmla="*/ 2907621 w 3152217"/>
                <a:gd name="connsiteY10" fmla="*/ 1611547 h 2280605"/>
                <a:gd name="connsiteX11" fmla="*/ 2907621 w 3152217"/>
                <a:gd name="connsiteY11" fmla="*/ 1823764 h 2280605"/>
                <a:gd name="connsiteX12" fmla="*/ 2695404 w 3152217"/>
                <a:gd name="connsiteY12" fmla="*/ 1823764 h 2280605"/>
                <a:gd name="connsiteX13" fmla="*/ 2293017 w 3152217"/>
                <a:gd name="connsiteY13" fmla="*/ 1421376 h 2280605"/>
                <a:gd name="connsiteX14" fmla="*/ 2228234 w 3152217"/>
                <a:gd name="connsiteY14" fmla="*/ 1508185 h 2280605"/>
                <a:gd name="connsiteX15" fmla="*/ 2648161 w 3152217"/>
                <a:gd name="connsiteY15" fmla="*/ 1928112 h 2280605"/>
                <a:gd name="connsiteX16" fmla="*/ 2648161 w 3152217"/>
                <a:gd name="connsiteY16" fmla="*/ 2140329 h 2280605"/>
                <a:gd name="connsiteX17" fmla="*/ 2435944 w 3152217"/>
                <a:gd name="connsiteY17" fmla="*/ 2140329 h 2280605"/>
                <a:gd name="connsiteX18" fmla="*/ 2046853 w 3152217"/>
                <a:gd name="connsiteY18" fmla="*/ 1751236 h 2280605"/>
                <a:gd name="connsiteX19" fmla="*/ 1987859 w 3152217"/>
                <a:gd name="connsiteY19" fmla="*/ 1837486 h 2280605"/>
                <a:gd name="connsiteX20" fmla="*/ 2218760 w 3152217"/>
                <a:gd name="connsiteY20" fmla="*/ 2068388 h 2280605"/>
                <a:gd name="connsiteX21" fmla="*/ 2218760 w 3152217"/>
                <a:gd name="connsiteY21" fmla="*/ 2280605 h 2280605"/>
                <a:gd name="connsiteX22" fmla="*/ 2006543 w 3152217"/>
                <a:gd name="connsiteY22" fmla="*/ 2280605 h 2280605"/>
                <a:gd name="connsiteX23" fmla="*/ 1798691 w 3152217"/>
                <a:gd name="connsiteY23" fmla="*/ 2072751 h 2280605"/>
                <a:gd name="connsiteX24" fmla="*/ 1775643 w 3152217"/>
                <a:gd name="connsiteY24" fmla="*/ 2049703 h 2280605"/>
                <a:gd name="connsiteX25" fmla="*/ 1842458 w 3152217"/>
                <a:gd name="connsiteY25" fmla="*/ 1960447 h 2280605"/>
                <a:gd name="connsiteX26" fmla="*/ 1533525 w 3152217"/>
                <a:gd name="connsiteY26" fmla="*/ 1548507 h 2280605"/>
                <a:gd name="connsiteX27" fmla="*/ 1219200 w 3152217"/>
                <a:gd name="connsiteY27" fmla="*/ 1243707 h 2280605"/>
                <a:gd name="connsiteX28" fmla="*/ 571500 w 3152217"/>
                <a:gd name="connsiteY28" fmla="*/ 1358007 h 2280605"/>
                <a:gd name="connsiteX29" fmla="*/ 0 w 3152217"/>
                <a:gd name="connsiteY29" fmla="*/ 1329432 h 2280605"/>
                <a:gd name="connsiteX30" fmla="*/ 0 w 3152217"/>
                <a:gd name="connsiteY30" fmla="*/ 14982 h 2280605"/>
                <a:gd name="connsiteX31" fmla="*/ 390525 w 3152217"/>
                <a:gd name="connsiteY31" fmla="*/ 24507 h 2280605"/>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400050 w 3152217"/>
                <a:gd name="connsiteY0" fmla="*/ 0 h 2284673"/>
                <a:gd name="connsiteX1" fmla="*/ 95250 w 3152217"/>
                <a:gd name="connsiteY1" fmla="*/ 276225 h 2284673"/>
                <a:gd name="connsiteX2" fmla="*/ 1352550 w 3152217"/>
                <a:gd name="connsiteY2" fmla="*/ 152400 h 2284673"/>
                <a:gd name="connsiteX3" fmla="*/ 2314575 w 3152217"/>
                <a:gd name="connsiteY3" fmla="*/ 352425 h 2284673"/>
                <a:gd name="connsiteX4" fmla="*/ 2724150 w 3152217"/>
                <a:gd name="connsiteY4" fmla="*/ 847725 h 2284673"/>
                <a:gd name="connsiteX5" fmla="*/ 3152217 w 3152217"/>
                <a:gd name="connsiteY5" fmla="*/ 1284360 h 2284673"/>
                <a:gd name="connsiteX6" fmla="*/ 3152217 w 3152217"/>
                <a:gd name="connsiteY6" fmla="*/ 1496577 h 2284673"/>
                <a:gd name="connsiteX7" fmla="*/ 2940000 w 3152217"/>
                <a:gd name="connsiteY7" fmla="*/ 1496577 h 2284673"/>
                <a:gd name="connsiteX8" fmla="*/ 2539107 w 3152217"/>
                <a:gd name="connsiteY8" fmla="*/ 1095683 h 2284673"/>
                <a:gd name="connsiteX9" fmla="*/ 2474399 w 3152217"/>
                <a:gd name="connsiteY9" fmla="*/ 1182392 h 2284673"/>
                <a:gd name="connsiteX10" fmla="*/ 2907621 w 3152217"/>
                <a:gd name="connsiteY10" fmla="*/ 1615615 h 2284673"/>
                <a:gd name="connsiteX11" fmla="*/ 2907621 w 3152217"/>
                <a:gd name="connsiteY11" fmla="*/ 1827832 h 2284673"/>
                <a:gd name="connsiteX12" fmla="*/ 2695404 w 3152217"/>
                <a:gd name="connsiteY12" fmla="*/ 1827832 h 2284673"/>
                <a:gd name="connsiteX13" fmla="*/ 2293017 w 3152217"/>
                <a:gd name="connsiteY13" fmla="*/ 1425444 h 2284673"/>
                <a:gd name="connsiteX14" fmla="*/ 2228234 w 3152217"/>
                <a:gd name="connsiteY14" fmla="*/ 1512253 h 2284673"/>
                <a:gd name="connsiteX15" fmla="*/ 2648161 w 3152217"/>
                <a:gd name="connsiteY15" fmla="*/ 1932180 h 2284673"/>
                <a:gd name="connsiteX16" fmla="*/ 2648161 w 3152217"/>
                <a:gd name="connsiteY16" fmla="*/ 2144397 h 2284673"/>
                <a:gd name="connsiteX17" fmla="*/ 2435944 w 3152217"/>
                <a:gd name="connsiteY17" fmla="*/ 2144397 h 2284673"/>
                <a:gd name="connsiteX18" fmla="*/ 2046853 w 3152217"/>
                <a:gd name="connsiteY18" fmla="*/ 1755304 h 2284673"/>
                <a:gd name="connsiteX19" fmla="*/ 1987859 w 3152217"/>
                <a:gd name="connsiteY19" fmla="*/ 1841554 h 2284673"/>
                <a:gd name="connsiteX20" fmla="*/ 2218760 w 3152217"/>
                <a:gd name="connsiteY20" fmla="*/ 2072456 h 2284673"/>
                <a:gd name="connsiteX21" fmla="*/ 2218760 w 3152217"/>
                <a:gd name="connsiteY21" fmla="*/ 2284673 h 2284673"/>
                <a:gd name="connsiteX22" fmla="*/ 2006543 w 3152217"/>
                <a:gd name="connsiteY22" fmla="*/ 2284673 h 2284673"/>
                <a:gd name="connsiteX23" fmla="*/ 1798691 w 3152217"/>
                <a:gd name="connsiteY23" fmla="*/ 2076819 h 2284673"/>
                <a:gd name="connsiteX24" fmla="*/ 1775643 w 3152217"/>
                <a:gd name="connsiteY24" fmla="*/ 2053771 h 2284673"/>
                <a:gd name="connsiteX25" fmla="*/ 1842458 w 3152217"/>
                <a:gd name="connsiteY25" fmla="*/ 1964515 h 2284673"/>
                <a:gd name="connsiteX26" fmla="*/ 1533525 w 3152217"/>
                <a:gd name="connsiteY26" fmla="*/ 1552575 h 2284673"/>
                <a:gd name="connsiteX27" fmla="*/ 1219200 w 3152217"/>
                <a:gd name="connsiteY27" fmla="*/ 1247775 h 2284673"/>
                <a:gd name="connsiteX28" fmla="*/ 571500 w 3152217"/>
                <a:gd name="connsiteY28" fmla="*/ 1362075 h 2284673"/>
                <a:gd name="connsiteX29" fmla="*/ 0 w 3152217"/>
                <a:gd name="connsiteY29" fmla="*/ 1333500 h 2284673"/>
                <a:gd name="connsiteX30" fmla="*/ 0 w 3152217"/>
                <a:gd name="connsiteY30" fmla="*/ 19050 h 2284673"/>
                <a:gd name="connsiteX31" fmla="*/ 400050 w 3152217"/>
                <a:gd name="connsiteY31" fmla="*/ 0 h 228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52217" h="2284673">
                  <a:moveTo>
                    <a:pt x="400050" y="0"/>
                  </a:moveTo>
                  <a:lnTo>
                    <a:pt x="95250" y="276225"/>
                  </a:lnTo>
                  <a:cubicBezTo>
                    <a:pt x="349250" y="777875"/>
                    <a:pt x="831850" y="460375"/>
                    <a:pt x="1352550" y="152400"/>
                  </a:cubicBezTo>
                  <a:cubicBezTo>
                    <a:pt x="1641475" y="288925"/>
                    <a:pt x="1968500" y="301625"/>
                    <a:pt x="2314575" y="352425"/>
                  </a:cubicBezTo>
                  <a:cubicBezTo>
                    <a:pt x="2451100" y="603250"/>
                    <a:pt x="2587625" y="682625"/>
                    <a:pt x="2724150" y="847725"/>
                  </a:cubicBezTo>
                  <a:lnTo>
                    <a:pt x="3152217" y="1284360"/>
                  </a:lnTo>
                  <a:cubicBezTo>
                    <a:pt x="3210819" y="1342962"/>
                    <a:pt x="3210819" y="1437975"/>
                    <a:pt x="3152217" y="1496577"/>
                  </a:cubicBezTo>
                  <a:cubicBezTo>
                    <a:pt x="3093615" y="1555179"/>
                    <a:pt x="2998602" y="1555179"/>
                    <a:pt x="2940000" y="1496577"/>
                  </a:cubicBezTo>
                  <a:lnTo>
                    <a:pt x="2539107" y="1095683"/>
                  </a:lnTo>
                  <a:lnTo>
                    <a:pt x="2474399" y="1182392"/>
                  </a:lnTo>
                  <a:lnTo>
                    <a:pt x="2907621" y="1615615"/>
                  </a:lnTo>
                  <a:cubicBezTo>
                    <a:pt x="2966223" y="1674217"/>
                    <a:pt x="2966223" y="1769230"/>
                    <a:pt x="2907621" y="1827832"/>
                  </a:cubicBezTo>
                  <a:cubicBezTo>
                    <a:pt x="2849019" y="1886434"/>
                    <a:pt x="2754006" y="1886434"/>
                    <a:pt x="2695404" y="1827832"/>
                  </a:cubicBezTo>
                  <a:lnTo>
                    <a:pt x="2293017" y="1425444"/>
                  </a:lnTo>
                  <a:lnTo>
                    <a:pt x="2228234" y="1512253"/>
                  </a:lnTo>
                  <a:lnTo>
                    <a:pt x="2648161" y="1932180"/>
                  </a:lnTo>
                  <a:cubicBezTo>
                    <a:pt x="2706763" y="1990782"/>
                    <a:pt x="2706763" y="2085795"/>
                    <a:pt x="2648161" y="2144397"/>
                  </a:cubicBezTo>
                  <a:cubicBezTo>
                    <a:pt x="2589559" y="2202999"/>
                    <a:pt x="2494546" y="2202999"/>
                    <a:pt x="2435944" y="2144397"/>
                  </a:cubicBezTo>
                  <a:lnTo>
                    <a:pt x="2046853" y="1755304"/>
                  </a:lnTo>
                  <a:lnTo>
                    <a:pt x="1987859" y="1841554"/>
                  </a:lnTo>
                  <a:lnTo>
                    <a:pt x="2218760" y="2072456"/>
                  </a:lnTo>
                  <a:cubicBezTo>
                    <a:pt x="2277362" y="2131058"/>
                    <a:pt x="2277362" y="2226071"/>
                    <a:pt x="2218760" y="2284673"/>
                  </a:cubicBezTo>
                  <a:cubicBezTo>
                    <a:pt x="2160158" y="2343275"/>
                    <a:pt x="2065146" y="2343275"/>
                    <a:pt x="2006543" y="2284673"/>
                  </a:cubicBezTo>
                  <a:lnTo>
                    <a:pt x="1798691" y="2076819"/>
                  </a:lnTo>
                  <a:lnTo>
                    <a:pt x="1775643" y="2053771"/>
                  </a:lnTo>
                  <a:lnTo>
                    <a:pt x="1842458" y="1964515"/>
                  </a:lnTo>
                  <a:cubicBezTo>
                    <a:pt x="2026677" y="1607442"/>
                    <a:pt x="1697608" y="1472750"/>
                    <a:pt x="1533525" y="1552575"/>
                  </a:cubicBezTo>
                  <a:cubicBezTo>
                    <a:pt x="1555750" y="1323975"/>
                    <a:pt x="1380229" y="1237081"/>
                    <a:pt x="1219200" y="1247775"/>
                  </a:cubicBezTo>
                  <a:cubicBezTo>
                    <a:pt x="1190625" y="958850"/>
                    <a:pt x="838200" y="793750"/>
                    <a:pt x="571500" y="1362075"/>
                  </a:cubicBezTo>
                  <a:cubicBezTo>
                    <a:pt x="504825" y="1114425"/>
                    <a:pt x="276225" y="1066800"/>
                    <a:pt x="0" y="1333500"/>
                  </a:cubicBezTo>
                  <a:lnTo>
                    <a:pt x="0" y="19050"/>
                  </a:lnTo>
                  <a:lnTo>
                    <a:pt x="40005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grpSp>
      <p:sp>
        <p:nvSpPr>
          <p:cNvPr id="16" name="Rectangle 15">
            <a:extLst>
              <a:ext uri="{FF2B5EF4-FFF2-40B4-BE49-F238E27FC236}">
                <a16:creationId xmlns:a16="http://schemas.microsoft.com/office/drawing/2014/main" id="{B1AFDBE4-BF6B-4FAC-B6B1-B1BC43C5F894}"/>
              </a:ext>
            </a:extLst>
          </p:cNvPr>
          <p:cNvSpPr/>
          <p:nvPr/>
        </p:nvSpPr>
        <p:spPr>
          <a:xfrm>
            <a:off x="0" y="2564906"/>
            <a:ext cx="4224000" cy="165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 name="Rectangle 16">
            <a:extLst>
              <a:ext uri="{FF2B5EF4-FFF2-40B4-BE49-F238E27FC236}">
                <a16:creationId xmlns:a16="http://schemas.microsoft.com/office/drawing/2014/main" id="{6CCECF3B-63CF-43C7-B14F-EF7D84487D9D}"/>
              </a:ext>
            </a:extLst>
          </p:cNvPr>
          <p:cNvSpPr/>
          <p:nvPr/>
        </p:nvSpPr>
        <p:spPr>
          <a:xfrm>
            <a:off x="7968003" y="2564906"/>
            <a:ext cx="4223999" cy="165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4" name="TextBox 23">
            <a:extLst>
              <a:ext uri="{FF2B5EF4-FFF2-40B4-BE49-F238E27FC236}">
                <a16:creationId xmlns:a16="http://schemas.microsoft.com/office/drawing/2014/main" id="{7FE98752-DB32-4435-99CA-A8C23FA8A8D7}"/>
              </a:ext>
            </a:extLst>
          </p:cNvPr>
          <p:cNvSpPr txBox="1"/>
          <p:nvPr/>
        </p:nvSpPr>
        <p:spPr>
          <a:xfrm>
            <a:off x="1496533" y="2812675"/>
            <a:ext cx="2562694" cy="954044"/>
          </a:xfrm>
          <a:prstGeom prst="rect">
            <a:avLst/>
          </a:prstGeom>
          <a:noFill/>
        </p:spPr>
        <p:txBody>
          <a:bodyPr wrap="square" rtlCol="0" anchor="ctr">
            <a:spAutoFit/>
          </a:bodyPr>
          <a:lstStyle/>
          <a:p>
            <a:pPr algn="ctr"/>
            <a:r>
              <a:rPr lang="th-TH" altLang="ko-KR" sz="4000" b="1" dirty="0">
                <a:solidFill>
                  <a:schemeClr val="bg1"/>
                </a:solidFill>
                <a:latin typeface="Arial" pitchFamily="34" charset="0"/>
                <a:cs typeface="Arial" pitchFamily="34" charset="0"/>
              </a:rPr>
              <a:t>สื่อหลัก</a:t>
            </a:r>
            <a:endParaRPr lang="ko-KR" altLang="en-US" sz="3200" b="1" dirty="0">
              <a:solidFill>
                <a:schemeClr val="bg1"/>
              </a:solidFill>
              <a:latin typeface="Arial" pitchFamily="34" charset="0"/>
              <a:cs typeface="Arial" pitchFamily="34" charset="0"/>
            </a:endParaRPr>
          </a:p>
        </p:txBody>
      </p:sp>
      <p:sp>
        <p:nvSpPr>
          <p:cNvPr id="25" name="TextBox 24">
            <a:extLst>
              <a:ext uri="{FF2B5EF4-FFF2-40B4-BE49-F238E27FC236}">
                <a16:creationId xmlns:a16="http://schemas.microsoft.com/office/drawing/2014/main" id="{50FDDF86-55BC-459D-BF07-75C8A48F856E}"/>
              </a:ext>
            </a:extLst>
          </p:cNvPr>
          <p:cNvSpPr txBox="1"/>
          <p:nvPr/>
        </p:nvSpPr>
        <p:spPr>
          <a:xfrm>
            <a:off x="8213780" y="2844967"/>
            <a:ext cx="2224256" cy="954044"/>
          </a:xfrm>
          <a:prstGeom prst="rect">
            <a:avLst/>
          </a:prstGeom>
          <a:noFill/>
        </p:spPr>
        <p:txBody>
          <a:bodyPr wrap="square" rtlCol="0" anchor="ctr">
            <a:spAutoFit/>
          </a:bodyPr>
          <a:lstStyle/>
          <a:p>
            <a:pPr algn="ctr"/>
            <a:r>
              <a:rPr lang="th-TH" altLang="ko-KR" sz="4000" b="1" dirty="0">
                <a:solidFill>
                  <a:schemeClr val="bg1"/>
                </a:solidFill>
                <a:latin typeface="Arial" pitchFamily="34" charset="0"/>
                <a:cs typeface="Arial" pitchFamily="34" charset="0"/>
              </a:rPr>
              <a:t>สื่อเสริม</a:t>
            </a:r>
            <a:endParaRPr lang="ko-KR" altLang="en-US" sz="3200" b="1" dirty="0">
              <a:solidFill>
                <a:schemeClr val="bg1"/>
              </a:solidFill>
              <a:latin typeface="Arial" pitchFamily="34" charset="0"/>
              <a:cs typeface="Arial" pitchFamily="34" charset="0"/>
            </a:endParaRPr>
          </a:p>
        </p:txBody>
      </p:sp>
      <p:sp>
        <p:nvSpPr>
          <p:cNvPr id="26" name="Oval 21">
            <a:extLst>
              <a:ext uri="{FF2B5EF4-FFF2-40B4-BE49-F238E27FC236}">
                <a16:creationId xmlns:a16="http://schemas.microsoft.com/office/drawing/2014/main" id="{57901829-354A-48C1-80B8-E76F76ABF01C}"/>
              </a:ext>
            </a:extLst>
          </p:cNvPr>
          <p:cNvSpPr/>
          <p:nvPr/>
        </p:nvSpPr>
        <p:spPr>
          <a:xfrm rot="20700000">
            <a:off x="2594794" y="4534940"/>
            <a:ext cx="555477" cy="486837"/>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7" name="Oval 10">
            <a:extLst>
              <a:ext uri="{FF2B5EF4-FFF2-40B4-BE49-F238E27FC236}">
                <a16:creationId xmlns:a16="http://schemas.microsoft.com/office/drawing/2014/main" id="{DC44E48B-CEF2-4A19-8AD3-E5CD31EFCD23}"/>
              </a:ext>
            </a:extLst>
          </p:cNvPr>
          <p:cNvSpPr>
            <a:spLocks noChangeAspect="1"/>
          </p:cNvSpPr>
          <p:nvPr/>
        </p:nvSpPr>
        <p:spPr>
          <a:xfrm>
            <a:off x="9086492" y="4479696"/>
            <a:ext cx="504056" cy="597327"/>
          </a:xfrm>
          <a:custGeom>
            <a:avLst/>
            <a:gdLst/>
            <a:ahLst/>
            <a:cxnLst/>
            <a:rect l="l" t="t" r="r" b="b"/>
            <a:pathLst>
              <a:path w="3310915" h="3923570">
                <a:moveTo>
                  <a:pt x="2634572" y="2782060"/>
                </a:moveTo>
                <a:cubicBezTo>
                  <a:pt x="2877724" y="2784696"/>
                  <a:pt x="3073074" y="2923910"/>
                  <a:pt x="3310915" y="3050983"/>
                </a:cubicBezTo>
                <a:lnTo>
                  <a:pt x="3113550" y="3840011"/>
                </a:lnTo>
                <a:lnTo>
                  <a:pt x="2637706" y="3668957"/>
                </a:lnTo>
                <a:cubicBezTo>
                  <a:pt x="2327360" y="3767940"/>
                  <a:pt x="1829375" y="3988492"/>
                  <a:pt x="1579811" y="3905123"/>
                </a:cubicBezTo>
                <a:cubicBezTo>
                  <a:pt x="1320906" y="3775288"/>
                  <a:pt x="642145" y="3366355"/>
                  <a:pt x="472751" y="3203771"/>
                </a:cubicBezTo>
                <a:cubicBezTo>
                  <a:pt x="303357" y="3041187"/>
                  <a:pt x="403652" y="2893777"/>
                  <a:pt x="563448" y="2929619"/>
                </a:cubicBezTo>
                <a:cubicBezTo>
                  <a:pt x="702634" y="2937547"/>
                  <a:pt x="1160012" y="3199482"/>
                  <a:pt x="1284082" y="3253983"/>
                </a:cubicBezTo>
                <a:cubicBezTo>
                  <a:pt x="1127104" y="3587742"/>
                  <a:pt x="1741057" y="3563487"/>
                  <a:pt x="1955231" y="3541261"/>
                </a:cubicBezTo>
                <a:cubicBezTo>
                  <a:pt x="2131253" y="3488686"/>
                  <a:pt x="2214010" y="3505589"/>
                  <a:pt x="2306401" y="3383364"/>
                </a:cubicBezTo>
                <a:cubicBezTo>
                  <a:pt x="2155860" y="3427865"/>
                  <a:pt x="2163213" y="3429679"/>
                  <a:pt x="1912247" y="3471537"/>
                </a:cubicBezTo>
                <a:cubicBezTo>
                  <a:pt x="1482134" y="3531123"/>
                  <a:pt x="1135709" y="3364234"/>
                  <a:pt x="1413085" y="3236383"/>
                </a:cubicBezTo>
                <a:cubicBezTo>
                  <a:pt x="1557848" y="3164554"/>
                  <a:pt x="1721108" y="3222221"/>
                  <a:pt x="1929297" y="3121321"/>
                </a:cubicBezTo>
                <a:cubicBezTo>
                  <a:pt x="2128589" y="3010789"/>
                  <a:pt x="2187815" y="2818332"/>
                  <a:pt x="2527174" y="2789726"/>
                </a:cubicBezTo>
                <a:cubicBezTo>
                  <a:pt x="2564125" y="2784095"/>
                  <a:pt x="2599836" y="2781684"/>
                  <a:pt x="2634572" y="2782060"/>
                </a:cubicBezTo>
                <a:close/>
                <a:moveTo>
                  <a:pt x="2169165" y="2259549"/>
                </a:moveTo>
                <a:cubicBezTo>
                  <a:pt x="2305163" y="2320579"/>
                  <a:pt x="2430502" y="2400997"/>
                  <a:pt x="2542352" y="2496872"/>
                </a:cubicBezTo>
                <a:cubicBezTo>
                  <a:pt x="2303978" y="2744099"/>
                  <a:pt x="1979593" y="2907447"/>
                  <a:pt x="1617206" y="2939204"/>
                </a:cubicBezTo>
                <a:lnTo>
                  <a:pt x="1588575" y="2925411"/>
                </a:lnTo>
                <a:cubicBezTo>
                  <a:pt x="1835671" y="2758142"/>
                  <a:pt x="2037335" y="2529257"/>
                  <a:pt x="2169165" y="2259549"/>
                </a:cubicBezTo>
                <a:close/>
                <a:moveTo>
                  <a:pt x="797309" y="2254509"/>
                </a:moveTo>
                <a:cubicBezTo>
                  <a:pt x="928512" y="2525684"/>
                  <a:pt x="1129977" y="2756161"/>
                  <a:pt x="1376879" y="2925229"/>
                </a:cubicBezTo>
                <a:cubicBezTo>
                  <a:pt x="1367940" y="2931748"/>
                  <a:pt x="1358086" y="2936536"/>
                  <a:pt x="1348086" y="2941055"/>
                </a:cubicBezTo>
                <a:cubicBezTo>
                  <a:pt x="981929" y="2910776"/>
                  <a:pt x="654006" y="2746454"/>
                  <a:pt x="413461" y="2497054"/>
                </a:cubicBezTo>
                <a:cubicBezTo>
                  <a:pt x="528278" y="2398621"/>
                  <a:pt x="657289" y="2316447"/>
                  <a:pt x="797309" y="2254509"/>
                </a:cubicBezTo>
                <a:close/>
                <a:moveTo>
                  <a:pt x="1426305" y="2108791"/>
                </a:moveTo>
                <a:lnTo>
                  <a:pt x="1426305" y="2824067"/>
                </a:lnTo>
                <a:cubicBezTo>
                  <a:pt x="1203050" y="2668305"/>
                  <a:pt x="1020431" y="2458508"/>
                  <a:pt x="899682" y="2212532"/>
                </a:cubicBezTo>
                <a:cubicBezTo>
                  <a:pt x="1063835" y="2148883"/>
                  <a:pt x="1241204" y="2112683"/>
                  <a:pt x="1426305" y="2108791"/>
                </a:cubicBezTo>
                <a:close/>
                <a:moveTo>
                  <a:pt x="1527809" y="2108695"/>
                </a:moveTo>
                <a:cubicBezTo>
                  <a:pt x="1717707" y="2112557"/>
                  <a:pt x="1899494" y="2150291"/>
                  <a:pt x="2067336" y="2216559"/>
                </a:cubicBezTo>
                <a:cubicBezTo>
                  <a:pt x="1943936" y="2466549"/>
                  <a:pt x="1756622" y="2679032"/>
                  <a:pt x="1527809" y="2835300"/>
                </a:cubicBezTo>
                <a:close/>
                <a:moveTo>
                  <a:pt x="2354776" y="1530125"/>
                </a:moveTo>
                <a:lnTo>
                  <a:pt x="2955077" y="1530125"/>
                </a:lnTo>
                <a:cubicBezTo>
                  <a:pt x="2942393" y="1866074"/>
                  <a:pt x="2817414" y="2173186"/>
                  <a:pt x="2615767" y="2414127"/>
                </a:cubicBezTo>
                <a:cubicBezTo>
                  <a:pt x="2496453" y="2311434"/>
                  <a:pt x="2362630" y="2225327"/>
                  <a:pt x="2217376" y="2159975"/>
                </a:cubicBezTo>
                <a:cubicBezTo>
                  <a:pt x="2300477" y="1965771"/>
                  <a:pt x="2348521" y="1753185"/>
                  <a:pt x="2354776" y="1530125"/>
                </a:cubicBezTo>
                <a:close/>
                <a:moveTo>
                  <a:pt x="1527809" y="1530125"/>
                </a:moveTo>
                <a:lnTo>
                  <a:pt x="2244039" y="1530125"/>
                </a:lnTo>
                <a:cubicBezTo>
                  <a:pt x="2237819" y="1737690"/>
                  <a:pt x="2192963" y="1935525"/>
                  <a:pt x="2115825" y="2116496"/>
                </a:cubicBezTo>
                <a:cubicBezTo>
                  <a:pt x="1933189" y="2043464"/>
                  <a:pt x="1735000" y="2001899"/>
                  <a:pt x="1527809" y="1997958"/>
                </a:cubicBezTo>
                <a:close/>
                <a:moveTo>
                  <a:pt x="725097" y="1530125"/>
                </a:moveTo>
                <a:lnTo>
                  <a:pt x="1426305" y="1530125"/>
                </a:lnTo>
                <a:lnTo>
                  <a:pt x="1426305" y="1998054"/>
                </a:lnTo>
                <a:cubicBezTo>
                  <a:pt x="1224105" y="2002029"/>
                  <a:pt x="1030504" y="2041966"/>
                  <a:pt x="851699" y="2112283"/>
                </a:cubicBezTo>
                <a:cubicBezTo>
                  <a:pt x="775482" y="1932518"/>
                  <a:pt x="731260" y="1736112"/>
                  <a:pt x="725097" y="1530125"/>
                </a:cubicBezTo>
                <a:close/>
                <a:moveTo>
                  <a:pt x="934" y="1530125"/>
                </a:moveTo>
                <a:lnTo>
                  <a:pt x="614360" y="1530125"/>
                </a:lnTo>
                <a:cubicBezTo>
                  <a:pt x="620543" y="1751166"/>
                  <a:pt x="667772" y="1961919"/>
                  <a:pt x="749235" y="2154869"/>
                </a:cubicBezTo>
                <a:cubicBezTo>
                  <a:pt x="599936" y="2221117"/>
                  <a:pt x="462426" y="2308980"/>
                  <a:pt x="340129" y="2414234"/>
                </a:cubicBezTo>
                <a:cubicBezTo>
                  <a:pt x="138582" y="2173144"/>
                  <a:pt x="13619" y="1866051"/>
                  <a:pt x="934" y="1530125"/>
                </a:cubicBezTo>
                <a:close/>
                <a:moveTo>
                  <a:pt x="883886" y="768586"/>
                </a:moveTo>
                <a:cubicBezTo>
                  <a:pt x="1053566" y="831753"/>
                  <a:pt x="1236128" y="867407"/>
                  <a:pt x="1426305" y="871035"/>
                </a:cubicBezTo>
                <a:lnTo>
                  <a:pt x="1426305" y="1428622"/>
                </a:lnTo>
                <a:lnTo>
                  <a:pt x="724559" y="1428622"/>
                </a:lnTo>
                <a:cubicBezTo>
                  <a:pt x="730221" y="1192426"/>
                  <a:pt x="785872" y="968634"/>
                  <a:pt x="883886" y="768586"/>
                </a:cubicBezTo>
                <a:close/>
                <a:moveTo>
                  <a:pt x="2083288" y="764501"/>
                </a:moveTo>
                <a:cubicBezTo>
                  <a:pt x="2182501" y="965616"/>
                  <a:pt x="2238869" y="1190833"/>
                  <a:pt x="2244577" y="1428622"/>
                </a:cubicBezTo>
                <a:lnTo>
                  <a:pt x="1527809" y="1428622"/>
                </a:lnTo>
                <a:lnTo>
                  <a:pt x="1527809" y="871130"/>
                </a:lnTo>
                <a:cubicBezTo>
                  <a:pt x="1722835" y="867528"/>
                  <a:pt x="1909881" y="830382"/>
                  <a:pt x="2083288" y="764501"/>
                </a:cubicBezTo>
                <a:close/>
                <a:moveTo>
                  <a:pt x="375750" y="484510"/>
                </a:moveTo>
                <a:cubicBezTo>
                  <a:pt x="497688" y="583858"/>
                  <a:pt x="633678" y="666438"/>
                  <a:pt x="780212" y="729142"/>
                </a:cubicBezTo>
                <a:cubicBezTo>
                  <a:pt x="677519" y="941475"/>
                  <a:pt x="619429" y="1178562"/>
                  <a:pt x="613822" y="1428622"/>
                </a:cubicBezTo>
                <a:lnTo>
                  <a:pt x="0" y="1428622"/>
                </a:lnTo>
                <a:cubicBezTo>
                  <a:pt x="9263" y="1065848"/>
                  <a:pt x="149371" y="735691"/>
                  <a:pt x="375750" y="484510"/>
                </a:cubicBezTo>
                <a:close/>
                <a:moveTo>
                  <a:pt x="2580304" y="484479"/>
                </a:moveTo>
                <a:cubicBezTo>
                  <a:pt x="2806628" y="735651"/>
                  <a:pt x="2946750" y="1065827"/>
                  <a:pt x="2956013" y="1428622"/>
                </a:cubicBezTo>
                <a:lnTo>
                  <a:pt x="2355314" y="1428622"/>
                </a:lnTo>
                <a:cubicBezTo>
                  <a:pt x="2349636" y="1176504"/>
                  <a:pt x="2290630" y="937573"/>
                  <a:pt x="2186241" y="724113"/>
                </a:cubicBezTo>
                <a:cubicBezTo>
                  <a:pt x="2328935" y="662418"/>
                  <a:pt x="2461323" y="581449"/>
                  <a:pt x="2580304" y="484479"/>
                </a:cubicBezTo>
                <a:close/>
                <a:moveTo>
                  <a:pt x="1426305" y="124032"/>
                </a:moveTo>
                <a:lnTo>
                  <a:pt x="1426305" y="760298"/>
                </a:lnTo>
                <a:cubicBezTo>
                  <a:pt x="1253727" y="756791"/>
                  <a:pt x="1087879" y="724966"/>
                  <a:pt x="933247" y="668842"/>
                </a:cubicBezTo>
                <a:cubicBezTo>
                  <a:pt x="1054039" y="451822"/>
                  <a:pt x="1223389" y="265609"/>
                  <a:pt x="1426305" y="124032"/>
                </a:cubicBezTo>
                <a:close/>
                <a:moveTo>
                  <a:pt x="1527809" y="112799"/>
                </a:moveTo>
                <a:cubicBezTo>
                  <a:pt x="1736145" y="255085"/>
                  <a:pt x="1910079" y="443973"/>
                  <a:pt x="2033951" y="664748"/>
                </a:cubicBezTo>
                <a:cubicBezTo>
                  <a:pt x="1875578" y="723616"/>
                  <a:pt x="1705238" y="756901"/>
                  <a:pt x="1527809" y="760394"/>
                </a:cubicBezTo>
                <a:close/>
                <a:moveTo>
                  <a:pt x="1632157" y="1693"/>
                </a:moveTo>
                <a:cubicBezTo>
                  <a:pt x="1969090" y="34839"/>
                  <a:pt x="2272411" y="181752"/>
                  <a:pt x="2502559" y="404493"/>
                </a:cubicBezTo>
                <a:cubicBezTo>
                  <a:pt x="2392455" y="493535"/>
                  <a:pt x="2270018" y="567692"/>
                  <a:pt x="2138287" y="624414"/>
                </a:cubicBezTo>
                <a:cubicBezTo>
                  <a:pt x="2004803" y="382989"/>
                  <a:pt x="1815448" y="176841"/>
                  <a:pt x="1587368" y="23269"/>
                </a:cubicBezTo>
                <a:close/>
                <a:moveTo>
                  <a:pt x="1333466" y="0"/>
                </a:moveTo>
                <a:lnTo>
                  <a:pt x="1376468" y="23177"/>
                </a:lnTo>
                <a:cubicBezTo>
                  <a:pt x="1149236" y="178863"/>
                  <a:pt x="960516" y="386575"/>
                  <a:pt x="827965" y="629347"/>
                </a:cubicBezTo>
                <a:cubicBezTo>
                  <a:pt x="692459" y="571593"/>
                  <a:pt x="566467" y="495851"/>
                  <a:pt x="453430" y="404475"/>
                </a:cubicBezTo>
                <a:cubicBezTo>
                  <a:pt x="685742" y="179438"/>
                  <a:pt x="992667" y="31629"/>
                  <a:pt x="133346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0" name="TextBox 29">
            <a:extLst>
              <a:ext uri="{FF2B5EF4-FFF2-40B4-BE49-F238E27FC236}">
                <a16:creationId xmlns:a16="http://schemas.microsoft.com/office/drawing/2014/main" id="{4D4EDE4A-91BF-45F6-B2AF-9735770E1D3D}"/>
              </a:ext>
            </a:extLst>
          </p:cNvPr>
          <p:cNvSpPr txBox="1"/>
          <p:nvPr/>
        </p:nvSpPr>
        <p:spPr>
          <a:xfrm>
            <a:off x="689548" y="5125919"/>
            <a:ext cx="4704023" cy="1298689"/>
          </a:xfrm>
          <a:prstGeom prst="rect">
            <a:avLst/>
          </a:prstGeom>
          <a:solidFill>
            <a:schemeClr val="accent1"/>
          </a:solidFill>
        </p:spPr>
        <p:txBody>
          <a:bodyPr wrap="square" rtlCol="0">
            <a:spAutoFit/>
          </a:bodyPr>
          <a:lstStyle/>
          <a:p>
            <a:r>
              <a:rPr lang="th-TH" altLang="ko-KR" sz="2800" b="1" dirty="0">
                <a:solidFill>
                  <a:schemeClr val="bg1"/>
                </a:solidFill>
                <a:latin typeface="Arial" pitchFamily="34" charset="0"/>
                <a:cs typeface="Arial" pitchFamily="34" charset="0"/>
              </a:rPr>
              <a:t>กิจกรรมอื่น ๆ เช่น สอนเสริม, ฝึกปฏิบัติ ฯลฯ </a:t>
            </a:r>
            <a:endParaRPr lang="ko-KR" altLang="en-US" sz="2800" b="1" dirty="0">
              <a:solidFill>
                <a:schemeClr val="bg1"/>
              </a:solidFill>
              <a:latin typeface="Arial" pitchFamily="34" charset="0"/>
              <a:cs typeface="Arial" pitchFamily="34" charset="0"/>
            </a:endParaRPr>
          </a:p>
        </p:txBody>
      </p:sp>
      <p:sp>
        <p:nvSpPr>
          <p:cNvPr id="33" name="TextBox 32">
            <a:extLst>
              <a:ext uri="{FF2B5EF4-FFF2-40B4-BE49-F238E27FC236}">
                <a16:creationId xmlns:a16="http://schemas.microsoft.com/office/drawing/2014/main" id="{8FB26BC1-976A-403C-A199-33A89D9C083D}"/>
              </a:ext>
            </a:extLst>
          </p:cNvPr>
          <p:cNvSpPr txBox="1"/>
          <p:nvPr/>
        </p:nvSpPr>
        <p:spPr>
          <a:xfrm>
            <a:off x="7014003" y="5190259"/>
            <a:ext cx="5064527" cy="1298689"/>
          </a:xfrm>
          <a:prstGeom prst="rect">
            <a:avLst/>
          </a:prstGeom>
          <a:solidFill>
            <a:schemeClr val="accent4"/>
          </a:solidFill>
        </p:spPr>
        <p:txBody>
          <a:bodyPr wrap="square" rtlCol="0">
            <a:spAutoFit/>
          </a:bodyPr>
          <a:lstStyle/>
          <a:p>
            <a:pPr algn="r"/>
            <a:r>
              <a:rPr lang="th-TH" altLang="ko-KR" sz="2800" b="1" dirty="0">
                <a:latin typeface="Arial" pitchFamily="34" charset="0"/>
                <a:cs typeface="Arial" pitchFamily="34" charset="0"/>
              </a:rPr>
              <a:t>อบรมเข้ม ประสบการณ์บัณฑิต ประสบการณ์วิชาชีพ</a:t>
            </a:r>
            <a:endParaRPr lang="ko-KR" altLang="en-US" sz="2800" b="1" dirty="0">
              <a:latin typeface="Arial" pitchFamily="34" charset="0"/>
              <a:cs typeface="Arial" pitchFamily="34" charset="0"/>
            </a:endParaRPr>
          </a:p>
        </p:txBody>
      </p:sp>
      <p:sp>
        <p:nvSpPr>
          <p:cNvPr id="83" name="Slide Number Placeholder 8">
            <a:extLst>
              <a:ext uri="{FF2B5EF4-FFF2-40B4-BE49-F238E27FC236}">
                <a16:creationId xmlns:a16="http://schemas.microsoft.com/office/drawing/2014/main" id="{54B6A0BB-E041-4227-9F07-8C078515DD94}"/>
              </a:ext>
            </a:extLst>
          </p:cNvPr>
          <p:cNvSpPr txBox="1">
            <a:spLocks/>
          </p:cNvSpPr>
          <p:nvPr/>
        </p:nvSpPr>
        <p:spPr>
          <a:xfrm>
            <a:off x="8611442" y="6438606"/>
            <a:ext cx="2743200" cy="365125"/>
          </a:xfrm>
          <a:prstGeom prst="rect">
            <a:avLst/>
          </a:prstGeom>
        </p:spPr>
        <p:txBody>
          <a:bodyPr/>
          <a:ls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a:lstStyle>
          <a:p>
            <a:pPr algn="r"/>
            <a:fld id="{024690D2-6E28-4239-BA7C-505775A6391B}" type="slidenum">
              <a:rPr lang="th-TH" sz="2400" b="1" smtClean="0">
                <a:latin typeface="Cordia New (เนื้อความ)"/>
              </a:rPr>
              <a:pPr algn="r"/>
              <a:t>6</a:t>
            </a:fld>
            <a:endParaRPr lang="th-TH" b="1" dirty="0">
              <a:latin typeface="Cordia New (เนื้อความ)"/>
            </a:endParaRPr>
          </a:p>
        </p:txBody>
      </p:sp>
    </p:spTree>
    <p:extLst>
      <p:ext uri="{BB962C8B-B14F-4D97-AF65-F5344CB8AC3E}">
        <p14:creationId xmlns:p14="http://schemas.microsoft.com/office/powerpoint/2010/main" val="3666198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DADE11F-3488-4070-8640-D880689D9979}"/>
              </a:ext>
            </a:extLst>
          </p:cNvPr>
          <p:cNvSpPr/>
          <p:nvPr/>
        </p:nvSpPr>
        <p:spPr>
          <a:xfrm>
            <a:off x="4655822" y="1249674"/>
            <a:ext cx="2880356" cy="5608326"/>
          </a:xfrm>
          <a:custGeom>
            <a:avLst/>
            <a:gdLst>
              <a:gd name="connsiteX0" fmla="*/ 1530532 w 2880356"/>
              <a:gd name="connsiteY0" fmla="*/ 0 h 5608326"/>
              <a:gd name="connsiteX1" fmla="*/ 1743663 w 2880356"/>
              <a:gd name="connsiteY1" fmla="*/ 212338 h 5608326"/>
              <a:gd name="connsiteX2" fmla="*/ 1743663 w 2880356"/>
              <a:gd name="connsiteY2" fmla="*/ 1554703 h 5608326"/>
              <a:gd name="connsiteX3" fmla="*/ 1814706 w 2880356"/>
              <a:gd name="connsiteY3" fmla="*/ 1625482 h 5608326"/>
              <a:gd name="connsiteX4" fmla="*/ 1885749 w 2880356"/>
              <a:gd name="connsiteY4" fmla="*/ 1554703 h 5608326"/>
              <a:gd name="connsiteX5" fmla="*/ 1885749 w 2880356"/>
              <a:gd name="connsiteY5" fmla="*/ 351455 h 5608326"/>
              <a:gd name="connsiteX6" fmla="*/ 2098880 w 2880356"/>
              <a:gd name="connsiteY6" fmla="*/ 141559 h 5608326"/>
              <a:gd name="connsiteX7" fmla="*/ 2312009 w 2880356"/>
              <a:gd name="connsiteY7" fmla="*/ 351455 h 5608326"/>
              <a:gd name="connsiteX8" fmla="*/ 2312009 w 2880356"/>
              <a:gd name="connsiteY8" fmla="*/ 1696261 h 5608326"/>
              <a:gd name="connsiteX9" fmla="*/ 2383053 w 2880356"/>
              <a:gd name="connsiteY9" fmla="*/ 1767040 h 5608326"/>
              <a:gd name="connsiteX10" fmla="*/ 2454096 w 2880356"/>
              <a:gd name="connsiteY10" fmla="*/ 1696261 h 5608326"/>
              <a:gd name="connsiteX11" fmla="*/ 2454096 w 2880356"/>
              <a:gd name="connsiteY11" fmla="*/ 776131 h 5608326"/>
              <a:gd name="connsiteX12" fmla="*/ 2667226 w 2880356"/>
              <a:gd name="connsiteY12" fmla="*/ 563793 h 5608326"/>
              <a:gd name="connsiteX13" fmla="*/ 2880356 w 2880356"/>
              <a:gd name="connsiteY13" fmla="*/ 776131 h 5608326"/>
              <a:gd name="connsiteX14" fmla="*/ 2880356 w 2880356"/>
              <a:gd name="connsiteY14" fmla="*/ 2687171 h 5608326"/>
              <a:gd name="connsiteX15" fmla="*/ 2880356 w 2880356"/>
              <a:gd name="connsiteY15" fmla="*/ 2699374 h 5608326"/>
              <a:gd name="connsiteX16" fmla="*/ 2468795 w 2880356"/>
              <a:gd name="connsiteY16" fmla="*/ 4088112 h 5608326"/>
              <a:gd name="connsiteX17" fmla="*/ 2471896 w 2880356"/>
              <a:gd name="connsiteY17" fmla="*/ 4329738 h 5608326"/>
              <a:gd name="connsiteX18" fmla="*/ 2511646 w 2880356"/>
              <a:gd name="connsiteY18" fmla="*/ 5608326 h 5608326"/>
              <a:gd name="connsiteX19" fmla="*/ 1146247 w 2880356"/>
              <a:gd name="connsiteY19" fmla="*/ 5608326 h 5608326"/>
              <a:gd name="connsiteX20" fmla="*/ 1146688 w 2880356"/>
              <a:gd name="connsiteY20" fmla="*/ 5552303 h 5608326"/>
              <a:gd name="connsiteX21" fmla="*/ 1156636 w 2880356"/>
              <a:gd name="connsiteY21" fmla="*/ 4283670 h 5608326"/>
              <a:gd name="connsiteX22" fmla="*/ 1158167 w 2880356"/>
              <a:gd name="connsiteY22" fmla="*/ 4088112 h 5608326"/>
              <a:gd name="connsiteX23" fmla="*/ 763754 w 2880356"/>
              <a:gd name="connsiteY23" fmla="*/ 3253405 h 5608326"/>
              <a:gd name="connsiteX24" fmla="*/ 763754 w 2880356"/>
              <a:gd name="connsiteY24" fmla="*/ 3250964 h 5608326"/>
              <a:gd name="connsiteX25" fmla="*/ 682912 w 2880356"/>
              <a:gd name="connsiteY25" fmla="*/ 3143575 h 5608326"/>
              <a:gd name="connsiteX26" fmla="*/ 48422 w 2880356"/>
              <a:gd name="connsiteY26" fmla="*/ 2145343 h 5608326"/>
              <a:gd name="connsiteX27" fmla="*/ 114566 w 2880356"/>
              <a:gd name="connsiteY27" fmla="*/ 1769482 h 5608326"/>
              <a:gd name="connsiteX28" fmla="*/ 489380 w 2880356"/>
              <a:gd name="connsiteY28" fmla="*/ 1869549 h 5608326"/>
              <a:gd name="connsiteX29" fmla="*/ 580022 w 2880356"/>
              <a:gd name="connsiteY29" fmla="*/ 1994022 h 5608326"/>
              <a:gd name="connsiteX30" fmla="*/ 761305 w 2880356"/>
              <a:gd name="connsiteY30" fmla="*/ 2233208 h 5608326"/>
              <a:gd name="connsiteX31" fmla="*/ 778453 w 2880356"/>
              <a:gd name="connsiteY31" fmla="*/ 2257614 h 5608326"/>
              <a:gd name="connsiteX32" fmla="*/ 998932 w 2880356"/>
              <a:gd name="connsiteY32" fmla="*/ 2831170 h 5608326"/>
              <a:gd name="connsiteX33" fmla="*/ 1001383 w 2880356"/>
              <a:gd name="connsiteY33" fmla="*/ 2836051 h 5608326"/>
              <a:gd name="connsiteX34" fmla="*/ 1515834 w 2880356"/>
              <a:gd name="connsiteY34" fmla="*/ 3497472 h 5608326"/>
              <a:gd name="connsiteX35" fmla="*/ 1645672 w 2880356"/>
              <a:gd name="connsiteY35" fmla="*/ 3514556 h 5608326"/>
              <a:gd name="connsiteX36" fmla="*/ 1662820 w 2880356"/>
              <a:gd name="connsiteY36" fmla="*/ 3385201 h 5608326"/>
              <a:gd name="connsiteX37" fmla="*/ 1415394 w 2880356"/>
              <a:gd name="connsiteY37" fmla="*/ 3065474 h 5608326"/>
              <a:gd name="connsiteX38" fmla="*/ 1420293 w 2880356"/>
              <a:gd name="connsiteY38" fmla="*/ 3021542 h 5608326"/>
              <a:gd name="connsiteX39" fmla="*/ 1464389 w 2880356"/>
              <a:gd name="connsiteY39" fmla="*/ 3028864 h 5608326"/>
              <a:gd name="connsiteX40" fmla="*/ 1826955 w 2880356"/>
              <a:gd name="connsiteY40" fmla="*/ 3492590 h 5608326"/>
              <a:gd name="connsiteX41" fmla="*/ 1956793 w 2880356"/>
              <a:gd name="connsiteY41" fmla="*/ 3509674 h 5608326"/>
              <a:gd name="connsiteX42" fmla="*/ 1973941 w 2880356"/>
              <a:gd name="connsiteY42" fmla="*/ 3380319 h 5608326"/>
              <a:gd name="connsiteX43" fmla="*/ 1650571 w 2880356"/>
              <a:gd name="connsiteY43" fmla="*/ 2962966 h 5608326"/>
              <a:gd name="connsiteX44" fmla="*/ 1655471 w 2880356"/>
              <a:gd name="connsiteY44" fmla="*/ 2919034 h 5608326"/>
              <a:gd name="connsiteX45" fmla="*/ 1699567 w 2880356"/>
              <a:gd name="connsiteY45" fmla="*/ 2926356 h 5608326"/>
              <a:gd name="connsiteX46" fmla="*/ 2059683 w 2880356"/>
              <a:gd name="connsiteY46" fmla="*/ 3390082 h 5608326"/>
              <a:gd name="connsiteX47" fmla="*/ 2191970 w 2880356"/>
              <a:gd name="connsiteY47" fmla="*/ 3407167 h 5608326"/>
              <a:gd name="connsiteX48" fmla="*/ 2206669 w 2880356"/>
              <a:gd name="connsiteY48" fmla="*/ 3277811 h 5608326"/>
              <a:gd name="connsiteX49" fmla="*/ 1846553 w 2880356"/>
              <a:gd name="connsiteY49" fmla="*/ 2811645 h 5608326"/>
              <a:gd name="connsiteX50" fmla="*/ 1851453 w 2880356"/>
              <a:gd name="connsiteY50" fmla="*/ 2767713 h 5608326"/>
              <a:gd name="connsiteX51" fmla="*/ 1888199 w 2880356"/>
              <a:gd name="connsiteY51" fmla="*/ 2779916 h 5608326"/>
              <a:gd name="connsiteX52" fmla="*/ 2172373 w 2880356"/>
              <a:gd name="connsiteY52" fmla="*/ 3148456 h 5608326"/>
              <a:gd name="connsiteX53" fmla="*/ 2302211 w 2880356"/>
              <a:gd name="connsiteY53" fmla="*/ 3165541 h 5608326"/>
              <a:gd name="connsiteX54" fmla="*/ 2319359 w 2880356"/>
              <a:gd name="connsiteY54" fmla="*/ 3033745 h 5608326"/>
              <a:gd name="connsiteX55" fmla="*/ 1880850 w 2880356"/>
              <a:gd name="connsiteY55" fmla="*/ 2469952 h 5608326"/>
              <a:gd name="connsiteX56" fmla="*/ 1897998 w 2880356"/>
              <a:gd name="connsiteY56" fmla="*/ 2438223 h 5608326"/>
              <a:gd name="connsiteX57" fmla="*/ 2049884 w 2880356"/>
              <a:gd name="connsiteY57" fmla="*/ 2482155 h 5608326"/>
              <a:gd name="connsiteX58" fmla="*/ 2206669 w 2880356"/>
              <a:gd name="connsiteY58" fmla="*/ 2416257 h 5608326"/>
              <a:gd name="connsiteX59" fmla="*/ 2128276 w 2880356"/>
              <a:gd name="connsiteY59" fmla="*/ 2269817 h 5608326"/>
              <a:gd name="connsiteX60" fmla="*/ 1640773 w 2880356"/>
              <a:gd name="connsiteY60" fmla="*/ 2091649 h 5608326"/>
              <a:gd name="connsiteX61" fmla="*/ 1584428 w 2880356"/>
              <a:gd name="connsiteY61" fmla="*/ 2077005 h 5608326"/>
              <a:gd name="connsiteX62" fmla="*/ 1581978 w 2880356"/>
              <a:gd name="connsiteY62" fmla="*/ 2077005 h 5608326"/>
              <a:gd name="connsiteX63" fmla="*/ 1148369 w 2880356"/>
              <a:gd name="connsiteY63" fmla="*/ 1918362 h 5608326"/>
              <a:gd name="connsiteX64" fmla="*/ 817650 w 2880356"/>
              <a:gd name="connsiteY64" fmla="*/ 1481483 h 5608326"/>
              <a:gd name="connsiteX65" fmla="*/ 778453 w 2880356"/>
              <a:gd name="connsiteY65" fmla="*/ 1352128 h 5608326"/>
              <a:gd name="connsiteX66" fmla="*/ 776004 w 2880356"/>
              <a:gd name="connsiteY66" fmla="*/ 493014 h 5608326"/>
              <a:gd name="connsiteX67" fmla="*/ 989133 w 2880356"/>
              <a:gd name="connsiteY67" fmla="*/ 283117 h 5608326"/>
              <a:gd name="connsiteX68" fmla="*/ 1202264 w 2880356"/>
              <a:gd name="connsiteY68" fmla="*/ 493014 h 5608326"/>
              <a:gd name="connsiteX69" fmla="*/ 1202264 w 2880356"/>
              <a:gd name="connsiteY69" fmla="*/ 1554703 h 5608326"/>
              <a:gd name="connsiteX70" fmla="*/ 1246359 w 2880356"/>
              <a:gd name="connsiteY70" fmla="*/ 1625482 h 5608326"/>
              <a:gd name="connsiteX71" fmla="*/ 1317403 w 2880356"/>
              <a:gd name="connsiteY71" fmla="*/ 1554703 h 5608326"/>
              <a:gd name="connsiteX72" fmla="*/ 1317403 w 2880356"/>
              <a:gd name="connsiteY72" fmla="*/ 212338 h 5608326"/>
              <a:gd name="connsiteX73" fmla="*/ 1530532 w 2880356"/>
              <a:gd name="connsiteY73" fmla="*/ 0 h 5608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880356" h="5608326">
                <a:moveTo>
                  <a:pt x="1530532" y="0"/>
                </a:moveTo>
                <a:cubicBezTo>
                  <a:pt x="1648122" y="0"/>
                  <a:pt x="1743663" y="95186"/>
                  <a:pt x="1743663" y="212338"/>
                </a:cubicBezTo>
                <a:lnTo>
                  <a:pt x="1743663" y="1554703"/>
                </a:lnTo>
                <a:cubicBezTo>
                  <a:pt x="1743663" y="1593754"/>
                  <a:pt x="1775510" y="1625482"/>
                  <a:pt x="1814706" y="1625482"/>
                </a:cubicBezTo>
                <a:cubicBezTo>
                  <a:pt x="1853902" y="1625482"/>
                  <a:pt x="1885749" y="1593754"/>
                  <a:pt x="1885749" y="1554703"/>
                </a:cubicBezTo>
                <a:lnTo>
                  <a:pt x="1885749" y="351455"/>
                </a:lnTo>
                <a:cubicBezTo>
                  <a:pt x="1885749" y="234304"/>
                  <a:pt x="1981290" y="141559"/>
                  <a:pt x="2098880" y="141559"/>
                </a:cubicBezTo>
                <a:cubicBezTo>
                  <a:pt x="2216468" y="141559"/>
                  <a:pt x="2312009" y="234304"/>
                  <a:pt x="2312009" y="351455"/>
                </a:cubicBezTo>
                <a:lnTo>
                  <a:pt x="2312009" y="1696261"/>
                </a:lnTo>
                <a:cubicBezTo>
                  <a:pt x="2312009" y="1735313"/>
                  <a:pt x="2343857" y="1767040"/>
                  <a:pt x="2383053" y="1767040"/>
                </a:cubicBezTo>
                <a:cubicBezTo>
                  <a:pt x="2422249" y="1767040"/>
                  <a:pt x="2454096" y="1735313"/>
                  <a:pt x="2454096" y="1696261"/>
                </a:cubicBezTo>
                <a:lnTo>
                  <a:pt x="2454096" y="776131"/>
                </a:lnTo>
                <a:cubicBezTo>
                  <a:pt x="2454096" y="658979"/>
                  <a:pt x="2549637" y="563793"/>
                  <a:pt x="2667226" y="563793"/>
                </a:cubicBezTo>
                <a:cubicBezTo>
                  <a:pt x="2784815" y="563793"/>
                  <a:pt x="2880356" y="658979"/>
                  <a:pt x="2880356" y="776131"/>
                </a:cubicBezTo>
                <a:lnTo>
                  <a:pt x="2880356" y="2687171"/>
                </a:lnTo>
                <a:lnTo>
                  <a:pt x="2880356" y="2699374"/>
                </a:lnTo>
                <a:cubicBezTo>
                  <a:pt x="2875457" y="3477946"/>
                  <a:pt x="2468795" y="3521878"/>
                  <a:pt x="2468795" y="4088112"/>
                </a:cubicBezTo>
                <a:cubicBezTo>
                  <a:pt x="2468795" y="4344382"/>
                  <a:pt x="2474307" y="4218992"/>
                  <a:pt x="2471896" y="4329738"/>
                </a:cubicBezTo>
                <a:lnTo>
                  <a:pt x="2511646" y="5608326"/>
                </a:lnTo>
                <a:lnTo>
                  <a:pt x="1146247" y="5608326"/>
                </a:lnTo>
                <a:lnTo>
                  <a:pt x="1146688" y="5552303"/>
                </a:lnTo>
                <a:cubicBezTo>
                  <a:pt x="1150004" y="5129425"/>
                  <a:pt x="1156382" y="4302415"/>
                  <a:pt x="1156636" y="4283670"/>
                </a:cubicBezTo>
                <a:cubicBezTo>
                  <a:pt x="1157555" y="4206484"/>
                  <a:pt x="1158167" y="4133264"/>
                  <a:pt x="1158167" y="4088112"/>
                </a:cubicBezTo>
                <a:cubicBezTo>
                  <a:pt x="1158167" y="3824520"/>
                  <a:pt x="1001383" y="3556047"/>
                  <a:pt x="763754" y="3253405"/>
                </a:cubicBezTo>
                <a:lnTo>
                  <a:pt x="763754" y="3250964"/>
                </a:lnTo>
                <a:cubicBezTo>
                  <a:pt x="734357" y="3216795"/>
                  <a:pt x="707410" y="3180185"/>
                  <a:pt x="682912" y="3143575"/>
                </a:cubicBezTo>
                <a:cubicBezTo>
                  <a:pt x="486931" y="2843374"/>
                  <a:pt x="48422" y="2145343"/>
                  <a:pt x="48422" y="2145343"/>
                </a:cubicBezTo>
                <a:cubicBezTo>
                  <a:pt x="-37321" y="2013547"/>
                  <a:pt x="-5473" y="1847582"/>
                  <a:pt x="114566" y="1769482"/>
                </a:cubicBezTo>
                <a:cubicBezTo>
                  <a:pt x="237054" y="1696261"/>
                  <a:pt x="403638" y="1740194"/>
                  <a:pt x="489380" y="1869549"/>
                </a:cubicBezTo>
                <a:lnTo>
                  <a:pt x="580022" y="1994022"/>
                </a:lnTo>
                <a:lnTo>
                  <a:pt x="761305" y="2233208"/>
                </a:lnTo>
                <a:lnTo>
                  <a:pt x="778453" y="2257614"/>
                </a:lnTo>
                <a:cubicBezTo>
                  <a:pt x="913191" y="2443104"/>
                  <a:pt x="795601" y="2567578"/>
                  <a:pt x="998932" y="2831170"/>
                </a:cubicBezTo>
                <a:cubicBezTo>
                  <a:pt x="998932" y="2833611"/>
                  <a:pt x="1001383" y="2836051"/>
                  <a:pt x="1001383" y="2836051"/>
                </a:cubicBezTo>
                <a:cubicBezTo>
                  <a:pt x="1062626" y="2914153"/>
                  <a:pt x="1515834" y="3497472"/>
                  <a:pt x="1515834" y="3497472"/>
                </a:cubicBezTo>
                <a:cubicBezTo>
                  <a:pt x="1547681" y="3538963"/>
                  <a:pt x="1604026" y="3546285"/>
                  <a:pt x="1645672" y="3514556"/>
                </a:cubicBezTo>
                <a:cubicBezTo>
                  <a:pt x="1687318" y="3482828"/>
                  <a:pt x="1694667" y="3424251"/>
                  <a:pt x="1662820" y="3385201"/>
                </a:cubicBezTo>
                <a:lnTo>
                  <a:pt x="1415394" y="3065474"/>
                </a:lnTo>
                <a:cubicBezTo>
                  <a:pt x="1405595" y="3053270"/>
                  <a:pt x="1408044" y="3033745"/>
                  <a:pt x="1420293" y="3021542"/>
                </a:cubicBezTo>
                <a:cubicBezTo>
                  <a:pt x="1434992" y="3011779"/>
                  <a:pt x="1454590" y="3014220"/>
                  <a:pt x="1464389" y="3028864"/>
                </a:cubicBezTo>
                <a:lnTo>
                  <a:pt x="1826955" y="3492590"/>
                </a:lnTo>
                <a:cubicBezTo>
                  <a:pt x="1856352" y="3534081"/>
                  <a:pt x="1915147" y="3541403"/>
                  <a:pt x="1956793" y="3509674"/>
                </a:cubicBezTo>
                <a:cubicBezTo>
                  <a:pt x="1995989" y="3477946"/>
                  <a:pt x="2005788" y="3419370"/>
                  <a:pt x="1973941" y="3380319"/>
                </a:cubicBezTo>
                <a:lnTo>
                  <a:pt x="1650571" y="2962966"/>
                </a:lnTo>
                <a:cubicBezTo>
                  <a:pt x="1640773" y="2950762"/>
                  <a:pt x="1643222" y="2931237"/>
                  <a:pt x="1655471" y="2919034"/>
                </a:cubicBezTo>
                <a:cubicBezTo>
                  <a:pt x="1670170" y="2909272"/>
                  <a:pt x="1689768" y="2911712"/>
                  <a:pt x="1699567" y="2926356"/>
                </a:cubicBezTo>
                <a:lnTo>
                  <a:pt x="2059683" y="3390082"/>
                </a:lnTo>
                <a:cubicBezTo>
                  <a:pt x="2091530" y="3431573"/>
                  <a:pt x="2150325" y="3438895"/>
                  <a:pt x="2191970" y="3407167"/>
                </a:cubicBezTo>
                <a:cubicBezTo>
                  <a:pt x="2231167" y="3375438"/>
                  <a:pt x="2238517" y="3316862"/>
                  <a:pt x="2206669" y="3277811"/>
                </a:cubicBezTo>
                <a:lnTo>
                  <a:pt x="1846553" y="2811645"/>
                </a:lnTo>
                <a:cubicBezTo>
                  <a:pt x="1836754" y="2799441"/>
                  <a:pt x="1839204" y="2779916"/>
                  <a:pt x="1851453" y="2767713"/>
                </a:cubicBezTo>
                <a:cubicBezTo>
                  <a:pt x="1866152" y="2757951"/>
                  <a:pt x="1875950" y="2767713"/>
                  <a:pt x="1888199" y="2779916"/>
                </a:cubicBezTo>
                <a:lnTo>
                  <a:pt x="2172373" y="3148456"/>
                </a:lnTo>
                <a:cubicBezTo>
                  <a:pt x="2204220" y="3187507"/>
                  <a:pt x="2263014" y="3197269"/>
                  <a:pt x="2302211" y="3165541"/>
                </a:cubicBezTo>
                <a:cubicBezTo>
                  <a:pt x="2343857" y="3133812"/>
                  <a:pt x="2351206" y="3075237"/>
                  <a:pt x="2319359" y="3033745"/>
                </a:cubicBezTo>
                <a:lnTo>
                  <a:pt x="1880850" y="2469952"/>
                </a:lnTo>
                <a:cubicBezTo>
                  <a:pt x="1849003" y="2426020"/>
                  <a:pt x="1885749" y="2433342"/>
                  <a:pt x="1897998" y="2438223"/>
                </a:cubicBezTo>
                <a:cubicBezTo>
                  <a:pt x="1912697" y="2443104"/>
                  <a:pt x="2049884" y="2482155"/>
                  <a:pt x="2049884" y="2482155"/>
                </a:cubicBezTo>
                <a:cubicBezTo>
                  <a:pt x="2113578" y="2504121"/>
                  <a:pt x="2184621" y="2474833"/>
                  <a:pt x="2206669" y="2416257"/>
                </a:cubicBezTo>
                <a:cubicBezTo>
                  <a:pt x="2226267" y="2357681"/>
                  <a:pt x="2191970" y="2291783"/>
                  <a:pt x="2128276" y="2269817"/>
                </a:cubicBezTo>
                <a:lnTo>
                  <a:pt x="1640773" y="2091649"/>
                </a:lnTo>
                <a:cubicBezTo>
                  <a:pt x="1621174" y="2086768"/>
                  <a:pt x="1601576" y="2081887"/>
                  <a:pt x="1584428" y="2077005"/>
                </a:cubicBezTo>
                <a:lnTo>
                  <a:pt x="1581978" y="2077005"/>
                </a:lnTo>
                <a:cubicBezTo>
                  <a:pt x="1280656" y="2003785"/>
                  <a:pt x="1270857" y="2074564"/>
                  <a:pt x="1148369" y="1918362"/>
                </a:cubicBezTo>
                <a:cubicBezTo>
                  <a:pt x="1128770" y="1889074"/>
                  <a:pt x="976885" y="1691380"/>
                  <a:pt x="817650" y="1481483"/>
                </a:cubicBezTo>
                <a:cubicBezTo>
                  <a:pt x="802950" y="1464398"/>
                  <a:pt x="778453" y="1432670"/>
                  <a:pt x="778453" y="1352128"/>
                </a:cubicBezTo>
                <a:cubicBezTo>
                  <a:pt x="778453" y="1274027"/>
                  <a:pt x="776004" y="493014"/>
                  <a:pt x="776004" y="493014"/>
                </a:cubicBezTo>
                <a:cubicBezTo>
                  <a:pt x="776004" y="375862"/>
                  <a:pt x="871545" y="283117"/>
                  <a:pt x="989133" y="283117"/>
                </a:cubicBezTo>
                <a:cubicBezTo>
                  <a:pt x="1106723" y="283117"/>
                  <a:pt x="1202264" y="375862"/>
                  <a:pt x="1202264" y="493014"/>
                </a:cubicBezTo>
                <a:lnTo>
                  <a:pt x="1202264" y="1554703"/>
                </a:lnTo>
                <a:cubicBezTo>
                  <a:pt x="1202264" y="1593754"/>
                  <a:pt x="1207163" y="1625482"/>
                  <a:pt x="1246359" y="1625482"/>
                </a:cubicBezTo>
                <a:cubicBezTo>
                  <a:pt x="1285556" y="1625482"/>
                  <a:pt x="1317403" y="1593754"/>
                  <a:pt x="1317403" y="1554703"/>
                </a:cubicBezTo>
                <a:lnTo>
                  <a:pt x="1317403" y="212338"/>
                </a:lnTo>
                <a:cubicBezTo>
                  <a:pt x="1317403" y="95186"/>
                  <a:pt x="1412944" y="0"/>
                  <a:pt x="1530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 name="Rectangle 6">
            <a:extLst>
              <a:ext uri="{FF2B5EF4-FFF2-40B4-BE49-F238E27FC236}">
                <a16:creationId xmlns:a16="http://schemas.microsoft.com/office/drawing/2014/main" id="{0ADBB7D1-F873-4CDF-B54F-18FC35298D78}"/>
              </a:ext>
            </a:extLst>
          </p:cNvPr>
          <p:cNvSpPr/>
          <p:nvPr/>
        </p:nvSpPr>
        <p:spPr>
          <a:xfrm>
            <a:off x="217328" y="1683995"/>
            <a:ext cx="4163383" cy="3460563"/>
          </a:xfrm>
          <a:prstGeom prst="rect">
            <a:avLst/>
          </a:prstGeom>
        </p:spPr>
        <p:txBody>
          <a:bodyPr wrap="none" anchor="b">
            <a:spAutoFit/>
          </a:bodyPr>
          <a:lstStyle/>
          <a:p>
            <a:pPr algn="r">
              <a:lnSpc>
                <a:spcPct val="80000"/>
              </a:lnSpc>
            </a:pPr>
            <a:r>
              <a:rPr lang="th-TH" sz="5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นักศึกษา</a:t>
            </a:r>
          </a:p>
          <a:p>
            <a:pPr algn="r">
              <a:lnSpc>
                <a:spcPct val="80000"/>
              </a:lnSpc>
            </a:pPr>
            <a:r>
              <a:rPr lang="en-IN" sz="96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2.77</a:t>
            </a:r>
            <a:r>
              <a:rPr lang="en-IN" sz="5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 </a:t>
            </a:r>
            <a:r>
              <a:rPr lang="th-TH" sz="5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ล้าน</a:t>
            </a:r>
            <a:endParaRPr lang="en-IN" sz="5400" b="1"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a:p>
            <a:pPr algn="r">
              <a:lnSpc>
                <a:spcPct val="80000"/>
              </a:lnSpc>
            </a:pPr>
            <a:endParaRPr lang="en-IN" sz="5400" b="1"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a:p>
            <a:pPr algn="r">
              <a:lnSpc>
                <a:spcPct val="80000"/>
              </a:lnSpc>
            </a:pPr>
            <a:r>
              <a:rPr lang="en-IN" sz="4800" dirty="0">
                <a:solidFill>
                  <a:schemeClr val="tx1">
                    <a:lumMod val="75000"/>
                    <a:lumOff val="25000"/>
                  </a:schemeClr>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th-TH" sz="4800" dirty="0">
                <a:solidFill>
                  <a:schemeClr val="tx1">
                    <a:lumMod val="75000"/>
                    <a:lumOff val="25000"/>
                  </a:schemeClr>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2523 ถึงปัจจุบัน</a:t>
            </a:r>
            <a:endParaRPr lang="en-IN" sz="4800" u="sng" dirty="0">
              <a:solidFill>
                <a:schemeClr val="tx1">
                  <a:lumMod val="75000"/>
                  <a:lumOff val="25000"/>
                </a:schemeClr>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A5F590DA-6406-4223-9804-3ADA64EB2629}"/>
              </a:ext>
            </a:extLst>
          </p:cNvPr>
          <p:cNvSpPr txBox="1"/>
          <p:nvPr/>
        </p:nvSpPr>
        <p:spPr>
          <a:xfrm>
            <a:off x="8086399" y="561122"/>
            <a:ext cx="3755831" cy="5478423"/>
          </a:xfrm>
          <a:prstGeom prst="rect">
            <a:avLst/>
          </a:prstGeom>
          <a:noFill/>
        </p:spPr>
        <p:txBody>
          <a:bodyPr wrap="square" lIns="0" rIns="0" rtlCol="0" anchor="t">
            <a:spAutoFit/>
          </a:bodyPr>
          <a:lstStyle/>
          <a:p>
            <a:pPr>
              <a:defRPr/>
            </a:pPr>
            <a:r>
              <a:rPr lang="th-TH" sz="5400" kern="0"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บัณฑิต</a:t>
            </a:r>
          </a:p>
          <a:p>
            <a:pPr>
              <a:defRPr/>
            </a:pPr>
            <a:r>
              <a:rPr lang="en-US" sz="8000" kern="0"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521,162</a:t>
            </a:r>
            <a:r>
              <a:rPr lang="en-US" sz="6600" kern="0"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 </a:t>
            </a:r>
          </a:p>
          <a:p>
            <a:pPr marL="685800" indent="-685800">
              <a:buFont typeface="Arial" panose="020B0604020202020204" pitchFamily="34" charset="0"/>
              <a:buChar char="•"/>
              <a:defRPr/>
            </a:pPr>
            <a:r>
              <a:rPr lang="th-TH" sz="5400" kern="0" dirty="0">
                <a:solidFill>
                  <a:srgbClr val="0070C0"/>
                </a:solidFill>
                <a:latin typeface="Open Sans" panose="020B0606030504020204" pitchFamily="34" charset="0"/>
                <a:ea typeface="Open Sans" panose="020B0606030504020204" pitchFamily="34" charset="0"/>
                <a:cs typeface="Open Sans" panose="020B0606030504020204" pitchFamily="34" charset="0"/>
              </a:rPr>
              <a:t>นักโทษ </a:t>
            </a:r>
            <a:r>
              <a:rPr lang="en-US" sz="5400" kern="0" dirty="0">
                <a:solidFill>
                  <a:srgbClr val="0070C0"/>
                </a:solidFill>
                <a:latin typeface="Open Sans" panose="020B0606030504020204" pitchFamily="34" charset="0"/>
                <a:ea typeface="Open Sans" panose="020B0606030504020204" pitchFamily="34" charset="0"/>
                <a:cs typeface="Open Sans" panose="020B0606030504020204" pitchFamily="34" charset="0"/>
              </a:rPr>
              <a:t>2,742 </a:t>
            </a:r>
          </a:p>
          <a:p>
            <a:pPr marL="685800" indent="-685800">
              <a:buFont typeface="Arial" panose="020B0604020202020204" pitchFamily="34" charset="0"/>
              <a:buChar char="•"/>
              <a:defRPr/>
            </a:pPr>
            <a:r>
              <a:rPr lang="th-TH" sz="5400" kern="0" dirty="0">
                <a:solidFill>
                  <a:srgbClr val="0070C0"/>
                </a:solidFill>
                <a:latin typeface="Open Sans" panose="020B0606030504020204" pitchFamily="34" charset="0"/>
                <a:ea typeface="Open Sans" panose="020B0606030504020204" pitchFamily="34" charset="0"/>
                <a:cs typeface="Open Sans" panose="020B0606030504020204" pitchFamily="34" charset="0"/>
              </a:rPr>
              <a:t>ผู้พิการ</a:t>
            </a:r>
            <a:r>
              <a:rPr lang="en-US" sz="5400" kern="0" dirty="0">
                <a:solidFill>
                  <a:srgbClr val="0070C0"/>
                </a:solidFill>
                <a:latin typeface="Open Sans" panose="020B0606030504020204" pitchFamily="34" charset="0"/>
                <a:ea typeface="Open Sans" panose="020B0606030504020204" pitchFamily="34" charset="0"/>
                <a:cs typeface="Open Sans" panose="020B0606030504020204" pitchFamily="34" charset="0"/>
              </a:rPr>
              <a:t>2,403</a:t>
            </a:r>
            <a:endParaRPr lang="en-US" sz="4000" kern="0" dirty="0">
              <a:solidFill>
                <a:srgbClr val="0070C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6" name="Picture 5">
            <a:extLst>
              <a:ext uri="{FF2B5EF4-FFF2-40B4-BE49-F238E27FC236}">
                <a16:creationId xmlns:a16="http://schemas.microsoft.com/office/drawing/2014/main" id="{D1D33E47-37A0-7B4A-B7DC-F3E60BC73A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145" y="-9500"/>
            <a:ext cx="1166459" cy="1634440"/>
          </a:xfrm>
          <a:prstGeom prst="rect">
            <a:avLst/>
          </a:prstGeom>
        </p:spPr>
      </p:pic>
      <p:sp>
        <p:nvSpPr>
          <p:cNvPr id="2" name="Slide Number Placeholder 1"/>
          <p:cNvSpPr>
            <a:spLocks noGrp="1"/>
          </p:cNvSpPr>
          <p:nvPr>
            <p:ph type="sldNum" sz="quarter" idx="12"/>
          </p:nvPr>
        </p:nvSpPr>
        <p:spPr/>
        <p:txBody>
          <a:bodyPr/>
          <a:lstStyle/>
          <a:p>
            <a:fld id="{024690D2-6E28-4239-BA7C-505775A6391B}" type="slidenum">
              <a:rPr lang="th-TH" smtClean="0"/>
              <a:pPr/>
              <a:t>7</a:t>
            </a:fld>
            <a:endParaRPr lang="th-TH" dirty="0"/>
          </a:p>
        </p:txBody>
      </p:sp>
    </p:spTree>
    <p:extLst>
      <p:ext uri="{BB962C8B-B14F-4D97-AF65-F5344CB8AC3E}">
        <p14:creationId xmlns:p14="http://schemas.microsoft.com/office/powerpoint/2010/main" val="1085042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0000" lnSpcReduction="20000"/>
          </a:bodyPr>
          <a:lstStyle/>
          <a:p>
            <a:r>
              <a:rPr lang="th-TH" b="1" dirty="0">
                <a:solidFill>
                  <a:schemeClr val="accent6">
                    <a:lumMod val="50000"/>
                  </a:schemeClr>
                </a:solidFill>
                <a:latin typeface="Arial" panose="020B0604020202020204" pitchFamily="34" charset="0"/>
              </a:rPr>
              <a:t>ปรับวิกฤต สร้างโอกาสการเป็น มสธ. 4.0</a:t>
            </a:r>
            <a:endParaRPr lang="en-US" dirty="0"/>
          </a:p>
        </p:txBody>
      </p:sp>
      <p:sp>
        <p:nvSpPr>
          <p:cNvPr id="40" name="Block Arc 14">
            <a:extLst>
              <a:ext uri="{FF2B5EF4-FFF2-40B4-BE49-F238E27FC236}">
                <a16:creationId xmlns:a16="http://schemas.microsoft.com/office/drawing/2014/main" id="{F55E12F6-32BB-44FB-A0A2-F317E971CDC4}"/>
              </a:ext>
            </a:extLst>
          </p:cNvPr>
          <p:cNvSpPr/>
          <p:nvPr/>
        </p:nvSpPr>
        <p:spPr>
          <a:xfrm>
            <a:off x="4424834" y="2429802"/>
            <a:ext cx="3667855" cy="3667855"/>
          </a:xfrm>
          <a:prstGeom prst="blockArc">
            <a:avLst>
              <a:gd name="adj1" fmla="val 5159962"/>
              <a:gd name="adj2" fmla="val 1720847"/>
              <a:gd name="adj3" fmla="val 214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2" name="Oval 16">
            <a:extLst>
              <a:ext uri="{FF2B5EF4-FFF2-40B4-BE49-F238E27FC236}">
                <a16:creationId xmlns:a16="http://schemas.microsoft.com/office/drawing/2014/main" id="{0367C1AC-005F-4F67-B44F-5C7156BCB796}"/>
              </a:ext>
            </a:extLst>
          </p:cNvPr>
          <p:cNvSpPr/>
          <p:nvPr/>
        </p:nvSpPr>
        <p:spPr>
          <a:xfrm>
            <a:off x="7483935" y="4891342"/>
            <a:ext cx="699516" cy="699516"/>
          </a:xfrm>
          <a:prstGeom prst="ellipse">
            <a:avLst/>
          </a:prstGeom>
          <a:solidFill>
            <a:schemeClr val="accent5"/>
          </a:solidFill>
          <a:ln w="539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Oval 50">
            <a:extLst>
              <a:ext uri="{FF2B5EF4-FFF2-40B4-BE49-F238E27FC236}">
                <a16:creationId xmlns:a16="http://schemas.microsoft.com/office/drawing/2014/main" id="{9CB33665-EBE3-4615-A1D2-D9180D5B21D8}"/>
              </a:ext>
            </a:extLst>
          </p:cNvPr>
          <p:cNvSpPr/>
          <p:nvPr/>
        </p:nvSpPr>
        <p:spPr>
          <a:xfrm>
            <a:off x="5946089" y="2164546"/>
            <a:ext cx="699516" cy="699516"/>
          </a:xfrm>
          <a:prstGeom prst="ellipse">
            <a:avLst/>
          </a:prstGeom>
          <a:solidFill>
            <a:schemeClr val="accent3"/>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Oval 51">
            <a:extLst>
              <a:ext uri="{FF2B5EF4-FFF2-40B4-BE49-F238E27FC236}">
                <a16:creationId xmlns:a16="http://schemas.microsoft.com/office/drawing/2014/main" id="{9096FC0B-692B-41D4-9116-C00A10787883}"/>
              </a:ext>
            </a:extLst>
          </p:cNvPr>
          <p:cNvSpPr/>
          <p:nvPr/>
        </p:nvSpPr>
        <p:spPr>
          <a:xfrm>
            <a:off x="4339301" y="3135324"/>
            <a:ext cx="699516" cy="699516"/>
          </a:xfrm>
          <a:prstGeom prst="ellipse">
            <a:avLst/>
          </a:prstGeom>
          <a:solidFill>
            <a:schemeClr val="accent2"/>
          </a:solidFill>
          <a:ln w="539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 name="Oval 52">
            <a:extLst>
              <a:ext uri="{FF2B5EF4-FFF2-40B4-BE49-F238E27FC236}">
                <a16:creationId xmlns:a16="http://schemas.microsoft.com/office/drawing/2014/main" id="{7D78F723-35BC-48F0-80EB-69BB8177FF49}"/>
              </a:ext>
            </a:extLst>
          </p:cNvPr>
          <p:cNvSpPr/>
          <p:nvPr/>
        </p:nvSpPr>
        <p:spPr>
          <a:xfrm>
            <a:off x="4429024" y="4891342"/>
            <a:ext cx="699516" cy="699516"/>
          </a:xfrm>
          <a:prstGeom prst="ellipse">
            <a:avLst/>
          </a:prstGeom>
          <a:solidFill>
            <a:schemeClr val="accent1"/>
          </a:solidFill>
          <a:ln w="539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 name="Oval 53">
            <a:extLst>
              <a:ext uri="{FF2B5EF4-FFF2-40B4-BE49-F238E27FC236}">
                <a16:creationId xmlns:a16="http://schemas.microsoft.com/office/drawing/2014/main" id="{26A3920D-932F-46CF-9446-70BEFCAC42BA}"/>
              </a:ext>
            </a:extLst>
          </p:cNvPr>
          <p:cNvSpPr/>
          <p:nvPr/>
        </p:nvSpPr>
        <p:spPr>
          <a:xfrm>
            <a:off x="7470197" y="3035201"/>
            <a:ext cx="699516" cy="699516"/>
          </a:xfrm>
          <a:prstGeom prst="ellipse">
            <a:avLst/>
          </a:prstGeom>
          <a:solidFill>
            <a:schemeClr val="accent4"/>
          </a:solidFill>
          <a:ln w="539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6" name="Group 64">
            <a:extLst>
              <a:ext uri="{FF2B5EF4-FFF2-40B4-BE49-F238E27FC236}">
                <a16:creationId xmlns:a16="http://schemas.microsoft.com/office/drawing/2014/main" id="{C62B1DB2-3733-436A-98F0-AFA9AB48386F}"/>
              </a:ext>
            </a:extLst>
          </p:cNvPr>
          <p:cNvGrpSpPr/>
          <p:nvPr/>
        </p:nvGrpSpPr>
        <p:grpSpPr>
          <a:xfrm>
            <a:off x="7986578" y="1594287"/>
            <a:ext cx="3180300" cy="1320795"/>
            <a:chOff x="1021931" y="3863191"/>
            <a:chExt cx="1631720" cy="1320795"/>
          </a:xfrm>
        </p:grpSpPr>
        <p:sp>
          <p:nvSpPr>
            <p:cNvPr id="57" name="TextBox 56">
              <a:extLst>
                <a:ext uri="{FF2B5EF4-FFF2-40B4-BE49-F238E27FC236}">
                  <a16:creationId xmlns:a16="http://schemas.microsoft.com/office/drawing/2014/main" id="{40B702D8-A45D-4999-920B-D1323CA8428E}"/>
                </a:ext>
              </a:extLst>
            </p:cNvPr>
            <p:cNvSpPr txBox="1"/>
            <p:nvPr/>
          </p:nvSpPr>
          <p:spPr>
            <a:xfrm>
              <a:off x="1021931" y="3863191"/>
              <a:ext cx="1523461" cy="646331"/>
            </a:xfrm>
            <a:prstGeom prst="rect">
              <a:avLst/>
            </a:prstGeom>
            <a:noFill/>
          </p:spPr>
          <p:txBody>
            <a:bodyPr wrap="square" rtlCol="0">
              <a:spAutoFit/>
            </a:bodyPr>
            <a:lstStyle/>
            <a:p>
              <a:r>
                <a:rPr lang="en-US" altLang="ko-KR" sz="3600" b="1" dirty="0">
                  <a:solidFill>
                    <a:schemeClr val="bg1">
                      <a:lumMod val="50000"/>
                    </a:schemeClr>
                  </a:solidFill>
                  <a:cs typeface="Arial" pitchFamily="34" charset="0"/>
                </a:rPr>
                <a:t>3</a:t>
              </a:r>
              <a:endParaRPr lang="ko-KR" altLang="en-US" sz="3600" b="1" dirty="0">
                <a:solidFill>
                  <a:schemeClr val="bg1">
                    <a:lumMod val="50000"/>
                  </a:schemeClr>
                </a:solidFill>
                <a:cs typeface="Arial" pitchFamily="34" charset="0"/>
              </a:endParaRPr>
            </a:p>
          </p:txBody>
        </p:sp>
        <p:sp>
          <p:nvSpPr>
            <p:cNvPr id="58" name="TextBox 57">
              <a:extLst>
                <a:ext uri="{FF2B5EF4-FFF2-40B4-BE49-F238E27FC236}">
                  <a16:creationId xmlns:a16="http://schemas.microsoft.com/office/drawing/2014/main" id="{0E1999AA-AD32-421D-97B6-4836ABCBB5BC}"/>
                </a:ext>
              </a:extLst>
            </p:cNvPr>
            <p:cNvSpPr txBox="1"/>
            <p:nvPr/>
          </p:nvSpPr>
          <p:spPr>
            <a:xfrm>
              <a:off x="1069935" y="4402297"/>
              <a:ext cx="1583716" cy="781689"/>
            </a:xfrm>
            <a:prstGeom prst="rect">
              <a:avLst/>
            </a:prstGeom>
            <a:noFill/>
          </p:spPr>
          <p:txBody>
            <a:bodyPr wrap="square" rtlCol="0">
              <a:spAutoFit/>
            </a:bodyPr>
            <a:lstStyle/>
            <a:p>
              <a:r>
                <a:rPr lang="th-TH" altLang="ko-KR" sz="3200" b="1" dirty="0">
                  <a:solidFill>
                    <a:schemeClr val="tx1">
                      <a:lumMod val="75000"/>
                      <a:lumOff val="25000"/>
                    </a:schemeClr>
                  </a:solidFill>
                  <a:cs typeface="Arial" pitchFamily="34" charset="0"/>
                </a:rPr>
                <a:t>เผชิญวิกฤต</a:t>
              </a:r>
              <a:endParaRPr lang="ko-KR" altLang="en-US" sz="3200" b="1" dirty="0">
                <a:solidFill>
                  <a:schemeClr val="tx1">
                    <a:lumMod val="75000"/>
                    <a:lumOff val="25000"/>
                  </a:schemeClr>
                </a:solidFill>
                <a:cs typeface="Arial" pitchFamily="34" charset="0"/>
              </a:endParaRPr>
            </a:p>
          </p:txBody>
        </p:sp>
      </p:grpSp>
      <p:grpSp>
        <p:nvGrpSpPr>
          <p:cNvPr id="59" name="Group 67">
            <a:extLst>
              <a:ext uri="{FF2B5EF4-FFF2-40B4-BE49-F238E27FC236}">
                <a16:creationId xmlns:a16="http://schemas.microsoft.com/office/drawing/2014/main" id="{424544F2-8386-42DA-9CCC-8AF9034A81B7}"/>
              </a:ext>
            </a:extLst>
          </p:cNvPr>
          <p:cNvGrpSpPr/>
          <p:nvPr/>
        </p:nvGrpSpPr>
        <p:grpSpPr>
          <a:xfrm>
            <a:off x="8508193" y="3035204"/>
            <a:ext cx="3306817" cy="1176353"/>
            <a:chOff x="1130190" y="4074149"/>
            <a:chExt cx="1523461" cy="802797"/>
          </a:xfrm>
        </p:grpSpPr>
        <p:sp>
          <p:nvSpPr>
            <p:cNvPr id="60" name="TextBox 59">
              <a:extLst>
                <a:ext uri="{FF2B5EF4-FFF2-40B4-BE49-F238E27FC236}">
                  <a16:creationId xmlns:a16="http://schemas.microsoft.com/office/drawing/2014/main" id="{CE2243F7-B422-477C-9606-6C0B5EF52364}"/>
                </a:ext>
              </a:extLst>
            </p:cNvPr>
            <p:cNvSpPr txBox="1"/>
            <p:nvPr/>
          </p:nvSpPr>
          <p:spPr>
            <a:xfrm>
              <a:off x="1130190" y="4074149"/>
              <a:ext cx="1523461" cy="441086"/>
            </a:xfrm>
            <a:prstGeom prst="rect">
              <a:avLst/>
            </a:prstGeom>
            <a:noFill/>
          </p:spPr>
          <p:txBody>
            <a:bodyPr wrap="square" rtlCol="0">
              <a:spAutoFit/>
            </a:bodyPr>
            <a:lstStyle/>
            <a:p>
              <a:r>
                <a:rPr lang="en-US" altLang="ko-KR" sz="3600" b="1" dirty="0">
                  <a:solidFill>
                    <a:schemeClr val="accent4">
                      <a:lumMod val="75000"/>
                    </a:schemeClr>
                  </a:solidFill>
                  <a:cs typeface="Arial" pitchFamily="34" charset="0"/>
                </a:rPr>
                <a:t>4</a:t>
              </a:r>
              <a:endParaRPr lang="ko-KR" altLang="en-US" sz="3600" b="1" dirty="0">
                <a:solidFill>
                  <a:schemeClr val="accent4">
                    <a:lumMod val="75000"/>
                  </a:schemeClr>
                </a:solidFill>
                <a:cs typeface="Arial" pitchFamily="34" charset="0"/>
              </a:endParaRPr>
            </a:p>
          </p:txBody>
        </p:sp>
        <p:sp>
          <p:nvSpPr>
            <p:cNvPr id="61" name="TextBox 60">
              <a:extLst>
                <a:ext uri="{FF2B5EF4-FFF2-40B4-BE49-F238E27FC236}">
                  <a16:creationId xmlns:a16="http://schemas.microsoft.com/office/drawing/2014/main" id="{53705079-9A57-48F8-A54F-4FA896E695DB}"/>
                </a:ext>
              </a:extLst>
            </p:cNvPr>
            <p:cNvSpPr txBox="1"/>
            <p:nvPr/>
          </p:nvSpPr>
          <p:spPr>
            <a:xfrm>
              <a:off x="1130190" y="4402297"/>
              <a:ext cx="1523461" cy="474649"/>
            </a:xfrm>
            <a:prstGeom prst="rect">
              <a:avLst/>
            </a:prstGeom>
            <a:noFill/>
          </p:spPr>
          <p:txBody>
            <a:bodyPr wrap="square" rtlCol="0">
              <a:spAutoFit/>
            </a:bodyPr>
            <a:lstStyle/>
            <a:p>
              <a:r>
                <a:rPr lang="th-TH" altLang="ko-KR" sz="2800" b="1" dirty="0">
                  <a:solidFill>
                    <a:schemeClr val="tx1">
                      <a:lumMod val="75000"/>
                      <a:lumOff val="25000"/>
                    </a:schemeClr>
                  </a:solidFill>
                  <a:cs typeface="Arial" pitchFamily="34" charset="0"/>
                </a:rPr>
                <a:t>ร่วมคิดสร้างโอกาส</a:t>
              </a:r>
              <a:endParaRPr lang="ko-KR" altLang="en-US" sz="2800" b="1" dirty="0">
                <a:solidFill>
                  <a:schemeClr val="tx1">
                    <a:lumMod val="75000"/>
                    <a:lumOff val="25000"/>
                  </a:schemeClr>
                </a:solidFill>
                <a:cs typeface="Arial" pitchFamily="34" charset="0"/>
              </a:endParaRPr>
            </a:p>
          </p:txBody>
        </p:sp>
      </p:grpSp>
      <p:grpSp>
        <p:nvGrpSpPr>
          <p:cNvPr id="62" name="Group 70">
            <a:extLst>
              <a:ext uri="{FF2B5EF4-FFF2-40B4-BE49-F238E27FC236}">
                <a16:creationId xmlns:a16="http://schemas.microsoft.com/office/drawing/2014/main" id="{139114C8-7C08-41D1-9211-4AD3DF2AEC21}"/>
              </a:ext>
            </a:extLst>
          </p:cNvPr>
          <p:cNvGrpSpPr/>
          <p:nvPr/>
        </p:nvGrpSpPr>
        <p:grpSpPr>
          <a:xfrm>
            <a:off x="8339659" y="4516298"/>
            <a:ext cx="3512306" cy="1935761"/>
            <a:chOff x="1136842" y="4053499"/>
            <a:chExt cx="1523461" cy="1108296"/>
          </a:xfrm>
        </p:grpSpPr>
        <p:sp>
          <p:nvSpPr>
            <p:cNvPr id="63" name="TextBox 62">
              <a:extLst>
                <a:ext uri="{FF2B5EF4-FFF2-40B4-BE49-F238E27FC236}">
                  <a16:creationId xmlns:a16="http://schemas.microsoft.com/office/drawing/2014/main" id="{91487A90-851F-49E9-9E4F-969A1520BBFF}"/>
                </a:ext>
              </a:extLst>
            </p:cNvPr>
            <p:cNvSpPr txBox="1"/>
            <p:nvPr/>
          </p:nvSpPr>
          <p:spPr>
            <a:xfrm>
              <a:off x="1136842" y="4053499"/>
              <a:ext cx="1523461" cy="370049"/>
            </a:xfrm>
            <a:prstGeom prst="rect">
              <a:avLst/>
            </a:prstGeom>
            <a:noFill/>
          </p:spPr>
          <p:txBody>
            <a:bodyPr wrap="square" rtlCol="0">
              <a:spAutoFit/>
            </a:bodyPr>
            <a:lstStyle/>
            <a:p>
              <a:r>
                <a:rPr lang="en-US" altLang="ko-KR" sz="3600" b="1" dirty="0">
                  <a:solidFill>
                    <a:schemeClr val="accent5"/>
                  </a:solidFill>
                  <a:cs typeface="Arial" pitchFamily="34" charset="0"/>
                </a:rPr>
                <a:t>5</a:t>
              </a:r>
              <a:endParaRPr lang="ko-KR" altLang="en-US" sz="3600" b="1" dirty="0">
                <a:solidFill>
                  <a:schemeClr val="accent5"/>
                </a:solidFill>
                <a:cs typeface="Arial" pitchFamily="34" charset="0"/>
              </a:endParaRPr>
            </a:p>
          </p:txBody>
        </p:sp>
        <p:sp>
          <p:nvSpPr>
            <p:cNvPr id="64" name="TextBox 63">
              <a:extLst>
                <a:ext uri="{FF2B5EF4-FFF2-40B4-BE49-F238E27FC236}">
                  <a16:creationId xmlns:a16="http://schemas.microsoft.com/office/drawing/2014/main" id="{706DEFBF-E1C1-46D1-B1FC-E121F2C38487}"/>
                </a:ext>
              </a:extLst>
            </p:cNvPr>
            <p:cNvSpPr txBox="1"/>
            <p:nvPr/>
          </p:nvSpPr>
          <p:spPr>
            <a:xfrm>
              <a:off x="1164294" y="4319567"/>
              <a:ext cx="1336648" cy="842228"/>
            </a:xfrm>
            <a:prstGeom prst="rect">
              <a:avLst/>
            </a:prstGeom>
            <a:noFill/>
          </p:spPr>
          <p:txBody>
            <a:bodyPr wrap="square" rtlCol="0">
              <a:spAutoFit/>
            </a:bodyPr>
            <a:lstStyle/>
            <a:p>
              <a:r>
                <a:rPr lang="th-TH" altLang="ko-KR" sz="2800" b="1" dirty="0">
                  <a:solidFill>
                    <a:schemeClr val="tx1">
                      <a:lumMod val="75000"/>
                      <a:lumOff val="25000"/>
                    </a:schemeClr>
                  </a:solidFill>
                  <a:cs typeface="Arial" pitchFamily="34" charset="0"/>
                </a:rPr>
                <a:t>ผงาดสู่การเป็น </a:t>
              </a:r>
              <a:r>
                <a:rPr lang="th-TH" altLang="ko-KR" sz="3600" b="1" dirty="0">
                  <a:solidFill>
                    <a:schemeClr val="tx1">
                      <a:lumMod val="75000"/>
                      <a:lumOff val="25000"/>
                    </a:schemeClr>
                  </a:solidFill>
                  <a:cs typeface="Arial" pitchFamily="34" charset="0"/>
                </a:rPr>
                <a:t>มสธ. 4.0</a:t>
              </a:r>
              <a:r>
                <a:rPr lang="en-US" altLang="ko-KR" sz="3600" b="1" dirty="0">
                  <a:solidFill>
                    <a:schemeClr val="tx1">
                      <a:lumMod val="75000"/>
                      <a:lumOff val="25000"/>
                    </a:schemeClr>
                  </a:solidFill>
                  <a:cs typeface="Arial" pitchFamily="34" charset="0"/>
                </a:rPr>
                <a:t>  </a:t>
              </a:r>
              <a:endParaRPr lang="ko-KR" altLang="en-US" b="1" dirty="0">
                <a:solidFill>
                  <a:schemeClr val="tx1">
                    <a:lumMod val="75000"/>
                    <a:lumOff val="25000"/>
                  </a:schemeClr>
                </a:solidFill>
                <a:cs typeface="Arial" pitchFamily="34" charset="0"/>
              </a:endParaRPr>
            </a:p>
          </p:txBody>
        </p:sp>
      </p:grpSp>
      <p:grpSp>
        <p:nvGrpSpPr>
          <p:cNvPr id="65" name="Group 73">
            <a:extLst>
              <a:ext uri="{FF2B5EF4-FFF2-40B4-BE49-F238E27FC236}">
                <a16:creationId xmlns:a16="http://schemas.microsoft.com/office/drawing/2014/main" id="{813E1B12-0113-4264-9584-511FBB089FB9}"/>
              </a:ext>
            </a:extLst>
          </p:cNvPr>
          <p:cNvGrpSpPr/>
          <p:nvPr/>
        </p:nvGrpSpPr>
        <p:grpSpPr>
          <a:xfrm>
            <a:off x="997713" y="3023512"/>
            <a:ext cx="2998453" cy="1216246"/>
            <a:chOff x="1130190" y="3795449"/>
            <a:chExt cx="1534016" cy="1216246"/>
          </a:xfrm>
        </p:grpSpPr>
        <p:sp>
          <p:nvSpPr>
            <p:cNvPr id="66" name="TextBox 65">
              <a:extLst>
                <a:ext uri="{FF2B5EF4-FFF2-40B4-BE49-F238E27FC236}">
                  <a16:creationId xmlns:a16="http://schemas.microsoft.com/office/drawing/2014/main" id="{06C9F314-D1B7-4A05-80EC-2CEBF8391E4B}"/>
                </a:ext>
              </a:extLst>
            </p:cNvPr>
            <p:cNvSpPr txBox="1"/>
            <p:nvPr/>
          </p:nvSpPr>
          <p:spPr>
            <a:xfrm>
              <a:off x="1140745" y="3795449"/>
              <a:ext cx="1523461" cy="646331"/>
            </a:xfrm>
            <a:prstGeom prst="rect">
              <a:avLst/>
            </a:prstGeom>
            <a:noFill/>
          </p:spPr>
          <p:txBody>
            <a:bodyPr wrap="square" rtlCol="0">
              <a:spAutoFit/>
            </a:bodyPr>
            <a:lstStyle/>
            <a:p>
              <a:pPr algn="r"/>
              <a:r>
                <a:rPr lang="en-US" altLang="ko-KR" sz="3600" b="1" dirty="0">
                  <a:solidFill>
                    <a:schemeClr val="accent2"/>
                  </a:solidFill>
                  <a:cs typeface="Arial" pitchFamily="34" charset="0"/>
                </a:rPr>
                <a:t>2</a:t>
              </a:r>
              <a:endParaRPr lang="ko-KR" altLang="en-US" sz="3600" b="1" dirty="0">
                <a:solidFill>
                  <a:schemeClr val="accent2"/>
                </a:solidFill>
                <a:cs typeface="Arial" pitchFamily="34" charset="0"/>
              </a:endParaRPr>
            </a:p>
          </p:txBody>
        </p:sp>
        <p:sp>
          <p:nvSpPr>
            <p:cNvPr id="67" name="TextBox 66">
              <a:extLst>
                <a:ext uri="{FF2B5EF4-FFF2-40B4-BE49-F238E27FC236}">
                  <a16:creationId xmlns:a16="http://schemas.microsoft.com/office/drawing/2014/main" id="{1A2BB158-EADB-4632-A7D0-5BB2AC915D92}"/>
                </a:ext>
              </a:extLst>
            </p:cNvPr>
            <p:cNvSpPr txBox="1"/>
            <p:nvPr/>
          </p:nvSpPr>
          <p:spPr>
            <a:xfrm>
              <a:off x="1130190" y="4402297"/>
              <a:ext cx="1523461" cy="609398"/>
            </a:xfrm>
            <a:prstGeom prst="rect">
              <a:avLst/>
            </a:prstGeom>
            <a:noFill/>
          </p:spPr>
          <p:txBody>
            <a:bodyPr wrap="square" rtlCol="0">
              <a:spAutoFit/>
            </a:bodyPr>
            <a:lstStyle/>
            <a:p>
              <a:pPr algn="r"/>
              <a:r>
                <a:rPr lang="th-TH" altLang="ko-KR" sz="2400" b="1" dirty="0">
                  <a:solidFill>
                    <a:schemeClr val="tx1">
                      <a:lumMod val="75000"/>
                      <a:lumOff val="25000"/>
                    </a:schemeClr>
                  </a:solidFill>
                  <a:cs typeface="Arial" pitchFamily="34" charset="0"/>
                </a:rPr>
                <a:t>ก้าวเดิน</a:t>
              </a:r>
              <a:endParaRPr lang="ko-KR" altLang="en-US" sz="2400" b="1" dirty="0">
                <a:solidFill>
                  <a:schemeClr val="tx1">
                    <a:lumMod val="75000"/>
                    <a:lumOff val="25000"/>
                  </a:schemeClr>
                </a:solidFill>
                <a:cs typeface="Arial" pitchFamily="34" charset="0"/>
              </a:endParaRPr>
            </a:p>
          </p:txBody>
        </p:sp>
      </p:grpSp>
      <p:grpSp>
        <p:nvGrpSpPr>
          <p:cNvPr id="68" name="Group 76">
            <a:extLst>
              <a:ext uri="{FF2B5EF4-FFF2-40B4-BE49-F238E27FC236}">
                <a16:creationId xmlns:a16="http://schemas.microsoft.com/office/drawing/2014/main" id="{988EC2CF-B9A1-4534-9BB3-B929D5F1FA9E}"/>
              </a:ext>
            </a:extLst>
          </p:cNvPr>
          <p:cNvGrpSpPr/>
          <p:nvPr/>
        </p:nvGrpSpPr>
        <p:grpSpPr>
          <a:xfrm>
            <a:off x="612082" y="4610657"/>
            <a:ext cx="3609198" cy="1206344"/>
            <a:chOff x="984642" y="4149080"/>
            <a:chExt cx="1669009" cy="511716"/>
          </a:xfrm>
        </p:grpSpPr>
        <p:sp>
          <p:nvSpPr>
            <p:cNvPr id="69" name="TextBox 68">
              <a:extLst>
                <a:ext uri="{FF2B5EF4-FFF2-40B4-BE49-F238E27FC236}">
                  <a16:creationId xmlns:a16="http://schemas.microsoft.com/office/drawing/2014/main" id="{F64348FB-04D3-4A45-B6CF-333203DF1D77}"/>
                </a:ext>
              </a:extLst>
            </p:cNvPr>
            <p:cNvSpPr txBox="1"/>
            <p:nvPr/>
          </p:nvSpPr>
          <p:spPr>
            <a:xfrm>
              <a:off x="1130190" y="4149080"/>
              <a:ext cx="1523461" cy="274165"/>
            </a:xfrm>
            <a:prstGeom prst="rect">
              <a:avLst/>
            </a:prstGeom>
            <a:noFill/>
          </p:spPr>
          <p:txBody>
            <a:bodyPr wrap="square" rtlCol="0">
              <a:spAutoFit/>
            </a:bodyPr>
            <a:lstStyle/>
            <a:p>
              <a:pPr algn="r"/>
              <a:r>
                <a:rPr lang="en-US" altLang="ko-KR" sz="3600" b="1" dirty="0">
                  <a:solidFill>
                    <a:schemeClr val="accent1"/>
                  </a:solidFill>
                  <a:cs typeface="Arial" pitchFamily="34" charset="0"/>
                </a:rPr>
                <a:t>1</a:t>
              </a:r>
              <a:endParaRPr lang="ko-KR" altLang="en-US" sz="3200" b="1" dirty="0">
                <a:solidFill>
                  <a:schemeClr val="accent1"/>
                </a:solidFill>
                <a:cs typeface="Arial" pitchFamily="34" charset="0"/>
              </a:endParaRPr>
            </a:p>
          </p:txBody>
        </p:sp>
        <p:sp>
          <p:nvSpPr>
            <p:cNvPr id="70" name="TextBox 69">
              <a:extLst>
                <a:ext uri="{FF2B5EF4-FFF2-40B4-BE49-F238E27FC236}">
                  <a16:creationId xmlns:a16="http://schemas.microsoft.com/office/drawing/2014/main" id="{81CB22A2-9028-48CB-A09D-702CA434BD29}"/>
                </a:ext>
              </a:extLst>
            </p:cNvPr>
            <p:cNvSpPr txBox="1"/>
            <p:nvPr/>
          </p:nvSpPr>
          <p:spPr>
            <a:xfrm>
              <a:off x="984642" y="4402297"/>
              <a:ext cx="1669009" cy="258499"/>
            </a:xfrm>
            <a:prstGeom prst="rect">
              <a:avLst/>
            </a:prstGeom>
            <a:noFill/>
          </p:spPr>
          <p:txBody>
            <a:bodyPr wrap="square" rtlCol="0">
              <a:spAutoFit/>
            </a:bodyPr>
            <a:lstStyle/>
            <a:p>
              <a:pPr algn="r"/>
              <a:r>
                <a:rPr lang="th-TH" altLang="ko-KR" sz="2400" b="1" dirty="0">
                  <a:solidFill>
                    <a:schemeClr val="tx1">
                      <a:lumMod val="75000"/>
                      <a:lumOff val="25000"/>
                    </a:schemeClr>
                  </a:solidFill>
                  <a:cs typeface="Arial" pitchFamily="34" charset="0"/>
                </a:rPr>
                <a:t>มสธ. ใต้ร่มพระบารมี</a:t>
              </a:r>
              <a:endParaRPr lang="ko-KR" altLang="en-US" sz="2400" b="1" dirty="0">
                <a:solidFill>
                  <a:schemeClr val="tx1">
                    <a:lumMod val="75000"/>
                    <a:lumOff val="25000"/>
                  </a:schemeClr>
                </a:solidFill>
                <a:cs typeface="Arial" pitchFamily="34" charset="0"/>
              </a:endParaRPr>
            </a:p>
          </p:txBody>
        </p:sp>
      </p:grpSp>
      <p:sp>
        <p:nvSpPr>
          <p:cNvPr id="71" name="Parallelogram 15">
            <a:extLst>
              <a:ext uri="{FF2B5EF4-FFF2-40B4-BE49-F238E27FC236}">
                <a16:creationId xmlns:a16="http://schemas.microsoft.com/office/drawing/2014/main" id="{48278ABA-639B-4F26-A091-07BD2C8C02EB}"/>
              </a:ext>
            </a:extLst>
          </p:cNvPr>
          <p:cNvSpPr/>
          <p:nvPr/>
        </p:nvSpPr>
        <p:spPr>
          <a:xfrm flipH="1">
            <a:off x="4598446" y="5067204"/>
            <a:ext cx="357672" cy="357672"/>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72" name="Rounded Rectangle 32">
            <a:extLst>
              <a:ext uri="{FF2B5EF4-FFF2-40B4-BE49-F238E27FC236}">
                <a16:creationId xmlns:a16="http://schemas.microsoft.com/office/drawing/2014/main" id="{8BB97857-A559-48F1-B362-72C6ED8CC719}"/>
              </a:ext>
            </a:extLst>
          </p:cNvPr>
          <p:cNvSpPr/>
          <p:nvPr/>
        </p:nvSpPr>
        <p:spPr>
          <a:xfrm>
            <a:off x="4524103" y="3335294"/>
            <a:ext cx="322637" cy="322637"/>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73" name="Rectangle 9">
            <a:extLst>
              <a:ext uri="{FF2B5EF4-FFF2-40B4-BE49-F238E27FC236}">
                <a16:creationId xmlns:a16="http://schemas.microsoft.com/office/drawing/2014/main" id="{F214FB7D-B959-4033-85DB-024BCDA531C7}"/>
              </a:ext>
            </a:extLst>
          </p:cNvPr>
          <p:cNvSpPr/>
          <p:nvPr/>
        </p:nvSpPr>
        <p:spPr>
          <a:xfrm>
            <a:off x="7666059" y="5042976"/>
            <a:ext cx="371782" cy="371178"/>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74" name="Chord 15">
            <a:extLst>
              <a:ext uri="{FF2B5EF4-FFF2-40B4-BE49-F238E27FC236}">
                <a16:creationId xmlns:a16="http://schemas.microsoft.com/office/drawing/2014/main" id="{E7842420-54C4-4232-A06E-059E53431DE2}"/>
              </a:ext>
            </a:extLst>
          </p:cNvPr>
          <p:cNvSpPr/>
          <p:nvPr/>
        </p:nvSpPr>
        <p:spPr>
          <a:xfrm>
            <a:off x="6196994" y="2292304"/>
            <a:ext cx="199125" cy="434146"/>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75" name="Rectangle 16">
            <a:extLst>
              <a:ext uri="{FF2B5EF4-FFF2-40B4-BE49-F238E27FC236}">
                <a16:creationId xmlns:a16="http://schemas.microsoft.com/office/drawing/2014/main" id="{86571639-95A4-4E6F-9CED-E2A73AF9AA90}"/>
              </a:ext>
            </a:extLst>
          </p:cNvPr>
          <p:cNvSpPr/>
          <p:nvPr/>
        </p:nvSpPr>
        <p:spPr>
          <a:xfrm>
            <a:off x="7615777" y="3258932"/>
            <a:ext cx="394118" cy="259020"/>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4" name="Freeform 18">
            <a:extLst>
              <a:ext uri="{FF2B5EF4-FFF2-40B4-BE49-F238E27FC236}">
                <a16:creationId xmlns:a16="http://schemas.microsoft.com/office/drawing/2014/main" id="{1E929C08-BF25-4900-8BD5-2512C16DF22D}"/>
              </a:ext>
            </a:extLst>
          </p:cNvPr>
          <p:cNvSpPr>
            <a:spLocks/>
          </p:cNvSpPr>
          <p:nvPr/>
        </p:nvSpPr>
        <p:spPr bwMode="auto">
          <a:xfrm flipH="1">
            <a:off x="5438849" y="4047826"/>
            <a:ext cx="1829072" cy="2049831"/>
          </a:xfrm>
          <a:custGeom>
            <a:avLst/>
            <a:gdLst>
              <a:gd name="T0" fmla="*/ 1131 w 2400"/>
              <a:gd name="T1" fmla="*/ 40 h 3356"/>
              <a:gd name="T2" fmla="*/ 1129 w 2400"/>
              <a:gd name="T3" fmla="*/ 60 h 3356"/>
              <a:gd name="T4" fmla="*/ 1071 w 2400"/>
              <a:gd name="T5" fmla="*/ 253 h 3356"/>
              <a:gd name="T6" fmla="*/ 1006 w 2400"/>
              <a:gd name="T7" fmla="*/ 665 h 3356"/>
              <a:gd name="T8" fmla="*/ 1020 w 2400"/>
              <a:gd name="T9" fmla="*/ 853 h 3356"/>
              <a:gd name="T10" fmla="*/ 1289 w 2400"/>
              <a:gd name="T11" fmla="*/ 678 h 3356"/>
              <a:gd name="T12" fmla="*/ 1480 w 2400"/>
              <a:gd name="T13" fmla="*/ 327 h 3356"/>
              <a:gd name="T14" fmla="*/ 1409 w 2400"/>
              <a:gd name="T15" fmla="*/ 565 h 3356"/>
              <a:gd name="T16" fmla="*/ 1226 w 2400"/>
              <a:gd name="T17" fmla="*/ 845 h 3356"/>
              <a:gd name="T18" fmla="*/ 1022 w 2400"/>
              <a:gd name="T19" fmla="*/ 1149 h 3356"/>
              <a:gd name="T20" fmla="*/ 1171 w 2400"/>
              <a:gd name="T21" fmla="*/ 1656 h 3356"/>
              <a:gd name="T22" fmla="*/ 1237 w 2400"/>
              <a:gd name="T23" fmla="*/ 1789 h 3356"/>
              <a:gd name="T24" fmla="*/ 1409 w 2400"/>
              <a:gd name="T25" fmla="*/ 1784 h 3356"/>
              <a:gd name="T26" fmla="*/ 1588 w 2400"/>
              <a:gd name="T27" fmla="*/ 1556 h 3356"/>
              <a:gd name="T28" fmla="*/ 1851 w 2400"/>
              <a:gd name="T29" fmla="*/ 893 h 3356"/>
              <a:gd name="T30" fmla="*/ 1953 w 2400"/>
              <a:gd name="T31" fmla="*/ 344 h 3356"/>
              <a:gd name="T32" fmla="*/ 1962 w 2400"/>
              <a:gd name="T33" fmla="*/ 582 h 3356"/>
              <a:gd name="T34" fmla="*/ 1935 w 2400"/>
              <a:gd name="T35" fmla="*/ 882 h 3356"/>
              <a:gd name="T36" fmla="*/ 1960 w 2400"/>
              <a:gd name="T37" fmla="*/ 1240 h 3356"/>
              <a:gd name="T38" fmla="*/ 2217 w 2400"/>
              <a:gd name="T39" fmla="*/ 1069 h 3356"/>
              <a:gd name="T40" fmla="*/ 1993 w 2400"/>
              <a:gd name="T41" fmla="*/ 1294 h 3356"/>
              <a:gd name="T42" fmla="*/ 1757 w 2400"/>
              <a:gd name="T43" fmla="*/ 1500 h 3356"/>
              <a:gd name="T44" fmla="*/ 1584 w 2400"/>
              <a:gd name="T45" fmla="*/ 1814 h 3356"/>
              <a:gd name="T46" fmla="*/ 1555 w 2400"/>
              <a:gd name="T47" fmla="*/ 1931 h 3356"/>
              <a:gd name="T48" fmla="*/ 1824 w 2400"/>
              <a:gd name="T49" fmla="*/ 1924 h 3356"/>
              <a:gd name="T50" fmla="*/ 2244 w 2400"/>
              <a:gd name="T51" fmla="*/ 1718 h 3356"/>
              <a:gd name="T52" fmla="*/ 2377 w 2400"/>
              <a:gd name="T53" fmla="*/ 1620 h 3356"/>
              <a:gd name="T54" fmla="*/ 2089 w 2400"/>
              <a:gd name="T55" fmla="*/ 1947 h 3356"/>
              <a:gd name="T56" fmla="*/ 1815 w 2400"/>
              <a:gd name="T57" fmla="*/ 2073 h 3356"/>
              <a:gd name="T58" fmla="*/ 1564 w 2400"/>
              <a:gd name="T59" fmla="*/ 2124 h 3356"/>
              <a:gd name="T60" fmla="*/ 1426 w 2400"/>
              <a:gd name="T61" fmla="*/ 2360 h 3356"/>
              <a:gd name="T62" fmla="*/ 1422 w 2400"/>
              <a:gd name="T63" fmla="*/ 2785 h 3356"/>
              <a:gd name="T64" fmla="*/ 1400 w 2400"/>
              <a:gd name="T65" fmla="*/ 3356 h 3356"/>
              <a:gd name="T66" fmla="*/ 1144 w 2400"/>
              <a:gd name="T67" fmla="*/ 3124 h 3356"/>
              <a:gd name="T68" fmla="*/ 1200 w 2400"/>
              <a:gd name="T69" fmla="*/ 2647 h 3356"/>
              <a:gd name="T70" fmla="*/ 1166 w 2400"/>
              <a:gd name="T71" fmla="*/ 2158 h 3356"/>
              <a:gd name="T72" fmla="*/ 1011 w 2400"/>
              <a:gd name="T73" fmla="*/ 1822 h 3356"/>
              <a:gd name="T74" fmla="*/ 779 w 2400"/>
              <a:gd name="T75" fmla="*/ 1782 h 3356"/>
              <a:gd name="T76" fmla="*/ 462 w 2400"/>
              <a:gd name="T77" fmla="*/ 1816 h 3356"/>
              <a:gd name="T78" fmla="*/ 124 w 2400"/>
              <a:gd name="T79" fmla="*/ 1724 h 3356"/>
              <a:gd name="T80" fmla="*/ 609 w 2400"/>
              <a:gd name="T81" fmla="*/ 1716 h 3356"/>
              <a:gd name="T82" fmla="*/ 451 w 2400"/>
              <a:gd name="T83" fmla="*/ 1322 h 3356"/>
              <a:gd name="T84" fmla="*/ 71 w 2400"/>
              <a:gd name="T85" fmla="*/ 1191 h 3356"/>
              <a:gd name="T86" fmla="*/ 59 w 2400"/>
              <a:gd name="T87" fmla="*/ 1154 h 3356"/>
              <a:gd name="T88" fmla="*/ 319 w 2400"/>
              <a:gd name="T89" fmla="*/ 1254 h 3356"/>
              <a:gd name="T90" fmla="*/ 477 w 2400"/>
              <a:gd name="T91" fmla="*/ 1229 h 3356"/>
              <a:gd name="T92" fmla="*/ 251 w 2400"/>
              <a:gd name="T93" fmla="*/ 644 h 3356"/>
              <a:gd name="T94" fmla="*/ 220 w 2400"/>
              <a:gd name="T95" fmla="*/ 469 h 3356"/>
              <a:gd name="T96" fmla="*/ 266 w 2400"/>
              <a:gd name="T97" fmla="*/ 604 h 3356"/>
              <a:gd name="T98" fmla="*/ 391 w 2400"/>
              <a:gd name="T99" fmla="*/ 942 h 3356"/>
              <a:gd name="T100" fmla="*/ 404 w 2400"/>
              <a:gd name="T101" fmla="*/ 956 h 3356"/>
              <a:gd name="T102" fmla="*/ 442 w 2400"/>
              <a:gd name="T103" fmla="*/ 889 h 3356"/>
              <a:gd name="T104" fmla="*/ 546 w 2400"/>
              <a:gd name="T105" fmla="*/ 605 h 3356"/>
              <a:gd name="T106" fmla="*/ 517 w 2400"/>
              <a:gd name="T107" fmla="*/ 847 h 3356"/>
              <a:gd name="T108" fmla="*/ 711 w 2400"/>
              <a:gd name="T109" fmla="*/ 1353 h 3356"/>
              <a:gd name="T110" fmla="*/ 937 w 2400"/>
              <a:gd name="T111" fmla="*/ 1160 h 3356"/>
              <a:gd name="T112" fmla="*/ 971 w 2400"/>
              <a:gd name="T113" fmla="*/ 511 h 3356"/>
              <a:gd name="T114" fmla="*/ 1137 w 2400"/>
              <a:gd name="T115" fmla="*/ 0 h 3356"/>
              <a:gd name="connsiteX0" fmla="*/ 4738 w 10000"/>
              <a:gd name="connsiteY0" fmla="*/ 0 h 10714"/>
              <a:gd name="connsiteX1" fmla="*/ 4721 w 10000"/>
              <a:gd name="connsiteY1" fmla="*/ 48 h 10714"/>
              <a:gd name="connsiteX2" fmla="*/ 4713 w 10000"/>
              <a:gd name="connsiteY2" fmla="*/ 80 h 10714"/>
              <a:gd name="connsiteX3" fmla="*/ 4704 w 10000"/>
              <a:gd name="connsiteY3" fmla="*/ 101 h 10714"/>
              <a:gd name="connsiteX4" fmla="*/ 4704 w 10000"/>
              <a:gd name="connsiteY4" fmla="*/ 113 h 10714"/>
              <a:gd name="connsiteX5" fmla="*/ 4713 w 10000"/>
              <a:gd name="connsiteY5" fmla="*/ 119 h 10714"/>
              <a:gd name="connsiteX6" fmla="*/ 4713 w 10000"/>
              <a:gd name="connsiteY6" fmla="*/ 125 h 10714"/>
              <a:gd name="connsiteX7" fmla="*/ 4721 w 10000"/>
              <a:gd name="connsiteY7" fmla="*/ 125 h 10714"/>
              <a:gd name="connsiteX8" fmla="*/ 4721 w 10000"/>
              <a:gd name="connsiteY8" fmla="*/ 125 h 10714"/>
              <a:gd name="connsiteX9" fmla="*/ 4721 w 10000"/>
              <a:gd name="connsiteY9" fmla="*/ 134 h 10714"/>
              <a:gd name="connsiteX10" fmla="*/ 4713 w 10000"/>
              <a:gd name="connsiteY10" fmla="*/ 152 h 10714"/>
              <a:gd name="connsiteX11" fmla="*/ 4704 w 10000"/>
              <a:gd name="connsiteY11" fmla="*/ 179 h 10714"/>
              <a:gd name="connsiteX12" fmla="*/ 4692 w 10000"/>
              <a:gd name="connsiteY12" fmla="*/ 221 h 10714"/>
              <a:gd name="connsiteX13" fmla="*/ 4667 w 10000"/>
              <a:gd name="connsiteY13" fmla="*/ 280 h 10714"/>
              <a:gd name="connsiteX14" fmla="*/ 4629 w 10000"/>
              <a:gd name="connsiteY14" fmla="*/ 364 h 10714"/>
              <a:gd name="connsiteX15" fmla="*/ 4592 w 10000"/>
              <a:gd name="connsiteY15" fmla="*/ 465 h 10714"/>
              <a:gd name="connsiteX16" fmla="*/ 4533 w 10000"/>
              <a:gd name="connsiteY16" fmla="*/ 596 h 10714"/>
              <a:gd name="connsiteX17" fmla="*/ 4463 w 10000"/>
              <a:gd name="connsiteY17" fmla="*/ 754 h 10714"/>
              <a:gd name="connsiteX18" fmla="*/ 4379 w 10000"/>
              <a:gd name="connsiteY18" fmla="*/ 1001 h 10714"/>
              <a:gd name="connsiteX19" fmla="*/ 4321 w 10000"/>
              <a:gd name="connsiteY19" fmla="*/ 1266 h 10714"/>
              <a:gd name="connsiteX20" fmla="*/ 4275 w 10000"/>
              <a:gd name="connsiteY20" fmla="*/ 1538 h 10714"/>
              <a:gd name="connsiteX21" fmla="*/ 4213 w 10000"/>
              <a:gd name="connsiteY21" fmla="*/ 1827 h 10714"/>
              <a:gd name="connsiteX22" fmla="*/ 4204 w 10000"/>
              <a:gd name="connsiteY22" fmla="*/ 1889 h 10714"/>
              <a:gd name="connsiteX23" fmla="*/ 4192 w 10000"/>
              <a:gd name="connsiteY23" fmla="*/ 1982 h 10714"/>
              <a:gd name="connsiteX24" fmla="*/ 4183 w 10000"/>
              <a:gd name="connsiteY24" fmla="*/ 2080 h 10714"/>
              <a:gd name="connsiteX25" fmla="*/ 4175 w 10000"/>
              <a:gd name="connsiteY25" fmla="*/ 2187 h 10714"/>
              <a:gd name="connsiteX26" fmla="*/ 4175 w 10000"/>
              <a:gd name="connsiteY26" fmla="*/ 2297 h 10714"/>
              <a:gd name="connsiteX27" fmla="*/ 4192 w 10000"/>
              <a:gd name="connsiteY27" fmla="*/ 2396 h 10714"/>
              <a:gd name="connsiteX28" fmla="*/ 4213 w 10000"/>
              <a:gd name="connsiteY28" fmla="*/ 2482 h 10714"/>
              <a:gd name="connsiteX29" fmla="*/ 4250 w 10000"/>
              <a:gd name="connsiteY29" fmla="*/ 2542 h 10714"/>
              <a:gd name="connsiteX30" fmla="*/ 4450 w 10000"/>
              <a:gd name="connsiteY30" fmla="*/ 2530 h 10714"/>
              <a:gd name="connsiteX31" fmla="*/ 4646 w 10000"/>
              <a:gd name="connsiteY31" fmla="*/ 2482 h 10714"/>
              <a:gd name="connsiteX32" fmla="*/ 4833 w 10000"/>
              <a:gd name="connsiteY32" fmla="*/ 2405 h 10714"/>
              <a:gd name="connsiteX33" fmla="*/ 5025 w 10000"/>
              <a:gd name="connsiteY33" fmla="*/ 2297 h 10714"/>
              <a:gd name="connsiteX34" fmla="*/ 5200 w 10000"/>
              <a:gd name="connsiteY34" fmla="*/ 2172 h 10714"/>
              <a:gd name="connsiteX35" fmla="*/ 5371 w 10000"/>
              <a:gd name="connsiteY35" fmla="*/ 2020 h 10714"/>
              <a:gd name="connsiteX36" fmla="*/ 5533 w 10000"/>
              <a:gd name="connsiteY36" fmla="*/ 1859 h 10714"/>
              <a:gd name="connsiteX37" fmla="*/ 5683 w 10000"/>
              <a:gd name="connsiteY37" fmla="*/ 1690 h 10714"/>
              <a:gd name="connsiteX38" fmla="*/ 5829 w 10000"/>
              <a:gd name="connsiteY38" fmla="*/ 1511 h 10714"/>
              <a:gd name="connsiteX39" fmla="*/ 5954 w 10000"/>
              <a:gd name="connsiteY39" fmla="*/ 1326 h 10714"/>
              <a:gd name="connsiteX40" fmla="*/ 6071 w 10000"/>
              <a:gd name="connsiteY40" fmla="*/ 1147 h 10714"/>
              <a:gd name="connsiteX41" fmla="*/ 6167 w 10000"/>
              <a:gd name="connsiteY41" fmla="*/ 974 h 10714"/>
              <a:gd name="connsiteX42" fmla="*/ 6213 w 10000"/>
              <a:gd name="connsiteY42" fmla="*/ 974 h 10714"/>
              <a:gd name="connsiteX43" fmla="*/ 6213 w 10000"/>
              <a:gd name="connsiteY43" fmla="*/ 992 h 10714"/>
              <a:gd name="connsiteX44" fmla="*/ 6138 w 10000"/>
              <a:gd name="connsiteY44" fmla="*/ 1165 h 10714"/>
              <a:gd name="connsiteX45" fmla="*/ 6054 w 10000"/>
              <a:gd name="connsiteY45" fmla="*/ 1344 h 10714"/>
              <a:gd name="connsiteX46" fmla="*/ 5963 w 10000"/>
              <a:gd name="connsiteY46" fmla="*/ 1517 h 10714"/>
              <a:gd name="connsiteX47" fmla="*/ 5871 w 10000"/>
              <a:gd name="connsiteY47" fmla="*/ 1684 h 10714"/>
              <a:gd name="connsiteX48" fmla="*/ 5775 w 10000"/>
              <a:gd name="connsiteY48" fmla="*/ 1847 h 10714"/>
              <a:gd name="connsiteX49" fmla="*/ 5667 w 10000"/>
              <a:gd name="connsiteY49" fmla="*/ 1999 h 10714"/>
              <a:gd name="connsiteX50" fmla="*/ 5554 w 10000"/>
              <a:gd name="connsiteY50" fmla="*/ 2145 h 10714"/>
              <a:gd name="connsiteX51" fmla="*/ 5417 w 10000"/>
              <a:gd name="connsiteY51" fmla="*/ 2279 h 10714"/>
              <a:gd name="connsiteX52" fmla="*/ 5275 w 10000"/>
              <a:gd name="connsiteY52" fmla="*/ 2411 h 10714"/>
              <a:gd name="connsiteX53" fmla="*/ 5108 w 10000"/>
              <a:gd name="connsiteY53" fmla="*/ 2518 h 10714"/>
              <a:gd name="connsiteX54" fmla="*/ 4917 w 10000"/>
              <a:gd name="connsiteY54" fmla="*/ 2616 h 10714"/>
              <a:gd name="connsiteX55" fmla="*/ 4704 w 10000"/>
              <a:gd name="connsiteY55" fmla="*/ 2703 h 10714"/>
              <a:gd name="connsiteX56" fmla="*/ 4479 w 10000"/>
              <a:gd name="connsiteY56" fmla="*/ 2768 h 10714"/>
              <a:gd name="connsiteX57" fmla="*/ 4213 w 10000"/>
              <a:gd name="connsiteY57" fmla="*/ 2813 h 10714"/>
              <a:gd name="connsiteX58" fmla="*/ 4221 w 10000"/>
              <a:gd name="connsiteY58" fmla="*/ 3126 h 10714"/>
              <a:gd name="connsiteX59" fmla="*/ 4258 w 10000"/>
              <a:gd name="connsiteY59" fmla="*/ 3424 h 10714"/>
              <a:gd name="connsiteX60" fmla="*/ 4321 w 10000"/>
              <a:gd name="connsiteY60" fmla="*/ 3707 h 10714"/>
              <a:gd name="connsiteX61" fmla="*/ 4404 w 10000"/>
              <a:gd name="connsiteY61" fmla="*/ 3975 h 10714"/>
              <a:gd name="connsiteX62" fmla="*/ 4508 w 10000"/>
              <a:gd name="connsiteY62" fmla="*/ 4231 h 10714"/>
              <a:gd name="connsiteX63" fmla="*/ 4621 w 10000"/>
              <a:gd name="connsiteY63" fmla="*/ 4476 h 10714"/>
              <a:gd name="connsiteX64" fmla="*/ 4750 w 10000"/>
              <a:gd name="connsiteY64" fmla="*/ 4708 h 10714"/>
              <a:gd name="connsiteX65" fmla="*/ 4879 w 10000"/>
              <a:gd name="connsiteY65" fmla="*/ 4934 h 10714"/>
              <a:gd name="connsiteX66" fmla="*/ 4917 w 10000"/>
              <a:gd name="connsiteY66" fmla="*/ 4988 h 10714"/>
              <a:gd name="connsiteX67" fmla="*/ 4950 w 10000"/>
              <a:gd name="connsiteY67" fmla="*/ 5054 h 10714"/>
              <a:gd name="connsiteX68" fmla="*/ 4996 w 10000"/>
              <a:gd name="connsiteY68" fmla="*/ 5125 h 10714"/>
              <a:gd name="connsiteX69" fmla="*/ 5038 w 10000"/>
              <a:gd name="connsiteY69" fmla="*/ 5200 h 10714"/>
              <a:gd name="connsiteX70" fmla="*/ 5092 w 10000"/>
              <a:gd name="connsiteY70" fmla="*/ 5271 h 10714"/>
              <a:gd name="connsiteX71" fmla="*/ 5154 w 10000"/>
              <a:gd name="connsiteY71" fmla="*/ 5331 h 10714"/>
              <a:gd name="connsiteX72" fmla="*/ 5229 w 10000"/>
              <a:gd name="connsiteY72" fmla="*/ 5384 h 10714"/>
              <a:gd name="connsiteX73" fmla="*/ 5313 w 10000"/>
              <a:gd name="connsiteY73" fmla="*/ 5423 h 10714"/>
              <a:gd name="connsiteX74" fmla="*/ 5413 w 10000"/>
              <a:gd name="connsiteY74" fmla="*/ 5438 h 10714"/>
              <a:gd name="connsiteX75" fmla="*/ 5517 w 10000"/>
              <a:gd name="connsiteY75" fmla="*/ 5435 h 10714"/>
              <a:gd name="connsiteX76" fmla="*/ 5704 w 10000"/>
              <a:gd name="connsiteY76" fmla="*/ 5390 h 10714"/>
              <a:gd name="connsiteX77" fmla="*/ 5871 w 10000"/>
              <a:gd name="connsiteY77" fmla="*/ 5316 h 10714"/>
              <a:gd name="connsiteX78" fmla="*/ 6033 w 10000"/>
              <a:gd name="connsiteY78" fmla="*/ 5223 h 10714"/>
              <a:gd name="connsiteX79" fmla="*/ 6167 w 10000"/>
              <a:gd name="connsiteY79" fmla="*/ 5113 h 10714"/>
              <a:gd name="connsiteX80" fmla="*/ 6296 w 10000"/>
              <a:gd name="connsiteY80" fmla="*/ 4994 h 10714"/>
              <a:gd name="connsiteX81" fmla="*/ 6417 w 10000"/>
              <a:gd name="connsiteY81" fmla="*/ 4869 h 10714"/>
              <a:gd name="connsiteX82" fmla="*/ 6525 w 10000"/>
              <a:gd name="connsiteY82" fmla="*/ 4750 h 10714"/>
              <a:gd name="connsiteX83" fmla="*/ 6617 w 10000"/>
              <a:gd name="connsiteY83" fmla="*/ 4636 h 10714"/>
              <a:gd name="connsiteX84" fmla="*/ 6821 w 10000"/>
              <a:gd name="connsiteY84" fmla="*/ 4377 h 10714"/>
              <a:gd name="connsiteX85" fmla="*/ 7017 w 10000"/>
              <a:gd name="connsiteY85" fmla="*/ 4085 h 10714"/>
              <a:gd name="connsiteX86" fmla="*/ 7213 w 10000"/>
              <a:gd name="connsiteY86" fmla="*/ 3766 h 10714"/>
              <a:gd name="connsiteX87" fmla="*/ 7396 w 10000"/>
              <a:gd name="connsiteY87" fmla="*/ 3418 h 10714"/>
              <a:gd name="connsiteX88" fmla="*/ 7563 w 10000"/>
              <a:gd name="connsiteY88" fmla="*/ 3051 h 10714"/>
              <a:gd name="connsiteX89" fmla="*/ 7713 w 10000"/>
              <a:gd name="connsiteY89" fmla="*/ 2661 h 10714"/>
              <a:gd name="connsiteX90" fmla="*/ 7850 w 10000"/>
              <a:gd name="connsiteY90" fmla="*/ 2253 h 10714"/>
              <a:gd name="connsiteX91" fmla="*/ 7950 w 10000"/>
              <a:gd name="connsiteY91" fmla="*/ 1830 h 10714"/>
              <a:gd name="connsiteX92" fmla="*/ 8025 w 10000"/>
              <a:gd name="connsiteY92" fmla="*/ 1397 h 10714"/>
              <a:gd name="connsiteX93" fmla="*/ 8071 w 10000"/>
              <a:gd name="connsiteY93" fmla="*/ 954 h 10714"/>
              <a:gd name="connsiteX94" fmla="*/ 8108 w 10000"/>
              <a:gd name="connsiteY94" fmla="*/ 974 h 10714"/>
              <a:gd name="connsiteX95" fmla="*/ 8138 w 10000"/>
              <a:gd name="connsiteY95" fmla="*/ 1025 h 10714"/>
              <a:gd name="connsiteX96" fmla="*/ 8163 w 10000"/>
              <a:gd name="connsiteY96" fmla="*/ 1100 h 10714"/>
              <a:gd name="connsiteX97" fmla="*/ 8175 w 10000"/>
              <a:gd name="connsiteY97" fmla="*/ 1198 h 10714"/>
              <a:gd name="connsiteX98" fmla="*/ 8183 w 10000"/>
              <a:gd name="connsiteY98" fmla="*/ 1311 h 10714"/>
              <a:gd name="connsiteX99" fmla="*/ 8183 w 10000"/>
              <a:gd name="connsiteY99" fmla="*/ 1442 h 10714"/>
              <a:gd name="connsiteX100" fmla="*/ 8183 w 10000"/>
              <a:gd name="connsiteY100" fmla="*/ 1582 h 10714"/>
              <a:gd name="connsiteX101" fmla="*/ 8175 w 10000"/>
              <a:gd name="connsiteY101" fmla="*/ 1734 h 10714"/>
              <a:gd name="connsiteX102" fmla="*/ 8163 w 10000"/>
              <a:gd name="connsiteY102" fmla="*/ 1889 h 10714"/>
              <a:gd name="connsiteX103" fmla="*/ 8146 w 10000"/>
              <a:gd name="connsiteY103" fmla="*/ 2047 h 10714"/>
              <a:gd name="connsiteX104" fmla="*/ 8121 w 10000"/>
              <a:gd name="connsiteY104" fmla="*/ 2205 h 10714"/>
              <a:gd name="connsiteX105" fmla="*/ 8108 w 10000"/>
              <a:gd name="connsiteY105" fmla="*/ 2357 h 10714"/>
              <a:gd name="connsiteX106" fmla="*/ 8083 w 10000"/>
              <a:gd name="connsiteY106" fmla="*/ 2497 h 10714"/>
              <a:gd name="connsiteX107" fmla="*/ 8063 w 10000"/>
              <a:gd name="connsiteY107" fmla="*/ 2628 h 10714"/>
              <a:gd name="connsiteX108" fmla="*/ 8038 w 10000"/>
              <a:gd name="connsiteY108" fmla="*/ 2741 h 10714"/>
              <a:gd name="connsiteX109" fmla="*/ 8017 w 10000"/>
              <a:gd name="connsiteY109" fmla="*/ 2834 h 10714"/>
              <a:gd name="connsiteX110" fmla="*/ 8000 w 10000"/>
              <a:gd name="connsiteY110" fmla="*/ 2908 h 10714"/>
              <a:gd name="connsiteX111" fmla="*/ 7700 w 10000"/>
              <a:gd name="connsiteY111" fmla="*/ 3754 h 10714"/>
              <a:gd name="connsiteX112" fmla="*/ 7942 w 10000"/>
              <a:gd name="connsiteY112" fmla="*/ 3737 h 10714"/>
              <a:gd name="connsiteX113" fmla="*/ 8167 w 10000"/>
              <a:gd name="connsiteY113" fmla="*/ 3695 h 10714"/>
              <a:gd name="connsiteX114" fmla="*/ 8379 w 10000"/>
              <a:gd name="connsiteY114" fmla="*/ 3635 h 10714"/>
              <a:gd name="connsiteX115" fmla="*/ 8583 w 10000"/>
              <a:gd name="connsiteY115" fmla="*/ 3558 h 10714"/>
              <a:gd name="connsiteX116" fmla="*/ 8767 w 10000"/>
              <a:gd name="connsiteY116" fmla="*/ 3471 h 10714"/>
              <a:gd name="connsiteX117" fmla="*/ 8933 w 10000"/>
              <a:gd name="connsiteY117" fmla="*/ 3376 h 10714"/>
              <a:gd name="connsiteX118" fmla="*/ 9092 w 10000"/>
              <a:gd name="connsiteY118" fmla="*/ 3278 h 10714"/>
              <a:gd name="connsiteX119" fmla="*/ 9238 w 10000"/>
              <a:gd name="connsiteY119" fmla="*/ 3185 h 10714"/>
              <a:gd name="connsiteX120" fmla="*/ 9250 w 10000"/>
              <a:gd name="connsiteY120" fmla="*/ 3230 h 10714"/>
              <a:gd name="connsiteX121" fmla="*/ 9117 w 10000"/>
              <a:gd name="connsiteY121" fmla="*/ 3376 h 10714"/>
              <a:gd name="connsiteX122" fmla="*/ 8954 w 10000"/>
              <a:gd name="connsiteY122" fmla="*/ 3516 h 10714"/>
              <a:gd name="connsiteX123" fmla="*/ 8758 w 10000"/>
              <a:gd name="connsiteY123" fmla="*/ 3641 h 10714"/>
              <a:gd name="connsiteX124" fmla="*/ 8538 w 10000"/>
              <a:gd name="connsiteY124" fmla="*/ 3754 h 10714"/>
              <a:gd name="connsiteX125" fmla="*/ 8304 w 10000"/>
              <a:gd name="connsiteY125" fmla="*/ 3856 h 10714"/>
              <a:gd name="connsiteX126" fmla="*/ 8054 w 10000"/>
              <a:gd name="connsiteY126" fmla="*/ 3945 h 10714"/>
              <a:gd name="connsiteX127" fmla="*/ 7796 w 10000"/>
              <a:gd name="connsiteY127" fmla="*/ 4014 h 10714"/>
              <a:gd name="connsiteX128" fmla="*/ 7533 w 10000"/>
              <a:gd name="connsiteY128" fmla="*/ 4064 h 10714"/>
              <a:gd name="connsiteX129" fmla="*/ 7479 w 10000"/>
              <a:gd name="connsiteY129" fmla="*/ 4184 h 10714"/>
              <a:gd name="connsiteX130" fmla="*/ 7404 w 10000"/>
              <a:gd name="connsiteY130" fmla="*/ 4324 h 10714"/>
              <a:gd name="connsiteX131" fmla="*/ 7321 w 10000"/>
              <a:gd name="connsiteY131" fmla="*/ 4470 h 10714"/>
              <a:gd name="connsiteX132" fmla="*/ 7213 w 10000"/>
              <a:gd name="connsiteY132" fmla="*/ 4628 h 10714"/>
              <a:gd name="connsiteX133" fmla="*/ 7100 w 10000"/>
              <a:gd name="connsiteY133" fmla="*/ 4794 h 10714"/>
              <a:gd name="connsiteX134" fmla="*/ 6979 w 10000"/>
              <a:gd name="connsiteY134" fmla="*/ 4958 h 10714"/>
              <a:gd name="connsiteX135" fmla="*/ 6850 w 10000"/>
              <a:gd name="connsiteY135" fmla="*/ 5113 h 10714"/>
              <a:gd name="connsiteX136" fmla="*/ 6721 w 10000"/>
              <a:gd name="connsiteY136" fmla="*/ 5265 h 10714"/>
              <a:gd name="connsiteX137" fmla="*/ 6600 w 10000"/>
              <a:gd name="connsiteY137" fmla="*/ 5405 h 10714"/>
              <a:gd name="connsiteX138" fmla="*/ 6471 w 10000"/>
              <a:gd name="connsiteY138" fmla="*/ 5530 h 10714"/>
              <a:gd name="connsiteX139" fmla="*/ 6358 w 10000"/>
              <a:gd name="connsiteY139" fmla="*/ 5641 h 10714"/>
              <a:gd name="connsiteX140" fmla="*/ 6250 w 10000"/>
              <a:gd name="connsiteY140" fmla="*/ 5721 h 10714"/>
              <a:gd name="connsiteX141" fmla="*/ 6267 w 10000"/>
              <a:gd name="connsiteY141" fmla="*/ 5781 h 10714"/>
              <a:gd name="connsiteX142" fmla="*/ 6296 w 10000"/>
              <a:gd name="connsiteY142" fmla="*/ 5793 h 10714"/>
              <a:gd name="connsiteX143" fmla="*/ 6479 w 10000"/>
              <a:gd name="connsiteY143" fmla="*/ 5754 h 10714"/>
              <a:gd name="connsiteX144" fmla="*/ 6663 w 10000"/>
              <a:gd name="connsiteY144" fmla="*/ 5736 h 10714"/>
              <a:gd name="connsiteX145" fmla="*/ 6858 w 10000"/>
              <a:gd name="connsiteY145" fmla="*/ 5736 h 10714"/>
              <a:gd name="connsiteX146" fmla="*/ 7046 w 10000"/>
              <a:gd name="connsiteY146" fmla="*/ 5742 h 10714"/>
              <a:gd name="connsiteX147" fmla="*/ 7246 w 10000"/>
              <a:gd name="connsiteY147" fmla="*/ 5748 h 10714"/>
              <a:gd name="connsiteX148" fmla="*/ 7425 w 10000"/>
              <a:gd name="connsiteY148" fmla="*/ 5748 h 10714"/>
              <a:gd name="connsiteX149" fmla="*/ 7600 w 10000"/>
              <a:gd name="connsiteY149" fmla="*/ 5733 h 10714"/>
              <a:gd name="connsiteX150" fmla="*/ 7950 w 10000"/>
              <a:gd name="connsiteY150" fmla="*/ 5673 h 10714"/>
              <a:gd name="connsiteX151" fmla="*/ 8275 w 10000"/>
              <a:gd name="connsiteY151" fmla="*/ 5596 h 10714"/>
              <a:gd name="connsiteX152" fmla="*/ 8579 w 10000"/>
              <a:gd name="connsiteY152" fmla="*/ 5504 h 10714"/>
              <a:gd name="connsiteX153" fmla="*/ 8858 w 10000"/>
              <a:gd name="connsiteY153" fmla="*/ 5390 h 10714"/>
              <a:gd name="connsiteX154" fmla="*/ 9117 w 10000"/>
              <a:gd name="connsiteY154" fmla="*/ 5265 h 10714"/>
              <a:gd name="connsiteX155" fmla="*/ 9350 w 10000"/>
              <a:gd name="connsiteY155" fmla="*/ 5119 h 10714"/>
              <a:gd name="connsiteX156" fmla="*/ 9563 w 10000"/>
              <a:gd name="connsiteY156" fmla="*/ 4967 h 10714"/>
              <a:gd name="connsiteX157" fmla="*/ 9758 w 10000"/>
              <a:gd name="connsiteY157" fmla="*/ 4794 h 10714"/>
              <a:gd name="connsiteX158" fmla="*/ 9933 w 10000"/>
              <a:gd name="connsiteY158" fmla="*/ 4610 h 10714"/>
              <a:gd name="connsiteX159" fmla="*/ 10000 w 10000"/>
              <a:gd name="connsiteY159" fmla="*/ 4648 h 10714"/>
              <a:gd name="connsiteX160" fmla="*/ 10000 w 10000"/>
              <a:gd name="connsiteY160" fmla="*/ 4660 h 10714"/>
              <a:gd name="connsiteX161" fmla="*/ 9904 w 10000"/>
              <a:gd name="connsiteY161" fmla="*/ 4827 h 10714"/>
              <a:gd name="connsiteX162" fmla="*/ 9767 w 10000"/>
              <a:gd name="connsiteY162" fmla="*/ 5000 h 10714"/>
              <a:gd name="connsiteX163" fmla="*/ 9600 w 10000"/>
              <a:gd name="connsiteY163" fmla="*/ 5173 h 10714"/>
              <a:gd name="connsiteX164" fmla="*/ 9404 w 10000"/>
              <a:gd name="connsiteY164" fmla="*/ 5343 h 10714"/>
              <a:gd name="connsiteX165" fmla="*/ 9183 w 10000"/>
              <a:gd name="connsiteY165" fmla="*/ 5504 h 10714"/>
              <a:gd name="connsiteX166" fmla="*/ 8950 w 10000"/>
              <a:gd name="connsiteY166" fmla="*/ 5662 h 10714"/>
              <a:gd name="connsiteX167" fmla="*/ 8704 w 10000"/>
              <a:gd name="connsiteY167" fmla="*/ 5802 h 10714"/>
              <a:gd name="connsiteX168" fmla="*/ 8463 w 10000"/>
              <a:gd name="connsiteY168" fmla="*/ 5927 h 10714"/>
              <a:gd name="connsiteX169" fmla="*/ 8229 w 10000"/>
              <a:gd name="connsiteY169" fmla="*/ 6025 h 10714"/>
              <a:gd name="connsiteX170" fmla="*/ 8000 w 10000"/>
              <a:gd name="connsiteY170" fmla="*/ 6105 h 10714"/>
              <a:gd name="connsiteX171" fmla="*/ 7879 w 10000"/>
              <a:gd name="connsiteY171" fmla="*/ 6132 h 10714"/>
              <a:gd name="connsiteX172" fmla="*/ 7729 w 10000"/>
              <a:gd name="connsiteY172" fmla="*/ 6153 h 10714"/>
              <a:gd name="connsiteX173" fmla="*/ 7563 w 10000"/>
              <a:gd name="connsiteY173" fmla="*/ 6177 h 10714"/>
              <a:gd name="connsiteX174" fmla="*/ 7388 w 10000"/>
              <a:gd name="connsiteY174" fmla="*/ 6198 h 10714"/>
              <a:gd name="connsiteX175" fmla="*/ 7204 w 10000"/>
              <a:gd name="connsiteY175" fmla="*/ 6219 h 10714"/>
              <a:gd name="connsiteX176" fmla="*/ 7017 w 10000"/>
              <a:gd name="connsiteY176" fmla="*/ 6240 h 10714"/>
              <a:gd name="connsiteX177" fmla="*/ 6842 w 10000"/>
              <a:gd name="connsiteY177" fmla="*/ 6263 h 10714"/>
              <a:gd name="connsiteX178" fmla="*/ 6675 w 10000"/>
              <a:gd name="connsiteY178" fmla="*/ 6290 h 10714"/>
              <a:gd name="connsiteX179" fmla="*/ 6517 w 10000"/>
              <a:gd name="connsiteY179" fmla="*/ 6329 h 10714"/>
              <a:gd name="connsiteX180" fmla="*/ 6388 w 10000"/>
              <a:gd name="connsiteY180" fmla="*/ 6365 h 10714"/>
              <a:gd name="connsiteX181" fmla="*/ 6288 w 10000"/>
              <a:gd name="connsiteY181" fmla="*/ 6415 h 10714"/>
              <a:gd name="connsiteX182" fmla="*/ 6213 w 10000"/>
              <a:gd name="connsiteY182" fmla="*/ 6475 h 10714"/>
              <a:gd name="connsiteX183" fmla="*/ 6092 w 10000"/>
              <a:gd name="connsiteY183" fmla="*/ 6648 h 10714"/>
              <a:gd name="connsiteX184" fmla="*/ 6008 w 10000"/>
              <a:gd name="connsiteY184" fmla="*/ 6836 h 10714"/>
              <a:gd name="connsiteX185" fmla="*/ 5942 w 10000"/>
              <a:gd name="connsiteY185" fmla="*/ 7032 h 10714"/>
              <a:gd name="connsiteX186" fmla="*/ 5904 w 10000"/>
              <a:gd name="connsiteY186" fmla="*/ 7232 h 10714"/>
              <a:gd name="connsiteX187" fmla="*/ 5888 w 10000"/>
              <a:gd name="connsiteY187" fmla="*/ 7443 h 10714"/>
              <a:gd name="connsiteX188" fmla="*/ 5879 w 10000"/>
              <a:gd name="connsiteY188" fmla="*/ 7655 h 10714"/>
              <a:gd name="connsiteX189" fmla="*/ 5888 w 10000"/>
              <a:gd name="connsiteY189" fmla="*/ 7867 h 10714"/>
              <a:gd name="connsiteX190" fmla="*/ 5904 w 10000"/>
              <a:gd name="connsiteY190" fmla="*/ 8084 h 10714"/>
              <a:gd name="connsiteX191" fmla="*/ 5925 w 10000"/>
              <a:gd name="connsiteY191" fmla="*/ 8299 h 10714"/>
              <a:gd name="connsiteX192" fmla="*/ 5950 w 10000"/>
              <a:gd name="connsiteY192" fmla="*/ 8510 h 10714"/>
              <a:gd name="connsiteX193" fmla="*/ 5954 w 10000"/>
              <a:gd name="connsiteY193" fmla="*/ 8820 h 10714"/>
              <a:gd name="connsiteX194" fmla="*/ 5933 w 10000"/>
              <a:gd name="connsiteY194" fmla="*/ 9130 h 10714"/>
              <a:gd name="connsiteX195" fmla="*/ 5896 w 10000"/>
              <a:gd name="connsiteY195" fmla="*/ 9428 h 10714"/>
              <a:gd name="connsiteX196" fmla="*/ 5850 w 10000"/>
              <a:gd name="connsiteY196" fmla="*/ 9720 h 10714"/>
              <a:gd name="connsiteX197" fmla="*/ 5756 w 10000"/>
              <a:gd name="connsiteY197" fmla="*/ 10714 h 10714"/>
              <a:gd name="connsiteX198" fmla="*/ 4463 w 10000"/>
              <a:gd name="connsiteY198" fmla="*/ 10000 h 10714"/>
              <a:gd name="connsiteX199" fmla="*/ 4463 w 10000"/>
              <a:gd name="connsiteY199" fmla="*/ 9991 h 10714"/>
              <a:gd name="connsiteX200" fmla="*/ 4546 w 10000"/>
              <a:gd name="connsiteY200" fmla="*/ 9848 h 10714"/>
              <a:gd name="connsiteX201" fmla="*/ 4629 w 10000"/>
              <a:gd name="connsiteY201" fmla="*/ 9687 h 10714"/>
              <a:gd name="connsiteX202" fmla="*/ 4700 w 10000"/>
              <a:gd name="connsiteY202" fmla="*/ 9508 h 10714"/>
              <a:gd name="connsiteX203" fmla="*/ 4767 w 10000"/>
              <a:gd name="connsiteY203" fmla="*/ 9309 h 10714"/>
              <a:gd name="connsiteX204" fmla="*/ 4829 w 10000"/>
              <a:gd name="connsiteY204" fmla="*/ 9097 h 10714"/>
              <a:gd name="connsiteX205" fmla="*/ 4879 w 10000"/>
              <a:gd name="connsiteY205" fmla="*/ 8868 h 10714"/>
              <a:gd name="connsiteX206" fmla="*/ 4917 w 10000"/>
              <a:gd name="connsiteY206" fmla="*/ 8635 h 10714"/>
              <a:gd name="connsiteX207" fmla="*/ 4954 w 10000"/>
              <a:gd name="connsiteY207" fmla="*/ 8391 h 10714"/>
              <a:gd name="connsiteX208" fmla="*/ 4979 w 10000"/>
              <a:gd name="connsiteY208" fmla="*/ 8144 h 10714"/>
              <a:gd name="connsiteX209" fmla="*/ 5000 w 10000"/>
              <a:gd name="connsiteY209" fmla="*/ 7887 h 10714"/>
              <a:gd name="connsiteX210" fmla="*/ 5000 w 10000"/>
              <a:gd name="connsiteY210" fmla="*/ 7634 h 10714"/>
              <a:gd name="connsiteX211" fmla="*/ 5000 w 10000"/>
              <a:gd name="connsiteY211" fmla="*/ 7384 h 10714"/>
              <a:gd name="connsiteX212" fmla="*/ 4979 w 10000"/>
              <a:gd name="connsiteY212" fmla="*/ 7133 h 10714"/>
              <a:gd name="connsiteX213" fmla="*/ 4950 w 10000"/>
              <a:gd name="connsiteY213" fmla="*/ 6892 h 10714"/>
              <a:gd name="connsiteX214" fmla="*/ 4913 w 10000"/>
              <a:gd name="connsiteY214" fmla="*/ 6657 h 10714"/>
              <a:gd name="connsiteX215" fmla="*/ 4858 w 10000"/>
              <a:gd name="connsiteY215" fmla="*/ 6430 h 10714"/>
              <a:gd name="connsiteX216" fmla="*/ 4783 w 10000"/>
              <a:gd name="connsiteY216" fmla="*/ 6219 h 10714"/>
              <a:gd name="connsiteX217" fmla="*/ 4700 w 10000"/>
              <a:gd name="connsiteY217" fmla="*/ 6019 h 10714"/>
              <a:gd name="connsiteX218" fmla="*/ 4600 w 10000"/>
              <a:gd name="connsiteY218" fmla="*/ 5840 h 10714"/>
              <a:gd name="connsiteX219" fmla="*/ 4488 w 10000"/>
              <a:gd name="connsiteY219" fmla="*/ 5682 h 10714"/>
              <a:gd name="connsiteX220" fmla="*/ 4358 w 10000"/>
              <a:gd name="connsiteY220" fmla="*/ 5542 h 10714"/>
              <a:gd name="connsiteX221" fmla="*/ 4213 w 10000"/>
              <a:gd name="connsiteY221" fmla="*/ 5429 h 10714"/>
              <a:gd name="connsiteX222" fmla="*/ 4046 w 10000"/>
              <a:gd name="connsiteY222" fmla="*/ 5343 h 10714"/>
              <a:gd name="connsiteX223" fmla="*/ 3904 w 10000"/>
              <a:gd name="connsiteY223" fmla="*/ 5292 h 10714"/>
              <a:gd name="connsiteX224" fmla="*/ 3746 w 10000"/>
              <a:gd name="connsiteY224" fmla="*/ 5271 h 10714"/>
              <a:gd name="connsiteX225" fmla="*/ 3583 w 10000"/>
              <a:gd name="connsiteY225" fmla="*/ 5271 h 10714"/>
              <a:gd name="connsiteX226" fmla="*/ 3413 w 10000"/>
              <a:gd name="connsiteY226" fmla="*/ 5286 h 10714"/>
              <a:gd name="connsiteX227" fmla="*/ 3246 w 10000"/>
              <a:gd name="connsiteY227" fmla="*/ 5310 h 10714"/>
              <a:gd name="connsiteX228" fmla="*/ 3079 w 10000"/>
              <a:gd name="connsiteY228" fmla="*/ 5343 h 10714"/>
              <a:gd name="connsiteX229" fmla="*/ 2913 w 10000"/>
              <a:gd name="connsiteY229" fmla="*/ 5369 h 10714"/>
              <a:gd name="connsiteX230" fmla="*/ 2750 w 10000"/>
              <a:gd name="connsiteY230" fmla="*/ 5396 h 10714"/>
              <a:gd name="connsiteX231" fmla="*/ 2600 w 10000"/>
              <a:gd name="connsiteY231" fmla="*/ 5411 h 10714"/>
              <a:gd name="connsiteX232" fmla="*/ 2258 w 10000"/>
              <a:gd name="connsiteY232" fmla="*/ 5423 h 10714"/>
              <a:gd name="connsiteX233" fmla="*/ 1925 w 10000"/>
              <a:gd name="connsiteY233" fmla="*/ 5411 h 10714"/>
              <a:gd name="connsiteX234" fmla="*/ 1617 w 10000"/>
              <a:gd name="connsiteY234" fmla="*/ 5384 h 10714"/>
              <a:gd name="connsiteX235" fmla="*/ 1321 w 10000"/>
              <a:gd name="connsiteY235" fmla="*/ 5346 h 10714"/>
              <a:gd name="connsiteX236" fmla="*/ 1033 w 10000"/>
              <a:gd name="connsiteY236" fmla="*/ 5298 h 10714"/>
              <a:gd name="connsiteX237" fmla="*/ 758 w 10000"/>
              <a:gd name="connsiteY237" fmla="*/ 5250 h 10714"/>
              <a:gd name="connsiteX238" fmla="*/ 500 w 10000"/>
              <a:gd name="connsiteY238" fmla="*/ 5197 h 10714"/>
              <a:gd name="connsiteX239" fmla="*/ 517 w 10000"/>
              <a:gd name="connsiteY239" fmla="*/ 5137 h 10714"/>
              <a:gd name="connsiteX240" fmla="*/ 871 w 10000"/>
              <a:gd name="connsiteY240" fmla="*/ 5173 h 10714"/>
              <a:gd name="connsiteX241" fmla="*/ 1221 w 10000"/>
              <a:gd name="connsiteY241" fmla="*/ 5197 h 10714"/>
              <a:gd name="connsiteX242" fmla="*/ 1563 w 10000"/>
              <a:gd name="connsiteY242" fmla="*/ 5206 h 10714"/>
              <a:gd name="connsiteX243" fmla="*/ 1896 w 10000"/>
              <a:gd name="connsiteY243" fmla="*/ 5197 h 10714"/>
              <a:gd name="connsiteX244" fmla="*/ 2221 w 10000"/>
              <a:gd name="connsiteY244" fmla="*/ 5164 h 10714"/>
              <a:gd name="connsiteX245" fmla="*/ 2538 w 10000"/>
              <a:gd name="connsiteY245" fmla="*/ 5113 h 10714"/>
              <a:gd name="connsiteX246" fmla="*/ 2842 w 10000"/>
              <a:gd name="connsiteY246" fmla="*/ 5045 h 10714"/>
              <a:gd name="connsiteX247" fmla="*/ 3129 w 10000"/>
              <a:gd name="connsiteY247" fmla="*/ 4946 h 10714"/>
              <a:gd name="connsiteX248" fmla="*/ 3500 w 10000"/>
              <a:gd name="connsiteY248" fmla="*/ 4815 h 10714"/>
              <a:gd name="connsiteX249" fmla="*/ 2821 w 10000"/>
              <a:gd name="connsiteY249" fmla="*/ 4389 h 10714"/>
              <a:gd name="connsiteX250" fmla="*/ 2213 w 10000"/>
              <a:gd name="connsiteY250" fmla="*/ 3912 h 10714"/>
              <a:gd name="connsiteX251" fmla="*/ 1879 w 10000"/>
              <a:gd name="connsiteY251" fmla="*/ 3939 h 10714"/>
              <a:gd name="connsiteX252" fmla="*/ 1554 w 10000"/>
              <a:gd name="connsiteY252" fmla="*/ 3939 h 10714"/>
              <a:gd name="connsiteX253" fmla="*/ 1258 w 10000"/>
              <a:gd name="connsiteY253" fmla="*/ 3912 h 10714"/>
              <a:gd name="connsiteX254" fmla="*/ 979 w 10000"/>
              <a:gd name="connsiteY254" fmla="*/ 3856 h 10714"/>
              <a:gd name="connsiteX255" fmla="*/ 721 w 10000"/>
              <a:gd name="connsiteY255" fmla="*/ 3775 h 10714"/>
              <a:gd name="connsiteX256" fmla="*/ 496 w 10000"/>
              <a:gd name="connsiteY256" fmla="*/ 3674 h 10714"/>
              <a:gd name="connsiteX257" fmla="*/ 296 w 10000"/>
              <a:gd name="connsiteY257" fmla="*/ 3549 h 10714"/>
              <a:gd name="connsiteX258" fmla="*/ 129 w 10000"/>
              <a:gd name="connsiteY258" fmla="*/ 3403 h 10714"/>
              <a:gd name="connsiteX259" fmla="*/ 0 w 10000"/>
              <a:gd name="connsiteY259" fmla="*/ 3245 h 10714"/>
              <a:gd name="connsiteX260" fmla="*/ 17 w 10000"/>
              <a:gd name="connsiteY260" fmla="*/ 3218 h 10714"/>
              <a:gd name="connsiteX261" fmla="*/ 71 w 10000"/>
              <a:gd name="connsiteY261" fmla="*/ 3245 h 10714"/>
              <a:gd name="connsiteX262" fmla="*/ 138 w 10000"/>
              <a:gd name="connsiteY262" fmla="*/ 3349 h 10714"/>
              <a:gd name="connsiteX263" fmla="*/ 246 w 10000"/>
              <a:gd name="connsiteY263" fmla="*/ 3439 h 10714"/>
              <a:gd name="connsiteX264" fmla="*/ 379 w 10000"/>
              <a:gd name="connsiteY264" fmla="*/ 3528 h 10714"/>
              <a:gd name="connsiteX265" fmla="*/ 538 w 10000"/>
              <a:gd name="connsiteY265" fmla="*/ 3597 h 10714"/>
              <a:gd name="connsiteX266" fmla="*/ 721 w 10000"/>
              <a:gd name="connsiteY266" fmla="*/ 3656 h 10714"/>
              <a:gd name="connsiteX267" fmla="*/ 913 w 10000"/>
              <a:gd name="connsiteY267" fmla="*/ 3701 h 10714"/>
              <a:gd name="connsiteX268" fmla="*/ 1117 w 10000"/>
              <a:gd name="connsiteY268" fmla="*/ 3728 h 10714"/>
              <a:gd name="connsiteX269" fmla="*/ 1329 w 10000"/>
              <a:gd name="connsiteY269" fmla="*/ 3737 h 10714"/>
              <a:gd name="connsiteX270" fmla="*/ 1533 w 10000"/>
              <a:gd name="connsiteY270" fmla="*/ 3734 h 10714"/>
              <a:gd name="connsiteX271" fmla="*/ 1646 w 10000"/>
              <a:gd name="connsiteY271" fmla="*/ 3722 h 10714"/>
              <a:gd name="connsiteX272" fmla="*/ 1746 w 10000"/>
              <a:gd name="connsiteY272" fmla="*/ 3722 h 10714"/>
              <a:gd name="connsiteX273" fmla="*/ 1833 w 10000"/>
              <a:gd name="connsiteY273" fmla="*/ 3710 h 10714"/>
              <a:gd name="connsiteX274" fmla="*/ 1917 w 10000"/>
              <a:gd name="connsiteY274" fmla="*/ 3695 h 10714"/>
              <a:gd name="connsiteX275" fmla="*/ 1988 w 10000"/>
              <a:gd name="connsiteY275" fmla="*/ 3662 h 10714"/>
              <a:gd name="connsiteX276" fmla="*/ 1788 w 10000"/>
              <a:gd name="connsiteY276" fmla="*/ 3391 h 10714"/>
              <a:gd name="connsiteX277" fmla="*/ 1617 w 10000"/>
              <a:gd name="connsiteY277" fmla="*/ 3126 h 10714"/>
              <a:gd name="connsiteX278" fmla="*/ 1454 w 10000"/>
              <a:gd name="connsiteY278" fmla="*/ 2849 h 10714"/>
              <a:gd name="connsiteX279" fmla="*/ 1313 w 10000"/>
              <a:gd name="connsiteY279" fmla="*/ 2563 h 10714"/>
              <a:gd name="connsiteX280" fmla="*/ 1175 w 10000"/>
              <a:gd name="connsiteY280" fmla="*/ 2253 h 10714"/>
              <a:gd name="connsiteX281" fmla="*/ 1046 w 10000"/>
              <a:gd name="connsiteY281" fmla="*/ 1919 h 10714"/>
              <a:gd name="connsiteX282" fmla="*/ 1033 w 10000"/>
              <a:gd name="connsiteY282" fmla="*/ 1859 h 10714"/>
              <a:gd name="connsiteX283" fmla="*/ 1000 w 10000"/>
              <a:gd name="connsiteY283" fmla="*/ 1776 h 10714"/>
              <a:gd name="connsiteX284" fmla="*/ 979 w 10000"/>
              <a:gd name="connsiteY284" fmla="*/ 1684 h 10714"/>
              <a:gd name="connsiteX285" fmla="*/ 950 w 10000"/>
              <a:gd name="connsiteY285" fmla="*/ 1591 h 10714"/>
              <a:gd name="connsiteX286" fmla="*/ 925 w 10000"/>
              <a:gd name="connsiteY286" fmla="*/ 1490 h 10714"/>
              <a:gd name="connsiteX287" fmla="*/ 917 w 10000"/>
              <a:gd name="connsiteY287" fmla="*/ 1397 h 10714"/>
              <a:gd name="connsiteX288" fmla="*/ 917 w 10000"/>
              <a:gd name="connsiteY288" fmla="*/ 1311 h 10714"/>
              <a:gd name="connsiteX289" fmla="*/ 933 w 10000"/>
              <a:gd name="connsiteY289" fmla="*/ 1234 h 10714"/>
              <a:gd name="connsiteX290" fmla="*/ 963 w 10000"/>
              <a:gd name="connsiteY290" fmla="*/ 1180 h 10714"/>
              <a:gd name="connsiteX291" fmla="*/ 1000 w 10000"/>
              <a:gd name="connsiteY291" fmla="*/ 1192 h 10714"/>
              <a:gd name="connsiteX292" fmla="*/ 1033 w 10000"/>
              <a:gd name="connsiteY292" fmla="*/ 1496 h 10714"/>
              <a:gd name="connsiteX293" fmla="*/ 1108 w 10000"/>
              <a:gd name="connsiteY293" fmla="*/ 1800 h 10714"/>
              <a:gd name="connsiteX294" fmla="*/ 1221 w 10000"/>
              <a:gd name="connsiteY294" fmla="*/ 2098 h 10714"/>
              <a:gd name="connsiteX295" fmla="*/ 1358 w 10000"/>
              <a:gd name="connsiteY295" fmla="*/ 2372 h 10714"/>
              <a:gd name="connsiteX296" fmla="*/ 1508 w 10000"/>
              <a:gd name="connsiteY296" fmla="*/ 2628 h 10714"/>
              <a:gd name="connsiteX297" fmla="*/ 1646 w 10000"/>
              <a:gd name="connsiteY297" fmla="*/ 2795 h 10714"/>
              <a:gd name="connsiteX298" fmla="*/ 1629 w 10000"/>
              <a:gd name="connsiteY298" fmla="*/ 2801 h 10714"/>
              <a:gd name="connsiteX299" fmla="*/ 1629 w 10000"/>
              <a:gd name="connsiteY299" fmla="*/ 2807 h 10714"/>
              <a:gd name="connsiteX300" fmla="*/ 1638 w 10000"/>
              <a:gd name="connsiteY300" fmla="*/ 2813 h 10714"/>
              <a:gd name="connsiteX301" fmla="*/ 1646 w 10000"/>
              <a:gd name="connsiteY301" fmla="*/ 2816 h 10714"/>
              <a:gd name="connsiteX302" fmla="*/ 1663 w 10000"/>
              <a:gd name="connsiteY302" fmla="*/ 2822 h 10714"/>
              <a:gd name="connsiteX303" fmla="*/ 1667 w 10000"/>
              <a:gd name="connsiteY303" fmla="*/ 2834 h 10714"/>
              <a:gd name="connsiteX304" fmla="*/ 1675 w 10000"/>
              <a:gd name="connsiteY304" fmla="*/ 2840 h 10714"/>
              <a:gd name="connsiteX305" fmla="*/ 1683 w 10000"/>
              <a:gd name="connsiteY305" fmla="*/ 2849 h 10714"/>
              <a:gd name="connsiteX306" fmla="*/ 1683 w 10000"/>
              <a:gd name="connsiteY306" fmla="*/ 2843 h 10714"/>
              <a:gd name="connsiteX307" fmla="*/ 1675 w 10000"/>
              <a:gd name="connsiteY307" fmla="*/ 2840 h 10714"/>
              <a:gd name="connsiteX308" fmla="*/ 1675 w 10000"/>
              <a:gd name="connsiteY308" fmla="*/ 2840 h 10714"/>
              <a:gd name="connsiteX309" fmla="*/ 1646 w 10000"/>
              <a:gd name="connsiteY309" fmla="*/ 2795 h 10714"/>
              <a:gd name="connsiteX310" fmla="*/ 1746 w 10000"/>
              <a:gd name="connsiteY310" fmla="*/ 2741 h 10714"/>
              <a:gd name="connsiteX311" fmla="*/ 1842 w 10000"/>
              <a:gd name="connsiteY311" fmla="*/ 2649 h 10714"/>
              <a:gd name="connsiteX312" fmla="*/ 1933 w 10000"/>
              <a:gd name="connsiteY312" fmla="*/ 2542 h 10714"/>
              <a:gd name="connsiteX313" fmla="*/ 2017 w 10000"/>
              <a:gd name="connsiteY313" fmla="*/ 2411 h 10714"/>
              <a:gd name="connsiteX314" fmla="*/ 2092 w 10000"/>
              <a:gd name="connsiteY314" fmla="*/ 2265 h 10714"/>
              <a:gd name="connsiteX315" fmla="*/ 2163 w 10000"/>
              <a:gd name="connsiteY315" fmla="*/ 2113 h 10714"/>
              <a:gd name="connsiteX316" fmla="*/ 2221 w 10000"/>
              <a:gd name="connsiteY316" fmla="*/ 1955 h 10714"/>
              <a:gd name="connsiteX317" fmla="*/ 2275 w 10000"/>
              <a:gd name="connsiteY317" fmla="*/ 1803 h 10714"/>
              <a:gd name="connsiteX318" fmla="*/ 2321 w 10000"/>
              <a:gd name="connsiteY318" fmla="*/ 1657 h 10714"/>
              <a:gd name="connsiteX319" fmla="*/ 2329 w 10000"/>
              <a:gd name="connsiteY319" fmla="*/ 1853 h 10714"/>
              <a:gd name="connsiteX320" fmla="*/ 2321 w 10000"/>
              <a:gd name="connsiteY320" fmla="*/ 2032 h 10714"/>
              <a:gd name="connsiteX321" fmla="*/ 2283 w 10000"/>
              <a:gd name="connsiteY321" fmla="*/ 2199 h 10714"/>
              <a:gd name="connsiteX322" fmla="*/ 2229 w 10000"/>
              <a:gd name="connsiteY322" fmla="*/ 2366 h 10714"/>
              <a:gd name="connsiteX323" fmla="*/ 2154 w 10000"/>
              <a:gd name="connsiteY323" fmla="*/ 2524 h 10714"/>
              <a:gd name="connsiteX324" fmla="*/ 2046 w 10000"/>
              <a:gd name="connsiteY324" fmla="*/ 2682 h 10714"/>
              <a:gd name="connsiteX325" fmla="*/ 1796 w 10000"/>
              <a:gd name="connsiteY325" fmla="*/ 3027 h 10714"/>
              <a:gd name="connsiteX326" fmla="*/ 2054 w 10000"/>
              <a:gd name="connsiteY326" fmla="*/ 3305 h 10714"/>
              <a:gd name="connsiteX327" fmla="*/ 2333 w 10000"/>
              <a:gd name="connsiteY327" fmla="*/ 3564 h 10714"/>
              <a:gd name="connsiteX328" fmla="*/ 2638 w 10000"/>
              <a:gd name="connsiteY328" fmla="*/ 3808 h 10714"/>
              <a:gd name="connsiteX329" fmla="*/ 2963 w 10000"/>
              <a:gd name="connsiteY329" fmla="*/ 4032 h 10714"/>
              <a:gd name="connsiteX330" fmla="*/ 4129 w 10000"/>
              <a:gd name="connsiteY330" fmla="*/ 4610 h 10714"/>
              <a:gd name="connsiteX331" fmla="*/ 4167 w 10000"/>
              <a:gd name="connsiteY331" fmla="*/ 4589 h 10714"/>
              <a:gd name="connsiteX332" fmla="*/ 4071 w 10000"/>
              <a:gd name="connsiteY332" fmla="*/ 4333 h 10714"/>
              <a:gd name="connsiteX333" fmla="*/ 3996 w 10000"/>
              <a:gd name="connsiteY333" fmla="*/ 4058 h 10714"/>
              <a:gd name="connsiteX334" fmla="*/ 3933 w 10000"/>
              <a:gd name="connsiteY334" fmla="*/ 3760 h 10714"/>
              <a:gd name="connsiteX335" fmla="*/ 3904 w 10000"/>
              <a:gd name="connsiteY335" fmla="*/ 3456 h 10714"/>
              <a:gd name="connsiteX336" fmla="*/ 3879 w 10000"/>
              <a:gd name="connsiteY336" fmla="*/ 3138 h 10714"/>
              <a:gd name="connsiteX337" fmla="*/ 3879 w 10000"/>
              <a:gd name="connsiteY337" fmla="*/ 2813 h 10714"/>
              <a:gd name="connsiteX338" fmla="*/ 3896 w 10000"/>
              <a:gd name="connsiteY338" fmla="*/ 2485 h 10714"/>
              <a:gd name="connsiteX339" fmla="*/ 3933 w 10000"/>
              <a:gd name="connsiteY339" fmla="*/ 2160 h 10714"/>
              <a:gd name="connsiteX340" fmla="*/ 3988 w 10000"/>
              <a:gd name="connsiteY340" fmla="*/ 1836 h 10714"/>
              <a:gd name="connsiteX341" fmla="*/ 4046 w 10000"/>
              <a:gd name="connsiteY341" fmla="*/ 1523 h 10714"/>
              <a:gd name="connsiteX342" fmla="*/ 4129 w 10000"/>
              <a:gd name="connsiteY342" fmla="*/ 1219 h 10714"/>
              <a:gd name="connsiteX343" fmla="*/ 4229 w 10000"/>
              <a:gd name="connsiteY343" fmla="*/ 933 h 10714"/>
              <a:gd name="connsiteX344" fmla="*/ 4333 w 10000"/>
              <a:gd name="connsiteY344" fmla="*/ 662 h 10714"/>
              <a:gd name="connsiteX345" fmla="*/ 4454 w 10000"/>
              <a:gd name="connsiteY345" fmla="*/ 417 h 10714"/>
              <a:gd name="connsiteX346" fmla="*/ 4583 w 10000"/>
              <a:gd name="connsiteY346" fmla="*/ 194 h 10714"/>
              <a:gd name="connsiteX347" fmla="*/ 4738 w 10000"/>
              <a:gd name="connsiteY347" fmla="*/ 0 h 10714"/>
              <a:gd name="connsiteX0" fmla="*/ 4738 w 10000"/>
              <a:gd name="connsiteY0" fmla="*/ 0 h 10714"/>
              <a:gd name="connsiteX1" fmla="*/ 4721 w 10000"/>
              <a:gd name="connsiteY1" fmla="*/ 48 h 10714"/>
              <a:gd name="connsiteX2" fmla="*/ 4713 w 10000"/>
              <a:gd name="connsiteY2" fmla="*/ 80 h 10714"/>
              <a:gd name="connsiteX3" fmla="*/ 4704 w 10000"/>
              <a:gd name="connsiteY3" fmla="*/ 101 h 10714"/>
              <a:gd name="connsiteX4" fmla="*/ 4704 w 10000"/>
              <a:gd name="connsiteY4" fmla="*/ 113 h 10714"/>
              <a:gd name="connsiteX5" fmla="*/ 4713 w 10000"/>
              <a:gd name="connsiteY5" fmla="*/ 119 h 10714"/>
              <a:gd name="connsiteX6" fmla="*/ 4713 w 10000"/>
              <a:gd name="connsiteY6" fmla="*/ 125 h 10714"/>
              <a:gd name="connsiteX7" fmla="*/ 4721 w 10000"/>
              <a:gd name="connsiteY7" fmla="*/ 125 h 10714"/>
              <a:gd name="connsiteX8" fmla="*/ 4721 w 10000"/>
              <a:gd name="connsiteY8" fmla="*/ 125 h 10714"/>
              <a:gd name="connsiteX9" fmla="*/ 4721 w 10000"/>
              <a:gd name="connsiteY9" fmla="*/ 134 h 10714"/>
              <a:gd name="connsiteX10" fmla="*/ 4713 w 10000"/>
              <a:gd name="connsiteY10" fmla="*/ 152 h 10714"/>
              <a:gd name="connsiteX11" fmla="*/ 4704 w 10000"/>
              <a:gd name="connsiteY11" fmla="*/ 179 h 10714"/>
              <a:gd name="connsiteX12" fmla="*/ 4692 w 10000"/>
              <a:gd name="connsiteY12" fmla="*/ 221 h 10714"/>
              <a:gd name="connsiteX13" fmla="*/ 4667 w 10000"/>
              <a:gd name="connsiteY13" fmla="*/ 280 h 10714"/>
              <a:gd name="connsiteX14" fmla="*/ 4629 w 10000"/>
              <a:gd name="connsiteY14" fmla="*/ 364 h 10714"/>
              <a:gd name="connsiteX15" fmla="*/ 4592 w 10000"/>
              <a:gd name="connsiteY15" fmla="*/ 465 h 10714"/>
              <a:gd name="connsiteX16" fmla="*/ 4533 w 10000"/>
              <a:gd name="connsiteY16" fmla="*/ 596 h 10714"/>
              <a:gd name="connsiteX17" fmla="*/ 4463 w 10000"/>
              <a:gd name="connsiteY17" fmla="*/ 754 h 10714"/>
              <a:gd name="connsiteX18" fmla="*/ 4379 w 10000"/>
              <a:gd name="connsiteY18" fmla="*/ 1001 h 10714"/>
              <a:gd name="connsiteX19" fmla="*/ 4321 w 10000"/>
              <a:gd name="connsiteY19" fmla="*/ 1266 h 10714"/>
              <a:gd name="connsiteX20" fmla="*/ 4275 w 10000"/>
              <a:gd name="connsiteY20" fmla="*/ 1538 h 10714"/>
              <a:gd name="connsiteX21" fmla="*/ 4213 w 10000"/>
              <a:gd name="connsiteY21" fmla="*/ 1827 h 10714"/>
              <a:gd name="connsiteX22" fmla="*/ 4204 w 10000"/>
              <a:gd name="connsiteY22" fmla="*/ 1889 h 10714"/>
              <a:gd name="connsiteX23" fmla="*/ 4192 w 10000"/>
              <a:gd name="connsiteY23" fmla="*/ 1982 h 10714"/>
              <a:gd name="connsiteX24" fmla="*/ 4183 w 10000"/>
              <a:gd name="connsiteY24" fmla="*/ 2080 h 10714"/>
              <a:gd name="connsiteX25" fmla="*/ 4175 w 10000"/>
              <a:gd name="connsiteY25" fmla="*/ 2187 h 10714"/>
              <a:gd name="connsiteX26" fmla="*/ 4175 w 10000"/>
              <a:gd name="connsiteY26" fmla="*/ 2297 h 10714"/>
              <a:gd name="connsiteX27" fmla="*/ 4192 w 10000"/>
              <a:gd name="connsiteY27" fmla="*/ 2396 h 10714"/>
              <a:gd name="connsiteX28" fmla="*/ 4213 w 10000"/>
              <a:gd name="connsiteY28" fmla="*/ 2482 h 10714"/>
              <a:gd name="connsiteX29" fmla="*/ 4250 w 10000"/>
              <a:gd name="connsiteY29" fmla="*/ 2542 h 10714"/>
              <a:gd name="connsiteX30" fmla="*/ 4450 w 10000"/>
              <a:gd name="connsiteY30" fmla="*/ 2530 h 10714"/>
              <a:gd name="connsiteX31" fmla="*/ 4646 w 10000"/>
              <a:gd name="connsiteY31" fmla="*/ 2482 h 10714"/>
              <a:gd name="connsiteX32" fmla="*/ 4833 w 10000"/>
              <a:gd name="connsiteY32" fmla="*/ 2405 h 10714"/>
              <a:gd name="connsiteX33" fmla="*/ 5025 w 10000"/>
              <a:gd name="connsiteY33" fmla="*/ 2297 h 10714"/>
              <a:gd name="connsiteX34" fmla="*/ 5200 w 10000"/>
              <a:gd name="connsiteY34" fmla="*/ 2172 h 10714"/>
              <a:gd name="connsiteX35" fmla="*/ 5371 w 10000"/>
              <a:gd name="connsiteY35" fmla="*/ 2020 h 10714"/>
              <a:gd name="connsiteX36" fmla="*/ 5533 w 10000"/>
              <a:gd name="connsiteY36" fmla="*/ 1859 h 10714"/>
              <a:gd name="connsiteX37" fmla="*/ 5683 w 10000"/>
              <a:gd name="connsiteY37" fmla="*/ 1690 h 10714"/>
              <a:gd name="connsiteX38" fmla="*/ 5829 w 10000"/>
              <a:gd name="connsiteY38" fmla="*/ 1511 h 10714"/>
              <a:gd name="connsiteX39" fmla="*/ 5954 w 10000"/>
              <a:gd name="connsiteY39" fmla="*/ 1326 h 10714"/>
              <a:gd name="connsiteX40" fmla="*/ 6071 w 10000"/>
              <a:gd name="connsiteY40" fmla="*/ 1147 h 10714"/>
              <a:gd name="connsiteX41" fmla="*/ 6167 w 10000"/>
              <a:gd name="connsiteY41" fmla="*/ 974 h 10714"/>
              <a:gd name="connsiteX42" fmla="*/ 6213 w 10000"/>
              <a:gd name="connsiteY42" fmla="*/ 974 h 10714"/>
              <a:gd name="connsiteX43" fmla="*/ 6213 w 10000"/>
              <a:gd name="connsiteY43" fmla="*/ 992 h 10714"/>
              <a:gd name="connsiteX44" fmla="*/ 6138 w 10000"/>
              <a:gd name="connsiteY44" fmla="*/ 1165 h 10714"/>
              <a:gd name="connsiteX45" fmla="*/ 6054 w 10000"/>
              <a:gd name="connsiteY45" fmla="*/ 1344 h 10714"/>
              <a:gd name="connsiteX46" fmla="*/ 5963 w 10000"/>
              <a:gd name="connsiteY46" fmla="*/ 1517 h 10714"/>
              <a:gd name="connsiteX47" fmla="*/ 5871 w 10000"/>
              <a:gd name="connsiteY47" fmla="*/ 1684 h 10714"/>
              <a:gd name="connsiteX48" fmla="*/ 5775 w 10000"/>
              <a:gd name="connsiteY48" fmla="*/ 1847 h 10714"/>
              <a:gd name="connsiteX49" fmla="*/ 5667 w 10000"/>
              <a:gd name="connsiteY49" fmla="*/ 1999 h 10714"/>
              <a:gd name="connsiteX50" fmla="*/ 5554 w 10000"/>
              <a:gd name="connsiteY50" fmla="*/ 2145 h 10714"/>
              <a:gd name="connsiteX51" fmla="*/ 5417 w 10000"/>
              <a:gd name="connsiteY51" fmla="*/ 2279 h 10714"/>
              <a:gd name="connsiteX52" fmla="*/ 5275 w 10000"/>
              <a:gd name="connsiteY52" fmla="*/ 2411 h 10714"/>
              <a:gd name="connsiteX53" fmla="*/ 5108 w 10000"/>
              <a:gd name="connsiteY53" fmla="*/ 2518 h 10714"/>
              <a:gd name="connsiteX54" fmla="*/ 4917 w 10000"/>
              <a:gd name="connsiteY54" fmla="*/ 2616 h 10714"/>
              <a:gd name="connsiteX55" fmla="*/ 4704 w 10000"/>
              <a:gd name="connsiteY55" fmla="*/ 2703 h 10714"/>
              <a:gd name="connsiteX56" fmla="*/ 4479 w 10000"/>
              <a:gd name="connsiteY56" fmla="*/ 2768 h 10714"/>
              <a:gd name="connsiteX57" fmla="*/ 4213 w 10000"/>
              <a:gd name="connsiteY57" fmla="*/ 2813 h 10714"/>
              <a:gd name="connsiteX58" fmla="*/ 4221 w 10000"/>
              <a:gd name="connsiteY58" fmla="*/ 3126 h 10714"/>
              <a:gd name="connsiteX59" fmla="*/ 4258 w 10000"/>
              <a:gd name="connsiteY59" fmla="*/ 3424 h 10714"/>
              <a:gd name="connsiteX60" fmla="*/ 4321 w 10000"/>
              <a:gd name="connsiteY60" fmla="*/ 3707 h 10714"/>
              <a:gd name="connsiteX61" fmla="*/ 4404 w 10000"/>
              <a:gd name="connsiteY61" fmla="*/ 3975 h 10714"/>
              <a:gd name="connsiteX62" fmla="*/ 4508 w 10000"/>
              <a:gd name="connsiteY62" fmla="*/ 4231 h 10714"/>
              <a:gd name="connsiteX63" fmla="*/ 4621 w 10000"/>
              <a:gd name="connsiteY63" fmla="*/ 4476 h 10714"/>
              <a:gd name="connsiteX64" fmla="*/ 4750 w 10000"/>
              <a:gd name="connsiteY64" fmla="*/ 4708 h 10714"/>
              <a:gd name="connsiteX65" fmla="*/ 4879 w 10000"/>
              <a:gd name="connsiteY65" fmla="*/ 4934 h 10714"/>
              <a:gd name="connsiteX66" fmla="*/ 4917 w 10000"/>
              <a:gd name="connsiteY66" fmla="*/ 4988 h 10714"/>
              <a:gd name="connsiteX67" fmla="*/ 4950 w 10000"/>
              <a:gd name="connsiteY67" fmla="*/ 5054 h 10714"/>
              <a:gd name="connsiteX68" fmla="*/ 4996 w 10000"/>
              <a:gd name="connsiteY68" fmla="*/ 5125 h 10714"/>
              <a:gd name="connsiteX69" fmla="*/ 5038 w 10000"/>
              <a:gd name="connsiteY69" fmla="*/ 5200 h 10714"/>
              <a:gd name="connsiteX70" fmla="*/ 5092 w 10000"/>
              <a:gd name="connsiteY70" fmla="*/ 5271 h 10714"/>
              <a:gd name="connsiteX71" fmla="*/ 5154 w 10000"/>
              <a:gd name="connsiteY71" fmla="*/ 5331 h 10714"/>
              <a:gd name="connsiteX72" fmla="*/ 5229 w 10000"/>
              <a:gd name="connsiteY72" fmla="*/ 5384 h 10714"/>
              <a:gd name="connsiteX73" fmla="*/ 5313 w 10000"/>
              <a:gd name="connsiteY73" fmla="*/ 5423 h 10714"/>
              <a:gd name="connsiteX74" fmla="*/ 5413 w 10000"/>
              <a:gd name="connsiteY74" fmla="*/ 5438 h 10714"/>
              <a:gd name="connsiteX75" fmla="*/ 5517 w 10000"/>
              <a:gd name="connsiteY75" fmla="*/ 5435 h 10714"/>
              <a:gd name="connsiteX76" fmla="*/ 5704 w 10000"/>
              <a:gd name="connsiteY76" fmla="*/ 5390 h 10714"/>
              <a:gd name="connsiteX77" fmla="*/ 5871 w 10000"/>
              <a:gd name="connsiteY77" fmla="*/ 5316 h 10714"/>
              <a:gd name="connsiteX78" fmla="*/ 6033 w 10000"/>
              <a:gd name="connsiteY78" fmla="*/ 5223 h 10714"/>
              <a:gd name="connsiteX79" fmla="*/ 6167 w 10000"/>
              <a:gd name="connsiteY79" fmla="*/ 5113 h 10714"/>
              <a:gd name="connsiteX80" fmla="*/ 6296 w 10000"/>
              <a:gd name="connsiteY80" fmla="*/ 4994 h 10714"/>
              <a:gd name="connsiteX81" fmla="*/ 6417 w 10000"/>
              <a:gd name="connsiteY81" fmla="*/ 4869 h 10714"/>
              <a:gd name="connsiteX82" fmla="*/ 6525 w 10000"/>
              <a:gd name="connsiteY82" fmla="*/ 4750 h 10714"/>
              <a:gd name="connsiteX83" fmla="*/ 6617 w 10000"/>
              <a:gd name="connsiteY83" fmla="*/ 4636 h 10714"/>
              <a:gd name="connsiteX84" fmla="*/ 6821 w 10000"/>
              <a:gd name="connsiteY84" fmla="*/ 4377 h 10714"/>
              <a:gd name="connsiteX85" fmla="*/ 7017 w 10000"/>
              <a:gd name="connsiteY85" fmla="*/ 4085 h 10714"/>
              <a:gd name="connsiteX86" fmla="*/ 7213 w 10000"/>
              <a:gd name="connsiteY86" fmla="*/ 3766 h 10714"/>
              <a:gd name="connsiteX87" fmla="*/ 7396 w 10000"/>
              <a:gd name="connsiteY87" fmla="*/ 3418 h 10714"/>
              <a:gd name="connsiteX88" fmla="*/ 7563 w 10000"/>
              <a:gd name="connsiteY88" fmla="*/ 3051 h 10714"/>
              <a:gd name="connsiteX89" fmla="*/ 7713 w 10000"/>
              <a:gd name="connsiteY89" fmla="*/ 2661 h 10714"/>
              <a:gd name="connsiteX90" fmla="*/ 7850 w 10000"/>
              <a:gd name="connsiteY90" fmla="*/ 2253 h 10714"/>
              <a:gd name="connsiteX91" fmla="*/ 7950 w 10000"/>
              <a:gd name="connsiteY91" fmla="*/ 1830 h 10714"/>
              <a:gd name="connsiteX92" fmla="*/ 8025 w 10000"/>
              <a:gd name="connsiteY92" fmla="*/ 1397 h 10714"/>
              <a:gd name="connsiteX93" fmla="*/ 8071 w 10000"/>
              <a:gd name="connsiteY93" fmla="*/ 954 h 10714"/>
              <a:gd name="connsiteX94" fmla="*/ 8108 w 10000"/>
              <a:gd name="connsiteY94" fmla="*/ 974 h 10714"/>
              <a:gd name="connsiteX95" fmla="*/ 8138 w 10000"/>
              <a:gd name="connsiteY95" fmla="*/ 1025 h 10714"/>
              <a:gd name="connsiteX96" fmla="*/ 8163 w 10000"/>
              <a:gd name="connsiteY96" fmla="*/ 1100 h 10714"/>
              <a:gd name="connsiteX97" fmla="*/ 8175 w 10000"/>
              <a:gd name="connsiteY97" fmla="*/ 1198 h 10714"/>
              <a:gd name="connsiteX98" fmla="*/ 8183 w 10000"/>
              <a:gd name="connsiteY98" fmla="*/ 1311 h 10714"/>
              <a:gd name="connsiteX99" fmla="*/ 8183 w 10000"/>
              <a:gd name="connsiteY99" fmla="*/ 1442 h 10714"/>
              <a:gd name="connsiteX100" fmla="*/ 8183 w 10000"/>
              <a:gd name="connsiteY100" fmla="*/ 1582 h 10714"/>
              <a:gd name="connsiteX101" fmla="*/ 8175 w 10000"/>
              <a:gd name="connsiteY101" fmla="*/ 1734 h 10714"/>
              <a:gd name="connsiteX102" fmla="*/ 8163 w 10000"/>
              <a:gd name="connsiteY102" fmla="*/ 1889 h 10714"/>
              <a:gd name="connsiteX103" fmla="*/ 8146 w 10000"/>
              <a:gd name="connsiteY103" fmla="*/ 2047 h 10714"/>
              <a:gd name="connsiteX104" fmla="*/ 8121 w 10000"/>
              <a:gd name="connsiteY104" fmla="*/ 2205 h 10714"/>
              <a:gd name="connsiteX105" fmla="*/ 8108 w 10000"/>
              <a:gd name="connsiteY105" fmla="*/ 2357 h 10714"/>
              <a:gd name="connsiteX106" fmla="*/ 8083 w 10000"/>
              <a:gd name="connsiteY106" fmla="*/ 2497 h 10714"/>
              <a:gd name="connsiteX107" fmla="*/ 8063 w 10000"/>
              <a:gd name="connsiteY107" fmla="*/ 2628 h 10714"/>
              <a:gd name="connsiteX108" fmla="*/ 8038 w 10000"/>
              <a:gd name="connsiteY108" fmla="*/ 2741 h 10714"/>
              <a:gd name="connsiteX109" fmla="*/ 8017 w 10000"/>
              <a:gd name="connsiteY109" fmla="*/ 2834 h 10714"/>
              <a:gd name="connsiteX110" fmla="*/ 8000 w 10000"/>
              <a:gd name="connsiteY110" fmla="*/ 2908 h 10714"/>
              <a:gd name="connsiteX111" fmla="*/ 7700 w 10000"/>
              <a:gd name="connsiteY111" fmla="*/ 3754 h 10714"/>
              <a:gd name="connsiteX112" fmla="*/ 7942 w 10000"/>
              <a:gd name="connsiteY112" fmla="*/ 3737 h 10714"/>
              <a:gd name="connsiteX113" fmla="*/ 8167 w 10000"/>
              <a:gd name="connsiteY113" fmla="*/ 3695 h 10714"/>
              <a:gd name="connsiteX114" fmla="*/ 8379 w 10000"/>
              <a:gd name="connsiteY114" fmla="*/ 3635 h 10714"/>
              <a:gd name="connsiteX115" fmla="*/ 8583 w 10000"/>
              <a:gd name="connsiteY115" fmla="*/ 3558 h 10714"/>
              <a:gd name="connsiteX116" fmla="*/ 8767 w 10000"/>
              <a:gd name="connsiteY116" fmla="*/ 3471 h 10714"/>
              <a:gd name="connsiteX117" fmla="*/ 8933 w 10000"/>
              <a:gd name="connsiteY117" fmla="*/ 3376 h 10714"/>
              <a:gd name="connsiteX118" fmla="*/ 9092 w 10000"/>
              <a:gd name="connsiteY118" fmla="*/ 3278 h 10714"/>
              <a:gd name="connsiteX119" fmla="*/ 9238 w 10000"/>
              <a:gd name="connsiteY119" fmla="*/ 3185 h 10714"/>
              <a:gd name="connsiteX120" fmla="*/ 9250 w 10000"/>
              <a:gd name="connsiteY120" fmla="*/ 3230 h 10714"/>
              <a:gd name="connsiteX121" fmla="*/ 9117 w 10000"/>
              <a:gd name="connsiteY121" fmla="*/ 3376 h 10714"/>
              <a:gd name="connsiteX122" fmla="*/ 8954 w 10000"/>
              <a:gd name="connsiteY122" fmla="*/ 3516 h 10714"/>
              <a:gd name="connsiteX123" fmla="*/ 8758 w 10000"/>
              <a:gd name="connsiteY123" fmla="*/ 3641 h 10714"/>
              <a:gd name="connsiteX124" fmla="*/ 8538 w 10000"/>
              <a:gd name="connsiteY124" fmla="*/ 3754 h 10714"/>
              <a:gd name="connsiteX125" fmla="*/ 8304 w 10000"/>
              <a:gd name="connsiteY125" fmla="*/ 3856 h 10714"/>
              <a:gd name="connsiteX126" fmla="*/ 8054 w 10000"/>
              <a:gd name="connsiteY126" fmla="*/ 3945 h 10714"/>
              <a:gd name="connsiteX127" fmla="*/ 7796 w 10000"/>
              <a:gd name="connsiteY127" fmla="*/ 4014 h 10714"/>
              <a:gd name="connsiteX128" fmla="*/ 7533 w 10000"/>
              <a:gd name="connsiteY128" fmla="*/ 4064 h 10714"/>
              <a:gd name="connsiteX129" fmla="*/ 7479 w 10000"/>
              <a:gd name="connsiteY129" fmla="*/ 4184 h 10714"/>
              <a:gd name="connsiteX130" fmla="*/ 7404 w 10000"/>
              <a:gd name="connsiteY130" fmla="*/ 4324 h 10714"/>
              <a:gd name="connsiteX131" fmla="*/ 7321 w 10000"/>
              <a:gd name="connsiteY131" fmla="*/ 4470 h 10714"/>
              <a:gd name="connsiteX132" fmla="*/ 7213 w 10000"/>
              <a:gd name="connsiteY132" fmla="*/ 4628 h 10714"/>
              <a:gd name="connsiteX133" fmla="*/ 7100 w 10000"/>
              <a:gd name="connsiteY133" fmla="*/ 4794 h 10714"/>
              <a:gd name="connsiteX134" fmla="*/ 6979 w 10000"/>
              <a:gd name="connsiteY134" fmla="*/ 4958 h 10714"/>
              <a:gd name="connsiteX135" fmla="*/ 6850 w 10000"/>
              <a:gd name="connsiteY135" fmla="*/ 5113 h 10714"/>
              <a:gd name="connsiteX136" fmla="*/ 6721 w 10000"/>
              <a:gd name="connsiteY136" fmla="*/ 5265 h 10714"/>
              <a:gd name="connsiteX137" fmla="*/ 6600 w 10000"/>
              <a:gd name="connsiteY137" fmla="*/ 5405 h 10714"/>
              <a:gd name="connsiteX138" fmla="*/ 6471 w 10000"/>
              <a:gd name="connsiteY138" fmla="*/ 5530 h 10714"/>
              <a:gd name="connsiteX139" fmla="*/ 6358 w 10000"/>
              <a:gd name="connsiteY139" fmla="*/ 5641 h 10714"/>
              <a:gd name="connsiteX140" fmla="*/ 6250 w 10000"/>
              <a:gd name="connsiteY140" fmla="*/ 5721 h 10714"/>
              <a:gd name="connsiteX141" fmla="*/ 6267 w 10000"/>
              <a:gd name="connsiteY141" fmla="*/ 5781 h 10714"/>
              <a:gd name="connsiteX142" fmla="*/ 6296 w 10000"/>
              <a:gd name="connsiteY142" fmla="*/ 5793 h 10714"/>
              <a:gd name="connsiteX143" fmla="*/ 6479 w 10000"/>
              <a:gd name="connsiteY143" fmla="*/ 5754 h 10714"/>
              <a:gd name="connsiteX144" fmla="*/ 6663 w 10000"/>
              <a:gd name="connsiteY144" fmla="*/ 5736 h 10714"/>
              <a:gd name="connsiteX145" fmla="*/ 6858 w 10000"/>
              <a:gd name="connsiteY145" fmla="*/ 5736 h 10714"/>
              <a:gd name="connsiteX146" fmla="*/ 7046 w 10000"/>
              <a:gd name="connsiteY146" fmla="*/ 5742 h 10714"/>
              <a:gd name="connsiteX147" fmla="*/ 7246 w 10000"/>
              <a:gd name="connsiteY147" fmla="*/ 5748 h 10714"/>
              <a:gd name="connsiteX148" fmla="*/ 7425 w 10000"/>
              <a:gd name="connsiteY148" fmla="*/ 5748 h 10714"/>
              <a:gd name="connsiteX149" fmla="*/ 7600 w 10000"/>
              <a:gd name="connsiteY149" fmla="*/ 5733 h 10714"/>
              <a:gd name="connsiteX150" fmla="*/ 7950 w 10000"/>
              <a:gd name="connsiteY150" fmla="*/ 5673 h 10714"/>
              <a:gd name="connsiteX151" fmla="*/ 8275 w 10000"/>
              <a:gd name="connsiteY151" fmla="*/ 5596 h 10714"/>
              <a:gd name="connsiteX152" fmla="*/ 8579 w 10000"/>
              <a:gd name="connsiteY152" fmla="*/ 5504 h 10714"/>
              <a:gd name="connsiteX153" fmla="*/ 8858 w 10000"/>
              <a:gd name="connsiteY153" fmla="*/ 5390 h 10714"/>
              <a:gd name="connsiteX154" fmla="*/ 9117 w 10000"/>
              <a:gd name="connsiteY154" fmla="*/ 5265 h 10714"/>
              <a:gd name="connsiteX155" fmla="*/ 9350 w 10000"/>
              <a:gd name="connsiteY155" fmla="*/ 5119 h 10714"/>
              <a:gd name="connsiteX156" fmla="*/ 9563 w 10000"/>
              <a:gd name="connsiteY156" fmla="*/ 4967 h 10714"/>
              <a:gd name="connsiteX157" fmla="*/ 9758 w 10000"/>
              <a:gd name="connsiteY157" fmla="*/ 4794 h 10714"/>
              <a:gd name="connsiteX158" fmla="*/ 9933 w 10000"/>
              <a:gd name="connsiteY158" fmla="*/ 4610 h 10714"/>
              <a:gd name="connsiteX159" fmla="*/ 10000 w 10000"/>
              <a:gd name="connsiteY159" fmla="*/ 4648 h 10714"/>
              <a:gd name="connsiteX160" fmla="*/ 10000 w 10000"/>
              <a:gd name="connsiteY160" fmla="*/ 4660 h 10714"/>
              <a:gd name="connsiteX161" fmla="*/ 9904 w 10000"/>
              <a:gd name="connsiteY161" fmla="*/ 4827 h 10714"/>
              <a:gd name="connsiteX162" fmla="*/ 9767 w 10000"/>
              <a:gd name="connsiteY162" fmla="*/ 5000 h 10714"/>
              <a:gd name="connsiteX163" fmla="*/ 9600 w 10000"/>
              <a:gd name="connsiteY163" fmla="*/ 5173 h 10714"/>
              <a:gd name="connsiteX164" fmla="*/ 9404 w 10000"/>
              <a:gd name="connsiteY164" fmla="*/ 5343 h 10714"/>
              <a:gd name="connsiteX165" fmla="*/ 9183 w 10000"/>
              <a:gd name="connsiteY165" fmla="*/ 5504 h 10714"/>
              <a:gd name="connsiteX166" fmla="*/ 8950 w 10000"/>
              <a:gd name="connsiteY166" fmla="*/ 5662 h 10714"/>
              <a:gd name="connsiteX167" fmla="*/ 8704 w 10000"/>
              <a:gd name="connsiteY167" fmla="*/ 5802 h 10714"/>
              <a:gd name="connsiteX168" fmla="*/ 8463 w 10000"/>
              <a:gd name="connsiteY168" fmla="*/ 5927 h 10714"/>
              <a:gd name="connsiteX169" fmla="*/ 8229 w 10000"/>
              <a:gd name="connsiteY169" fmla="*/ 6025 h 10714"/>
              <a:gd name="connsiteX170" fmla="*/ 8000 w 10000"/>
              <a:gd name="connsiteY170" fmla="*/ 6105 h 10714"/>
              <a:gd name="connsiteX171" fmla="*/ 7879 w 10000"/>
              <a:gd name="connsiteY171" fmla="*/ 6132 h 10714"/>
              <a:gd name="connsiteX172" fmla="*/ 7729 w 10000"/>
              <a:gd name="connsiteY172" fmla="*/ 6153 h 10714"/>
              <a:gd name="connsiteX173" fmla="*/ 7563 w 10000"/>
              <a:gd name="connsiteY173" fmla="*/ 6177 h 10714"/>
              <a:gd name="connsiteX174" fmla="*/ 7388 w 10000"/>
              <a:gd name="connsiteY174" fmla="*/ 6198 h 10714"/>
              <a:gd name="connsiteX175" fmla="*/ 7204 w 10000"/>
              <a:gd name="connsiteY175" fmla="*/ 6219 h 10714"/>
              <a:gd name="connsiteX176" fmla="*/ 7017 w 10000"/>
              <a:gd name="connsiteY176" fmla="*/ 6240 h 10714"/>
              <a:gd name="connsiteX177" fmla="*/ 6842 w 10000"/>
              <a:gd name="connsiteY177" fmla="*/ 6263 h 10714"/>
              <a:gd name="connsiteX178" fmla="*/ 6675 w 10000"/>
              <a:gd name="connsiteY178" fmla="*/ 6290 h 10714"/>
              <a:gd name="connsiteX179" fmla="*/ 6517 w 10000"/>
              <a:gd name="connsiteY179" fmla="*/ 6329 h 10714"/>
              <a:gd name="connsiteX180" fmla="*/ 6388 w 10000"/>
              <a:gd name="connsiteY180" fmla="*/ 6365 h 10714"/>
              <a:gd name="connsiteX181" fmla="*/ 6288 w 10000"/>
              <a:gd name="connsiteY181" fmla="*/ 6415 h 10714"/>
              <a:gd name="connsiteX182" fmla="*/ 6213 w 10000"/>
              <a:gd name="connsiteY182" fmla="*/ 6475 h 10714"/>
              <a:gd name="connsiteX183" fmla="*/ 6092 w 10000"/>
              <a:gd name="connsiteY183" fmla="*/ 6648 h 10714"/>
              <a:gd name="connsiteX184" fmla="*/ 6008 w 10000"/>
              <a:gd name="connsiteY184" fmla="*/ 6836 h 10714"/>
              <a:gd name="connsiteX185" fmla="*/ 5942 w 10000"/>
              <a:gd name="connsiteY185" fmla="*/ 7032 h 10714"/>
              <a:gd name="connsiteX186" fmla="*/ 5904 w 10000"/>
              <a:gd name="connsiteY186" fmla="*/ 7232 h 10714"/>
              <a:gd name="connsiteX187" fmla="*/ 5888 w 10000"/>
              <a:gd name="connsiteY187" fmla="*/ 7443 h 10714"/>
              <a:gd name="connsiteX188" fmla="*/ 5879 w 10000"/>
              <a:gd name="connsiteY188" fmla="*/ 7655 h 10714"/>
              <a:gd name="connsiteX189" fmla="*/ 5888 w 10000"/>
              <a:gd name="connsiteY189" fmla="*/ 7867 h 10714"/>
              <a:gd name="connsiteX190" fmla="*/ 5904 w 10000"/>
              <a:gd name="connsiteY190" fmla="*/ 8084 h 10714"/>
              <a:gd name="connsiteX191" fmla="*/ 5925 w 10000"/>
              <a:gd name="connsiteY191" fmla="*/ 8299 h 10714"/>
              <a:gd name="connsiteX192" fmla="*/ 5950 w 10000"/>
              <a:gd name="connsiteY192" fmla="*/ 8510 h 10714"/>
              <a:gd name="connsiteX193" fmla="*/ 5954 w 10000"/>
              <a:gd name="connsiteY193" fmla="*/ 8820 h 10714"/>
              <a:gd name="connsiteX194" fmla="*/ 5933 w 10000"/>
              <a:gd name="connsiteY194" fmla="*/ 9130 h 10714"/>
              <a:gd name="connsiteX195" fmla="*/ 5896 w 10000"/>
              <a:gd name="connsiteY195" fmla="*/ 9428 h 10714"/>
              <a:gd name="connsiteX196" fmla="*/ 5850 w 10000"/>
              <a:gd name="connsiteY196" fmla="*/ 9720 h 10714"/>
              <a:gd name="connsiteX197" fmla="*/ 5756 w 10000"/>
              <a:gd name="connsiteY197" fmla="*/ 10714 h 10714"/>
              <a:gd name="connsiteX198" fmla="*/ 4463 w 10000"/>
              <a:gd name="connsiteY198" fmla="*/ 10000 h 10714"/>
              <a:gd name="connsiteX199" fmla="*/ 3043 w 10000"/>
              <a:gd name="connsiteY199" fmla="*/ 9881 h 10714"/>
              <a:gd name="connsiteX200" fmla="*/ 4546 w 10000"/>
              <a:gd name="connsiteY200" fmla="*/ 9848 h 10714"/>
              <a:gd name="connsiteX201" fmla="*/ 4629 w 10000"/>
              <a:gd name="connsiteY201" fmla="*/ 9687 h 10714"/>
              <a:gd name="connsiteX202" fmla="*/ 4700 w 10000"/>
              <a:gd name="connsiteY202" fmla="*/ 9508 h 10714"/>
              <a:gd name="connsiteX203" fmla="*/ 4767 w 10000"/>
              <a:gd name="connsiteY203" fmla="*/ 9309 h 10714"/>
              <a:gd name="connsiteX204" fmla="*/ 4829 w 10000"/>
              <a:gd name="connsiteY204" fmla="*/ 9097 h 10714"/>
              <a:gd name="connsiteX205" fmla="*/ 4879 w 10000"/>
              <a:gd name="connsiteY205" fmla="*/ 8868 h 10714"/>
              <a:gd name="connsiteX206" fmla="*/ 4917 w 10000"/>
              <a:gd name="connsiteY206" fmla="*/ 8635 h 10714"/>
              <a:gd name="connsiteX207" fmla="*/ 4954 w 10000"/>
              <a:gd name="connsiteY207" fmla="*/ 8391 h 10714"/>
              <a:gd name="connsiteX208" fmla="*/ 4979 w 10000"/>
              <a:gd name="connsiteY208" fmla="*/ 8144 h 10714"/>
              <a:gd name="connsiteX209" fmla="*/ 5000 w 10000"/>
              <a:gd name="connsiteY209" fmla="*/ 7887 h 10714"/>
              <a:gd name="connsiteX210" fmla="*/ 5000 w 10000"/>
              <a:gd name="connsiteY210" fmla="*/ 7634 h 10714"/>
              <a:gd name="connsiteX211" fmla="*/ 5000 w 10000"/>
              <a:gd name="connsiteY211" fmla="*/ 7384 h 10714"/>
              <a:gd name="connsiteX212" fmla="*/ 4979 w 10000"/>
              <a:gd name="connsiteY212" fmla="*/ 7133 h 10714"/>
              <a:gd name="connsiteX213" fmla="*/ 4950 w 10000"/>
              <a:gd name="connsiteY213" fmla="*/ 6892 h 10714"/>
              <a:gd name="connsiteX214" fmla="*/ 4913 w 10000"/>
              <a:gd name="connsiteY214" fmla="*/ 6657 h 10714"/>
              <a:gd name="connsiteX215" fmla="*/ 4858 w 10000"/>
              <a:gd name="connsiteY215" fmla="*/ 6430 h 10714"/>
              <a:gd name="connsiteX216" fmla="*/ 4783 w 10000"/>
              <a:gd name="connsiteY216" fmla="*/ 6219 h 10714"/>
              <a:gd name="connsiteX217" fmla="*/ 4700 w 10000"/>
              <a:gd name="connsiteY217" fmla="*/ 6019 h 10714"/>
              <a:gd name="connsiteX218" fmla="*/ 4600 w 10000"/>
              <a:gd name="connsiteY218" fmla="*/ 5840 h 10714"/>
              <a:gd name="connsiteX219" fmla="*/ 4488 w 10000"/>
              <a:gd name="connsiteY219" fmla="*/ 5682 h 10714"/>
              <a:gd name="connsiteX220" fmla="*/ 4358 w 10000"/>
              <a:gd name="connsiteY220" fmla="*/ 5542 h 10714"/>
              <a:gd name="connsiteX221" fmla="*/ 4213 w 10000"/>
              <a:gd name="connsiteY221" fmla="*/ 5429 h 10714"/>
              <a:gd name="connsiteX222" fmla="*/ 4046 w 10000"/>
              <a:gd name="connsiteY222" fmla="*/ 5343 h 10714"/>
              <a:gd name="connsiteX223" fmla="*/ 3904 w 10000"/>
              <a:gd name="connsiteY223" fmla="*/ 5292 h 10714"/>
              <a:gd name="connsiteX224" fmla="*/ 3746 w 10000"/>
              <a:gd name="connsiteY224" fmla="*/ 5271 h 10714"/>
              <a:gd name="connsiteX225" fmla="*/ 3583 w 10000"/>
              <a:gd name="connsiteY225" fmla="*/ 5271 h 10714"/>
              <a:gd name="connsiteX226" fmla="*/ 3413 w 10000"/>
              <a:gd name="connsiteY226" fmla="*/ 5286 h 10714"/>
              <a:gd name="connsiteX227" fmla="*/ 3246 w 10000"/>
              <a:gd name="connsiteY227" fmla="*/ 5310 h 10714"/>
              <a:gd name="connsiteX228" fmla="*/ 3079 w 10000"/>
              <a:gd name="connsiteY228" fmla="*/ 5343 h 10714"/>
              <a:gd name="connsiteX229" fmla="*/ 2913 w 10000"/>
              <a:gd name="connsiteY229" fmla="*/ 5369 h 10714"/>
              <a:gd name="connsiteX230" fmla="*/ 2750 w 10000"/>
              <a:gd name="connsiteY230" fmla="*/ 5396 h 10714"/>
              <a:gd name="connsiteX231" fmla="*/ 2600 w 10000"/>
              <a:gd name="connsiteY231" fmla="*/ 5411 h 10714"/>
              <a:gd name="connsiteX232" fmla="*/ 2258 w 10000"/>
              <a:gd name="connsiteY232" fmla="*/ 5423 h 10714"/>
              <a:gd name="connsiteX233" fmla="*/ 1925 w 10000"/>
              <a:gd name="connsiteY233" fmla="*/ 5411 h 10714"/>
              <a:gd name="connsiteX234" fmla="*/ 1617 w 10000"/>
              <a:gd name="connsiteY234" fmla="*/ 5384 h 10714"/>
              <a:gd name="connsiteX235" fmla="*/ 1321 w 10000"/>
              <a:gd name="connsiteY235" fmla="*/ 5346 h 10714"/>
              <a:gd name="connsiteX236" fmla="*/ 1033 w 10000"/>
              <a:gd name="connsiteY236" fmla="*/ 5298 h 10714"/>
              <a:gd name="connsiteX237" fmla="*/ 758 w 10000"/>
              <a:gd name="connsiteY237" fmla="*/ 5250 h 10714"/>
              <a:gd name="connsiteX238" fmla="*/ 500 w 10000"/>
              <a:gd name="connsiteY238" fmla="*/ 5197 h 10714"/>
              <a:gd name="connsiteX239" fmla="*/ 517 w 10000"/>
              <a:gd name="connsiteY239" fmla="*/ 5137 h 10714"/>
              <a:gd name="connsiteX240" fmla="*/ 871 w 10000"/>
              <a:gd name="connsiteY240" fmla="*/ 5173 h 10714"/>
              <a:gd name="connsiteX241" fmla="*/ 1221 w 10000"/>
              <a:gd name="connsiteY241" fmla="*/ 5197 h 10714"/>
              <a:gd name="connsiteX242" fmla="*/ 1563 w 10000"/>
              <a:gd name="connsiteY242" fmla="*/ 5206 h 10714"/>
              <a:gd name="connsiteX243" fmla="*/ 1896 w 10000"/>
              <a:gd name="connsiteY243" fmla="*/ 5197 h 10714"/>
              <a:gd name="connsiteX244" fmla="*/ 2221 w 10000"/>
              <a:gd name="connsiteY244" fmla="*/ 5164 h 10714"/>
              <a:gd name="connsiteX245" fmla="*/ 2538 w 10000"/>
              <a:gd name="connsiteY245" fmla="*/ 5113 h 10714"/>
              <a:gd name="connsiteX246" fmla="*/ 2842 w 10000"/>
              <a:gd name="connsiteY246" fmla="*/ 5045 h 10714"/>
              <a:gd name="connsiteX247" fmla="*/ 3129 w 10000"/>
              <a:gd name="connsiteY247" fmla="*/ 4946 h 10714"/>
              <a:gd name="connsiteX248" fmla="*/ 3500 w 10000"/>
              <a:gd name="connsiteY248" fmla="*/ 4815 h 10714"/>
              <a:gd name="connsiteX249" fmla="*/ 2821 w 10000"/>
              <a:gd name="connsiteY249" fmla="*/ 4389 h 10714"/>
              <a:gd name="connsiteX250" fmla="*/ 2213 w 10000"/>
              <a:gd name="connsiteY250" fmla="*/ 3912 h 10714"/>
              <a:gd name="connsiteX251" fmla="*/ 1879 w 10000"/>
              <a:gd name="connsiteY251" fmla="*/ 3939 h 10714"/>
              <a:gd name="connsiteX252" fmla="*/ 1554 w 10000"/>
              <a:gd name="connsiteY252" fmla="*/ 3939 h 10714"/>
              <a:gd name="connsiteX253" fmla="*/ 1258 w 10000"/>
              <a:gd name="connsiteY253" fmla="*/ 3912 h 10714"/>
              <a:gd name="connsiteX254" fmla="*/ 979 w 10000"/>
              <a:gd name="connsiteY254" fmla="*/ 3856 h 10714"/>
              <a:gd name="connsiteX255" fmla="*/ 721 w 10000"/>
              <a:gd name="connsiteY255" fmla="*/ 3775 h 10714"/>
              <a:gd name="connsiteX256" fmla="*/ 496 w 10000"/>
              <a:gd name="connsiteY256" fmla="*/ 3674 h 10714"/>
              <a:gd name="connsiteX257" fmla="*/ 296 w 10000"/>
              <a:gd name="connsiteY257" fmla="*/ 3549 h 10714"/>
              <a:gd name="connsiteX258" fmla="*/ 129 w 10000"/>
              <a:gd name="connsiteY258" fmla="*/ 3403 h 10714"/>
              <a:gd name="connsiteX259" fmla="*/ 0 w 10000"/>
              <a:gd name="connsiteY259" fmla="*/ 3245 h 10714"/>
              <a:gd name="connsiteX260" fmla="*/ 17 w 10000"/>
              <a:gd name="connsiteY260" fmla="*/ 3218 h 10714"/>
              <a:gd name="connsiteX261" fmla="*/ 71 w 10000"/>
              <a:gd name="connsiteY261" fmla="*/ 3245 h 10714"/>
              <a:gd name="connsiteX262" fmla="*/ 138 w 10000"/>
              <a:gd name="connsiteY262" fmla="*/ 3349 h 10714"/>
              <a:gd name="connsiteX263" fmla="*/ 246 w 10000"/>
              <a:gd name="connsiteY263" fmla="*/ 3439 h 10714"/>
              <a:gd name="connsiteX264" fmla="*/ 379 w 10000"/>
              <a:gd name="connsiteY264" fmla="*/ 3528 h 10714"/>
              <a:gd name="connsiteX265" fmla="*/ 538 w 10000"/>
              <a:gd name="connsiteY265" fmla="*/ 3597 h 10714"/>
              <a:gd name="connsiteX266" fmla="*/ 721 w 10000"/>
              <a:gd name="connsiteY266" fmla="*/ 3656 h 10714"/>
              <a:gd name="connsiteX267" fmla="*/ 913 w 10000"/>
              <a:gd name="connsiteY267" fmla="*/ 3701 h 10714"/>
              <a:gd name="connsiteX268" fmla="*/ 1117 w 10000"/>
              <a:gd name="connsiteY268" fmla="*/ 3728 h 10714"/>
              <a:gd name="connsiteX269" fmla="*/ 1329 w 10000"/>
              <a:gd name="connsiteY269" fmla="*/ 3737 h 10714"/>
              <a:gd name="connsiteX270" fmla="*/ 1533 w 10000"/>
              <a:gd name="connsiteY270" fmla="*/ 3734 h 10714"/>
              <a:gd name="connsiteX271" fmla="*/ 1646 w 10000"/>
              <a:gd name="connsiteY271" fmla="*/ 3722 h 10714"/>
              <a:gd name="connsiteX272" fmla="*/ 1746 w 10000"/>
              <a:gd name="connsiteY272" fmla="*/ 3722 h 10714"/>
              <a:gd name="connsiteX273" fmla="*/ 1833 w 10000"/>
              <a:gd name="connsiteY273" fmla="*/ 3710 h 10714"/>
              <a:gd name="connsiteX274" fmla="*/ 1917 w 10000"/>
              <a:gd name="connsiteY274" fmla="*/ 3695 h 10714"/>
              <a:gd name="connsiteX275" fmla="*/ 1988 w 10000"/>
              <a:gd name="connsiteY275" fmla="*/ 3662 h 10714"/>
              <a:gd name="connsiteX276" fmla="*/ 1788 w 10000"/>
              <a:gd name="connsiteY276" fmla="*/ 3391 h 10714"/>
              <a:gd name="connsiteX277" fmla="*/ 1617 w 10000"/>
              <a:gd name="connsiteY277" fmla="*/ 3126 h 10714"/>
              <a:gd name="connsiteX278" fmla="*/ 1454 w 10000"/>
              <a:gd name="connsiteY278" fmla="*/ 2849 h 10714"/>
              <a:gd name="connsiteX279" fmla="*/ 1313 w 10000"/>
              <a:gd name="connsiteY279" fmla="*/ 2563 h 10714"/>
              <a:gd name="connsiteX280" fmla="*/ 1175 w 10000"/>
              <a:gd name="connsiteY280" fmla="*/ 2253 h 10714"/>
              <a:gd name="connsiteX281" fmla="*/ 1046 w 10000"/>
              <a:gd name="connsiteY281" fmla="*/ 1919 h 10714"/>
              <a:gd name="connsiteX282" fmla="*/ 1033 w 10000"/>
              <a:gd name="connsiteY282" fmla="*/ 1859 h 10714"/>
              <a:gd name="connsiteX283" fmla="*/ 1000 w 10000"/>
              <a:gd name="connsiteY283" fmla="*/ 1776 h 10714"/>
              <a:gd name="connsiteX284" fmla="*/ 979 w 10000"/>
              <a:gd name="connsiteY284" fmla="*/ 1684 h 10714"/>
              <a:gd name="connsiteX285" fmla="*/ 950 w 10000"/>
              <a:gd name="connsiteY285" fmla="*/ 1591 h 10714"/>
              <a:gd name="connsiteX286" fmla="*/ 925 w 10000"/>
              <a:gd name="connsiteY286" fmla="*/ 1490 h 10714"/>
              <a:gd name="connsiteX287" fmla="*/ 917 w 10000"/>
              <a:gd name="connsiteY287" fmla="*/ 1397 h 10714"/>
              <a:gd name="connsiteX288" fmla="*/ 917 w 10000"/>
              <a:gd name="connsiteY288" fmla="*/ 1311 h 10714"/>
              <a:gd name="connsiteX289" fmla="*/ 933 w 10000"/>
              <a:gd name="connsiteY289" fmla="*/ 1234 h 10714"/>
              <a:gd name="connsiteX290" fmla="*/ 963 w 10000"/>
              <a:gd name="connsiteY290" fmla="*/ 1180 h 10714"/>
              <a:gd name="connsiteX291" fmla="*/ 1000 w 10000"/>
              <a:gd name="connsiteY291" fmla="*/ 1192 h 10714"/>
              <a:gd name="connsiteX292" fmla="*/ 1033 w 10000"/>
              <a:gd name="connsiteY292" fmla="*/ 1496 h 10714"/>
              <a:gd name="connsiteX293" fmla="*/ 1108 w 10000"/>
              <a:gd name="connsiteY293" fmla="*/ 1800 h 10714"/>
              <a:gd name="connsiteX294" fmla="*/ 1221 w 10000"/>
              <a:gd name="connsiteY294" fmla="*/ 2098 h 10714"/>
              <a:gd name="connsiteX295" fmla="*/ 1358 w 10000"/>
              <a:gd name="connsiteY295" fmla="*/ 2372 h 10714"/>
              <a:gd name="connsiteX296" fmla="*/ 1508 w 10000"/>
              <a:gd name="connsiteY296" fmla="*/ 2628 h 10714"/>
              <a:gd name="connsiteX297" fmla="*/ 1646 w 10000"/>
              <a:gd name="connsiteY297" fmla="*/ 2795 h 10714"/>
              <a:gd name="connsiteX298" fmla="*/ 1629 w 10000"/>
              <a:gd name="connsiteY298" fmla="*/ 2801 h 10714"/>
              <a:gd name="connsiteX299" fmla="*/ 1629 w 10000"/>
              <a:gd name="connsiteY299" fmla="*/ 2807 h 10714"/>
              <a:gd name="connsiteX300" fmla="*/ 1638 w 10000"/>
              <a:gd name="connsiteY300" fmla="*/ 2813 h 10714"/>
              <a:gd name="connsiteX301" fmla="*/ 1646 w 10000"/>
              <a:gd name="connsiteY301" fmla="*/ 2816 h 10714"/>
              <a:gd name="connsiteX302" fmla="*/ 1663 w 10000"/>
              <a:gd name="connsiteY302" fmla="*/ 2822 h 10714"/>
              <a:gd name="connsiteX303" fmla="*/ 1667 w 10000"/>
              <a:gd name="connsiteY303" fmla="*/ 2834 h 10714"/>
              <a:gd name="connsiteX304" fmla="*/ 1675 w 10000"/>
              <a:gd name="connsiteY304" fmla="*/ 2840 h 10714"/>
              <a:gd name="connsiteX305" fmla="*/ 1683 w 10000"/>
              <a:gd name="connsiteY305" fmla="*/ 2849 h 10714"/>
              <a:gd name="connsiteX306" fmla="*/ 1683 w 10000"/>
              <a:gd name="connsiteY306" fmla="*/ 2843 h 10714"/>
              <a:gd name="connsiteX307" fmla="*/ 1675 w 10000"/>
              <a:gd name="connsiteY307" fmla="*/ 2840 h 10714"/>
              <a:gd name="connsiteX308" fmla="*/ 1675 w 10000"/>
              <a:gd name="connsiteY308" fmla="*/ 2840 h 10714"/>
              <a:gd name="connsiteX309" fmla="*/ 1646 w 10000"/>
              <a:gd name="connsiteY309" fmla="*/ 2795 h 10714"/>
              <a:gd name="connsiteX310" fmla="*/ 1746 w 10000"/>
              <a:gd name="connsiteY310" fmla="*/ 2741 h 10714"/>
              <a:gd name="connsiteX311" fmla="*/ 1842 w 10000"/>
              <a:gd name="connsiteY311" fmla="*/ 2649 h 10714"/>
              <a:gd name="connsiteX312" fmla="*/ 1933 w 10000"/>
              <a:gd name="connsiteY312" fmla="*/ 2542 h 10714"/>
              <a:gd name="connsiteX313" fmla="*/ 2017 w 10000"/>
              <a:gd name="connsiteY313" fmla="*/ 2411 h 10714"/>
              <a:gd name="connsiteX314" fmla="*/ 2092 w 10000"/>
              <a:gd name="connsiteY314" fmla="*/ 2265 h 10714"/>
              <a:gd name="connsiteX315" fmla="*/ 2163 w 10000"/>
              <a:gd name="connsiteY315" fmla="*/ 2113 h 10714"/>
              <a:gd name="connsiteX316" fmla="*/ 2221 w 10000"/>
              <a:gd name="connsiteY316" fmla="*/ 1955 h 10714"/>
              <a:gd name="connsiteX317" fmla="*/ 2275 w 10000"/>
              <a:gd name="connsiteY317" fmla="*/ 1803 h 10714"/>
              <a:gd name="connsiteX318" fmla="*/ 2321 w 10000"/>
              <a:gd name="connsiteY318" fmla="*/ 1657 h 10714"/>
              <a:gd name="connsiteX319" fmla="*/ 2329 w 10000"/>
              <a:gd name="connsiteY319" fmla="*/ 1853 h 10714"/>
              <a:gd name="connsiteX320" fmla="*/ 2321 w 10000"/>
              <a:gd name="connsiteY320" fmla="*/ 2032 h 10714"/>
              <a:gd name="connsiteX321" fmla="*/ 2283 w 10000"/>
              <a:gd name="connsiteY321" fmla="*/ 2199 h 10714"/>
              <a:gd name="connsiteX322" fmla="*/ 2229 w 10000"/>
              <a:gd name="connsiteY322" fmla="*/ 2366 h 10714"/>
              <a:gd name="connsiteX323" fmla="*/ 2154 w 10000"/>
              <a:gd name="connsiteY323" fmla="*/ 2524 h 10714"/>
              <a:gd name="connsiteX324" fmla="*/ 2046 w 10000"/>
              <a:gd name="connsiteY324" fmla="*/ 2682 h 10714"/>
              <a:gd name="connsiteX325" fmla="*/ 1796 w 10000"/>
              <a:gd name="connsiteY325" fmla="*/ 3027 h 10714"/>
              <a:gd name="connsiteX326" fmla="*/ 2054 w 10000"/>
              <a:gd name="connsiteY326" fmla="*/ 3305 h 10714"/>
              <a:gd name="connsiteX327" fmla="*/ 2333 w 10000"/>
              <a:gd name="connsiteY327" fmla="*/ 3564 h 10714"/>
              <a:gd name="connsiteX328" fmla="*/ 2638 w 10000"/>
              <a:gd name="connsiteY328" fmla="*/ 3808 h 10714"/>
              <a:gd name="connsiteX329" fmla="*/ 2963 w 10000"/>
              <a:gd name="connsiteY329" fmla="*/ 4032 h 10714"/>
              <a:gd name="connsiteX330" fmla="*/ 4129 w 10000"/>
              <a:gd name="connsiteY330" fmla="*/ 4610 h 10714"/>
              <a:gd name="connsiteX331" fmla="*/ 4167 w 10000"/>
              <a:gd name="connsiteY331" fmla="*/ 4589 h 10714"/>
              <a:gd name="connsiteX332" fmla="*/ 4071 w 10000"/>
              <a:gd name="connsiteY332" fmla="*/ 4333 h 10714"/>
              <a:gd name="connsiteX333" fmla="*/ 3996 w 10000"/>
              <a:gd name="connsiteY333" fmla="*/ 4058 h 10714"/>
              <a:gd name="connsiteX334" fmla="*/ 3933 w 10000"/>
              <a:gd name="connsiteY334" fmla="*/ 3760 h 10714"/>
              <a:gd name="connsiteX335" fmla="*/ 3904 w 10000"/>
              <a:gd name="connsiteY335" fmla="*/ 3456 h 10714"/>
              <a:gd name="connsiteX336" fmla="*/ 3879 w 10000"/>
              <a:gd name="connsiteY336" fmla="*/ 3138 h 10714"/>
              <a:gd name="connsiteX337" fmla="*/ 3879 w 10000"/>
              <a:gd name="connsiteY337" fmla="*/ 2813 h 10714"/>
              <a:gd name="connsiteX338" fmla="*/ 3896 w 10000"/>
              <a:gd name="connsiteY338" fmla="*/ 2485 h 10714"/>
              <a:gd name="connsiteX339" fmla="*/ 3933 w 10000"/>
              <a:gd name="connsiteY339" fmla="*/ 2160 h 10714"/>
              <a:gd name="connsiteX340" fmla="*/ 3988 w 10000"/>
              <a:gd name="connsiteY340" fmla="*/ 1836 h 10714"/>
              <a:gd name="connsiteX341" fmla="*/ 4046 w 10000"/>
              <a:gd name="connsiteY341" fmla="*/ 1523 h 10714"/>
              <a:gd name="connsiteX342" fmla="*/ 4129 w 10000"/>
              <a:gd name="connsiteY342" fmla="*/ 1219 h 10714"/>
              <a:gd name="connsiteX343" fmla="*/ 4229 w 10000"/>
              <a:gd name="connsiteY343" fmla="*/ 933 h 10714"/>
              <a:gd name="connsiteX344" fmla="*/ 4333 w 10000"/>
              <a:gd name="connsiteY344" fmla="*/ 662 h 10714"/>
              <a:gd name="connsiteX345" fmla="*/ 4454 w 10000"/>
              <a:gd name="connsiteY345" fmla="*/ 417 h 10714"/>
              <a:gd name="connsiteX346" fmla="*/ 4583 w 10000"/>
              <a:gd name="connsiteY346" fmla="*/ 194 h 10714"/>
              <a:gd name="connsiteX347" fmla="*/ 4738 w 10000"/>
              <a:gd name="connsiteY347" fmla="*/ 0 h 10714"/>
              <a:gd name="connsiteX0" fmla="*/ 4738 w 10000"/>
              <a:gd name="connsiteY0" fmla="*/ 0 h 10768"/>
              <a:gd name="connsiteX1" fmla="*/ 4721 w 10000"/>
              <a:gd name="connsiteY1" fmla="*/ 48 h 10768"/>
              <a:gd name="connsiteX2" fmla="*/ 4713 w 10000"/>
              <a:gd name="connsiteY2" fmla="*/ 80 h 10768"/>
              <a:gd name="connsiteX3" fmla="*/ 4704 w 10000"/>
              <a:gd name="connsiteY3" fmla="*/ 101 h 10768"/>
              <a:gd name="connsiteX4" fmla="*/ 4704 w 10000"/>
              <a:gd name="connsiteY4" fmla="*/ 113 h 10768"/>
              <a:gd name="connsiteX5" fmla="*/ 4713 w 10000"/>
              <a:gd name="connsiteY5" fmla="*/ 119 h 10768"/>
              <a:gd name="connsiteX6" fmla="*/ 4713 w 10000"/>
              <a:gd name="connsiteY6" fmla="*/ 125 h 10768"/>
              <a:gd name="connsiteX7" fmla="*/ 4721 w 10000"/>
              <a:gd name="connsiteY7" fmla="*/ 125 h 10768"/>
              <a:gd name="connsiteX8" fmla="*/ 4721 w 10000"/>
              <a:gd name="connsiteY8" fmla="*/ 125 h 10768"/>
              <a:gd name="connsiteX9" fmla="*/ 4721 w 10000"/>
              <a:gd name="connsiteY9" fmla="*/ 134 h 10768"/>
              <a:gd name="connsiteX10" fmla="*/ 4713 w 10000"/>
              <a:gd name="connsiteY10" fmla="*/ 152 h 10768"/>
              <a:gd name="connsiteX11" fmla="*/ 4704 w 10000"/>
              <a:gd name="connsiteY11" fmla="*/ 179 h 10768"/>
              <a:gd name="connsiteX12" fmla="*/ 4692 w 10000"/>
              <a:gd name="connsiteY12" fmla="*/ 221 h 10768"/>
              <a:gd name="connsiteX13" fmla="*/ 4667 w 10000"/>
              <a:gd name="connsiteY13" fmla="*/ 280 h 10768"/>
              <a:gd name="connsiteX14" fmla="*/ 4629 w 10000"/>
              <a:gd name="connsiteY14" fmla="*/ 364 h 10768"/>
              <a:gd name="connsiteX15" fmla="*/ 4592 w 10000"/>
              <a:gd name="connsiteY15" fmla="*/ 465 h 10768"/>
              <a:gd name="connsiteX16" fmla="*/ 4533 w 10000"/>
              <a:gd name="connsiteY16" fmla="*/ 596 h 10768"/>
              <a:gd name="connsiteX17" fmla="*/ 4463 w 10000"/>
              <a:gd name="connsiteY17" fmla="*/ 754 h 10768"/>
              <a:gd name="connsiteX18" fmla="*/ 4379 w 10000"/>
              <a:gd name="connsiteY18" fmla="*/ 1001 h 10768"/>
              <a:gd name="connsiteX19" fmla="*/ 4321 w 10000"/>
              <a:gd name="connsiteY19" fmla="*/ 1266 h 10768"/>
              <a:gd name="connsiteX20" fmla="*/ 4275 w 10000"/>
              <a:gd name="connsiteY20" fmla="*/ 1538 h 10768"/>
              <a:gd name="connsiteX21" fmla="*/ 4213 w 10000"/>
              <a:gd name="connsiteY21" fmla="*/ 1827 h 10768"/>
              <a:gd name="connsiteX22" fmla="*/ 4204 w 10000"/>
              <a:gd name="connsiteY22" fmla="*/ 1889 h 10768"/>
              <a:gd name="connsiteX23" fmla="*/ 4192 w 10000"/>
              <a:gd name="connsiteY23" fmla="*/ 1982 h 10768"/>
              <a:gd name="connsiteX24" fmla="*/ 4183 w 10000"/>
              <a:gd name="connsiteY24" fmla="*/ 2080 h 10768"/>
              <a:gd name="connsiteX25" fmla="*/ 4175 w 10000"/>
              <a:gd name="connsiteY25" fmla="*/ 2187 h 10768"/>
              <a:gd name="connsiteX26" fmla="*/ 4175 w 10000"/>
              <a:gd name="connsiteY26" fmla="*/ 2297 h 10768"/>
              <a:gd name="connsiteX27" fmla="*/ 4192 w 10000"/>
              <a:gd name="connsiteY27" fmla="*/ 2396 h 10768"/>
              <a:gd name="connsiteX28" fmla="*/ 4213 w 10000"/>
              <a:gd name="connsiteY28" fmla="*/ 2482 h 10768"/>
              <a:gd name="connsiteX29" fmla="*/ 4250 w 10000"/>
              <a:gd name="connsiteY29" fmla="*/ 2542 h 10768"/>
              <a:gd name="connsiteX30" fmla="*/ 4450 w 10000"/>
              <a:gd name="connsiteY30" fmla="*/ 2530 h 10768"/>
              <a:gd name="connsiteX31" fmla="*/ 4646 w 10000"/>
              <a:gd name="connsiteY31" fmla="*/ 2482 h 10768"/>
              <a:gd name="connsiteX32" fmla="*/ 4833 w 10000"/>
              <a:gd name="connsiteY32" fmla="*/ 2405 h 10768"/>
              <a:gd name="connsiteX33" fmla="*/ 5025 w 10000"/>
              <a:gd name="connsiteY33" fmla="*/ 2297 h 10768"/>
              <a:gd name="connsiteX34" fmla="*/ 5200 w 10000"/>
              <a:gd name="connsiteY34" fmla="*/ 2172 h 10768"/>
              <a:gd name="connsiteX35" fmla="*/ 5371 w 10000"/>
              <a:gd name="connsiteY35" fmla="*/ 2020 h 10768"/>
              <a:gd name="connsiteX36" fmla="*/ 5533 w 10000"/>
              <a:gd name="connsiteY36" fmla="*/ 1859 h 10768"/>
              <a:gd name="connsiteX37" fmla="*/ 5683 w 10000"/>
              <a:gd name="connsiteY37" fmla="*/ 1690 h 10768"/>
              <a:gd name="connsiteX38" fmla="*/ 5829 w 10000"/>
              <a:gd name="connsiteY38" fmla="*/ 1511 h 10768"/>
              <a:gd name="connsiteX39" fmla="*/ 5954 w 10000"/>
              <a:gd name="connsiteY39" fmla="*/ 1326 h 10768"/>
              <a:gd name="connsiteX40" fmla="*/ 6071 w 10000"/>
              <a:gd name="connsiteY40" fmla="*/ 1147 h 10768"/>
              <a:gd name="connsiteX41" fmla="*/ 6167 w 10000"/>
              <a:gd name="connsiteY41" fmla="*/ 974 h 10768"/>
              <a:gd name="connsiteX42" fmla="*/ 6213 w 10000"/>
              <a:gd name="connsiteY42" fmla="*/ 974 h 10768"/>
              <a:gd name="connsiteX43" fmla="*/ 6213 w 10000"/>
              <a:gd name="connsiteY43" fmla="*/ 992 h 10768"/>
              <a:gd name="connsiteX44" fmla="*/ 6138 w 10000"/>
              <a:gd name="connsiteY44" fmla="*/ 1165 h 10768"/>
              <a:gd name="connsiteX45" fmla="*/ 6054 w 10000"/>
              <a:gd name="connsiteY45" fmla="*/ 1344 h 10768"/>
              <a:gd name="connsiteX46" fmla="*/ 5963 w 10000"/>
              <a:gd name="connsiteY46" fmla="*/ 1517 h 10768"/>
              <a:gd name="connsiteX47" fmla="*/ 5871 w 10000"/>
              <a:gd name="connsiteY47" fmla="*/ 1684 h 10768"/>
              <a:gd name="connsiteX48" fmla="*/ 5775 w 10000"/>
              <a:gd name="connsiteY48" fmla="*/ 1847 h 10768"/>
              <a:gd name="connsiteX49" fmla="*/ 5667 w 10000"/>
              <a:gd name="connsiteY49" fmla="*/ 1999 h 10768"/>
              <a:gd name="connsiteX50" fmla="*/ 5554 w 10000"/>
              <a:gd name="connsiteY50" fmla="*/ 2145 h 10768"/>
              <a:gd name="connsiteX51" fmla="*/ 5417 w 10000"/>
              <a:gd name="connsiteY51" fmla="*/ 2279 h 10768"/>
              <a:gd name="connsiteX52" fmla="*/ 5275 w 10000"/>
              <a:gd name="connsiteY52" fmla="*/ 2411 h 10768"/>
              <a:gd name="connsiteX53" fmla="*/ 5108 w 10000"/>
              <a:gd name="connsiteY53" fmla="*/ 2518 h 10768"/>
              <a:gd name="connsiteX54" fmla="*/ 4917 w 10000"/>
              <a:gd name="connsiteY54" fmla="*/ 2616 h 10768"/>
              <a:gd name="connsiteX55" fmla="*/ 4704 w 10000"/>
              <a:gd name="connsiteY55" fmla="*/ 2703 h 10768"/>
              <a:gd name="connsiteX56" fmla="*/ 4479 w 10000"/>
              <a:gd name="connsiteY56" fmla="*/ 2768 h 10768"/>
              <a:gd name="connsiteX57" fmla="*/ 4213 w 10000"/>
              <a:gd name="connsiteY57" fmla="*/ 2813 h 10768"/>
              <a:gd name="connsiteX58" fmla="*/ 4221 w 10000"/>
              <a:gd name="connsiteY58" fmla="*/ 3126 h 10768"/>
              <a:gd name="connsiteX59" fmla="*/ 4258 w 10000"/>
              <a:gd name="connsiteY59" fmla="*/ 3424 h 10768"/>
              <a:gd name="connsiteX60" fmla="*/ 4321 w 10000"/>
              <a:gd name="connsiteY60" fmla="*/ 3707 h 10768"/>
              <a:gd name="connsiteX61" fmla="*/ 4404 w 10000"/>
              <a:gd name="connsiteY61" fmla="*/ 3975 h 10768"/>
              <a:gd name="connsiteX62" fmla="*/ 4508 w 10000"/>
              <a:gd name="connsiteY62" fmla="*/ 4231 h 10768"/>
              <a:gd name="connsiteX63" fmla="*/ 4621 w 10000"/>
              <a:gd name="connsiteY63" fmla="*/ 4476 h 10768"/>
              <a:gd name="connsiteX64" fmla="*/ 4750 w 10000"/>
              <a:gd name="connsiteY64" fmla="*/ 4708 h 10768"/>
              <a:gd name="connsiteX65" fmla="*/ 4879 w 10000"/>
              <a:gd name="connsiteY65" fmla="*/ 4934 h 10768"/>
              <a:gd name="connsiteX66" fmla="*/ 4917 w 10000"/>
              <a:gd name="connsiteY66" fmla="*/ 4988 h 10768"/>
              <a:gd name="connsiteX67" fmla="*/ 4950 w 10000"/>
              <a:gd name="connsiteY67" fmla="*/ 5054 h 10768"/>
              <a:gd name="connsiteX68" fmla="*/ 4996 w 10000"/>
              <a:gd name="connsiteY68" fmla="*/ 5125 h 10768"/>
              <a:gd name="connsiteX69" fmla="*/ 5038 w 10000"/>
              <a:gd name="connsiteY69" fmla="*/ 5200 h 10768"/>
              <a:gd name="connsiteX70" fmla="*/ 5092 w 10000"/>
              <a:gd name="connsiteY70" fmla="*/ 5271 h 10768"/>
              <a:gd name="connsiteX71" fmla="*/ 5154 w 10000"/>
              <a:gd name="connsiteY71" fmla="*/ 5331 h 10768"/>
              <a:gd name="connsiteX72" fmla="*/ 5229 w 10000"/>
              <a:gd name="connsiteY72" fmla="*/ 5384 h 10768"/>
              <a:gd name="connsiteX73" fmla="*/ 5313 w 10000"/>
              <a:gd name="connsiteY73" fmla="*/ 5423 h 10768"/>
              <a:gd name="connsiteX74" fmla="*/ 5413 w 10000"/>
              <a:gd name="connsiteY74" fmla="*/ 5438 h 10768"/>
              <a:gd name="connsiteX75" fmla="*/ 5517 w 10000"/>
              <a:gd name="connsiteY75" fmla="*/ 5435 h 10768"/>
              <a:gd name="connsiteX76" fmla="*/ 5704 w 10000"/>
              <a:gd name="connsiteY76" fmla="*/ 5390 h 10768"/>
              <a:gd name="connsiteX77" fmla="*/ 5871 w 10000"/>
              <a:gd name="connsiteY77" fmla="*/ 5316 h 10768"/>
              <a:gd name="connsiteX78" fmla="*/ 6033 w 10000"/>
              <a:gd name="connsiteY78" fmla="*/ 5223 h 10768"/>
              <a:gd name="connsiteX79" fmla="*/ 6167 w 10000"/>
              <a:gd name="connsiteY79" fmla="*/ 5113 h 10768"/>
              <a:gd name="connsiteX80" fmla="*/ 6296 w 10000"/>
              <a:gd name="connsiteY80" fmla="*/ 4994 h 10768"/>
              <a:gd name="connsiteX81" fmla="*/ 6417 w 10000"/>
              <a:gd name="connsiteY81" fmla="*/ 4869 h 10768"/>
              <a:gd name="connsiteX82" fmla="*/ 6525 w 10000"/>
              <a:gd name="connsiteY82" fmla="*/ 4750 h 10768"/>
              <a:gd name="connsiteX83" fmla="*/ 6617 w 10000"/>
              <a:gd name="connsiteY83" fmla="*/ 4636 h 10768"/>
              <a:gd name="connsiteX84" fmla="*/ 6821 w 10000"/>
              <a:gd name="connsiteY84" fmla="*/ 4377 h 10768"/>
              <a:gd name="connsiteX85" fmla="*/ 7017 w 10000"/>
              <a:gd name="connsiteY85" fmla="*/ 4085 h 10768"/>
              <a:gd name="connsiteX86" fmla="*/ 7213 w 10000"/>
              <a:gd name="connsiteY86" fmla="*/ 3766 h 10768"/>
              <a:gd name="connsiteX87" fmla="*/ 7396 w 10000"/>
              <a:gd name="connsiteY87" fmla="*/ 3418 h 10768"/>
              <a:gd name="connsiteX88" fmla="*/ 7563 w 10000"/>
              <a:gd name="connsiteY88" fmla="*/ 3051 h 10768"/>
              <a:gd name="connsiteX89" fmla="*/ 7713 w 10000"/>
              <a:gd name="connsiteY89" fmla="*/ 2661 h 10768"/>
              <a:gd name="connsiteX90" fmla="*/ 7850 w 10000"/>
              <a:gd name="connsiteY90" fmla="*/ 2253 h 10768"/>
              <a:gd name="connsiteX91" fmla="*/ 7950 w 10000"/>
              <a:gd name="connsiteY91" fmla="*/ 1830 h 10768"/>
              <a:gd name="connsiteX92" fmla="*/ 8025 w 10000"/>
              <a:gd name="connsiteY92" fmla="*/ 1397 h 10768"/>
              <a:gd name="connsiteX93" fmla="*/ 8071 w 10000"/>
              <a:gd name="connsiteY93" fmla="*/ 954 h 10768"/>
              <a:gd name="connsiteX94" fmla="*/ 8108 w 10000"/>
              <a:gd name="connsiteY94" fmla="*/ 974 h 10768"/>
              <a:gd name="connsiteX95" fmla="*/ 8138 w 10000"/>
              <a:gd name="connsiteY95" fmla="*/ 1025 h 10768"/>
              <a:gd name="connsiteX96" fmla="*/ 8163 w 10000"/>
              <a:gd name="connsiteY96" fmla="*/ 1100 h 10768"/>
              <a:gd name="connsiteX97" fmla="*/ 8175 w 10000"/>
              <a:gd name="connsiteY97" fmla="*/ 1198 h 10768"/>
              <a:gd name="connsiteX98" fmla="*/ 8183 w 10000"/>
              <a:gd name="connsiteY98" fmla="*/ 1311 h 10768"/>
              <a:gd name="connsiteX99" fmla="*/ 8183 w 10000"/>
              <a:gd name="connsiteY99" fmla="*/ 1442 h 10768"/>
              <a:gd name="connsiteX100" fmla="*/ 8183 w 10000"/>
              <a:gd name="connsiteY100" fmla="*/ 1582 h 10768"/>
              <a:gd name="connsiteX101" fmla="*/ 8175 w 10000"/>
              <a:gd name="connsiteY101" fmla="*/ 1734 h 10768"/>
              <a:gd name="connsiteX102" fmla="*/ 8163 w 10000"/>
              <a:gd name="connsiteY102" fmla="*/ 1889 h 10768"/>
              <a:gd name="connsiteX103" fmla="*/ 8146 w 10000"/>
              <a:gd name="connsiteY103" fmla="*/ 2047 h 10768"/>
              <a:gd name="connsiteX104" fmla="*/ 8121 w 10000"/>
              <a:gd name="connsiteY104" fmla="*/ 2205 h 10768"/>
              <a:gd name="connsiteX105" fmla="*/ 8108 w 10000"/>
              <a:gd name="connsiteY105" fmla="*/ 2357 h 10768"/>
              <a:gd name="connsiteX106" fmla="*/ 8083 w 10000"/>
              <a:gd name="connsiteY106" fmla="*/ 2497 h 10768"/>
              <a:gd name="connsiteX107" fmla="*/ 8063 w 10000"/>
              <a:gd name="connsiteY107" fmla="*/ 2628 h 10768"/>
              <a:gd name="connsiteX108" fmla="*/ 8038 w 10000"/>
              <a:gd name="connsiteY108" fmla="*/ 2741 h 10768"/>
              <a:gd name="connsiteX109" fmla="*/ 8017 w 10000"/>
              <a:gd name="connsiteY109" fmla="*/ 2834 h 10768"/>
              <a:gd name="connsiteX110" fmla="*/ 8000 w 10000"/>
              <a:gd name="connsiteY110" fmla="*/ 2908 h 10768"/>
              <a:gd name="connsiteX111" fmla="*/ 7700 w 10000"/>
              <a:gd name="connsiteY111" fmla="*/ 3754 h 10768"/>
              <a:gd name="connsiteX112" fmla="*/ 7942 w 10000"/>
              <a:gd name="connsiteY112" fmla="*/ 3737 h 10768"/>
              <a:gd name="connsiteX113" fmla="*/ 8167 w 10000"/>
              <a:gd name="connsiteY113" fmla="*/ 3695 h 10768"/>
              <a:gd name="connsiteX114" fmla="*/ 8379 w 10000"/>
              <a:gd name="connsiteY114" fmla="*/ 3635 h 10768"/>
              <a:gd name="connsiteX115" fmla="*/ 8583 w 10000"/>
              <a:gd name="connsiteY115" fmla="*/ 3558 h 10768"/>
              <a:gd name="connsiteX116" fmla="*/ 8767 w 10000"/>
              <a:gd name="connsiteY116" fmla="*/ 3471 h 10768"/>
              <a:gd name="connsiteX117" fmla="*/ 8933 w 10000"/>
              <a:gd name="connsiteY117" fmla="*/ 3376 h 10768"/>
              <a:gd name="connsiteX118" fmla="*/ 9092 w 10000"/>
              <a:gd name="connsiteY118" fmla="*/ 3278 h 10768"/>
              <a:gd name="connsiteX119" fmla="*/ 9238 w 10000"/>
              <a:gd name="connsiteY119" fmla="*/ 3185 h 10768"/>
              <a:gd name="connsiteX120" fmla="*/ 9250 w 10000"/>
              <a:gd name="connsiteY120" fmla="*/ 3230 h 10768"/>
              <a:gd name="connsiteX121" fmla="*/ 9117 w 10000"/>
              <a:gd name="connsiteY121" fmla="*/ 3376 h 10768"/>
              <a:gd name="connsiteX122" fmla="*/ 8954 w 10000"/>
              <a:gd name="connsiteY122" fmla="*/ 3516 h 10768"/>
              <a:gd name="connsiteX123" fmla="*/ 8758 w 10000"/>
              <a:gd name="connsiteY123" fmla="*/ 3641 h 10768"/>
              <a:gd name="connsiteX124" fmla="*/ 8538 w 10000"/>
              <a:gd name="connsiteY124" fmla="*/ 3754 h 10768"/>
              <a:gd name="connsiteX125" fmla="*/ 8304 w 10000"/>
              <a:gd name="connsiteY125" fmla="*/ 3856 h 10768"/>
              <a:gd name="connsiteX126" fmla="*/ 8054 w 10000"/>
              <a:gd name="connsiteY126" fmla="*/ 3945 h 10768"/>
              <a:gd name="connsiteX127" fmla="*/ 7796 w 10000"/>
              <a:gd name="connsiteY127" fmla="*/ 4014 h 10768"/>
              <a:gd name="connsiteX128" fmla="*/ 7533 w 10000"/>
              <a:gd name="connsiteY128" fmla="*/ 4064 h 10768"/>
              <a:gd name="connsiteX129" fmla="*/ 7479 w 10000"/>
              <a:gd name="connsiteY129" fmla="*/ 4184 h 10768"/>
              <a:gd name="connsiteX130" fmla="*/ 7404 w 10000"/>
              <a:gd name="connsiteY130" fmla="*/ 4324 h 10768"/>
              <a:gd name="connsiteX131" fmla="*/ 7321 w 10000"/>
              <a:gd name="connsiteY131" fmla="*/ 4470 h 10768"/>
              <a:gd name="connsiteX132" fmla="*/ 7213 w 10000"/>
              <a:gd name="connsiteY132" fmla="*/ 4628 h 10768"/>
              <a:gd name="connsiteX133" fmla="*/ 7100 w 10000"/>
              <a:gd name="connsiteY133" fmla="*/ 4794 h 10768"/>
              <a:gd name="connsiteX134" fmla="*/ 6979 w 10000"/>
              <a:gd name="connsiteY134" fmla="*/ 4958 h 10768"/>
              <a:gd name="connsiteX135" fmla="*/ 6850 w 10000"/>
              <a:gd name="connsiteY135" fmla="*/ 5113 h 10768"/>
              <a:gd name="connsiteX136" fmla="*/ 6721 w 10000"/>
              <a:gd name="connsiteY136" fmla="*/ 5265 h 10768"/>
              <a:gd name="connsiteX137" fmla="*/ 6600 w 10000"/>
              <a:gd name="connsiteY137" fmla="*/ 5405 h 10768"/>
              <a:gd name="connsiteX138" fmla="*/ 6471 w 10000"/>
              <a:gd name="connsiteY138" fmla="*/ 5530 h 10768"/>
              <a:gd name="connsiteX139" fmla="*/ 6358 w 10000"/>
              <a:gd name="connsiteY139" fmla="*/ 5641 h 10768"/>
              <a:gd name="connsiteX140" fmla="*/ 6250 w 10000"/>
              <a:gd name="connsiteY140" fmla="*/ 5721 h 10768"/>
              <a:gd name="connsiteX141" fmla="*/ 6267 w 10000"/>
              <a:gd name="connsiteY141" fmla="*/ 5781 h 10768"/>
              <a:gd name="connsiteX142" fmla="*/ 6296 w 10000"/>
              <a:gd name="connsiteY142" fmla="*/ 5793 h 10768"/>
              <a:gd name="connsiteX143" fmla="*/ 6479 w 10000"/>
              <a:gd name="connsiteY143" fmla="*/ 5754 h 10768"/>
              <a:gd name="connsiteX144" fmla="*/ 6663 w 10000"/>
              <a:gd name="connsiteY144" fmla="*/ 5736 h 10768"/>
              <a:gd name="connsiteX145" fmla="*/ 6858 w 10000"/>
              <a:gd name="connsiteY145" fmla="*/ 5736 h 10768"/>
              <a:gd name="connsiteX146" fmla="*/ 7046 w 10000"/>
              <a:gd name="connsiteY146" fmla="*/ 5742 h 10768"/>
              <a:gd name="connsiteX147" fmla="*/ 7246 w 10000"/>
              <a:gd name="connsiteY147" fmla="*/ 5748 h 10768"/>
              <a:gd name="connsiteX148" fmla="*/ 7425 w 10000"/>
              <a:gd name="connsiteY148" fmla="*/ 5748 h 10768"/>
              <a:gd name="connsiteX149" fmla="*/ 7600 w 10000"/>
              <a:gd name="connsiteY149" fmla="*/ 5733 h 10768"/>
              <a:gd name="connsiteX150" fmla="*/ 7950 w 10000"/>
              <a:gd name="connsiteY150" fmla="*/ 5673 h 10768"/>
              <a:gd name="connsiteX151" fmla="*/ 8275 w 10000"/>
              <a:gd name="connsiteY151" fmla="*/ 5596 h 10768"/>
              <a:gd name="connsiteX152" fmla="*/ 8579 w 10000"/>
              <a:gd name="connsiteY152" fmla="*/ 5504 h 10768"/>
              <a:gd name="connsiteX153" fmla="*/ 8858 w 10000"/>
              <a:gd name="connsiteY153" fmla="*/ 5390 h 10768"/>
              <a:gd name="connsiteX154" fmla="*/ 9117 w 10000"/>
              <a:gd name="connsiteY154" fmla="*/ 5265 h 10768"/>
              <a:gd name="connsiteX155" fmla="*/ 9350 w 10000"/>
              <a:gd name="connsiteY155" fmla="*/ 5119 h 10768"/>
              <a:gd name="connsiteX156" fmla="*/ 9563 w 10000"/>
              <a:gd name="connsiteY156" fmla="*/ 4967 h 10768"/>
              <a:gd name="connsiteX157" fmla="*/ 9758 w 10000"/>
              <a:gd name="connsiteY157" fmla="*/ 4794 h 10768"/>
              <a:gd name="connsiteX158" fmla="*/ 9933 w 10000"/>
              <a:gd name="connsiteY158" fmla="*/ 4610 h 10768"/>
              <a:gd name="connsiteX159" fmla="*/ 10000 w 10000"/>
              <a:gd name="connsiteY159" fmla="*/ 4648 h 10768"/>
              <a:gd name="connsiteX160" fmla="*/ 10000 w 10000"/>
              <a:gd name="connsiteY160" fmla="*/ 4660 h 10768"/>
              <a:gd name="connsiteX161" fmla="*/ 9904 w 10000"/>
              <a:gd name="connsiteY161" fmla="*/ 4827 h 10768"/>
              <a:gd name="connsiteX162" fmla="*/ 9767 w 10000"/>
              <a:gd name="connsiteY162" fmla="*/ 5000 h 10768"/>
              <a:gd name="connsiteX163" fmla="*/ 9600 w 10000"/>
              <a:gd name="connsiteY163" fmla="*/ 5173 h 10768"/>
              <a:gd name="connsiteX164" fmla="*/ 9404 w 10000"/>
              <a:gd name="connsiteY164" fmla="*/ 5343 h 10768"/>
              <a:gd name="connsiteX165" fmla="*/ 9183 w 10000"/>
              <a:gd name="connsiteY165" fmla="*/ 5504 h 10768"/>
              <a:gd name="connsiteX166" fmla="*/ 8950 w 10000"/>
              <a:gd name="connsiteY166" fmla="*/ 5662 h 10768"/>
              <a:gd name="connsiteX167" fmla="*/ 8704 w 10000"/>
              <a:gd name="connsiteY167" fmla="*/ 5802 h 10768"/>
              <a:gd name="connsiteX168" fmla="*/ 8463 w 10000"/>
              <a:gd name="connsiteY168" fmla="*/ 5927 h 10768"/>
              <a:gd name="connsiteX169" fmla="*/ 8229 w 10000"/>
              <a:gd name="connsiteY169" fmla="*/ 6025 h 10768"/>
              <a:gd name="connsiteX170" fmla="*/ 8000 w 10000"/>
              <a:gd name="connsiteY170" fmla="*/ 6105 h 10768"/>
              <a:gd name="connsiteX171" fmla="*/ 7879 w 10000"/>
              <a:gd name="connsiteY171" fmla="*/ 6132 h 10768"/>
              <a:gd name="connsiteX172" fmla="*/ 7729 w 10000"/>
              <a:gd name="connsiteY172" fmla="*/ 6153 h 10768"/>
              <a:gd name="connsiteX173" fmla="*/ 7563 w 10000"/>
              <a:gd name="connsiteY173" fmla="*/ 6177 h 10768"/>
              <a:gd name="connsiteX174" fmla="*/ 7388 w 10000"/>
              <a:gd name="connsiteY174" fmla="*/ 6198 h 10768"/>
              <a:gd name="connsiteX175" fmla="*/ 7204 w 10000"/>
              <a:gd name="connsiteY175" fmla="*/ 6219 h 10768"/>
              <a:gd name="connsiteX176" fmla="*/ 7017 w 10000"/>
              <a:gd name="connsiteY176" fmla="*/ 6240 h 10768"/>
              <a:gd name="connsiteX177" fmla="*/ 6842 w 10000"/>
              <a:gd name="connsiteY177" fmla="*/ 6263 h 10768"/>
              <a:gd name="connsiteX178" fmla="*/ 6675 w 10000"/>
              <a:gd name="connsiteY178" fmla="*/ 6290 h 10768"/>
              <a:gd name="connsiteX179" fmla="*/ 6517 w 10000"/>
              <a:gd name="connsiteY179" fmla="*/ 6329 h 10768"/>
              <a:gd name="connsiteX180" fmla="*/ 6388 w 10000"/>
              <a:gd name="connsiteY180" fmla="*/ 6365 h 10768"/>
              <a:gd name="connsiteX181" fmla="*/ 6288 w 10000"/>
              <a:gd name="connsiteY181" fmla="*/ 6415 h 10768"/>
              <a:gd name="connsiteX182" fmla="*/ 6213 w 10000"/>
              <a:gd name="connsiteY182" fmla="*/ 6475 h 10768"/>
              <a:gd name="connsiteX183" fmla="*/ 6092 w 10000"/>
              <a:gd name="connsiteY183" fmla="*/ 6648 h 10768"/>
              <a:gd name="connsiteX184" fmla="*/ 6008 w 10000"/>
              <a:gd name="connsiteY184" fmla="*/ 6836 h 10768"/>
              <a:gd name="connsiteX185" fmla="*/ 5942 w 10000"/>
              <a:gd name="connsiteY185" fmla="*/ 7032 h 10768"/>
              <a:gd name="connsiteX186" fmla="*/ 5904 w 10000"/>
              <a:gd name="connsiteY186" fmla="*/ 7232 h 10768"/>
              <a:gd name="connsiteX187" fmla="*/ 5888 w 10000"/>
              <a:gd name="connsiteY187" fmla="*/ 7443 h 10768"/>
              <a:gd name="connsiteX188" fmla="*/ 5879 w 10000"/>
              <a:gd name="connsiteY188" fmla="*/ 7655 h 10768"/>
              <a:gd name="connsiteX189" fmla="*/ 5888 w 10000"/>
              <a:gd name="connsiteY189" fmla="*/ 7867 h 10768"/>
              <a:gd name="connsiteX190" fmla="*/ 5904 w 10000"/>
              <a:gd name="connsiteY190" fmla="*/ 8084 h 10768"/>
              <a:gd name="connsiteX191" fmla="*/ 5925 w 10000"/>
              <a:gd name="connsiteY191" fmla="*/ 8299 h 10768"/>
              <a:gd name="connsiteX192" fmla="*/ 5950 w 10000"/>
              <a:gd name="connsiteY192" fmla="*/ 8510 h 10768"/>
              <a:gd name="connsiteX193" fmla="*/ 5954 w 10000"/>
              <a:gd name="connsiteY193" fmla="*/ 8820 h 10768"/>
              <a:gd name="connsiteX194" fmla="*/ 5933 w 10000"/>
              <a:gd name="connsiteY194" fmla="*/ 9130 h 10768"/>
              <a:gd name="connsiteX195" fmla="*/ 5896 w 10000"/>
              <a:gd name="connsiteY195" fmla="*/ 9428 h 10768"/>
              <a:gd name="connsiteX196" fmla="*/ 5850 w 10000"/>
              <a:gd name="connsiteY196" fmla="*/ 9720 h 10768"/>
              <a:gd name="connsiteX197" fmla="*/ 5756 w 10000"/>
              <a:gd name="connsiteY197" fmla="*/ 10714 h 10768"/>
              <a:gd name="connsiteX198" fmla="*/ 3964 w 10000"/>
              <a:gd name="connsiteY198" fmla="*/ 10768 h 10768"/>
              <a:gd name="connsiteX199" fmla="*/ 3043 w 10000"/>
              <a:gd name="connsiteY199" fmla="*/ 9881 h 10768"/>
              <a:gd name="connsiteX200" fmla="*/ 4546 w 10000"/>
              <a:gd name="connsiteY200" fmla="*/ 9848 h 10768"/>
              <a:gd name="connsiteX201" fmla="*/ 4629 w 10000"/>
              <a:gd name="connsiteY201" fmla="*/ 9687 h 10768"/>
              <a:gd name="connsiteX202" fmla="*/ 4700 w 10000"/>
              <a:gd name="connsiteY202" fmla="*/ 9508 h 10768"/>
              <a:gd name="connsiteX203" fmla="*/ 4767 w 10000"/>
              <a:gd name="connsiteY203" fmla="*/ 9309 h 10768"/>
              <a:gd name="connsiteX204" fmla="*/ 4829 w 10000"/>
              <a:gd name="connsiteY204" fmla="*/ 9097 h 10768"/>
              <a:gd name="connsiteX205" fmla="*/ 4879 w 10000"/>
              <a:gd name="connsiteY205" fmla="*/ 8868 h 10768"/>
              <a:gd name="connsiteX206" fmla="*/ 4917 w 10000"/>
              <a:gd name="connsiteY206" fmla="*/ 8635 h 10768"/>
              <a:gd name="connsiteX207" fmla="*/ 4954 w 10000"/>
              <a:gd name="connsiteY207" fmla="*/ 8391 h 10768"/>
              <a:gd name="connsiteX208" fmla="*/ 4979 w 10000"/>
              <a:gd name="connsiteY208" fmla="*/ 8144 h 10768"/>
              <a:gd name="connsiteX209" fmla="*/ 5000 w 10000"/>
              <a:gd name="connsiteY209" fmla="*/ 7887 h 10768"/>
              <a:gd name="connsiteX210" fmla="*/ 5000 w 10000"/>
              <a:gd name="connsiteY210" fmla="*/ 7634 h 10768"/>
              <a:gd name="connsiteX211" fmla="*/ 5000 w 10000"/>
              <a:gd name="connsiteY211" fmla="*/ 7384 h 10768"/>
              <a:gd name="connsiteX212" fmla="*/ 4979 w 10000"/>
              <a:gd name="connsiteY212" fmla="*/ 7133 h 10768"/>
              <a:gd name="connsiteX213" fmla="*/ 4950 w 10000"/>
              <a:gd name="connsiteY213" fmla="*/ 6892 h 10768"/>
              <a:gd name="connsiteX214" fmla="*/ 4913 w 10000"/>
              <a:gd name="connsiteY214" fmla="*/ 6657 h 10768"/>
              <a:gd name="connsiteX215" fmla="*/ 4858 w 10000"/>
              <a:gd name="connsiteY215" fmla="*/ 6430 h 10768"/>
              <a:gd name="connsiteX216" fmla="*/ 4783 w 10000"/>
              <a:gd name="connsiteY216" fmla="*/ 6219 h 10768"/>
              <a:gd name="connsiteX217" fmla="*/ 4700 w 10000"/>
              <a:gd name="connsiteY217" fmla="*/ 6019 h 10768"/>
              <a:gd name="connsiteX218" fmla="*/ 4600 w 10000"/>
              <a:gd name="connsiteY218" fmla="*/ 5840 h 10768"/>
              <a:gd name="connsiteX219" fmla="*/ 4488 w 10000"/>
              <a:gd name="connsiteY219" fmla="*/ 5682 h 10768"/>
              <a:gd name="connsiteX220" fmla="*/ 4358 w 10000"/>
              <a:gd name="connsiteY220" fmla="*/ 5542 h 10768"/>
              <a:gd name="connsiteX221" fmla="*/ 4213 w 10000"/>
              <a:gd name="connsiteY221" fmla="*/ 5429 h 10768"/>
              <a:gd name="connsiteX222" fmla="*/ 4046 w 10000"/>
              <a:gd name="connsiteY222" fmla="*/ 5343 h 10768"/>
              <a:gd name="connsiteX223" fmla="*/ 3904 w 10000"/>
              <a:gd name="connsiteY223" fmla="*/ 5292 h 10768"/>
              <a:gd name="connsiteX224" fmla="*/ 3746 w 10000"/>
              <a:gd name="connsiteY224" fmla="*/ 5271 h 10768"/>
              <a:gd name="connsiteX225" fmla="*/ 3583 w 10000"/>
              <a:gd name="connsiteY225" fmla="*/ 5271 h 10768"/>
              <a:gd name="connsiteX226" fmla="*/ 3413 w 10000"/>
              <a:gd name="connsiteY226" fmla="*/ 5286 h 10768"/>
              <a:gd name="connsiteX227" fmla="*/ 3246 w 10000"/>
              <a:gd name="connsiteY227" fmla="*/ 5310 h 10768"/>
              <a:gd name="connsiteX228" fmla="*/ 3079 w 10000"/>
              <a:gd name="connsiteY228" fmla="*/ 5343 h 10768"/>
              <a:gd name="connsiteX229" fmla="*/ 2913 w 10000"/>
              <a:gd name="connsiteY229" fmla="*/ 5369 h 10768"/>
              <a:gd name="connsiteX230" fmla="*/ 2750 w 10000"/>
              <a:gd name="connsiteY230" fmla="*/ 5396 h 10768"/>
              <a:gd name="connsiteX231" fmla="*/ 2600 w 10000"/>
              <a:gd name="connsiteY231" fmla="*/ 5411 h 10768"/>
              <a:gd name="connsiteX232" fmla="*/ 2258 w 10000"/>
              <a:gd name="connsiteY232" fmla="*/ 5423 h 10768"/>
              <a:gd name="connsiteX233" fmla="*/ 1925 w 10000"/>
              <a:gd name="connsiteY233" fmla="*/ 5411 h 10768"/>
              <a:gd name="connsiteX234" fmla="*/ 1617 w 10000"/>
              <a:gd name="connsiteY234" fmla="*/ 5384 h 10768"/>
              <a:gd name="connsiteX235" fmla="*/ 1321 w 10000"/>
              <a:gd name="connsiteY235" fmla="*/ 5346 h 10768"/>
              <a:gd name="connsiteX236" fmla="*/ 1033 w 10000"/>
              <a:gd name="connsiteY236" fmla="*/ 5298 h 10768"/>
              <a:gd name="connsiteX237" fmla="*/ 758 w 10000"/>
              <a:gd name="connsiteY237" fmla="*/ 5250 h 10768"/>
              <a:gd name="connsiteX238" fmla="*/ 500 w 10000"/>
              <a:gd name="connsiteY238" fmla="*/ 5197 h 10768"/>
              <a:gd name="connsiteX239" fmla="*/ 517 w 10000"/>
              <a:gd name="connsiteY239" fmla="*/ 5137 h 10768"/>
              <a:gd name="connsiteX240" fmla="*/ 871 w 10000"/>
              <a:gd name="connsiteY240" fmla="*/ 5173 h 10768"/>
              <a:gd name="connsiteX241" fmla="*/ 1221 w 10000"/>
              <a:gd name="connsiteY241" fmla="*/ 5197 h 10768"/>
              <a:gd name="connsiteX242" fmla="*/ 1563 w 10000"/>
              <a:gd name="connsiteY242" fmla="*/ 5206 h 10768"/>
              <a:gd name="connsiteX243" fmla="*/ 1896 w 10000"/>
              <a:gd name="connsiteY243" fmla="*/ 5197 h 10768"/>
              <a:gd name="connsiteX244" fmla="*/ 2221 w 10000"/>
              <a:gd name="connsiteY244" fmla="*/ 5164 h 10768"/>
              <a:gd name="connsiteX245" fmla="*/ 2538 w 10000"/>
              <a:gd name="connsiteY245" fmla="*/ 5113 h 10768"/>
              <a:gd name="connsiteX246" fmla="*/ 2842 w 10000"/>
              <a:gd name="connsiteY246" fmla="*/ 5045 h 10768"/>
              <a:gd name="connsiteX247" fmla="*/ 3129 w 10000"/>
              <a:gd name="connsiteY247" fmla="*/ 4946 h 10768"/>
              <a:gd name="connsiteX248" fmla="*/ 3500 w 10000"/>
              <a:gd name="connsiteY248" fmla="*/ 4815 h 10768"/>
              <a:gd name="connsiteX249" fmla="*/ 2821 w 10000"/>
              <a:gd name="connsiteY249" fmla="*/ 4389 h 10768"/>
              <a:gd name="connsiteX250" fmla="*/ 2213 w 10000"/>
              <a:gd name="connsiteY250" fmla="*/ 3912 h 10768"/>
              <a:gd name="connsiteX251" fmla="*/ 1879 w 10000"/>
              <a:gd name="connsiteY251" fmla="*/ 3939 h 10768"/>
              <a:gd name="connsiteX252" fmla="*/ 1554 w 10000"/>
              <a:gd name="connsiteY252" fmla="*/ 3939 h 10768"/>
              <a:gd name="connsiteX253" fmla="*/ 1258 w 10000"/>
              <a:gd name="connsiteY253" fmla="*/ 3912 h 10768"/>
              <a:gd name="connsiteX254" fmla="*/ 979 w 10000"/>
              <a:gd name="connsiteY254" fmla="*/ 3856 h 10768"/>
              <a:gd name="connsiteX255" fmla="*/ 721 w 10000"/>
              <a:gd name="connsiteY255" fmla="*/ 3775 h 10768"/>
              <a:gd name="connsiteX256" fmla="*/ 496 w 10000"/>
              <a:gd name="connsiteY256" fmla="*/ 3674 h 10768"/>
              <a:gd name="connsiteX257" fmla="*/ 296 w 10000"/>
              <a:gd name="connsiteY257" fmla="*/ 3549 h 10768"/>
              <a:gd name="connsiteX258" fmla="*/ 129 w 10000"/>
              <a:gd name="connsiteY258" fmla="*/ 3403 h 10768"/>
              <a:gd name="connsiteX259" fmla="*/ 0 w 10000"/>
              <a:gd name="connsiteY259" fmla="*/ 3245 h 10768"/>
              <a:gd name="connsiteX260" fmla="*/ 17 w 10000"/>
              <a:gd name="connsiteY260" fmla="*/ 3218 h 10768"/>
              <a:gd name="connsiteX261" fmla="*/ 71 w 10000"/>
              <a:gd name="connsiteY261" fmla="*/ 3245 h 10768"/>
              <a:gd name="connsiteX262" fmla="*/ 138 w 10000"/>
              <a:gd name="connsiteY262" fmla="*/ 3349 h 10768"/>
              <a:gd name="connsiteX263" fmla="*/ 246 w 10000"/>
              <a:gd name="connsiteY263" fmla="*/ 3439 h 10768"/>
              <a:gd name="connsiteX264" fmla="*/ 379 w 10000"/>
              <a:gd name="connsiteY264" fmla="*/ 3528 h 10768"/>
              <a:gd name="connsiteX265" fmla="*/ 538 w 10000"/>
              <a:gd name="connsiteY265" fmla="*/ 3597 h 10768"/>
              <a:gd name="connsiteX266" fmla="*/ 721 w 10000"/>
              <a:gd name="connsiteY266" fmla="*/ 3656 h 10768"/>
              <a:gd name="connsiteX267" fmla="*/ 913 w 10000"/>
              <a:gd name="connsiteY267" fmla="*/ 3701 h 10768"/>
              <a:gd name="connsiteX268" fmla="*/ 1117 w 10000"/>
              <a:gd name="connsiteY268" fmla="*/ 3728 h 10768"/>
              <a:gd name="connsiteX269" fmla="*/ 1329 w 10000"/>
              <a:gd name="connsiteY269" fmla="*/ 3737 h 10768"/>
              <a:gd name="connsiteX270" fmla="*/ 1533 w 10000"/>
              <a:gd name="connsiteY270" fmla="*/ 3734 h 10768"/>
              <a:gd name="connsiteX271" fmla="*/ 1646 w 10000"/>
              <a:gd name="connsiteY271" fmla="*/ 3722 h 10768"/>
              <a:gd name="connsiteX272" fmla="*/ 1746 w 10000"/>
              <a:gd name="connsiteY272" fmla="*/ 3722 h 10768"/>
              <a:gd name="connsiteX273" fmla="*/ 1833 w 10000"/>
              <a:gd name="connsiteY273" fmla="*/ 3710 h 10768"/>
              <a:gd name="connsiteX274" fmla="*/ 1917 w 10000"/>
              <a:gd name="connsiteY274" fmla="*/ 3695 h 10768"/>
              <a:gd name="connsiteX275" fmla="*/ 1988 w 10000"/>
              <a:gd name="connsiteY275" fmla="*/ 3662 h 10768"/>
              <a:gd name="connsiteX276" fmla="*/ 1788 w 10000"/>
              <a:gd name="connsiteY276" fmla="*/ 3391 h 10768"/>
              <a:gd name="connsiteX277" fmla="*/ 1617 w 10000"/>
              <a:gd name="connsiteY277" fmla="*/ 3126 h 10768"/>
              <a:gd name="connsiteX278" fmla="*/ 1454 w 10000"/>
              <a:gd name="connsiteY278" fmla="*/ 2849 h 10768"/>
              <a:gd name="connsiteX279" fmla="*/ 1313 w 10000"/>
              <a:gd name="connsiteY279" fmla="*/ 2563 h 10768"/>
              <a:gd name="connsiteX280" fmla="*/ 1175 w 10000"/>
              <a:gd name="connsiteY280" fmla="*/ 2253 h 10768"/>
              <a:gd name="connsiteX281" fmla="*/ 1046 w 10000"/>
              <a:gd name="connsiteY281" fmla="*/ 1919 h 10768"/>
              <a:gd name="connsiteX282" fmla="*/ 1033 w 10000"/>
              <a:gd name="connsiteY282" fmla="*/ 1859 h 10768"/>
              <a:gd name="connsiteX283" fmla="*/ 1000 w 10000"/>
              <a:gd name="connsiteY283" fmla="*/ 1776 h 10768"/>
              <a:gd name="connsiteX284" fmla="*/ 979 w 10000"/>
              <a:gd name="connsiteY284" fmla="*/ 1684 h 10768"/>
              <a:gd name="connsiteX285" fmla="*/ 950 w 10000"/>
              <a:gd name="connsiteY285" fmla="*/ 1591 h 10768"/>
              <a:gd name="connsiteX286" fmla="*/ 925 w 10000"/>
              <a:gd name="connsiteY286" fmla="*/ 1490 h 10768"/>
              <a:gd name="connsiteX287" fmla="*/ 917 w 10000"/>
              <a:gd name="connsiteY287" fmla="*/ 1397 h 10768"/>
              <a:gd name="connsiteX288" fmla="*/ 917 w 10000"/>
              <a:gd name="connsiteY288" fmla="*/ 1311 h 10768"/>
              <a:gd name="connsiteX289" fmla="*/ 933 w 10000"/>
              <a:gd name="connsiteY289" fmla="*/ 1234 h 10768"/>
              <a:gd name="connsiteX290" fmla="*/ 963 w 10000"/>
              <a:gd name="connsiteY290" fmla="*/ 1180 h 10768"/>
              <a:gd name="connsiteX291" fmla="*/ 1000 w 10000"/>
              <a:gd name="connsiteY291" fmla="*/ 1192 h 10768"/>
              <a:gd name="connsiteX292" fmla="*/ 1033 w 10000"/>
              <a:gd name="connsiteY292" fmla="*/ 1496 h 10768"/>
              <a:gd name="connsiteX293" fmla="*/ 1108 w 10000"/>
              <a:gd name="connsiteY293" fmla="*/ 1800 h 10768"/>
              <a:gd name="connsiteX294" fmla="*/ 1221 w 10000"/>
              <a:gd name="connsiteY294" fmla="*/ 2098 h 10768"/>
              <a:gd name="connsiteX295" fmla="*/ 1358 w 10000"/>
              <a:gd name="connsiteY295" fmla="*/ 2372 h 10768"/>
              <a:gd name="connsiteX296" fmla="*/ 1508 w 10000"/>
              <a:gd name="connsiteY296" fmla="*/ 2628 h 10768"/>
              <a:gd name="connsiteX297" fmla="*/ 1646 w 10000"/>
              <a:gd name="connsiteY297" fmla="*/ 2795 h 10768"/>
              <a:gd name="connsiteX298" fmla="*/ 1629 w 10000"/>
              <a:gd name="connsiteY298" fmla="*/ 2801 h 10768"/>
              <a:gd name="connsiteX299" fmla="*/ 1629 w 10000"/>
              <a:gd name="connsiteY299" fmla="*/ 2807 h 10768"/>
              <a:gd name="connsiteX300" fmla="*/ 1638 w 10000"/>
              <a:gd name="connsiteY300" fmla="*/ 2813 h 10768"/>
              <a:gd name="connsiteX301" fmla="*/ 1646 w 10000"/>
              <a:gd name="connsiteY301" fmla="*/ 2816 h 10768"/>
              <a:gd name="connsiteX302" fmla="*/ 1663 w 10000"/>
              <a:gd name="connsiteY302" fmla="*/ 2822 h 10768"/>
              <a:gd name="connsiteX303" fmla="*/ 1667 w 10000"/>
              <a:gd name="connsiteY303" fmla="*/ 2834 h 10768"/>
              <a:gd name="connsiteX304" fmla="*/ 1675 w 10000"/>
              <a:gd name="connsiteY304" fmla="*/ 2840 h 10768"/>
              <a:gd name="connsiteX305" fmla="*/ 1683 w 10000"/>
              <a:gd name="connsiteY305" fmla="*/ 2849 h 10768"/>
              <a:gd name="connsiteX306" fmla="*/ 1683 w 10000"/>
              <a:gd name="connsiteY306" fmla="*/ 2843 h 10768"/>
              <a:gd name="connsiteX307" fmla="*/ 1675 w 10000"/>
              <a:gd name="connsiteY307" fmla="*/ 2840 h 10768"/>
              <a:gd name="connsiteX308" fmla="*/ 1675 w 10000"/>
              <a:gd name="connsiteY308" fmla="*/ 2840 h 10768"/>
              <a:gd name="connsiteX309" fmla="*/ 1646 w 10000"/>
              <a:gd name="connsiteY309" fmla="*/ 2795 h 10768"/>
              <a:gd name="connsiteX310" fmla="*/ 1746 w 10000"/>
              <a:gd name="connsiteY310" fmla="*/ 2741 h 10768"/>
              <a:gd name="connsiteX311" fmla="*/ 1842 w 10000"/>
              <a:gd name="connsiteY311" fmla="*/ 2649 h 10768"/>
              <a:gd name="connsiteX312" fmla="*/ 1933 w 10000"/>
              <a:gd name="connsiteY312" fmla="*/ 2542 h 10768"/>
              <a:gd name="connsiteX313" fmla="*/ 2017 w 10000"/>
              <a:gd name="connsiteY313" fmla="*/ 2411 h 10768"/>
              <a:gd name="connsiteX314" fmla="*/ 2092 w 10000"/>
              <a:gd name="connsiteY314" fmla="*/ 2265 h 10768"/>
              <a:gd name="connsiteX315" fmla="*/ 2163 w 10000"/>
              <a:gd name="connsiteY315" fmla="*/ 2113 h 10768"/>
              <a:gd name="connsiteX316" fmla="*/ 2221 w 10000"/>
              <a:gd name="connsiteY316" fmla="*/ 1955 h 10768"/>
              <a:gd name="connsiteX317" fmla="*/ 2275 w 10000"/>
              <a:gd name="connsiteY317" fmla="*/ 1803 h 10768"/>
              <a:gd name="connsiteX318" fmla="*/ 2321 w 10000"/>
              <a:gd name="connsiteY318" fmla="*/ 1657 h 10768"/>
              <a:gd name="connsiteX319" fmla="*/ 2329 w 10000"/>
              <a:gd name="connsiteY319" fmla="*/ 1853 h 10768"/>
              <a:gd name="connsiteX320" fmla="*/ 2321 w 10000"/>
              <a:gd name="connsiteY320" fmla="*/ 2032 h 10768"/>
              <a:gd name="connsiteX321" fmla="*/ 2283 w 10000"/>
              <a:gd name="connsiteY321" fmla="*/ 2199 h 10768"/>
              <a:gd name="connsiteX322" fmla="*/ 2229 w 10000"/>
              <a:gd name="connsiteY322" fmla="*/ 2366 h 10768"/>
              <a:gd name="connsiteX323" fmla="*/ 2154 w 10000"/>
              <a:gd name="connsiteY323" fmla="*/ 2524 h 10768"/>
              <a:gd name="connsiteX324" fmla="*/ 2046 w 10000"/>
              <a:gd name="connsiteY324" fmla="*/ 2682 h 10768"/>
              <a:gd name="connsiteX325" fmla="*/ 1796 w 10000"/>
              <a:gd name="connsiteY325" fmla="*/ 3027 h 10768"/>
              <a:gd name="connsiteX326" fmla="*/ 2054 w 10000"/>
              <a:gd name="connsiteY326" fmla="*/ 3305 h 10768"/>
              <a:gd name="connsiteX327" fmla="*/ 2333 w 10000"/>
              <a:gd name="connsiteY327" fmla="*/ 3564 h 10768"/>
              <a:gd name="connsiteX328" fmla="*/ 2638 w 10000"/>
              <a:gd name="connsiteY328" fmla="*/ 3808 h 10768"/>
              <a:gd name="connsiteX329" fmla="*/ 2963 w 10000"/>
              <a:gd name="connsiteY329" fmla="*/ 4032 h 10768"/>
              <a:gd name="connsiteX330" fmla="*/ 4129 w 10000"/>
              <a:gd name="connsiteY330" fmla="*/ 4610 h 10768"/>
              <a:gd name="connsiteX331" fmla="*/ 4167 w 10000"/>
              <a:gd name="connsiteY331" fmla="*/ 4589 h 10768"/>
              <a:gd name="connsiteX332" fmla="*/ 4071 w 10000"/>
              <a:gd name="connsiteY332" fmla="*/ 4333 h 10768"/>
              <a:gd name="connsiteX333" fmla="*/ 3996 w 10000"/>
              <a:gd name="connsiteY333" fmla="*/ 4058 h 10768"/>
              <a:gd name="connsiteX334" fmla="*/ 3933 w 10000"/>
              <a:gd name="connsiteY334" fmla="*/ 3760 h 10768"/>
              <a:gd name="connsiteX335" fmla="*/ 3904 w 10000"/>
              <a:gd name="connsiteY335" fmla="*/ 3456 h 10768"/>
              <a:gd name="connsiteX336" fmla="*/ 3879 w 10000"/>
              <a:gd name="connsiteY336" fmla="*/ 3138 h 10768"/>
              <a:gd name="connsiteX337" fmla="*/ 3879 w 10000"/>
              <a:gd name="connsiteY337" fmla="*/ 2813 h 10768"/>
              <a:gd name="connsiteX338" fmla="*/ 3896 w 10000"/>
              <a:gd name="connsiteY338" fmla="*/ 2485 h 10768"/>
              <a:gd name="connsiteX339" fmla="*/ 3933 w 10000"/>
              <a:gd name="connsiteY339" fmla="*/ 2160 h 10768"/>
              <a:gd name="connsiteX340" fmla="*/ 3988 w 10000"/>
              <a:gd name="connsiteY340" fmla="*/ 1836 h 10768"/>
              <a:gd name="connsiteX341" fmla="*/ 4046 w 10000"/>
              <a:gd name="connsiteY341" fmla="*/ 1523 h 10768"/>
              <a:gd name="connsiteX342" fmla="*/ 4129 w 10000"/>
              <a:gd name="connsiteY342" fmla="*/ 1219 h 10768"/>
              <a:gd name="connsiteX343" fmla="*/ 4229 w 10000"/>
              <a:gd name="connsiteY343" fmla="*/ 933 h 10768"/>
              <a:gd name="connsiteX344" fmla="*/ 4333 w 10000"/>
              <a:gd name="connsiteY344" fmla="*/ 662 h 10768"/>
              <a:gd name="connsiteX345" fmla="*/ 4454 w 10000"/>
              <a:gd name="connsiteY345" fmla="*/ 417 h 10768"/>
              <a:gd name="connsiteX346" fmla="*/ 4583 w 10000"/>
              <a:gd name="connsiteY346" fmla="*/ 194 h 10768"/>
              <a:gd name="connsiteX347" fmla="*/ 4738 w 10000"/>
              <a:gd name="connsiteY347" fmla="*/ 0 h 10768"/>
              <a:gd name="connsiteX0" fmla="*/ 4738 w 10000"/>
              <a:gd name="connsiteY0" fmla="*/ 0 h 10714"/>
              <a:gd name="connsiteX1" fmla="*/ 4721 w 10000"/>
              <a:gd name="connsiteY1" fmla="*/ 48 h 10714"/>
              <a:gd name="connsiteX2" fmla="*/ 4713 w 10000"/>
              <a:gd name="connsiteY2" fmla="*/ 80 h 10714"/>
              <a:gd name="connsiteX3" fmla="*/ 4704 w 10000"/>
              <a:gd name="connsiteY3" fmla="*/ 101 h 10714"/>
              <a:gd name="connsiteX4" fmla="*/ 4704 w 10000"/>
              <a:gd name="connsiteY4" fmla="*/ 113 h 10714"/>
              <a:gd name="connsiteX5" fmla="*/ 4713 w 10000"/>
              <a:gd name="connsiteY5" fmla="*/ 119 h 10714"/>
              <a:gd name="connsiteX6" fmla="*/ 4713 w 10000"/>
              <a:gd name="connsiteY6" fmla="*/ 125 h 10714"/>
              <a:gd name="connsiteX7" fmla="*/ 4721 w 10000"/>
              <a:gd name="connsiteY7" fmla="*/ 125 h 10714"/>
              <a:gd name="connsiteX8" fmla="*/ 4721 w 10000"/>
              <a:gd name="connsiteY8" fmla="*/ 125 h 10714"/>
              <a:gd name="connsiteX9" fmla="*/ 4721 w 10000"/>
              <a:gd name="connsiteY9" fmla="*/ 134 h 10714"/>
              <a:gd name="connsiteX10" fmla="*/ 4713 w 10000"/>
              <a:gd name="connsiteY10" fmla="*/ 152 h 10714"/>
              <a:gd name="connsiteX11" fmla="*/ 4704 w 10000"/>
              <a:gd name="connsiteY11" fmla="*/ 179 h 10714"/>
              <a:gd name="connsiteX12" fmla="*/ 4692 w 10000"/>
              <a:gd name="connsiteY12" fmla="*/ 221 h 10714"/>
              <a:gd name="connsiteX13" fmla="*/ 4667 w 10000"/>
              <a:gd name="connsiteY13" fmla="*/ 280 h 10714"/>
              <a:gd name="connsiteX14" fmla="*/ 4629 w 10000"/>
              <a:gd name="connsiteY14" fmla="*/ 364 h 10714"/>
              <a:gd name="connsiteX15" fmla="*/ 4592 w 10000"/>
              <a:gd name="connsiteY15" fmla="*/ 465 h 10714"/>
              <a:gd name="connsiteX16" fmla="*/ 4533 w 10000"/>
              <a:gd name="connsiteY16" fmla="*/ 596 h 10714"/>
              <a:gd name="connsiteX17" fmla="*/ 4463 w 10000"/>
              <a:gd name="connsiteY17" fmla="*/ 754 h 10714"/>
              <a:gd name="connsiteX18" fmla="*/ 4379 w 10000"/>
              <a:gd name="connsiteY18" fmla="*/ 1001 h 10714"/>
              <a:gd name="connsiteX19" fmla="*/ 4321 w 10000"/>
              <a:gd name="connsiteY19" fmla="*/ 1266 h 10714"/>
              <a:gd name="connsiteX20" fmla="*/ 4275 w 10000"/>
              <a:gd name="connsiteY20" fmla="*/ 1538 h 10714"/>
              <a:gd name="connsiteX21" fmla="*/ 4213 w 10000"/>
              <a:gd name="connsiteY21" fmla="*/ 1827 h 10714"/>
              <a:gd name="connsiteX22" fmla="*/ 4204 w 10000"/>
              <a:gd name="connsiteY22" fmla="*/ 1889 h 10714"/>
              <a:gd name="connsiteX23" fmla="*/ 4192 w 10000"/>
              <a:gd name="connsiteY23" fmla="*/ 1982 h 10714"/>
              <a:gd name="connsiteX24" fmla="*/ 4183 w 10000"/>
              <a:gd name="connsiteY24" fmla="*/ 2080 h 10714"/>
              <a:gd name="connsiteX25" fmla="*/ 4175 w 10000"/>
              <a:gd name="connsiteY25" fmla="*/ 2187 h 10714"/>
              <a:gd name="connsiteX26" fmla="*/ 4175 w 10000"/>
              <a:gd name="connsiteY26" fmla="*/ 2297 h 10714"/>
              <a:gd name="connsiteX27" fmla="*/ 4192 w 10000"/>
              <a:gd name="connsiteY27" fmla="*/ 2396 h 10714"/>
              <a:gd name="connsiteX28" fmla="*/ 4213 w 10000"/>
              <a:gd name="connsiteY28" fmla="*/ 2482 h 10714"/>
              <a:gd name="connsiteX29" fmla="*/ 4250 w 10000"/>
              <a:gd name="connsiteY29" fmla="*/ 2542 h 10714"/>
              <a:gd name="connsiteX30" fmla="*/ 4450 w 10000"/>
              <a:gd name="connsiteY30" fmla="*/ 2530 h 10714"/>
              <a:gd name="connsiteX31" fmla="*/ 4646 w 10000"/>
              <a:gd name="connsiteY31" fmla="*/ 2482 h 10714"/>
              <a:gd name="connsiteX32" fmla="*/ 4833 w 10000"/>
              <a:gd name="connsiteY32" fmla="*/ 2405 h 10714"/>
              <a:gd name="connsiteX33" fmla="*/ 5025 w 10000"/>
              <a:gd name="connsiteY33" fmla="*/ 2297 h 10714"/>
              <a:gd name="connsiteX34" fmla="*/ 5200 w 10000"/>
              <a:gd name="connsiteY34" fmla="*/ 2172 h 10714"/>
              <a:gd name="connsiteX35" fmla="*/ 5371 w 10000"/>
              <a:gd name="connsiteY35" fmla="*/ 2020 h 10714"/>
              <a:gd name="connsiteX36" fmla="*/ 5533 w 10000"/>
              <a:gd name="connsiteY36" fmla="*/ 1859 h 10714"/>
              <a:gd name="connsiteX37" fmla="*/ 5683 w 10000"/>
              <a:gd name="connsiteY37" fmla="*/ 1690 h 10714"/>
              <a:gd name="connsiteX38" fmla="*/ 5829 w 10000"/>
              <a:gd name="connsiteY38" fmla="*/ 1511 h 10714"/>
              <a:gd name="connsiteX39" fmla="*/ 5954 w 10000"/>
              <a:gd name="connsiteY39" fmla="*/ 1326 h 10714"/>
              <a:gd name="connsiteX40" fmla="*/ 6071 w 10000"/>
              <a:gd name="connsiteY40" fmla="*/ 1147 h 10714"/>
              <a:gd name="connsiteX41" fmla="*/ 6167 w 10000"/>
              <a:gd name="connsiteY41" fmla="*/ 974 h 10714"/>
              <a:gd name="connsiteX42" fmla="*/ 6213 w 10000"/>
              <a:gd name="connsiteY42" fmla="*/ 974 h 10714"/>
              <a:gd name="connsiteX43" fmla="*/ 6213 w 10000"/>
              <a:gd name="connsiteY43" fmla="*/ 992 h 10714"/>
              <a:gd name="connsiteX44" fmla="*/ 6138 w 10000"/>
              <a:gd name="connsiteY44" fmla="*/ 1165 h 10714"/>
              <a:gd name="connsiteX45" fmla="*/ 6054 w 10000"/>
              <a:gd name="connsiteY45" fmla="*/ 1344 h 10714"/>
              <a:gd name="connsiteX46" fmla="*/ 5963 w 10000"/>
              <a:gd name="connsiteY46" fmla="*/ 1517 h 10714"/>
              <a:gd name="connsiteX47" fmla="*/ 5871 w 10000"/>
              <a:gd name="connsiteY47" fmla="*/ 1684 h 10714"/>
              <a:gd name="connsiteX48" fmla="*/ 5775 w 10000"/>
              <a:gd name="connsiteY48" fmla="*/ 1847 h 10714"/>
              <a:gd name="connsiteX49" fmla="*/ 5667 w 10000"/>
              <a:gd name="connsiteY49" fmla="*/ 1999 h 10714"/>
              <a:gd name="connsiteX50" fmla="*/ 5554 w 10000"/>
              <a:gd name="connsiteY50" fmla="*/ 2145 h 10714"/>
              <a:gd name="connsiteX51" fmla="*/ 5417 w 10000"/>
              <a:gd name="connsiteY51" fmla="*/ 2279 h 10714"/>
              <a:gd name="connsiteX52" fmla="*/ 5275 w 10000"/>
              <a:gd name="connsiteY52" fmla="*/ 2411 h 10714"/>
              <a:gd name="connsiteX53" fmla="*/ 5108 w 10000"/>
              <a:gd name="connsiteY53" fmla="*/ 2518 h 10714"/>
              <a:gd name="connsiteX54" fmla="*/ 4917 w 10000"/>
              <a:gd name="connsiteY54" fmla="*/ 2616 h 10714"/>
              <a:gd name="connsiteX55" fmla="*/ 4704 w 10000"/>
              <a:gd name="connsiteY55" fmla="*/ 2703 h 10714"/>
              <a:gd name="connsiteX56" fmla="*/ 4479 w 10000"/>
              <a:gd name="connsiteY56" fmla="*/ 2768 h 10714"/>
              <a:gd name="connsiteX57" fmla="*/ 4213 w 10000"/>
              <a:gd name="connsiteY57" fmla="*/ 2813 h 10714"/>
              <a:gd name="connsiteX58" fmla="*/ 4221 w 10000"/>
              <a:gd name="connsiteY58" fmla="*/ 3126 h 10714"/>
              <a:gd name="connsiteX59" fmla="*/ 4258 w 10000"/>
              <a:gd name="connsiteY59" fmla="*/ 3424 h 10714"/>
              <a:gd name="connsiteX60" fmla="*/ 4321 w 10000"/>
              <a:gd name="connsiteY60" fmla="*/ 3707 h 10714"/>
              <a:gd name="connsiteX61" fmla="*/ 4404 w 10000"/>
              <a:gd name="connsiteY61" fmla="*/ 3975 h 10714"/>
              <a:gd name="connsiteX62" fmla="*/ 4508 w 10000"/>
              <a:gd name="connsiteY62" fmla="*/ 4231 h 10714"/>
              <a:gd name="connsiteX63" fmla="*/ 4621 w 10000"/>
              <a:gd name="connsiteY63" fmla="*/ 4476 h 10714"/>
              <a:gd name="connsiteX64" fmla="*/ 4750 w 10000"/>
              <a:gd name="connsiteY64" fmla="*/ 4708 h 10714"/>
              <a:gd name="connsiteX65" fmla="*/ 4879 w 10000"/>
              <a:gd name="connsiteY65" fmla="*/ 4934 h 10714"/>
              <a:gd name="connsiteX66" fmla="*/ 4917 w 10000"/>
              <a:gd name="connsiteY66" fmla="*/ 4988 h 10714"/>
              <a:gd name="connsiteX67" fmla="*/ 4950 w 10000"/>
              <a:gd name="connsiteY67" fmla="*/ 5054 h 10714"/>
              <a:gd name="connsiteX68" fmla="*/ 4996 w 10000"/>
              <a:gd name="connsiteY68" fmla="*/ 5125 h 10714"/>
              <a:gd name="connsiteX69" fmla="*/ 5038 w 10000"/>
              <a:gd name="connsiteY69" fmla="*/ 5200 h 10714"/>
              <a:gd name="connsiteX70" fmla="*/ 5092 w 10000"/>
              <a:gd name="connsiteY70" fmla="*/ 5271 h 10714"/>
              <a:gd name="connsiteX71" fmla="*/ 5154 w 10000"/>
              <a:gd name="connsiteY71" fmla="*/ 5331 h 10714"/>
              <a:gd name="connsiteX72" fmla="*/ 5229 w 10000"/>
              <a:gd name="connsiteY72" fmla="*/ 5384 h 10714"/>
              <a:gd name="connsiteX73" fmla="*/ 5313 w 10000"/>
              <a:gd name="connsiteY73" fmla="*/ 5423 h 10714"/>
              <a:gd name="connsiteX74" fmla="*/ 5413 w 10000"/>
              <a:gd name="connsiteY74" fmla="*/ 5438 h 10714"/>
              <a:gd name="connsiteX75" fmla="*/ 5517 w 10000"/>
              <a:gd name="connsiteY75" fmla="*/ 5435 h 10714"/>
              <a:gd name="connsiteX76" fmla="*/ 5704 w 10000"/>
              <a:gd name="connsiteY76" fmla="*/ 5390 h 10714"/>
              <a:gd name="connsiteX77" fmla="*/ 5871 w 10000"/>
              <a:gd name="connsiteY77" fmla="*/ 5316 h 10714"/>
              <a:gd name="connsiteX78" fmla="*/ 6033 w 10000"/>
              <a:gd name="connsiteY78" fmla="*/ 5223 h 10714"/>
              <a:gd name="connsiteX79" fmla="*/ 6167 w 10000"/>
              <a:gd name="connsiteY79" fmla="*/ 5113 h 10714"/>
              <a:gd name="connsiteX80" fmla="*/ 6296 w 10000"/>
              <a:gd name="connsiteY80" fmla="*/ 4994 h 10714"/>
              <a:gd name="connsiteX81" fmla="*/ 6417 w 10000"/>
              <a:gd name="connsiteY81" fmla="*/ 4869 h 10714"/>
              <a:gd name="connsiteX82" fmla="*/ 6525 w 10000"/>
              <a:gd name="connsiteY82" fmla="*/ 4750 h 10714"/>
              <a:gd name="connsiteX83" fmla="*/ 6617 w 10000"/>
              <a:gd name="connsiteY83" fmla="*/ 4636 h 10714"/>
              <a:gd name="connsiteX84" fmla="*/ 6821 w 10000"/>
              <a:gd name="connsiteY84" fmla="*/ 4377 h 10714"/>
              <a:gd name="connsiteX85" fmla="*/ 7017 w 10000"/>
              <a:gd name="connsiteY85" fmla="*/ 4085 h 10714"/>
              <a:gd name="connsiteX86" fmla="*/ 7213 w 10000"/>
              <a:gd name="connsiteY86" fmla="*/ 3766 h 10714"/>
              <a:gd name="connsiteX87" fmla="*/ 7396 w 10000"/>
              <a:gd name="connsiteY87" fmla="*/ 3418 h 10714"/>
              <a:gd name="connsiteX88" fmla="*/ 7563 w 10000"/>
              <a:gd name="connsiteY88" fmla="*/ 3051 h 10714"/>
              <a:gd name="connsiteX89" fmla="*/ 7713 w 10000"/>
              <a:gd name="connsiteY89" fmla="*/ 2661 h 10714"/>
              <a:gd name="connsiteX90" fmla="*/ 7850 w 10000"/>
              <a:gd name="connsiteY90" fmla="*/ 2253 h 10714"/>
              <a:gd name="connsiteX91" fmla="*/ 7950 w 10000"/>
              <a:gd name="connsiteY91" fmla="*/ 1830 h 10714"/>
              <a:gd name="connsiteX92" fmla="*/ 8025 w 10000"/>
              <a:gd name="connsiteY92" fmla="*/ 1397 h 10714"/>
              <a:gd name="connsiteX93" fmla="*/ 8071 w 10000"/>
              <a:gd name="connsiteY93" fmla="*/ 954 h 10714"/>
              <a:gd name="connsiteX94" fmla="*/ 8108 w 10000"/>
              <a:gd name="connsiteY94" fmla="*/ 974 h 10714"/>
              <a:gd name="connsiteX95" fmla="*/ 8138 w 10000"/>
              <a:gd name="connsiteY95" fmla="*/ 1025 h 10714"/>
              <a:gd name="connsiteX96" fmla="*/ 8163 w 10000"/>
              <a:gd name="connsiteY96" fmla="*/ 1100 h 10714"/>
              <a:gd name="connsiteX97" fmla="*/ 8175 w 10000"/>
              <a:gd name="connsiteY97" fmla="*/ 1198 h 10714"/>
              <a:gd name="connsiteX98" fmla="*/ 8183 w 10000"/>
              <a:gd name="connsiteY98" fmla="*/ 1311 h 10714"/>
              <a:gd name="connsiteX99" fmla="*/ 8183 w 10000"/>
              <a:gd name="connsiteY99" fmla="*/ 1442 h 10714"/>
              <a:gd name="connsiteX100" fmla="*/ 8183 w 10000"/>
              <a:gd name="connsiteY100" fmla="*/ 1582 h 10714"/>
              <a:gd name="connsiteX101" fmla="*/ 8175 w 10000"/>
              <a:gd name="connsiteY101" fmla="*/ 1734 h 10714"/>
              <a:gd name="connsiteX102" fmla="*/ 8163 w 10000"/>
              <a:gd name="connsiteY102" fmla="*/ 1889 h 10714"/>
              <a:gd name="connsiteX103" fmla="*/ 8146 w 10000"/>
              <a:gd name="connsiteY103" fmla="*/ 2047 h 10714"/>
              <a:gd name="connsiteX104" fmla="*/ 8121 w 10000"/>
              <a:gd name="connsiteY104" fmla="*/ 2205 h 10714"/>
              <a:gd name="connsiteX105" fmla="*/ 8108 w 10000"/>
              <a:gd name="connsiteY105" fmla="*/ 2357 h 10714"/>
              <a:gd name="connsiteX106" fmla="*/ 8083 w 10000"/>
              <a:gd name="connsiteY106" fmla="*/ 2497 h 10714"/>
              <a:gd name="connsiteX107" fmla="*/ 8063 w 10000"/>
              <a:gd name="connsiteY107" fmla="*/ 2628 h 10714"/>
              <a:gd name="connsiteX108" fmla="*/ 8038 w 10000"/>
              <a:gd name="connsiteY108" fmla="*/ 2741 h 10714"/>
              <a:gd name="connsiteX109" fmla="*/ 8017 w 10000"/>
              <a:gd name="connsiteY109" fmla="*/ 2834 h 10714"/>
              <a:gd name="connsiteX110" fmla="*/ 8000 w 10000"/>
              <a:gd name="connsiteY110" fmla="*/ 2908 h 10714"/>
              <a:gd name="connsiteX111" fmla="*/ 7700 w 10000"/>
              <a:gd name="connsiteY111" fmla="*/ 3754 h 10714"/>
              <a:gd name="connsiteX112" fmla="*/ 7942 w 10000"/>
              <a:gd name="connsiteY112" fmla="*/ 3737 h 10714"/>
              <a:gd name="connsiteX113" fmla="*/ 8167 w 10000"/>
              <a:gd name="connsiteY113" fmla="*/ 3695 h 10714"/>
              <a:gd name="connsiteX114" fmla="*/ 8379 w 10000"/>
              <a:gd name="connsiteY114" fmla="*/ 3635 h 10714"/>
              <a:gd name="connsiteX115" fmla="*/ 8583 w 10000"/>
              <a:gd name="connsiteY115" fmla="*/ 3558 h 10714"/>
              <a:gd name="connsiteX116" fmla="*/ 8767 w 10000"/>
              <a:gd name="connsiteY116" fmla="*/ 3471 h 10714"/>
              <a:gd name="connsiteX117" fmla="*/ 8933 w 10000"/>
              <a:gd name="connsiteY117" fmla="*/ 3376 h 10714"/>
              <a:gd name="connsiteX118" fmla="*/ 9092 w 10000"/>
              <a:gd name="connsiteY118" fmla="*/ 3278 h 10714"/>
              <a:gd name="connsiteX119" fmla="*/ 9238 w 10000"/>
              <a:gd name="connsiteY119" fmla="*/ 3185 h 10714"/>
              <a:gd name="connsiteX120" fmla="*/ 9250 w 10000"/>
              <a:gd name="connsiteY120" fmla="*/ 3230 h 10714"/>
              <a:gd name="connsiteX121" fmla="*/ 9117 w 10000"/>
              <a:gd name="connsiteY121" fmla="*/ 3376 h 10714"/>
              <a:gd name="connsiteX122" fmla="*/ 8954 w 10000"/>
              <a:gd name="connsiteY122" fmla="*/ 3516 h 10714"/>
              <a:gd name="connsiteX123" fmla="*/ 8758 w 10000"/>
              <a:gd name="connsiteY123" fmla="*/ 3641 h 10714"/>
              <a:gd name="connsiteX124" fmla="*/ 8538 w 10000"/>
              <a:gd name="connsiteY124" fmla="*/ 3754 h 10714"/>
              <a:gd name="connsiteX125" fmla="*/ 8304 w 10000"/>
              <a:gd name="connsiteY125" fmla="*/ 3856 h 10714"/>
              <a:gd name="connsiteX126" fmla="*/ 8054 w 10000"/>
              <a:gd name="connsiteY126" fmla="*/ 3945 h 10714"/>
              <a:gd name="connsiteX127" fmla="*/ 7796 w 10000"/>
              <a:gd name="connsiteY127" fmla="*/ 4014 h 10714"/>
              <a:gd name="connsiteX128" fmla="*/ 7533 w 10000"/>
              <a:gd name="connsiteY128" fmla="*/ 4064 h 10714"/>
              <a:gd name="connsiteX129" fmla="*/ 7479 w 10000"/>
              <a:gd name="connsiteY129" fmla="*/ 4184 h 10714"/>
              <a:gd name="connsiteX130" fmla="*/ 7404 w 10000"/>
              <a:gd name="connsiteY130" fmla="*/ 4324 h 10714"/>
              <a:gd name="connsiteX131" fmla="*/ 7321 w 10000"/>
              <a:gd name="connsiteY131" fmla="*/ 4470 h 10714"/>
              <a:gd name="connsiteX132" fmla="*/ 7213 w 10000"/>
              <a:gd name="connsiteY132" fmla="*/ 4628 h 10714"/>
              <a:gd name="connsiteX133" fmla="*/ 7100 w 10000"/>
              <a:gd name="connsiteY133" fmla="*/ 4794 h 10714"/>
              <a:gd name="connsiteX134" fmla="*/ 6979 w 10000"/>
              <a:gd name="connsiteY134" fmla="*/ 4958 h 10714"/>
              <a:gd name="connsiteX135" fmla="*/ 6850 w 10000"/>
              <a:gd name="connsiteY135" fmla="*/ 5113 h 10714"/>
              <a:gd name="connsiteX136" fmla="*/ 6721 w 10000"/>
              <a:gd name="connsiteY136" fmla="*/ 5265 h 10714"/>
              <a:gd name="connsiteX137" fmla="*/ 6600 w 10000"/>
              <a:gd name="connsiteY137" fmla="*/ 5405 h 10714"/>
              <a:gd name="connsiteX138" fmla="*/ 6471 w 10000"/>
              <a:gd name="connsiteY138" fmla="*/ 5530 h 10714"/>
              <a:gd name="connsiteX139" fmla="*/ 6358 w 10000"/>
              <a:gd name="connsiteY139" fmla="*/ 5641 h 10714"/>
              <a:gd name="connsiteX140" fmla="*/ 6250 w 10000"/>
              <a:gd name="connsiteY140" fmla="*/ 5721 h 10714"/>
              <a:gd name="connsiteX141" fmla="*/ 6267 w 10000"/>
              <a:gd name="connsiteY141" fmla="*/ 5781 h 10714"/>
              <a:gd name="connsiteX142" fmla="*/ 6296 w 10000"/>
              <a:gd name="connsiteY142" fmla="*/ 5793 h 10714"/>
              <a:gd name="connsiteX143" fmla="*/ 6479 w 10000"/>
              <a:gd name="connsiteY143" fmla="*/ 5754 h 10714"/>
              <a:gd name="connsiteX144" fmla="*/ 6663 w 10000"/>
              <a:gd name="connsiteY144" fmla="*/ 5736 h 10714"/>
              <a:gd name="connsiteX145" fmla="*/ 6858 w 10000"/>
              <a:gd name="connsiteY145" fmla="*/ 5736 h 10714"/>
              <a:gd name="connsiteX146" fmla="*/ 7046 w 10000"/>
              <a:gd name="connsiteY146" fmla="*/ 5742 h 10714"/>
              <a:gd name="connsiteX147" fmla="*/ 7246 w 10000"/>
              <a:gd name="connsiteY147" fmla="*/ 5748 h 10714"/>
              <a:gd name="connsiteX148" fmla="*/ 7425 w 10000"/>
              <a:gd name="connsiteY148" fmla="*/ 5748 h 10714"/>
              <a:gd name="connsiteX149" fmla="*/ 7600 w 10000"/>
              <a:gd name="connsiteY149" fmla="*/ 5733 h 10714"/>
              <a:gd name="connsiteX150" fmla="*/ 7950 w 10000"/>
              <a:gd name="connsiteY150" fmla="*/ 5673 h 10714"/>
              <a:gd name="connsiteX151" fmla="*/ 8275 w 10000"/>
              <a:gd name="connsiteY151" fmla="*/ 5596 h 10714"/>
              <a:gd name="connsiteX152" fmla="*/ 8579 w 10000"/>
              <a:gd name="connsiteY152" fmla="*/ 5504 h 10714"/>
              <a:gd name="connsiteX153" fmla="*/ 8858 w 10000"/>
              <a:gd name="connsiteY153" fmla="*/ 5390 h 10714"/>
              <a:gd name="connsiteX154" fmla="*/ 9117 w 10000"/>
              <a:gd name="connsiteY154" fmla="*/ 5265 h 10714"/>
              <a:gd name="connsiteX155" fmla="*/ 9350 w 10000"/>
              <a:gd name="connsiteY155" fmla="*/ 5119 h 10714"/>
              <a:gd name="connsiteX156" fmla="*/ 9563 w 10000"/>
              <a:gd name="connsiteY156" fmla="*/ 4967 h 10714"/>
              <a:gd name="connsiteX157" fmla="*/ 9758 w 10000"/>
              <a:gd name="connsiteY157" fmla="*/ 4794 h 10714"/>
              <a:gd name="connsiteX158" fmla="*/ 9933 w 10000"/>
              <a:gd name="connsiteY158" fmla="*/ 4610 h 10714"/>
              <a:gd name="connsiteX159" fmla="*/ 10000 w 10000"/>
              <a:gd name="connsiteY159" fmla="*/ 4648 h 10714"/>
              <a:gd name="connsiteX160" fmla="*/ 10000 w 10000"/>
              <a:gd name="connsiteY160" fmla="*/ 4660 h 10714"/>
              <a:gd name="connsiteX161" fmla="*/ 9904 w 10000"/>
              <a:gd name="connsiteY161" fmla="*/ 4827 h 10714"/>
              <a:gd name="connsiteX162" fmla="*/ 9767 w 10000"/>
              <a:gd name="connsiteY162" fmla="*/ 5000 h 10714"/>
              <a:gd name="connsiteX163" fmla="*/ 9600 w 10000"/>
              <a:gd name="connsiteY163" fmla="*/ 5173 h 10714"/>
              <a:gd name="connsiteX164" fmla="*/ 9404 w 10000"/>
              <a:gd name="connsiteY164" fmla="*/ 5343 h 10714"/>
              <a:gd name="connsiteX165" fmla="*/ 9183 w 10000"/>
              <a:gd name="connsiteY165" fmla="*/ 5504 h 10714"/>
              <a:gd name="connsiteX166" fmla="*/ 8950 w 10000"/>
              <a:gd name="connsiteY166" fmla="*/ 5662 h 10714"/>
              <a:gd name="connsiteX167" fmla="*/ 8704 w 10000"/>
              <a:gd name="connsiteY167" fmla="*/ 5802 h 10714"/>
              <a:gd name="connsiteX168" fmla="*/ 8463 w 10000"/>
              <a:gd name="connsiteY168" fmla="*/ 5927 h 10714"/>
              <a:gd name="connsiteX169" fmla="*/ 8229 w 10000"/>
              <a:gd name="connsiteY169" fmla="*/ 6025 h 10714"/>
              <a:gd name="connsiteX170" fmla="*/ 8000 w 10000"/>
              <a:gd name="connsiteY170" fmla="*/ 6105 h 10714"/>
              <a:gd name="connsiteX171" fmla="*/ 7879 w 10000"/>
              <a:gd name="connsiteY171" fmla="*/ 6132 h 10714"/>
              <a:gd name="connsiteX172" fmla="*/ 7729 w 10000"/>
              <a:gd name="connsiteY172" fmla="*/ 6153 h 10714"/>
              <a:gd name="connsiteX173" fmla="*/ 7563 w 10000"/>
              <a:gd name="connsiteY173" fmla="*/ 6177 h 10714"/>
              <a:gd name="connsiteX174" fmla="*/ 7388 w 10000"/>
              <a:gd name="connsiteY174" fmla="*/ 6198 h 10714"/>
              <a:gd name="connsiteX175" fmla="*/ 7204 w 10000"/>
              <a:gd name="connsiteY175" fmla="*/ 6219 h 10714"/>
              <a:gd name="connsiteX176" fmla="*/ 7017 w 10000"/>
              <a:gd name="connsiteY176" fmla="*/ 6240 h 10714"/>
              <a:gd name="connsiteX177" fmla="*/ 6842 w 10000"/>
              <a:gd name="connsiteY177" fmla="*/ 6263 h 10714"/>
              <a:gd name="connsiteX178" fmla="*/ 6675 w 10000"/>
              <a:gd name="connsiteY178" fmla="*/ 6290 h 10714"/>
              <a:gd name="connsiteX179" fmla="*/ 6517 w 10000"/>
              <a:gd name="connsiteY179" fmla="*/ 6329 h 10714"/>
              <a:gd name="connsiteX180" fmla="*/ 6388 w 10000"/>
              <a:gd name="connsiteY180" fmla="*/ 6365 h 10714"/>
              <a:gd name="connsiteX181" fmla="*/ 6288 w 10000"/>
              <a:gd name="connsiteY181" fmla="*/ 6415 h 10714"/>
              <a:gd name="connsiteX182" fmla="*/ 6213 w 10000"/>
              <a:gd name="connsiteY182" fmla="*/ 6475 h 10714"/>
              <a:gd name="connsiteX183" fmla="*/ 6092 w 10000"/>
              <a:gd name="connsiteY183" fmla="*/ 6648 h 10714"/>
              <a:gd name="connsiteX184" fmla="*/ 6008 w 10000"/>
              <a:gd name="connsiteY184" fmla="*/ 6836 h 10714"/>
              <a:gd name="connsiteX185" fmla="*/ 5942 w 10000"/>
              <a:gd name="connsiteY185" fmla="*/ 7032 h 10714"/>
              <a:gd name="connsiteX186" fmla="*/ 5904 w 10000"/>
              <a:gd name="connsiteY186" fmla="*/ 7232 h 10714"/>
              <a:gd name="connsiteX187" fmla="*/ 5888 w 10000"/>
              <a:gd name="connsiteY187" fmla="*/ 7443 h 10714"/>
              <a:gd name="connsiteX188" fmla="*/ 5879 w 10000"/>
              <a:gd name="connsiteY188" fmla="*/ 7655 h 10714"/>
              <a:gd name="connsiteX189" fmla="*/ 5888 w 10000"/>
              <a:gd name="connsiteY189" fmla="*/ 7867 h 10714"/>
              <a:gd name="connsiteX190" fmla="*/ 5904 w 10000"/>
              <a:gd name="connsiteY190" fmla="*/ 8084 h 10714"/>
              <a:gd name="connsiteX191" fmla="*/ 5925 w 10000"/>
              <a:gd name="connsiteY191" fmla="*/ 8299 h 10714"/>
              <a:gd name="connsiteX192" fmla="*/ 5950 w 10000"/>
              <a:gd name="connsiteY192" fmla="*/ 8510 h 10714"/>
              <a:gd name="connsiteX193" fmla="*/ 5954 w 10000"/>
              <a:gd name="connsiteY193" fmla="*/ 8820 h 10714"/>
              <a:gd name="connsiteX194" fmla="*/ 5933 w 10000"/>
              <a:gd name="connsiteY194" fmla="*/ 9130 h 10714"/>
              <a:gd name="connsiteX195" fmla="*/ 5896 w 10000"/>
              <a:gd name="connsiteY195" fmla="*/ 9428 h 10714"/>
              <a:gd name="connsiteX196" fmla="*/ 5850 w 10000"/>
              <a:gd name="connsiteY196" fmla="*/ 9720 h 10714"/>
              <a:gd name="connsiteX197" fmla="*/ 5756 w 10000"/>
              <a:gd name="connsiteY197" fmla="*/ 10714 h 10714"/>
              <a:gd name="connsiteX198" fmla="*/ 4117 w 10000"/>
              <a:gd name="connsiteY198" fmla="*/ 10686 h 10714"/>
              <a:gd name="connsiteX199" fmla="*/ 3043 w 10000"/>
              <a:gd name="connsiteY199" fmla="*/ 9881 h 10714"/>
              <a:gd name="connsiteX200" fmla="*/ 4546 w 10000"/>
              <a:gd name="connsiteY200" fmla="*/ 9848 h 10714"/>
              <a:gd name="connsiteX201" fmla="*/ 4629 w 10000"/>
              <a:gd name="connsiteY201" fmla="*/ 9687 h 10714"/>
              <a:gd name="connsiteX202" fmla="*/ 4700 w 10000"/>
              <a:gd name="connsiteY202" fmla="*/ 9508 h 10714"/>
              <a:gd name="connsiteX203" fmla="*/ 4767 w 10000"/>
              <a:gd name="connsiteY203" fmla="*/ 9309 h 10714"/>
              <a:gd name="connsiteX204" fmla="*/ 4829 w 10000"/>
              <a:gd name="connsiteY204" fmla="*/ 9097 h 10714"/>
              <a:gd name="connsiteX205" fmla="*/ 4879 w 10000"/>
              <a:gd name="connsiteY205" fmla="*/ 8868 h 10714"/>
              <a:gd name="connsiteX206" fmla="*/ 4917 w 10000"/>
              <a:gd name="connsiteY206" fmla="*/ 8635 h 10714"/>
              <a:gd name="connsiteX207" fmla="*/ 4954 w 10000"/>
              <a:gd name="connsiteY207" fmla="*/ 8391 h 10714"/>
              <a:gd name="connsiteX208" fmla="*/ 4979 w 10000"/>
              <a:gd name="connsiteY208" fmla="*/ 8144 h 10714"/>
              <a:gd name="connsiteX209" fmla="*/ 5000 w 10000"/>
              <a:gd name="connsiteY209" fmla="*/ 7887 h 10714"/>
              <a:gd name="connsiteX210" fmla="*/ 5000 w 10000"/>
              <a:gd name="connsiteY210" fmla="*/ 7634 h 10714"/>
              <a:gd name="connsiteX211" fmla="*/ 5000 w 10000"/>
              <a:gd name="connsiteY211" fmla="*/ 7384 h 10714"/>
              <a:gd name="connsiteX212" fmla="*/ 4979 w 10000"/>
              <a:gd name="connsiteY212" fmla="*/ 7133 h 10714"/>
              <a:gd name="connsiteX213" fmla="*/ 4950 w 10000"/>
              <a:gd name="connsiteY213" fmla="*/ 6892 h 10714"/>
              <a:gd name="connsiteX214" fmla="*/ 4913 w 10000"/>
              <a:gd name="connsiteY214" fmla="*/ 6657 h 10714"/>
              <a:gd name="connsiteX215" fmla="*/ 4858 w 10000"/>
              <a:gd name="connsiteY215" fmla="*/ 6430 h 10714"/>
              <a:gd name="connsiteX216" fmla="*/ 4783 w 10000"/>
              <a:gd name="connsiteY216" fmla="*/ 6219 h 10714"/>
              <a:gd name="connsiteX217" fmla="*/ 4700 w 10000"/>
              <a:gd name="connsiteY217" fmla="*/ 6019 h 10714"/>
              <a:gd name="connsiteX218" fmla="*/ 4600 w 10000"/>
              <a:gd name="connsiteY218" fmla="*/ 5840 h 10714"/>
              <a:gd name="connsiteX219" fmla="*/ 4488 w 10000"/>
              <a:gd name="connsiteY219" fmla="*/ 5682 h 10714"/>
              <a:gd name="connsiteX220" fmla="*/ 4358 w 10000"/>
              <a:gd name="connsiteY220" fmla="*/ 5542 h 10714"/>
              <a:gd name="connsiteX221" fmla="*/ 4213 w 10000"/>
              <a:gd name="connsiteY221" fmla="*/ 5429 h 10714"/>
              <a:gd name="connsiteX222" fmla="*/ 4046 w 10000"/>
              <a:gd name="connsiteY222" fmla="*/ 5343 h 10714"/>
              <a:gd name="connsiteX223" fmla="*/ 3904 w 10000"/>
              <a:gd name="connsiteY223" fmla="*/ 5292 h 10714"/>
              <a:gd name="connsiteX224" fmla="*/ 3746 w 10000"/>
              <a:gd name="connsiteY224" fmla="*/ 5271 h 10714"/>
              <a:gd name="connsiteX225" fmla="*/ 3583 w 10000"/>
              <a:gd name="connsiteY225" fmla="*/ 5271 h 10714"/>
              <a:gd name="connsiteX226" fmla="*/ 3413 w 10000"/>
              <a:gd name="connsiteY226" fmla="*/ 5286 h 10714"/>
              <a:gd name="connsiteX227" fmla="*/ 3246 w 10000"/>
              <a:gd name="connsiteY227" fmla="*/ 5310 h 10714"/>
              <a:gd name="connsiteX228" fmla="*/ 3079 w 10000"/>
              <a:gd name="connsiteY228" fmla="*/ 5343 h 10714"/>
              <a:gd name="connsiteX229" fmla="*/ 2913 w 10000"/>
              <a:gd name="connsiteY229" fmla="*/ 5369 h 10714"/>
              <a:gd name="connsiteX230" fmla="*/ 2750 w 10000"/>
              <a:gd name="connsiteY230" fmla="*/ 5396 h 10714"/>
              <a:gd name="connsiteX231" fmla="*/ 2600 w 10000"/>
              <a:gd name="connsiteY231" fmla="*/ 5411 h 10714"/>
              <a:gd name="connsiteX232" fmla="*/ 2258 w 10000"/>
              <a:gd name="connsiteY232" fmla="*/ 5423 h 10714"/>
              <a:gd name="connsiteX233" fmla="*/ 1925 w 10000"/>
              <a:gd name="connsiteY233" fmla="*/ 5411 h 10714"/>
              <a:gd name="connsiteX234" fmla="*/ 1617 w 10000"/>
              <a:gd name="connsiteY234" fmla="*/ 5384 h 10714"/>
              <a:gd name="connsiteX235" fmla="*/ 1321 w 10000"/>
              <a:gd name="connsiteY235" fmla="*/ 5346 h 10714"/>
              <a:gd name="connsiteX236" fmla="*/ 1033 w 10000"/>
              <a:gd name="connsiteY236" fmla="*/ 5298 h 10714"/>
              <a:gd name="connsiteX237" fmla="*/ 758 w 10000"/>
              <a:gd name="connsiteY237" fmla="*/ 5250 h 10714"/>
              <a:gd name="connsiteX238" fmla="*/ 500 w 10000"/>
              <a:gd name="connsiteY238" fmla="*/ 5197 h 10714"/>
              <a:gd name="connsiteX239" fmla="*/ 517 w 10000"/>
              <a:gd name="connsiteY239" fmla="*/ 5137 h 10714"/>
              <a:gd name="connsiteX240" fmla="*/ 871 w 10000"/>
              <a:gd name="connsiteY240" fmla="*/ 5173 h 10714"/>
              <a:gd name="connsiteX241" fmla="*/ 1221 w 10000"/>
              <a:gd name="connsiteY241" fmla="*/ 5197 h 10714"/>
              <a:gd name="connsiteX242" fmla="*/ 1563 w 10000"/>
              <a:gd name="connsiteY242" fmla="*/ 5206 h 10714"/>
              <a:gd name="connsiteX243" fmla="*/ 1896 w 10000"/>
              <a:gd name="connsiteY243" fmla="*/ 5197 h 10714"/>
              <a:gd name="connsiteX244" fmla="*/ 2221 w 10000"/>
              <a:gd name="connsiteY244" fmla="*/ 5164 h 10714"/>
              <a:gd name="connsiteX245" fmla="*/ 2538 w 10000"/>
              <a:gd name="connsiteY245" fmla="*/ 5113 h 10714"/>
              <a:gd name="connsiteX246" fmla="*/ 2842 w 10000"/>
              <a:gd name="connsiteY246" fmla="*/ 5045 h 10714"/>
              <a:gd name="connsiteX247" fmla="*/ 3129 w 10000"/>
              <a:gd name="connsiteY247" fmla="*/ 4946 h 10714"/>
              <a:gd name="connsiteX248" fmla="*/ 3500 w 10000"/>
              <a:gd name="connsiteY248" fmla="*/ 4815 h 10714"/>
              <a:gd name="connsiteX249" fmla="*/ 2821 w 10000"/>
              <a:gd name="connsiteY249" fmla="*/ 4389 h 10714"/>
              <a:gd name="connsiteX250" fmla="*/ 2213 w 10000"/>
              <a:gd name="connsiteY250" fmla="*/ 3912 h 10714"/>
              <a:gd name="connsiteX251" fmla="*/ 1879 w 10000"/>
              <a:gd name="connsiteY251" fmla="*/ 3939 h 10714"/>
              <a:gd name="connsiteX252" fmla="*/ 1554 w 10000"/>
              <a:gd name="connsiteY252" fmla="*/ 3939 h 10714"/>
              <a:gd name="connsiteX253" fmla="*/ 1258 w 10000"/>
              <a:gd name="connsiteY253" fmla="*/ 3912 h 10714"/>
              <a:gd name="connsiteX254" fmla="*/ 979 w 10000"/>
              <a:gd name="connsiteY254" fmla="*/ 3856 h 10714"/>
              <a:gd name="connsiteX255" fmla="*/ 721 w 10000"/>
              <a:gd name="connsiteY255" fmla="*/ 3775 h 10714"/>
              <a:gd name="connsiteX256" fmla="*/ 496 w 10000"/>
              <a:gd name="connsiteY256" fmla="*/ 3674 h 10714"/>
              <a:gd name="connsiteX257" fmla="*/ 296 w 10000"/>
              <a:gd name="connsiteY257" fmla="*/ 3549 h 10714"/>
              <a:gd name="connsiteX258" fmla="*/ 129 w 10000"/>
              <a:gd name="connsiteY258" fmla="*/ 3403 h 10714"/>
              <a:gd name="connsiteX259" fmla="*/ 0 w 10000"/>
              <a:gd name="connsiteY259" fmla="*/ 3245 h 10714"/>
              <a:gd name="connsiteX260" fmla="*/ 17 w 10000"/>
              <a:gd name="connsiteY260" fmla="*/ 3218 h 10714"/>
              <a:gd name="connsiteX261" fmla="*/ 71 w 10000"/>
              <a:gd name="connsiteY261" fmla="*/ 3245 h 10714"/>
              <a:gd name="connsiteX262" fmla="*/ 138 w 10000"/>
              <a:gd name="connsiteY262" fmla="*/ 3349 h 10714"/>
              <a:gd name="connsiteX263" fmla="*/ 246 w 10000"/>
              <a:gd name="connsiteY263" fmla="*/ 3439 h 10714"/>
              <a:gd name="connsiteX264" fmla="*/ 379 w 10000"/>
              <a:gd name="connsiteY264" fmla="*/ 3528 h 10714"/>
              <a:gd name="connsiteX265" fmla="*/ 538 w 10000"/>
              <a:gd name="connsiteY265" fmla="*/ 3597 h 10714"/>
              <a:gd name="connsiteX266" fmla="*/ 721 w 10000"/>
              <a:gd name="connsiteY266" fmla="*/ 3656 h 10714"/>
              <a:gd name="connsiteX267" fmla="*/ 913 w 10000"/>
              <a:gd name="connsiteY267" fmla="*/ 3701 h 10714"/>
              <a:gd name="connsiteX268" fmla="*/ 1117 w 10000"/>
              <a:gd name="connsiteY268" fmla="*/ 3728 h 10714"/>
              <a:gd name="connsiteX269" fmla="*/ 1329 w 10000"/>
              <a:gd name="connsiteY269" fmla="*/ 3737 h 10714"/>
              <a:gd name="connsiteX270" fmla="*/ 1533 w 10000"/>
              <a:gd name="connsiteY270" fmla="*/ 3734 h 10714"/>
              <a:gd name="connsiteX271" fmla="*/ 1646 w 10000"/>
              <a:gd name="connsiteY271" fmla="*/ 3722 h 10714"/>
              <a:gd name="connsiteX272" fmla="*/ 1746 w 10000"/>
              <a:gd name="connsiteY272" fmla="*/ 3722 h 10714"/>
              <a:gd name="connsiteX273" fmla="*/ 1833 w 10000"/>
              <a:gd name="connsiteY273" fmla="*/ 3710 h 10714"/>
              <a:gd name="connsiteX274" fmla="*/ 1917 w 10000"/>
              <a:gd name="connsiteY274" fmla="*/ 3695 h 10714"/>
              <a:gd name="connsiteX275" fmla="*/ 1988 w 10000"/>
              <a:gd name="connsiteY275" fmla="*/ 3662 h 10714"/>
              <a:gd name="connsiteX276" fmla="*/ 1788 w 10000"/>
              <a:gd name="connsiteY276" fmla="*/ 3391 h 10714"/>
              <a:gd name="connsiteX277" fmla="*/ 1617 w 10000"/>
              <a:gd name="connsiteY277" fmla="*/ 3126 h 10714"/>
              <a:gd name="connsiteX278" fmla="*/ 1454 w 10000"/>
              <a:gd name="connsiteY278" fmla="*/ 2849 h 10714"/>
              <a:gd name="connsiteX279" fmla="*/ 1313 w 10000"/>
              <a:gd name="connsiteY279" fmla="*/ 2563 h 10714"/>
              <a:gd name="connsiteX280" fmla="*/ 1175 w 10000"/>
              <a:gd name="connsiteY280" fmla="*/ 2253 h 10714"/>
              <a:gd name="connsiteX281" fmla="*/ 1046 w 10000"/>
              <a:gd name="connsiteY281" fmla="*/ 1919 h 10714"/>
              <a:gd name="connsiteX282" fmla="*/ 1033 w 10000"/>
              <a:gd name="connsiteY282" fmla="*/ 1859 h 10714"/>
              <a:gd name="connsiteX283" fmla="*/ 1000 w 10000"/>
              <a:gd name="connsiteY283" fmla="*/ 1776 h 10714"/>
              <a:gd name="connsiteX284" fmla="*/ 979 w 10000"/>
              <a:gd name="connsiteY284" fmla="*/ 1684 h 10714"/>
              <a:gd name="connsiteX285" fmla="*/ 950 w 10000"/>
              <a:gd name="connsiteY285" fmla="*/ 1591 h 10714"/>
              <a:gd name="connsiteX286" fmla="*/ 925 w 10000"/>
              <a:gd name="connsiteY286" fmla="*/ 1490 h 10714"/>
              <a:gd name="connsiteX287" fmla="*/ 917 w 10000"/>
              <a:gd name="connsiteY287" fmla="*/ 1397 h 10714"/>
              <a:gd name="connsiteX288" fmla="*/ 917 w 10000"/>
              <a:gd name="connsiteY288" fmla="*/ 1311 h 10714"/>
              <a:gd name="connsiteX289" fmla="*/ 933 w 10000"/>
              <a:gd name="connsiteY289" fmla="*/ 1234 h 10714"/>
              <a:gd name="connsiteX290" fmla="*/ 963 w 10000"/>
              <a:gd name="connsiteY290" fmla="*/ 1180 h 10714"/>
              <a:gd name="connsiteX291" fmla="*/ 1000 w 10000"/>
              <a:gd name="connsiteY291" fmla="*/ 1192 h 10714"/>
              <a:gd name="connsiteX292" fmla="*/ 1033 w 10000"/>
              <a:gd name="connsiteY292" fmla="*/ 1496 h 10714"/>
              <a:gd name="connsiteX293" fmla="*/ 1108 w 10000"/>
              <a:gd name="connsiteY293" fmla="*/ 1800 h 10714"/>
              <a:gd name="connsiteX294" fmla="*/ 1221 w 10000"/>
              <a:gd name="connsiteY294" fmla="*/ 2098 h 10714"/>
              <a:gd name="connsiteX295" fmla="*/ 1358 w 10000"/>
              <a:gd name="connsiteY295" fmla="*/ 2372 h 10714"/>
              <a:gd name="connsiteX296" fmla="*/ 1508 w 10000"/>
              <a:gd name="connsiteY296" fmla="*/ 2628 h 10714"/>
              <a:gd name="connsiteX297" fmla="*/ 1646 w 10000"/>
              <a:gd name="connsiteY297" fmla="*/ 2795 h 10714"/>
              <a:gd name="connsiteX298" fmla="*/ 1629 w 10000"/>
              <a:gd name="connsiteY298" fmla="*/ 2801 h 10714"/>
              <a:gd name="connsiteX299" fmla="*/ 1629 w 10000"/>
              <a:gd name="connsiteY299" fmla="*/ 2807 h 10714"/>
              <a:gd name="connsiteX300" fmla="*/ 1638 w 10000"/>
              <a:gd name="connsiteY300" fmla="*/ 2813 h 10714"/>
              <a:gd name="connsiteX301" fmla="*/ 1646 w 10000"/>
              <a:gd name="connsiteY301" fmla="*/ 2816 h 10714"/>
              <a:gd name="connsiteX302" fmla="*/ 1663 w 10000"/>
              <a:gd name="connsiteY302" fmla="*/ 2822 h 10714"/>
              <a:gd name="connsiteX303" fmla="*/ 1667 w 10000"/>
              <a:gd name="connsiteY303" fmla="*/ 2834 h 10714"/>
              <a:gd name="connsiteX304" fmla="*/ 1675 w 10000"/>
              <a:gd name="connsiteY304" fmla="*/ 2840 h 10714"/>
              <a:gd name="connsiteX305" fmla="*/ 1683 w 10000"/>
              <a:gd name="connsiteY305" fmla="*/ 2849 h 10714"/>
              <a:gd name="connsiteX306" fmla="*/ 1683 w 10000"/>
              <a:gd name="connsiteY306" fmla="*/ 2843 h 10714"/>
              <a:gd name="connsiteX307" fmla="*/ 1675 w 10000"/>
              <a:gd name="connsiteY307" fmla="*/ 2840 h 10714"/>
              <a:gd name="connsiteX308" fmla="*/ 1675 w 10000"/>
              <a:gd name="connsiteY308" fmla="*/ 2840 h 10714"/>
              <a:gd name="connsiteX309" fmla="*/ 1646 w 10000"/>
              <a:gd name="connsiteY309" fmla="*/ 2795 h 10714"/>
              <a:gd name="connsiteX310" fmla="*/ 1746 w 10000"/>
              <a:gd name="connsiteY310" fmla="*/ 2741 h 10714"/>
              <a:gd name="connsiteX311" fmla="*/ 1842 w 10000"/>
              <a:gd name="connsiteY311" fmla="*/ 2649 h 10714"/>
              <a:gd name="connsiteX312" fmla="*/ 1933 w 10000"/>
              <a:gd name="connsiteY312" fmla="*/ 2542 h 10714"/>
              <a:gd name="connsiteX313" fmla="*/ 2017 w 10000"/>
              <a:gd name="connsiteY313" fmla="*/ 2411 h 10714"/>
              <a:gd name="connsiteX314" fmla="*/ 2092 w 10000"/>
              <a:gd name="connsiteY314" fmla="*/ 2265 h 10714"/>
              <a:gd name="connsiteX315" fmla="*/ 2163 w 10000"/>
              <a:gd name="connsiteY315" fmla="*/ 2113 h 10714"/>
              <a:gd name="connsiteX316" fmla="*/ 2221 w 10000"/>
              <a:gd name="connsiteY316" fmla="*/ 1955 h 10714"/>
              <a:gd name="connsiteX317" fmla="*/ 2275 w 10000"/>
              <a:gd name="connsiteY317" fmla="*/ 1803 h 10714"/>
              <a:gd name="connsiteX318" fmla="*/ 2321 w 10000"/>
              <a:gd name="connsiteY318" fmla="*/ 1657 h 10714"/>
              <a:gd name="connsiteX319" fmla="*/ 2329 w 10000"/>
              <a:gd name="connsiteY319" fmla="*/ 1853 h 10714"/>
              <a:gd name="connsiteX320" fmla="*/ 2321 w 10000"/>
              <a:gd name="connsiteY320" fmla="*/ 2032 h 10714"/>
              <a:gd name="connsiteX321" fmla="*/ 2283 w 10000"/>
              <a:gd name="connsiteY321" fmla="*/ 2199 h 10714"/>
              <a:gd name="connsiteX322" fmla="*/ 2229 w 10000"/>
              <a:gd name="connsiteY322" fmla="*/ 2366 h 10714"/>
              <a:gd name="connsiteX323" fmla="*/ 2154 w 10000"/>
              <a:gd name="connsiteY323" fmla="*/ 2524 h 10714"/>
              <a:gd name="connsiteX324" fmla="*/ 2046 w 10000"/>
              <a:gd name="connsiteY324" fmla="*/ 2682 h 10714"/>
              <a:gd name="connsiteX325" fmla="*/ 1796 w 10000"/>
              <a:gd name="connsiteY325" fmla="*/ 3027 h 10714"/>
              <a:gd name="connsiteX326" fmla="*/ 2054 w 10000"/>
              <a:gd name="connsiteY326" fmla="*/ 3305 h 10714"/>
              <a:gd name="connsiteX327" fmla="*/ 2333 w 10000"/>
              <a:gd name="connsiteY327" fmla="*/ 3564 h 10714"/>
              <a:gd name="connsiteX328" fmla="*/ 2638 w 10000"/>
              <a:gd name="connsiteY328" fmla="*/ 3808 h 10714"/>
              <a:gd name="connsiteX329" fmla="*/ 2963 w 10000"/>
              <a:gd name="connsiteY329" fmla="*/ 4032 h 10714"/>
              <a:gd name="connsiteX330" fmla="*/ 4129 w 10000"/>
              <a:gd name="connsiteY330" fmla="*/ 4610 h 10714"/>
              <a:gd name="connsiteX331" fmla="*/ 4167 w 10000"/>
              <a:gd name="connsiteY331" fmla="*/ 4589 h 10714"/>
              <a:gd name="connsiteX332" fmla="*/ 4071 w 10000"/>
              <a:gd name="connsiteY332" fmla="*/ 4333 h 10714"/>
              <a:gd name="connsiteX333" fmla="*/ 3996 w 10000"/>
              <a:gd name="connsiteY333" fmla="*/ 4058 h 10714"/>
              <a:gd name="connsiteX334" fmla="*/ 3933 w 10000"/>
              <a:gd name="connsiteY334" fmla="*/ 3760 h 10714"/>
              <a:gd name="connsiteX335" fmla="*/ 3904 w 10000"/>
              <a:gd name="connsiteY335" fmla="*/ 3456 h 10714"/>
              <a:gd name="connsiteX336" fmla="*/ 3879 w 10000"/>
              <a:gd name="connsiteY336" fmla="*/ 3138 h 10714"/>
              <a:gd name="connsiteX337" fmla="*/ 3879 w 10000"/>
              <a:gd name="connsiteY337" fmla="*/ 2813 h 10714"/>
              <a:gd name="connsiteX338" fmla="*/ 3896 w 10000"/>
              <a:gd name="connsiteY338" fmla="*/ 2485 h 10714"/>
              <a:gd name="connsiteX339" fmla="*/ 3933 w 10000"/>
              <a:gd name="connsiteY339" fmla="*/ 2160 h 10714"/>
              <a:gd name="connsiteX340" fmla="*/ 3988 w 10000"/>
              <a:gd name="connsiteY340" fmla="*/ 1836 h 10714"/>
              <a:gd name="connsiteX341" fmla="*/ 4046 w 10000"/>
              <a:gd name="connsiteY341" fmla="*/ 1523 h 10714"/>
              <a:gd name="connsiteX342" fmla="*/ 4129 w 10000"/>
              <a:gd name="connsiteY342" fmla="*/ 1219 h 10714"/>
              <a:gd name="connsiteX343" fmla="*/ 4229 w 10000"/>
              <a:gd name="connsiteY343" fmla="*/ 933 h 10714"/>
              <a:gd name="connsiteX344" fmla="*/ 4333 w 10000"/>
              <a:gd name="connsiteY344" fmla="*/ 662 h 10714"/>
              <a:gd name="connsiteX345" fmla="*/ 4454 w 10000"/>
              <a:gd name="connsiteY345" fmla="*/ 417 h 10714"/>
              <a:gd name="connsiteX346" fmla="*/ 4583 w 10000"/>
              <a:gd name="connsiteY346" fmla="*/ 194 h 10714"/>
              <a:gd name="connsiteX347" fmla="*/ 4738 w 10000"/>
              <a:gd name="connsiteY347" fmla="*/ 0 h 10714"/>
              <a:gd name="connsiteX0" fmla="*/ 4738 w 10000"/>
              <a:gd name="connsiteY0" fmla="*/ 0 h 10714"/>
              <a:gd name="connsiteX1" fmla="*/ 4721 w 10000"/>
              <a:gd name="connsiteY1" fmla="*/ 48 h 10714"/>
              <a:gd name="connsiteX2" fmla="*/ 4713 w 10000"/>
              <a:gd name="connsiteY2" fmla="*/ 80 h 10714"/>
              <a:gd name="connsiteX3" fmla="*/ 4704 w 10000"/>
              <a:gd name="connsiteY3" fmla="*/ 101 h 10714"/>
              <a:gd name="connsiteX4" fmla="*/ 4704 w 10000"/>
              <a:gd name="connsiteY4" fmla="*/ 113 h 10714"/>
              <a:gd name="connsiteX5" fmla="*/ 4713 w 10000"/>
              <a:gd name="connsiteY5" fmla="*/ 119 h 10714"/>
              <a:gd name="connsiteX6" fmla="*/ 4713 w 10000"/>
              <a:gd name="connsiteY6" fmla="*/ 125 h 10714"/>
              <a:gd name="connsiteX7" fmla="*/ 4721 w 10000"/>
              <a:gd name="connsiteY7" fmla="*/ 125 h 10714"/>
              <a:gd name="connsiteX8" fmla="*/ 4721 w 10000"/>
              <a:gd name="connsiteY8" fmla="*/ 125 h 10714"/>
              <a:gd name="connsiteX9" fmla="*/ 4721 w 10000"/>
              <a:gd name="connsiteY9" fmla="*/ 134 h 10714"/>
              <a:gd name="connsiteX10" fmla="*/ 4713 w 10000"/>
              <a:gd name="connsiteY10" fmla="*/ 152 h 10714"/>
              <a:gd name="connsiteX11" fmla="*/ 4704 w 10000"/>
              <a:gd name="connsiteY11" fmla="*/ 179 h 10714"/>
              <a:gd name="connsiteX12" fmla="*/ 4692 w 10000"/>
              <a:gd name="connsiteY12" fmla="*/ 221 h 10714"/>
              <a:gd name="connsiteX13" fmla="*/ 4667 w 10000"/>
              <a:gd name="connsiteY13" fmla="*/ 280 h 10714"/>
              <a:gd name="connsiteX14" fmla="*/ 4629 w 10000"/>
              <a:gd name="connsiteY14" fmla="*/ 364 h 10714"/>
              <a:gd name="connsiteX15" fmla="*/ 4592 w 10000"/>
              <a:gd name="connsiteY15" fmla="*/ 465 h 10714"/>
              <a:gd name="connsiteX16" fmla="*/ 4533 w 10000"/>
              <a:gd name="connsiteY16" fmla="*/ 596 h 10714"/>
              <a:gd name="connsiteX17" fmla="*/ 4463 w 10000"/>
              <a:gd name="connsiteY17" fmla="*/ 754 h 10714"/>
              <a:gd name="connsiteX18" fmla="*/ 4379 w 10000"/>
              <a:gd name="connsiteY18" fmla="*/ 1001 h 10714"/>
              <a:gd name="connsiteX19" fmla="*/ 4321 w 10000"/>
              <a:gd name="connsiteY19" fmla="*/ 1266 h 10714"/>
              <a:gd name="connsiteX20" fmla="*/ 4275 w 10000"/>
              <a:gd name="connsiteY20" fmla="*/ 1538 h 10714"/>
              <a:gd name="connsiteX21" fmla="*/ 4213 w 10000"/>
              <a:gd name="connsiteY21" fmla="*/ 1827 h 10714"/>
              <a:gd name="connsiteX22" fmla="*/ 4204 w 10000"/>
              <a:gd name="connsiteY22" fmla="*/ 1889 h 10714"/>
              <a:gd name="connsiteX23" fmla="*/ 4192 w 10000"/>
              <a:gd name="connsiteY23" fmla="*/ 1982 h 10714"/>
              <a:gd name="connsiteX24" fmla="*/ 4183 w 10000"/>
              <a:gd name="connsiteY24" fmla="*/ 2080 h 10714"/>
              <a:gd name="connsiteX25" fmla="*/ 4175 w 10000"/>
              <a:gd name="connsiteY25" fmla="*/ 2187 h 10714"/>
              <a:gd name="connsiteX26" fmla="*/ 4175 w 10000"/>
              <a:gd name="connsiteY26" fmla="*/ 2297 h 10714"/>
              <a:gd name="connsiteX27" fmla="*/ 4192 w 10000"/>
              <a:gd name="connsiteY27" fmla="*/ 2396 h 10714"/>
              <a:gd name="connsiteX28" fmla="*/ 4213 w 10000"/>
              <a:gd name="connsiteY28" fmla="*/ 2482 h 10714"/>
              <a:gd name="connsiteX29" fmla="*/ 4250 w 10000"/>
              <a:gd name="connsiteY29" fmla="*/ 2542 h 10714"/>
              <a:gd name="connsiteX30" fmla="*/ 4450 w 10000"/>
              <a:gd name="connsiteY30" fmla="*/ 2530 h 10714"/>
              <a:gd name="connsiteX31" fmla="*/ 4646 w 10000"/>
              <a:gd name="connsiteY31" fmla="*/ 2482 h 10714"/>
              <a:gd name="connsiteX32" fmla="*/ 4833 w 10000"/>
              <a:gd name="connsiteY32" fmla="*/ 2405 h 10714"/>
              <a:gd name="connsiteX33" fmla="*/ 5025 w 10000"/>
              <a:gd name="connsiteY33" fmla="*/ 2297 h 10714"/>
              <a:gd name="connsiteX34" fmla="*/ 5200 w 10000"/>
              <a:gd name="connsiteY34" fmla="*/ 2172 h 10714"/>
              <a:gd name="connsiteX35" fmla="*/ 5371 w 10000"/>
              <a:gd name="connsiteY35" fmla="*/ 2020 h 10714"/>
              <a:gd name="connsiteX36" fmla="*/ 5533 w 10000"/>
              <a:gd name="connsiteY36" fmla="*/ 1859 h 10714"/>
              <a:gd name="connsiteX37" fmla="*/ 5683 w 10000"/>
              <a:gd name="connsiteY37" fmla="*/ 1690 h 10714"/>
              <a:gd name="connsiteX38" fmla="*/ 5829 w 10000"/>
              <a:gd name="connsiteY38" fmla="*/ 1511 h 10714"/>
              <a:gd name="connsiteX39" fmla="*/ 5954 w 10000"/>
              <a:gd name="connsiteY39" fmla="*/ 1326 h 10714"/>
              <a:gd name="connsiteX40" fmla="*/ 6071 w 10000"/>
              <a:gd name="connsiteY40" fmla="*/ 1147 h 10714"/>
              <a:gd name="connsiteX41" fmla="*/ 6167 w 10000"/>
              <a:gd name="connsiteY41" fmla="*/ 974 h 10714"/>
              <a:gd name="connsiteX42" fmla="*/ 6213 w 10000"/>
              <a:gd name="connsiteY42" fmla="*/ 974 h 10714"/>
              <a:gd name="connsiteX43" fmla="*/ 6213 w 10000"/>
              <a:gd name="connsiteY43" fmla="*/ 992 h 10714"/>
              <a:gd name="connsiteX44" fmla="*/ 6138 w 10000"/>
              <a:gd name="connsiteY44" fmla="*/ 1165 h 10714"/>
              <a:gd name="connsiteX45" fmla="*/ 6054 w 10000"/>
              <a:gd name="connsiteY45" fmla="*/ 1344 h 10714"/>
              <a:gd name="connsiteX46" fmla="*/ 5963 w 10000"/>
              <a:gd name="connsiteY46" fmla="*/ 1517 h 10714"/>
              <a:gd name="connsiteX47" fmla="*/ 5871 w 10000"/>
              <a:gd name="connsiteY47" fmla="*/ 1684 h 10714"/>
              <a:gd name="connsiteX48" fmla="*/ 5775 w 10000"/>
              <a:gd name="connsiteY48" fmla="*/ 1847 h 10714"/>
              <a:gd name="connsiteX49" fmla="*/ 5667 w 10000"/>
              <a:gd name="connsiteY49" fmla="*/ 1999 h 10714"/>
              <a:gd name="connsiteX50" fmla="*/ 5554 w 10000"/>
              <a:gd name="connsiteY50" fmla="*/ 2145 h 10714"/>
              <a:gd name="connsiteX51" fmla="*/ 5417 w 10000"/>
              <a:gd name="connsiteY51" fmla="*/ 2279 h 10714"/>
              <a:gd name="connsiteX52" fmla="*/ 5275 w 10000"/>
              <a:gd name="connsiteY52" fmla="*/ 2411 h 10714"/>
              <a:gd name="connsiteX53" fmla="*/ 5108 w 10000"/>
              <a:gd name="connsiteY53" fmla="*/ 2518 h 10714"/>
              <a:gd name="connsiteX54" fmla="*/ 4917 w 10000"/>
              <a:gd name="connsiteY54" fmla="*/ 2616 h 10714"/>
              <a:gd name="connsiteX55" fmla="*/ 4704 w 10000"/>
              <a:gd name="connsiteY55" fmla="*/ 2703 h 10714"/>
              <a:gd name="connsiteX56" fmla="*/ 4479 w 10000"/>
              <a:gd name="connsiteY56" fmla="*/ 2768 h 10714"/>
              <a:gd name="connsiteX57" fmla="*/ 4213 w 10000"/>
              <a:gd name="connsiteY57" fmla="*/ 2813 h 10714"/>
              <a:gd name="connsiteX58" fmla="*/ 4221 w 10000"/>
              <a:gd name="connsiteY58" fmla="*/ 3126 h 10714"/>
              <a:gd name="connsiteX59" fmla="*/ 4258 w 10000"/>
              <a:gd name="connsiteY59" fmla="*/ 3424 h 10714"/>
              <a:gd name="connsiteX60" fmla="*/ 4321 w 10000"/>
              <a:gd name="connsiteY60" fmla="*/ 3707 h 10714"/>
              <a:gd name="connsiteX61" fmla="*/ 4404 w 10000"/>
              <a:gd name="connsiteY61" fmla="*/ 3975 h 10714"/>
              <a:gd name="connsiteX62" fmla="*/ 4508 w 10000"/>
              <a:gd name="connsiteY62" fmla="*/ 4231 h 10714"/>
              <a:gd name="connsiteX63" fmla="*/ 4621 w 10000"/>
              <a:gd name="connsiteY63" fmla="*/ 4476 h 10714"/>
              <a:gd name="connsiteX64" fmla="*/ 4750 w 10000"/>
              <a:gd name="connsiteY64" fmla="*/ 4708 h 10714"/>
              <a:gd name="connsiteX65" fmla="*/ 4879 w 10000"/>
              <a:gd name="connsiteY65" fmla="*/ 4934 h 10714"/>
              <a:gd name="connsiteX66" fmla="*/ 4917 w 10000"/>
              <a:gd name="connsiteY66" fmla="*/ 4988 h 10714"/>
              <a:gd name="connsiteX67" fmla="*/ 4950 w 10000"/>
              <a:gd name="connsiteY67" fmla="*/ 5054 h 10714"/>
              <a:gd name="connsiteX68" fmla="*/ 4996 w 10000"/>
              <a:gd name="connsiteY68" fmla="*/ 5125 h 10714"/>
              <a:gd name="connsiteX69" fmla="*/ 5038 w 10000"/>
              <a:gd name="connsiteY69" fmla="*/ 5200 h 10714"/>
              <a:gd name="connsiteX70" fmla="*/ 5092 w 10000"/>
              <a:gd name="connsiteY70" fmla="*/ 5271 h 10714"/>
              <a:gd name="connsiteX71" fmla="*/ 5154 w 10000"/>
              <a:gd name="connsiteY71" fmla="*/ 5331 h 10714"/>
              <a:gd name="connsiteX72" fmla="*/ 5229 w 10000"/>
              <a:gd name="connsiteY72" fmla="*/ 5384 h 10714"/>
              <a:gd name="connsiteX73" fmla="*/ 5313 w 10000"/>
              <a:gd name="connsiteY73" fmla="*/ 5423 h 10714"/>
              <a:gd name="connsiteX74" fmla="*/ 5413 w 10000"/>
              <a:gd name="connsiteY74" fmla="*/ 5438 h 10714"/>
              <a:gd name="connsiteX75" fmla="*/ 5517 w 10000"/>
              <a:gd name="connsiteY75" fmla="*/ 5435 h 10714"/>
              <a:gd name="connsiteX76" fmla="*/ 5704 w 10000"/>
              <a:gd name="connsiteY76" fmla="*/ 5390 h 10714"/>
              <a:gd name="connsiteX77" fmla="*/ 5871 w 10000"/>
              <a:gd name="connsiteY77" fmla="*/ 5316 h 10714"/>
              <a:gd name="connsiteX78" fmla="*/ 6033 w 10000"/>
              <a:gd name="connsiteY78" fmla="*/ 5223 h 10714"/>
              <a:gd name="connsiteX79" fmla="*/ 6167 w 10000"/>
              <a:gd name="connsiteY79" fmla="*/ 5113 h 10714"/>
              <a:gd name="connsiteX80" fmla="*/ 6296 w 10000"/>
              <a:gd name="connsiteY80" fmla="*/ 4994 h 10714"/>
              <a:gd name="connsiteX81" fmla="*/ 6417 w 10000"/>
              <a:gd name="connsiteY81" fmla="*/ 4869 h 10714"/>
              <a:gd name="connsiteX82" fmla="*/ 6525 w 10000"/>
              <a:gd name="connsiteY82" fmla="*/ 4750 h 10714"/>
              <a:gd name="connsiteX83" fmla="*/ 6617 w 10000"/>
              <a:gd name="connsiteY83" fmla="*/ 4636 h 10714"/>
              <a:gd name="connsiteX84" fmla="*/ 6821 w 10000"/>
              <a:gd name="connsiteY84" fmla="*/ 4377 h 10714"/>
              <a:gd name="connsiteX85" fmla="*/ 7017 w 10000"/>
              <a:gd name="connsiteY85" fmla="*/ 4085 h 10714"/>
              <a:gd name="connsiteX86" fmla="*/ 7213 w 10000"/>
              <a:gd name="connsiteY86" fmla="*/ 3766 h 10714"/>
              <a:gd name="connsiteX87" fmla="*/ 7396 w 10000"/>
              <a:gd name="connsiteY87" fmla="*/ 3418 h 10714"/>
              <a:gd name="connsiteX88" fmla="*/ 7563 w 10000"/>
              <a:gd name="connsiteY88" fmla="*/ 3051 h 10714"/>
              <a:gd name="connsiteX89" fmla="*/ 7713 w 10000"/>
              <a:gd name="connsiteY89" fmla="*/ 2661 h 10714"/>
              <a:gd name="connsiteX90" fmla="*/ 7850 w 10000"/>
              <a:gd name="connsiteY90" fmla="*/ 2253 h 10714"/>
              <a:gd name="connsiteX91" fmla="*/ 7950 w 10000"/>
              <a:gd name="connsiteY91" fmla="*/ 1830 h 10714"/>
              <a:gd name="connsiteX92" fmla="*/ 8025 w 10000"/>
              <a:gd name="connsiteY92" fmla="*/ 1397 h 10714"/>
              <a:gd name="connsiteX93" fmla="*/ 8071 w 10000"/>
              <a:gd name="connsiteY93" fmla="*/ 954 h 10714"/>
              <a:gd name="connsiteX94" fmla="*/ 8108 w 10000"/>
              <a:gd name="connsiteY94" fmla="*/ 974 h 10714"/>
              <a:gd name="connsiteX95" fmla="*/ 8138 w 10000"/>
              <a:gd name="connsiteY95" fmla="*/ 1025 h 10714"/>
              <a:gd name="connsiteX96" fmla="*/ 8163 w 10000"/>
              <a:gd name="connsiteY96" fmla="*/ 1100 h 10714"/>
              <a:gd name="connsiteX97" fmla="*/ 8175 w 10000"/>
              <a:gd name="connsiteY97" fmla="*/ 1198 h 10714"/>
              <a:gd name="connsiteX98" fmla="*/ 8183 w 10000"/>
              <a:gd name="connsiteY98" fmla="*/ 1311 h 10714"/>
              <a:gd name="connsiteX99" fmla="*/ 8183 w 10000"/>
              <a:gd name="connsiteY99" fmla="*/ 1442 h 10714"/>
              <a:gd name="connsiteX100" fmla="*/ 8183 w 10000"/>
              <a:gd name="connsiteY100" fmla="*/ 1582 h 10714"/>
              <a:gd name="connsiteX101" fmla="*/ 8175 w 10000"/>
              <a:gd name="connsiteY101" fmla="*/ 1734 h 10714"/>
              <a:gd name="connsiteX102" fmla="*/ 8163 w 10000"/>
              <a:gd name="connsiteY102" fmla="*/ 1889 h 10714"/>
              <a:gd name="connsiteX103" fmla="*/ 8146 w 10000"/>
              <a:gd name="connsiteY103" fmla="*/ 2047 h 10714"/>
              <a:gd name="connsiteX104" fmla="*/ 8121 w 10000"/>
              <a:gd name="connsiteY104" fmla="*/ 2205 h 10714"/>
              <a:gd name="connsiteX105" fmla="*/ 8108 w 10000"/>
              <a:gd name="connsiteY105" fmla="*/ 2357 h 10714"/>
              <a:gd name="connsiteX106" fmla="*/ 8083 w 10000"/>
              <a:gd name="connsiteY106" fmla="*/ 2497 h 10714"/>
              <a:gd name="connsiteX107" fmla="*/ 8063 w 10000"/>
              <a:gd name="connsiteY107" fmla="*/ 2628 h 10714"/>
              <a:gd name="connsiteX108" fmla="*/ 8038 w 10000"/>
              <a:gd name="connsiteY108" fmla="*/ 2741 h 10714"/>
              <a:gd name="connsiteX109" fmla="*/ 8017 w 10000"/>
              <a:gd name="connsiteY109" fmla="*/ 2834 h 10714"/>
              <a:gd name="connsiteX110" fmla="*/ 8000 w 10000"/>
              <a:gd name="connsiteY110" fmla="*/ 2908 h 10714"/>
              <a:gd name="connsiteX111" fmla="*/ 7700 w 10000"/>
              <a:gd name="connsiteY111" fmla="*/ 3754 h 10714"/>
              <a:gd name="connsiteX112" fmla="*/ 7942 w 10000"/>
              <a:gd name="connsiteY112" fmla="*/ 3737 h 10714"/>
              <a:gd name="connsiteX113" fmla="*/ 8167 w 10000"/>
              <a:gd name="connsiteY113" fmla="*/ 3695 h 10714"/>
              <a:gd name="connsiteX114" fmla="*/ 8379 w 10000"/>
              <a:gd name="connsiteY114" fmla="*/ 3635 h 10714"/>
              <a:gd name="connsiteX115" fmla="*/ 8583 w 10000"/>
              <a:gd name="connsiteY115" fmla="*/ 3558 h 10714"/>
              <a:gd name="connsiteX116" fmla="*/ 8767 w 10000"/>
              <a:gd name="connsiteY116" fmla="*/ 3471 h 10714"/>
              <a:gd name="connsiteX117" fmla="*/ 8933 w 10000"/>
              <a:gd name="connsiteY117" fmla="*/ 3376 h 10714"/>
              <a:gd name="connsiteX118" fmla="*/ 9092 w 10000"/>
              <a:gd name="connsiteY118" fmla="*/ 3278 h 10714"/>
              <a:gd name="connsiteX119" fmla="*/ 9238 w 10000"/>
              <a:gd name="connsiteY119" fmla="*/ 3185 h 10714"/>
              <a:gd name="connsiteX120" fmla="*/ 9250 w 10000"/>
              <a:gd name="connsiteY120" fmla="*/ 3230 h 10714"/>
              <a:gd name="connsiteX121" fmla="*/ 9117 w 10000"/>
              <a:gd name="connsiteY121" fmla="*/ 3376 h 10714"/>
              <a:gd name="connsiteX122" fmla="*/ 8954 w 10000"/>
              <a:gd name="connsiteY122" fmla="*/ 3516 h 10714"/>
              <a:gd name="connsiteX123" fmla="*/ 8758 w 10000"/>
              <a:gd name="connsiteY123" fmla="*/ 3641 h 10714"/>
              <a:gd name="connsiteX124" fmla="*/ 8538 w 10000"/>
              <a:gd name="connsiteY124" fmla="*/ 3754 h 10714"/>
              <a:gd name="connsiteX125" fmla="*/ 8304 w 10000"/>
              <a:gd name="connsiteY125" fmla="*/ 3856 h 10714"/>
              <a:gd name="connsiteX126" fmla="*/ 8054 w 10000"/>
              <a:gd name="connsiteY126" fmla="*/ 3945 h 10714"/>
              <a:gd name="connsiteX127" fmla="*/ 7796 w 10000"/>
              <a:gd name="connsiteY127" fmla="*/ 4014 h 10714"/>
              <a:gd name="connsiteX128" fmla="*/ 7533 w 10000"/>
              <a:gd name="connsiteY128" fmla="*/ 4064 h 10714"/>
              <a:gd name="connsiteX129" fmla="*/ 7479 w 10000"/>
              <a:gd name="connsiteY129" fmla="*/ 4184 h 10714"/>
              <a:gd name="connsiteX130" fmla="*/ 7404 w 10000"/>
              <a:gd name="connsiteY130" fmla="*/ 4324 h 10714"/>
              <a:gd name="connsiteX131" fmla="*/ 7321 w 10000"/>
              <a:gd name="connsiteY131" fmla="*/ 4470 h 10714"/>
              <a:gd name="connsiteX132" fmla="*/ 7213 w 10000"/>
              <a:gd name="connsiteY132" fmla="*/ 4628 h 10714"/>
              <a:gd name="connsiteX133" fmla="*/ 7100 w 10000"/>
              <a:gd name="connsiteY133" fmla="*/ 4794 h 10714"/>
              <a:gd name="connsiteX134" fmla="*/ 6979 w 10000"/>
              <a:gd name="connsiteY134" fmla="*/ 4958 h 10714"/>
              <a:gd name="connsiteX135" fmla="*/ 6850 w 10000"/>
              <a:gd name="connsiteY135" fmla="*/ 5113 h 10714"/>
              <a:gd name="connsiteX136" fmla="*/ 6721 w 10000"/>
              <a:gd name="connsiteY136" fmla="*/ 5265 h 10714"/>
              <a:gd name="connsiteX137" fmla="*/ 6600 w 10000"/>
              <a:gd name="connsiteY137" fmla="*/ 5405 h 10714"/>
              <a:gd name="connsiteX138" fmla="*/ 6471 w 10000"/>
              <a:gd name="connsiteY138" fmla="*/ 5530 h 10714"/>
              <a:gd name="connsiteX139" fmla="*/ 6358 w 10000"/>
              <a:gd name="connsiteY139" fmla="*/ 5641 h 10714"/>
              <a:gd name="connsiteX140" fmla="*/ 6250 w 10000"/>
              <a:gd name="connsiteY140" fmla="*/ 5721 h 10714"/>
              <a:gd name="connsiteX141" fmla="*/ 6267 w 10000"/>
              <a:gd name="connsiteY141" fmla="*/ 5781 h 10714"/>
              <a:gd name="connsiteX142" fmla="*/ 6296 w 10000"/>
              <a:gd name="connsiteY142" fmla="*/ 5793 h 10714"/>
              <a:gd name="connsiteX143" fmla="*/ 6479 w 10000"/>
              <a:gd name="connsiteY143" fmla="*/ 5754 h 10714"/>
              <a:gd name="connsiteX144" fmla="*/ 6663 w 10000"/>
              <a:gd name="connsiteY144" fmla="*/ 5736 h 10714"/>
              <a:gd name="connsiteX145" fmla="*/ 6858 w 10000"/>
              <a:gd name="connsiteY145" fmla="*/ 5736 h 10714"/>
              <a:gd name="connsiteX146" fmla="*/ 7046 w 10000"/>
              <a:gd name="connsiteY146" fmla="*/ 5742 h 10714"/>
              <a:gd name="connsiteX147" fmla="*/ 7246 w 10000"/>
              <a:gd name="connsiteY147" fmla="*/ 5748 h 10714"/>
              <a:gd name="connsiteX148" fmla="*/ 7425 w 10000"/>
              <a:gd name="connsiteY148" fmla="*/ 5748 h 10714"/>
              <a:gd name="connsiteX149" fmla="*/ 7600 w 10000"/>
              <a:gd name="connsiteY149" fmla="*/ 5733 h 10714"/>
              <a:gd name="connsiteX150" fmla="*/ 7950 w 10000"/>
              <a:gd name="connsiteY150" fmla="*/ 5673 h 10714"/>
              <a:gd name="connsiteX151" fmla="*/ 8275 w 10000"/>
              <a:gd name="connsiteY151" fmla="*/ 5596 h 10714"/>
              <a:gd name="connsiteX152" fmla="*/ 8579 w 10000"/>
              <a:gd name="connsiteY152" fmla="*/ 5504 h 10714"/>
              <a:gd name="connsiteX153" fmla="*/ 8858 w 10000"/>
              <a:gd name="connsiteY153" fmla="*/ 5390 h 10714"/>
              <a:gd name="connsiteX154" fmla="*/ 9117 w 10000"/>
              <a:gd name="connsiteY154" fmla="*/ 5265 h 10714"/>
              <a:gd name="connsiteX155" fmla="*/ 9350 w 10000"/>
              <a:gd name="connsiteY155" fmla="*/ 5119 h 10714"/>
              <a:gd name="connsiteX156" fmla="*/ 9563 w 10000"/>
              <a:gd name="connsiteY156" fmla="*/ 4967 h 10714"/>
              <a:gd name="connsiteX157" fmla="*/ 9758 w 10000"/>
              <a:gd name="connsiteY157" fmla="*/ 4794 h 10714"/>
              <a:gd name="connsiteX158" fmla="*/ 9933 w 10000"/>
              <a:gd name="connsiteY158" fmla="*/ 4610 h 10714"/>
              <a:gd name="connsiteX159" fmla="*/ 10000 w 10000"/>
              <a:gd name="connsiteY159" fmla="*/ 4648 h 10714"/>
              <a:gd name="connsiteX160" fmla="*/ 10000 w 10000"/>
              <a:gd name="connsiteY160" fmla="*/ 4660 h 10714"/>
              <a:gd name="connsiteX161" fmla="*/ 9904 w 10000"/>
              <a:gd name="connsiteY161" fmla="*/ 4827 h 10714"/>
              <a:gd name="connsiteX162" fmla="*/ 9767 w 10000"/>
              <a:gd name="connsiteY162" fmla="*/ 5000 h 10714"/>
              <a:gd name="connsiteX163" fmla="*/ 9600 w 10000"/>
              <a:gd name="connsiteY163" fmla="*/ 5173 h 10714"/>
              <a:gd name="connsiteX164" fmla="*/ 9404 w 10000"/>
              <a:gd name="connsiteY164" fmla="*/ 5343 h 10714"/>
              <a:gd name="connsiteX165" fmla="*/ 9183 w 10000"/>
              <a:gd name="connsiteY165" fmla="*/ 5504 h 10714"/>
              <a:gd name="connsiteX166" fmla="*/ 8950 w 10000"/>
              <a:gd name="connsiteY166" fmla="*/ 5662 h 10714"/>
              <a:gd name="connsiteX167" fmla="*/ 8704 w 10000"/>
              <a:gd name="connsiteY167" fmla="*/ 5802 h 10714"/>
              <a:gd name="connsiteX168" fmla="*/ 8463 w 10000"/>
              <a:gd name="connsiteY168" fmla="*/ 5927 h 10714"/>
              <a:gd name="connsiteX169" fmla="*/ 8229 w 10000"/>
              <a:gd name="connsiteY169" fmla="*/ 6025 h 10714"/>
              <a:gd name="connsiteX170" fmla="*/ 8000 w 10000"/>
              <a:gd name="connsiteY170" fmla="*/ 6105 h 10714"/>
              <a:gd name="connsiteX171" fmla="*/ 7879 w 10000"/>
              <a:gd name="connsiteY171" fmla="*/ 6132 h 10714"/>
              <a:gd name="connsiteX172" fmla="*/ 7729 w 10000"/>
              <a:gd name="connsiteY172" fmla="*/ 6153 h 10714"/>
              <a:gd name="connsiteX173" fmla="*/ 7563 w 10000"/>
              <a:gd name="connsiteY173" fmla="*/ 6177 h 10714"/>
              <a:gd name="connsiteX174" fmla="*/ 7388 w 10000"/>
              <a:gd name="connsiteY174" fmla="*/ 6198 h 10714"/>
              <a:gd name="connsiteX175" fmla="*/ 7204 w 10000"/>
              <a:gd name="connsiteY175" fmla="*/ 6219 h 10714"/>
              <a:gd name="connsiteX176" fmla="*/ 7017 w 10000"/>
              <a:gd name="connsiteY176" fmla="*/ 6240 h 10714"/>
              <a:gd name="connsiteX177" fmla="*/ 6842 w 10000"/>
              <a:gd name="connsiteY177" fmla="*/ 6263 h 10714"/>
              <a:gd name="connsiteX178" fmla="*/ 6675 w 10000"/>
              <a:gd name="connsiteY178" fmla="*/ 6290 h 10714"/>
              <a:gd name="connsiteX179" fmla="*/ 6517 w 10000"/>
              <a:gd name="connsiteY179" fmla="*/ 6329 h 10714"/>
              <a:gd name="connsiteX180" fmla="*/ 6388 w 10000"/>
              <a:gd name="connsiteY180" fmla="*/ 6365 h 10714"/>
              <a:gd name="connsiteX181" fmla="*/ 6288 w 10000"/>
              <a:gd name="connsiteY181" fmla="*/ 6415 h 10714"/>
              <a:gd name="connsiteX182" fmla="*/ 6213 w 10000"/>
              <a:gd name="connsiteY182" fmla="*/ 6475 h 10714"/>
              <a:gd name="connsiteX183" fmla="*/ 6092 w 10000"/>
              <a:gd name="connsiteY183" fmla="*/ 6648 h 10714"/>
              <a:gd name="connsiteX184" fmla="*/ 6008 w 10000"/>
              <a:gd name="connsiteY184" fmla="*/ 6836 h 10714"/>
              <a:gd name="connsiteX185" fmla="*/ 5942 w 10000"/>
              <a:gd name="connsiteY185" fmla="*/ 7032 h 10714"/>
              <a:gd name="connsiteX186" fmla="*/ 5904 w 10000"/>
              <a:gd name="connsiteY186" fmla="*/ 7232 h 10714"/>
              <a:gd name="connsiteX187" fmla="*/ 5888 w 10000"/>
              <a:gd name="connsiteY187" fmla="*/ 7443 h 10714"/>
              <a:gd name="connsiteX188" fmla="*/ 5879 w 10000"/>
              <a:gd name="connsiteY188" fmla="*/ 7655 h 10714"/>
              <a:gd name="connsiteX189" fmla="*/ 5888 w 10000"/>
              <a:gd name="connsiteY189" fmla="*/ 7867 h 10714"/>
              <a:gd name="connsiteX190" fmla="*/ 5904 w 10000"/>
              <a:gd name="connsiteY190" fmla="*/ 8084 h 10714"/>
              <a:gd name="connsiteX191" fmla="*/ 5925 w 10000"/>
              <a:gd name="connsiteY191" fmla="*/ 8299 h 10714"/>
              <a:gd name="connsiteX192" fmla="*/ 5950 w 10000"/>
              <a:gd name="connsiteY192" fmla="*/ 8510 h 10714"/>
              <a:gd name="connsiteX193" fmla="*/ 5954 w 10000"/>
              <a:gd name="connsiteY193" fmla="*/ 8820 h 10714"/>
              <a:gd name="connsiteX194" fmla="*/ 5933 w 10000"/>
              <a:gd name="connsiteY194" fmla="*/ 9130 h 10714"/>
              <a:gd name="connsiteX195" fmla="*/ 5896 w 10000"/>
              <a:gd name="connsiteY195" fmla="*/ 9428 h 10714"/>
              <a:gd name="connsiteX196" fmla="*/ 5850 w 10000"/>
              <a:gd name="connsiteY196" fmla="*/ 9720 h 10714"/>
              <a:gd name="connsiteX197" fmla="*/ 5756 w 10000"/>
              <a:gd name="connsiteY197" fmla="*/ 10714 h 10714"/>
              <a:gd name="connsiteX198" fmla="*/ 4117 w 10000"/>
              <a:gd name="connsiteY198" fmla="*/ 10686 h 10714"/>
              <a:gd name="connsiteX199" fmla="*/ 4309 w 10000"/>
              <a:gd name="connsiteY199" fmla="*/ 10293 h 10714"/>
              <a:gd name="connsiteX200" fmla="*/ 4546 w 10000"/>
              <a:gd name="connsiteY200" fmla="*/ 9848 h 10714"/>
              <a:gd name="connsiteX201" fmla="*/ 4629 w 10000"/>
              <a:gd name="connsiteY201" fmla="*/ 9687 h 10714"/>
              <a:gd name="connsiteX202" fmla="*/ 4700 w 10000"/>
              <a:gd name="connsiteY202" fmla="*/ 9508 h 10714"/>
              <a:gd name="connsiteX203" fmla="*/ 4767 w 10000"/>
              <a:gd name="connsiteY203" fmla="*/ 9309 h 10714"/>
              <a:gd name="connsiteX204" fmla="*/ 4829 w 10000"/>
              <a:gd name="connsiteY204" fmla="*/ 9097 h 10714"/>
              <a:gd name="connsiteX205" fmla="*/ 4879 w 10000"/>
              <a:gd name="connsiteY205" fmla="*/ 8868 h 10714"/>
              <a:gd name="connsiteX206" fmla="*/ 4917 w 10000"/>
              <a:gd name="connsiteY206" fmla="*/ 8635 h 10714"/>
              <a:gd name="connsiteX207" fmla="*/ 4954 w 10000"/>
              <a:gd name="connsiteY207" fmla="*/ 8391 h 10714"/>
              <a:gd name="connsiteX208" fmla="*/ 4979 w 10000"/>
              <a:gd name="connsiteY208" fmla="*/ 8144 h 10714"/>
              <a:gd name="connsiteX209" fmla="*/ 5000 w 10000"/>
              <a:gd name="connsiteY209" fmla="*/ 7887 h 10714"/>
              <a:gd name="connsiteX210" fmla="*/ 5000 w 10000"/>
              <a:gd name="connsiteY210" fmla="*/ 7634 h 10714"/>
              <a:gd name="connsiteX211" fmla="*/ 5000 w 10000"/>
              <a:gd name="connsiteY211" fmla="*/ 7384 h 10714"/>
              <a:gd name="connsiteX212" fmla="*/ 4979 w 10000"/>
              <a:gd name="connsiteY212" fmla="*/ 7133 h 10714"/>
              <a:gd name="connsiteX213" fmla="*/ 4950 w 10000"/>
              <a:gd name="connsiteY213" fmla="*/ 6892 h 10714"/>
              <a:gd name="connsiteX214" fmla="*/ 4913 w 10000"/>
              <a:gd name="connsiteY214" fmla="*/ 6657 h 10714"/>
              <a:gd name="connsiteX215" fmla="*/ 4858 w 10000"/>
              <a:gd name="connsiteY215" fmla="*/ 6430 h 10714"/>
              <a:gd name="connsiteX216" fmla="*/ 4783 w 10000"/>
              <a:gd name="connsiteY216" fmla="*/ 6219 h 10714"/>
              <a:gd name="connsiteX217" fmla="*/ 4700 w 10000"/>
              <a:gd name="connsiteY217" fmla="*/ 6019 h 10714"/>
              <a:gd name="connsiteX218" fmla="*/ 4600 w 10000"/>
              <a:gd name="connsiteY218" fmla="*/ 5840 h 10714"/>
              <a:gd name="connsiteX219" fmla="*/ 4488 w 10000"/>
              <a:gd name="connsiteY219" fmla="*/ 5682 h 10714"/>
              <a:gd name="connsiteX220" fmla="*/ 4358 w 10000"/>
              <a:gd name="connsiteY220" fmla="*/ 5542 h 10714"/>
              <a:gd name="connsiteX221" fmla="*/ 4213 w 10000"/>
              <a:gd name="connsiteY221" fmla="*/ 5429 h 10714"/>
              <a:gd name="connsiteX222" fmla="*/ 4046 w 10000"/>
              <a:gd name="connsiteY222" fmla="*/ 5343 h 10714"/>
              <a:gd name="connsiteX223" fmla="*/ 3904 w 10000"/>
              <a:gd name="connsiteY223" fmla="*/ 5292 h 10714"/>
              <a:gd name="connsiteX224" fmla="*/ 3746 w 10000"/>
              <a:gd name="connsiteY224" fmla="*/ 5271 h 10714"/>
              <a:gd name="connsiteX225" fmla="*/ 3583 w 10000"/>
              <a:gd name="connsiteY225" fmla="*/ 5271 h 10714"/>
              <a:gd name="connsiteX226" fmla="*/ 3413 w 10000"/>
              <a:gd name="connsiteY226" fmla="*/ 5286 h 10714"/>
              <a:gd name="connsiteX227" fmla="*/ 3246 w 10000"/>
              <a:gd name="connsiteY227" fmla="*/ 5310 h 10714"/>
              <a:gd name="connsiteX228" fmla="*/ 3079 w 10000"/>
              <a:gd name="connsiteY228" fmla="*/ 5343 h 10714"/>
              <a:gd name="connsiteX229" fmla="*/ 2913 w 10000"/>
              <a:gd name="connsiteY229" fmla="*/ 5369 h 10714"/>
              <a:gd name="connsiteX230" fmla="*/ 2750 w 10000"/>
              <a:gd name="connsiteY230" fmla="*/ 5396 h 10714"/>
              <a:gd name="connsiteX231" fmla="*/ 2600 w 10000"/>
              <a:gd name="connsiteY231" fmla="*/ 5411 h 10714"/>
              <a:gd name="connsiteX232" fmla="*/ 2258 w 10000"/>
              <a:gd name="connsiteY232" fmla="*/ 5423 h 10714"/>
              <a:gd name="connsiteX233" fmla="*/ 1925 w 10000"/>
              <a:gd name="connsiteY233" fmla="*/ 5411 h 10714"/>
              <a:gd name="connsiteX234" fmla="*/ 1617 w 10000"/>
              <a:gd name="connsiteY234" fmla="*/ 5384 h 10714"/>
              <a:gd name="connsiteX235" fmla="*/ 1321 w 10000"/>
              <a:gd name="connsiteY235" fmla="*/ 5346 h 10714"/>
              <a:gd name="connsiteX236" fmla="*/ 1033 w 10000"/>
              <a:gd name="connsiteY236" fmla="*/ 5298 h 10714"/>
              <a:gd name="connsiteX237" fmla="*/ 758 w 10000"/>
              <a:gd name="connsiteY237" fmla="*/ 5250 h 10714"/>
              <a:gd name="connsiteX238" fmla="*/ 500 w 10000"/>
              <a:gd name="connsiteY238" fmla="*/ 5197 h 10714"/>
              <a:gd name="connsiteX239" fmla="*/ 517 w 10000"/>
              <a:gd name="connsiteY239" fmla="*/ 5137 h 10714"/>
              <a:gd name="connsiteX240" fmla="*/ 871 w 10000"/>
              <a:gd name="connsiteY240" fmla="*/ 5173 h 10714"/>
              <a:gd name="connsiteX241" fmla="*/ 1221 w 10000"/>
              <a:gd name="connsiteY241" fmla="*/ 5197 h 10714"/>
              <a:gd name="connsiteX242" fmla="*/ 1563 w 10000"/>
              <a:gd name="connsiteY242" fmla="*/ 5206 h 10714"/>
              <a:gd name="connsiteX243" fmla="*/ 1896 w 10000"/>
              <a:gd name="connsiteY243" fmla="*/ 5197 h 10714"/>
              <a:gd name="connsiteX244" fmla="*/ 2221 w 10000"/>
              <a:gd name="connsiteY244" fmla="*/ 5164 h 10714"/>
              <a:gd name="connsiteX245" fmla="*/ 2538 w 10000"/>
              <a:gd name="connsiteY245" fmla="*/ 5113 h 10714"/>
              <a:gd name="connsiteX246" fmla="*/ 2842 w 10000"/>
              <a:gd name="connsiteY246" fmla="*/ 5045 h 10714"/>
              <a:gd name="connsiteX247" fmla="*/ 3129 w 10000"/>
              <a:gd name="connsiteY247" fmla="*/ 4946 h 10714"/>
              <a:gd name="connsiteX248" fmla="*/ 3500 w 10000"/>
              <a:gd name="connsiteY248" fmla="*/ 4815 h 10714"/>
              <a:gd name="connsiteX249" fmla="*/ 2821 w 10000"/>
              <a:gd name="connsiteY249" fmla="*/ 4389 h 10714"/>
              <a:gd name="connsiteX250" fmla="*/ 2213 w 10000"/>
              <a:gd name="connsiteY250" fmla="*/ 3912 h 10714"/>
              <a:gd name="connsiteX251" fmla="*/ 1879 w 10000"/>
              <a:gd name="connsiteY251" fmla="*/ 3939 h 10714"/>
              <a:gd name="connsiteX252" fmla="*/ 1554 w 10000"/>
              <a:gd name="connsiteY252" fmla="*/ 3939 h 10714"/>
              <a:gd name="connsiteX253" fmla="*/ 1258 w 10000"/>
              <a:gd name="connsiteY253" fmla="*/ 3912 h 10714"/>
              <a:gd name="connsiteX254" fmla="*/ 979 w 10000"/>
              <a:gd name="connsiteY254" fmla="*/ 3856 h 10714"/>
              <a:gd name="connsiteX255" fmla="*/ 721 w 10000"/>
              <a:gd name="connsiteY255" fmla="*/ 3775 h 10714"/>
              <a:gd name="connsiteX256" fmla="*/ 496 w 10000"/>
              <a:gd name="connsiteY256" fmla="*/ 3674 h 10714"/>
              <a:gd name="connsiteX257" fmla="*/ 296 w 10000"/>
              <a:gd name="connsiteY257" fmla="*/ 3549 h 10714"/>
              <a:gd name="connsiteX258" fmla="*/ 129 w 10000"/>
              <a:gd name="connsiteY258" fmla="*/ 3403 h 10714"/>
              <a:gd name="connsiteX259" fmla="*/ 0 w 10000"/>
              <a:gd name="connsiteY259" fmla="*/ 3245 h 10714"/>
              <a:gd name="connsiteX260" fmla="*/ 17 w 10000"/>
              <a:gd name="connsiteY260" fmla="*/ 3218 h 10714"/>
              <a:gd name="connsiteX261" fmla="*/ 71 w 10000"/>
              <a:gd name="connsiteY261" fmla="*/ 3245 h 10714"/>
              <a:gd name="connsiteX262" fmla="*/ 138 w 10000"/>
              <a:gd name="connsiteY262" fmla="*/ 3349 h 10714"/>
              <a:gd name="connsiteX263" fmla="*/ 246 w 10000"/>
              <a:gd name="connsiteY263" fmla="*/ 3439 h 10714"/>
              <a:gd name="connsiteX264" fmla="*/ 379 w 10000"/>
              <a:gd name="connsiteY264" fmla="*/ 3528 h 10714"/>
              <a:gd name="connsiteX265" fmla="*/ 538 w 10000"/>
              <a:gd name="connsiteY265" fmla="*/ 3597 h 10714"/>
              <a:gd name="connsiteX266" fmla="*/ 721 w 10000"/>
              <a:gd name="connsiteY266" fmla="*/ 3656 h 10714"/>
              <a:gd name="connsiteX267" fmla="*/ 913 w 10000"/>
              <a:gd name="connsiteY267" fmla="*/ 3701 h 10714"/>
              <a:gd name="connsiteX268" fmla="*/ 1117 w 10000"/>
              <a:gd name="connsiteY268" fmla="*/ 3728 h 10714"/>
              <a:gd name="connsiteX269" fmla="*/ 1329 w 10000"/>
              <a:gd name="connsiteY269" fmla="*/ 3737 h 10714"/>
              <a:gd name="connsiteX270" fmla="*/ 1533 w 10000"/>
              <a:gd name="connsiteY270" fmla="*/ 3734 h 10714"/>
              <a:gd name="connsiteX271" fmla="*/ 1646 w 10000"/>
              <a:gd name="connsiteY271" fmla="*/ 3722 h 10714"/>
              <a:gd name="connsiteX272" fmla="*/ 1746 w 10000"/>
              <a:gd name="connsiteY272" fmla="*/ 3722 h 10714"/>
              <a:gd name="connsiteX273" fmla="*/ 1833 w 10000"/>
              <a:gd name="connsiteY273" fmla="*/ 3710 h 10714"/>
              <a:gd name="connsiteX274" fmla="*/ 1917 w 10000"/>
              <a:gd name="connsiteY274" fmla="*/ 3695 h 10714"/>
              <a:gd name="connsiteX275" fmla="*/ 1988 w 10000"/>
              <a:gd name="connsiteY275" fmla="*/ 3662 h 10714"/>
              <a:gd name="connsiteX276" fmla="*/ 1788 w 10000"/>
              <a:gd name="connsiteY276" fmla="*/ 3391 h 10714"/>
              <a:gd name="connsiteX277" fmla="*/ 1617 w 10000"/>
              <a:gd name="connsiteY277" fmla="*/ 3126 h 10714"/>
              <a:gd name="connsiteX278" fmla="*/ 1454 w 10000"/>
              <a:gd name="connsiteY278" fmla="*/ 2849 h 10714"/>
              <a:gd name="connsiteX279" fmla="*/ 1313 w 10000"/>
              <a:gd name="connsiteY279" fmla="*/ 2563 h 10714"/>
              <a:gd name="connsiteX280" fmla="*/ 1175 w 10000"/>
              <a:gd name="connsiteY280" fmla="*/ 2253 h 10714"/>
              <a:gd name="connsiteX281" fmla="*/ 1046 w 10000"/>
              <a:gd name="connsiteY281" fmla="*/ 1919 h 10714"/>
              <a:gd name="connsiteX282" fmla="*/ 1033 w 10000"/>
              <a:gd name="connsiteY282" fmla="*/ 1859 h 10714"/>
              <a:gd name="connsiteX283" fmla="*/ 1000 w 10000"/>
              <a:gd name="connsiteY283" fmla="*/ 1776 h 10714"/>
              <a:gd name="connsiteX284" fmla="*/ 979 w 10000"/>
              <a:gd name="connsiteY284" fmla="*/ 1684 h 10714"/>
              <a:gd name="connsiteX285" fmla="*/ 950 w 10000"/>
              <a:gd name="connsiteY285" fmla="*/ 1591 h 10714"/>
              <a:gd name="connsiteX286" fmla="*/ 925 w 10000"/>
              <a:gd name="connsiteY286" fmla="*/ 1490 h 10714"/>
              <a:gd name="connsiteX287" fmla="*/ 917 w 10000"/>
              <a:gd name="connsiteY287" fmla="*/ 1397 h 10714"/>
              <a:gd name="connsiteX288" fmla="*/ 917 w 10000"/>
              <a:gd name="connsiteY288" fmla="*/ 1311 h 10714"/>
              <a:gd name="connsiteX289" fmla="*/ 933 w 10000"/>
              <a:gd name="connsiteY289" fmla="*/ 1234 h 10714"/>
              <a:gd name="connsiteX290" fmla="*/ 963 w 10000"/>
              <a:gd name="connsiteY290" fmla="*/ 1180 h 10714"/>
              <a:gd name="connsiteX291" fmla="*/ 1000 w 10000"/>
              <a:gd name="connsiteY291" fmla="*/ 1192 h 10714"/>
              <a:gd name="connsiteX292" fmla="*/ 1033 w 10000"/>
              <a:gd name="connsiteY292" fmla="*/ 1496 h 10714"/>
              <a:gd name="connsiteX293" fmla="*/ 1108 w 10000"/>
              <a:gd name="connsiteY293" fmla="*/ 1800 h 10714"/>
              <a:gd name="connsiteX294" fmla="*/ 1221 w 10000"/>
              <a:gd name="connsiteY294" fmla="*/ 2098 h 10714"/>
              <a:gd name="connsiteX295" fmla="*/ 1358 w 10000"/>
              <a:gd name="connsiteY295" fmla="*/ 2372 h 10714"/>
              <a:gd name="connsiteX296" fmla="*/ 1508 w 10000"/>
              <a:gd name="connsiteY296" fmla="*/ 2628 h 10714"/>
              <a:gd name="connsiteX297" fmla="*/ 1646 w 10000"/>
              <a:gd name="connsiteY297" fmla="*/ 2795 h 10714"/>
              <a:gd name="connsiteX298" fmla="*/ 1629 w 10000"/>
              <a:gd name="connsiteY298" fmla="*/ 2801 h 10714"/>
              <a:gd name="connsiteX299" fmla="*/ 1629 w 10000"/>
              <a:gd name="connsiteY299" fmla="*/ 2807 h 10714"/>
              <a:gd name="connsiteX300" fmla="*/ 1638 w 10000"/>
              <a:gd name="connsiteY300" fmla="*/ 2813 h 10714"/>
              <a:gd name="connsiteX301" fmla="*/ 1646 w 10000"/>
              <a:gd name="connsiteY301" fmla="*/ 2816 h 10714"/>
              <a:gd name="connsiteX302" fmla="*/ 1663 w 10000"/>
              <a:gd name="connsiteY302" fmla="*/ 2822 h 10714"/>
              <a:gd name="connsiteX303" fmla="*/ 1667 w 10000"/>
              <a:gd name="connsiteY303" fmla="*/ 2834 h 10714"/>
              <a:gd name="connsiteX304" fmla="*/ 1675 w 10000"/>
              <a:gd name="connsiteY304" fmla="*/ 2840 h 10714"/>
              <a:gd name="connsiteX305" fmla="*/ 1683 w 10000"/>
              <a:gd name="connsiteY305" fmla="*/ 2849 h 10714"/>
              <a:gd name="connsiteX306" fmla="*/ 1683 w 10000"/>
              <a:gd name="connsiteY306" fmla="*/ 2843 h 10714"/>
              <a:gd name="connsiteX307" fmla="*/ 1675 w 10000"/>
              <a:gd name="connsiteY307" fmla="*/ 2840 h 10714"/>
              <a:gd name="connsiteX308" fmla="*/ 1675 w 10000"/>
              <a:gd name="connsiteY308" fmla="*/ 2840 h 10714"/>
              <a:gd name="connsiteX309" fmla="*/ 1646 w 10000"/>
              <a:gd name="connsiteY309" fmla="*/ 2795 h 10714"/>
              <a:gd name="connsiteX310" fmla="*/ 1746 w 10000"/>
              <a:gd name="connsiteY310" fmla="*/ 2741 h 10714"/>
              <a:gd name="connsiteX311" fmla="*/ 1842 w 10000"/>
              <a:gd name="connsiteY311" fmla="*/ 2649 h 10714"/>
              <a:gd name="connsiteX312" fmla="*/ 1933 w 10000"/>
              <a:gd name="connsiteY312" fmla="*/ 2542 h 10714"/>
              <a:gd name="connsiteX313" fmla="*/ 2017 w 10000"/>
              <a:gd name="connsiteY313" fmla="*/ 2411 h 10714"/>
              <a:gd name="connsiteX314" fmla="*/ 2092 w 10000"/>
              <a:gd name="connsiteY314" fmla="*/ 2265 h 10714"/>
              <a:gd name="connsiteX315" fmla="*/ 2163 w 10000"/>
              <a:gd name="connsiteY315" fmla="*/ 2113 h 10714"/>
              <a:gd name="connsiteX316" fmla="*/ 2221 w 10000"/>
              <a:gd name="connsiteY316" fmla="*/ 1955 h 10714"/>
              <a:gd name="connsiteX317" fmla="*/ 2275 w 10000"/>
              <a:gd name="connsiteY317" fmla="*/ 1803 h 10714"/>
              <a:gd name="connsiteX318" fmla="*/ 2321 w 10000"/>
              <a:gd name="connsiteY318" fmla="*/ 1657 h 10714"/>
              <a:gd name="connsiteX319" fmla="*/ 2329 w 10000"/>
              <a:gd name="connsiteY319" fmla="*/ 1853 h 10714"/>
              <a:gd name="connsiteX320" fmla="*/ 2321 w 10000"/>
              <a:gd name="connsiteY320" fmla="*/ 2032 h 10714"/>
              <a:gd name="connsiteX321" fmla="*/ 2283 w 10000"/>
              <a:gd name="connsiteY321" fmla="*/ 2199 h 10714"/>
              <a:gd name="connsiteX322" fmla="*/ 2229 w 10000"/>
              <a:gd name="connsiteY322" fmla="*/ 2366 h 10714"/>
              <a:gd name="connsiteX323" fmla="*/ 2154 w 10000"/>
              <a:gd name="connsiteY323" fmla="*/ 2524 h 10714"/>
              <a:gd name="connsiteX324" fmla="*/ 2046 w 10000"/>
              <a:gd name="connsiteY324" fmla="*/ 2682 h 10714"/>
              <a:gd name="connsiteX325" fmla="*/ 1796 w 10000"/>
              <a:gd name="connsiteY325" fmla="*/ 3027 h 10714"/>
              <a:gd name="connsiteX326" fmla="*/ 2054 w 10000"/>
              <a:gd name="connsiteY326" fmla="*/ 3305 h 10714"/>
              <a:gd name="connsiteX327" fmla="*/ 2333 w 10000"/>
              <a:gd name="connsiteY327" fmla="*/ 3564 h 10714"/>
              <a:gd name="connsiteX328" fmla="*/ 2638 w 10000"/>
              <a:gd name="connsiteY328" fmla="*/ 3808 h 10714"/>
              <a:gd name="connsiteX329" fmla="*/ 2963 w 10000"/>
              <a:gd name="connsiteY329" fmla="*/ 4032 h 10714"/>
              <a:gd name="connsiteX330" fmla="*/ 4129 w 10000"/>
              <a:gd name="connsiteY330" fmla="*/ 4610 h 10714"/>
              <a:gd name="connsiteX331" fmla="*/ 4167 w 10000"/>
              <a:gd name="connsiteY331" fmla="*/ 4589 h 10714"/>
              <a:gd name="connsiteX332" fmla="*/ 4071 w 10000"/>
              <a:gd name="connsiteY332" fmla="*/ 4333 h 10714"/>
              <a:gd name="connsiteX333" fmla="*/ 3996 w 10000"/>
              <a:gd name="connsiteY333" fmla="*/ 4058 h 10714"/>
              <a:gd name="connsiteX334" fmla="*/ 3933 w 10000"/>
              <a:gd name="connsiteY334" fmla="*/ 3760 h 10714"/>
              <a:gd name="connsiteX335" fmla="*/ 3904 w 10000"/>
              <a:gd name="connsiteY335" fmla="*/ 3456 h 10714"/>
              <a:gd name="connsiteX336" fmla="*/ 3879 w 10000"/>
              <a:gd name="connsiteY336" fmla="*/ 3138 h 10714"/>
              <a:gd name="connsiteX337" fmla="*/ 3879 w 10000"/>
              <a:gd name="connsiteY337" fmla="*/ 2813 h 10714"/>
              <a:gd name="connsiteX338" fmla="*/ 3896 w 10000"/>
              <a:gd name="connsiteY338" fmla="*/ 2485 h 10714"/>
              <a:gd name="connsiteX339" fmla="*/ 3933 w 10000"/>
              <a:gd name="connsiteY339" fmla="*/ 2160 h 10714"/>
              <a:gd name="connsiteX340" fmla="*/ 3988 w 10000"/>
              <a:gd name="connsiteY340" fmla="*/ 1836 h 10714"/>
              <a:gd name="connsiteX341" fmla="*/ 4046 w 10000"/>
              <a:gd name="connsiteY341" fmla="*/ 1523 h 10714"/>
              <a:gd name="connsiteX342" fmla="*/ 4129 w 10000"/>
              <a:gd name="connsiteY342" fmla="*/ 1219 h 10714"/>
              <a:gd name="connsiteX343" fmla="*/ 4229 w 10000"/>
              <a:gd name="connsiteY343" fmla="*/ 933 h 10714"/>
              <a:gd name="connsiteX344" fmla="*/ 4333 w 10000"/>
              <a:gd name="connsiteY344" fmla="*/ 662 h 10714"/>
              <a:gd name="connsiteX345" fmla="*/ 4454 w 10000"/>
              <a:gd name="connsiteY345" fmla="*/ 417 h 10714"/>
              <a:gd name="connsiteX346" fmla="*/ 4583 w 10000"/>
              <a:gd name="connsiteY346" fmla="*/ 194 h 10714"/>
              <a:gd name="connsiteX347" fmla="*/ 4738 w 10000"/>
              <a:gd name="connsiteY347" fmla="*/ 0 h 10714"/>
              <a:gd name="connsiteX0" fmla="*/ 4738 w 10000"/>
              <a:gd name="connsiteY0" fmla="*/ 0 h 10741"/>
              <a:gd name="connsiteX1" fmla="*/ 4721 w 10000"/>
              <a:gd name="connsiteY1" fmla="*/ 48 h 10741"/>
              <a:gd name="connsiteX2" fmla="*/ 4713 w 10000"/>
              <a:gd name="connsiteY2" fmla="*/ 80 h 10741"/>
              <a:gd name="connsiteX3" fmla="*/ 4704 w 10000"/>
              <a:gd name="connsiteY3" fmla="*/ 101 h 10741"/>
              <a:gd name="connsiteX4" fmla="*/ 4704 w 10000"/>
              <a:gd name="connsiteY4" fmla="*/ 113 h 10741"/>
              <a:gd name="connsiteX5" fmla="*/ 4713 w 10000"/>
              <a:gd name="connsiteY5" fmla="*/ 119 h 10741"/>
              <a:gd name="connsiteX6" fmla="*/ 4713 w 10000"/>
              <a:gd name="connsiteY6" fmla="*/ 125 h 10741"/>
              <a:gd name="connsiteX7" fmla="*/ 4721 w 10000"/>
              <a:gd name="connsiteY7" fmla="*/ 125 h 10741"/>
              <a:gd name="connsiteX8" fmla="*/ 4721 w 10000"/>
              <a:gd name="connsiteY8" fmla="*/ 125 h 10741"/>
              <a:gd name="connsiteX9" fmla="*/ 4721 w 10000"/>
              <a:gd name="connsiteY9" fmla="*/ 134 h 10741"/>
              <a:gd name="connsiteX10" fmla="*/ 4713 w 10000"/>
              <a:gd name="connsiteY10" fmla="*/ 152 h 10741"/>
              <a:gd name="connsiteX11" fmla="*/ 4704 w 10000"/>
              <a:gd name="connsiteY11" fmla="*/ 179 h 10741"/>
              <a:gd name="connsiteX12" fmla="*/ 4692 w 10000"/>
              <a:gd name="connsiteY12" fmla="*/ 221 h 10741"/>
              <a:gd name="connsiteX13" fmla="*/ 4667 w 10000"/>
              <a:gd name="connsiteY13" fmla="*/ 280 h 10741"/>
              <a:gd name="connsiteX14" fmla="*/ 4629 w 10000"/>
              <a:gd name="connsiteY14" fmla="*/ 364 h 10741"/>
              <a:gd name="connsiteX15" fmla="*/ 4592 w 10000"/>
              <a:gd name="connsiteY15" fmla="*/ 465 h 10741"/>
              <a:gd name="connsiteX16" fmla="*/ 4533 w 10000"/>
              <a:gd name="connsiteY16" fmla="*/ 596 h 10741"/>
              <a:gd name="connsiteX17" fmla="*/ 4463 w 10000"/>
              <a:gd name="connsiteY17" fmla="*/ 754 h 10741"/>
              <a:gd name="connsiteX18" fmla="*/ 4379 w 10000"/>
              <a:gd name="connsiteY18" fmla="*/ 1001 h 10741"/>
              <a:gd name="connsiteX19" fmla="*/ 4321 w 10000"/>
              <a:gd name="connsiteY19" fmla="*/ 1266 h 10741"/>
              <a:gd name="connsiteX20" fmla="*/ 4275 w 10000"/>
              <a:gd name="connsiteY20" fmla="*/ 1538 h 10741"/>
              <a:gd name="connsiteX21" fmla="*/ 4213 w 10000"/>
              <a:gd name="connsiteY21" fmla="*/ 1827 h 10741"/>
              <a:gd name="connsiteX22" fmla="*/ 4204 w 10000"/>
              <a:gd name="connsiteY22" fmla="*/ 1889 h 10741"/>
              <a:gd name="connsiteX23" fmla="*/ 4192 w 10000"/>
              <a:gd name="connsiteY23" fmla="*/ 1982 h 10741"/>
              <a:gd name="connsiteX24" fmla="*/ 4183 w 10000"/>
              <a:gd name="connsiteY24" fmla="*/ 2080 h 10741"/>
              <a:gd name="connsiteX25" fmla="*/ 4175 w 10000"/>
              <a:gd name="connsiteY25" fmla="*/ 2187 h 10741"/>
              <a:gd name="connsiteX26" fmla="*/ 4175 w 10000"/>
              <a:gd name="connsiteY26" fmla="*/ 2297 h 10741"/>
              <a:gd name="connsiteX27" fmla="*/ 4192 w 10000"/>
              <a:gd name="connsiteY27" fmla="*/ 2396 h 10741"/>
              <a:gd name="connsiteX28" fmla="*/ 4213 w 10000"/>
              <a:gd name="connsiteY28" fmla="*/ 2482 h 10741"/>
              <a:gd name="connsiteX29" fmla="*/ 4250 w 10000"/>
              <a:gd name="connsiteY29" fmla="*/ 2542 h 10741"/>
              <a:gd name="connsiteX30" fmla="*/ 4450 w 10000"/>
              <a:gd name="connsiteY30" fmla="*/ 2530 h 10741"/>
              <a:gd name="connsiteX31" fmla="*/ 4646 w 10000"/>
              <a:gd name="connsiteY31" fmla="*/ 2482 h 10741"/>
              <a:gd name="connsiteX32" fmla="*/ 4833 w 10000"/>
              <a:gd name="connsiteY32" fmla="*/ 2405 h 10741"/>
              <a:gd name="connsiteX33" fmla="*/ 5025 w 10000"/>
              <a:gd name="connsiteY33" fmla="*/ 2297 h 10741"/>
              <a:gd name="connsiteX34" fmla="*/ 5200 w 10000"/>
              <a:gd name="connsiteY34" fmla="*/ 2172 h 10741"/>
              <a:gd name="connsiteX35" fmla="*/ 5371 w 10000"/>
              <a:gd name="connsiteY35" fmla="*/ 2020 h 10741"/>
              <a:gd name="connsiteX36" fmla="*/ 5533 w 10000"/>
              <a:gd name="connsiteY36" fmla="*/ 1859 h 10741"/>
              <a:gd name="connsiteX37" fmla="*/ 5683 w 10000"/>
              <a:gd name="connsiteY37" fmla="*/ 1690 h 10741"/>
              <a:gd name="connsiteX38" fmla="*/ 5829 w 10000"/>
              <a:gd name="connsiteY38" fmla="*/ 1511 h 10741"/>
              <a:gd name="connsiteX39" fmla="*/ 5954 w 10000"/>
              <a:gd name="connsiteY39" fmla="*/ 1326 h 10741"/>
              <a:gd name="connsiteX40" fmla="*/ 6071 w 10000"/>
              <a:gd name="connsiteY40" fmla="*/ 1147 h 10741"/>
              <a:gd name="connsiteX41" fmla="*/ 6167 w 10000"/>
              <a:gd name="connsiteY41" fmla="*/ 974 h 10741"/>
              <a:gd name="connsiteX42" fmla="*/ 6213 w 10000"/>
              <a:gd name="connsiteY42" fmla="*/ 974 h 10741"/>
              <a:gd name="connsiteX43" fmla="*/ 6213 w 10000"/>
              <a:gd name="connsiteY43" fmla="*/ 992 h 10741"/>
              <a:gd name="connsiteX44" fmla="*/ 6138 w 10000"/>
              <a:gd name="connsiteY44" fmla="*/ 1165 h 10741"/>
              <a:gd name="connsiteX45" fmla="*/ 6054 w 10000"/>
              <a:gd name="connsiteY45" fmla="*/ 1344 h 10741"/>
              <a:gd name="connsiteX46" fmla="*/ 5963 w 10000"/>
              <a:gd name="connsiteY46" fmla="*/ 1517 h 10741"/>
              <a:gd name="connsiteX47" fmla="*/ 5871 w 10000"/>
              <a:gd name="connsiteY47" fmla="*/ 1684 h 10741"/>
              <a:gd name="connsiteX48" fmla="*/ 5775 w 10000"/>
              <a:gd name="connsiteY48" fmla="*/ 1847 h 10741"/>
              <a:gd name="connsiteX49" fmla="*/ 5667 w 10000"/>
              <a:gd name="connsiteY49" fmla="*/ 1999 h 10741"/>
              <a:gd name="connsiteX50" fmla="*/ 5554 w 10000"/>
              <a:gd name="connsiteY50" fmla="*/ 2145 h 10741"/>
              <a:gd name="connsiteX51" fmla="*/ 5417 w 10000"/>
              <a:gd name="connsiteY51" fmla="*/ 2279 h 10741"/>
              <a:gd name="connsiteX52" fmla="*/ 5275 w 10000"/>
              <a:gd name="connsiteY52" fmla="*/ 2411 h 10741"/>
              <a:gd name="connsiteX53" fmla="*/ 5108 w 10000"/>
              <a:gd name="connsiteY53" fmla="*/ 2518 h 10741"/>
              <a:gd name="connsiteX54" fmla="*/ 4917 w 10000"/>
              <a:gd name="connsiteY54" fmla="*/ 2616 h 10741"/>
              <a:gd name="connsiteX55" fmla="*/ 4704 w 10000"/>
              <a:gd name="connsiteY55" fmla="*/ 2703 h 10741"/>
              <a:gd name="connsiteX56" fmla="*/ 4479 w 10000"/>
              <a:gd name="connsiteY56" fmla="*/ 2768 h 10741"/>
              <a:gd name="connsiteX57" fmla="*/ 4213 w 10000"/>
              <a:gd name="connsiteY57" fmla="*/ 2813 h 10741"/>
              <a:gd name="connsiteX58" fmla="*/ 4221 w 10000"/>
              <a:gd name="connsiteY58" fmla="*/ 3126 h 10741"/>
              <a:gd name="connsiteX59" fmla="*/ 4258 w 10000"/>
              <a:gd name="connsiteY59" fmla="*/ 3424 h 10741"/>
              <a:gd name="connsiteX60" fmla="*/ 4321 w 10000"/>
              <a:gd name="connsiteY60" fmla="*/ 3707 h 10741"/>
              <a:gd name="connsiteX61" fmla="*/ 4404 w 10000"/>
              <a:gd name="connsiteY61" fmla="*/ 3975 h 10741"/>
              <a:gd name="connsiteX62" fmla="*/ 4508 w 10000"/>
              <a:gd name="connsiteY62" fmla="*/ 4231 h 10741"/>
              <a:gd name="connsiteX63" fmla="*/ 4621 w 10000"/>
              <a:gd name="connsiteY63" fmla="*/ 4476 h 10741"/>
              <a:gd name="connsiteX64" fmla="*/ 4750 w 10000"/>
              <a:gd name="connsiteY64" fmla="*/ 4708 h 10741"/>
              <a:gd name="connsiteX65" fmla="*/ 4879 w 10000"/>
              <a:gd name="connsiteY65" fmla="*/ 4934 h 10741"/>
              <a:gd name="connsiteX66" fmla="*/ 4917 w 10000"/>
              <a:gd name="connsiteY66" fmla="*/ 4988 h 10741"/>
              <a:gd name="connsiteX67" fmla="*/ 4950 w 10000"/>
              <a:gd name="connsiteY67" fmla="*/ 5054 h 10741"/>
              <a:gd name="connsiteX68" fmla="*/ 4996 w 10000"/>
              <a:gd name="connsiteY68" fmla="*/ 5125 h 10741"/>
              <a:gd name="connsiteX69" fmla="*/ 5038 w 10000"/>
              <a:gd name="connsiteY69" fmla="*/ 5200 h 10741"/>
              <a:gd name="connsiteX70" fmla="*/ 5092 w 10000"/>
              <a:gd name="connsiteY70" fmla="*/ 5271 h 10741"/>
              <a:gd name="connsiteX71" fmla="*/ 5154 w 10000"/>
              <a:gd name="connsiteY71" fmla="*/ 5331 h 10741"/>
              <a:gd name="connsiteX72" fmla="*/ 5229 w 10000"/>
              <a:gd name="connsiteY72" fmla="*/ 5384 h 10741"/>
              <a:gd name="connsiteX73" fmla="*/ 5313 w 10000"/>
              <a:gd name="connsiteY73" fmla="*/ 5423 h 10741"/>
              <a:gd name="connsiteX74" fmla="*/ 5413 w 10000"/>
              <a:gd name="connsiteY74" fmla="*/ 5438 h 10741"/>
              <a:gd name="connsiteX75" fmla="*/ 5517 w 10000"/>
              <a:gd name="connsiteY75" fmla="*/ 5435 h 10741"/>
              <a:gd name="connsiteX76" fmla="*/ 5704 w 10000"/>
              <a:gd name="connsiteY76" fmla="*/ 5390 h 10741"/>
              <a:gd name="connsiteX77" fmla="*/ 5871 w 10000"/>
              <a:gd name="connsiteY77" fmla="*/ 5316 h 10741"/>
              <a:gd name="connsiteX78" fmla="*/ 6033 w 10000"/>
              <a:gd name="connsiteY78" fmla="*/ 5223 h 10741"/>
              <a:gd name="connsiteX79" fmla="*/ 6167 w 10000"/>
              <a:gd name="connsiteY79" fmla="*/ 5113 h 10741"/>
              <a:gd name="connsiteX80" fmla="*/ 6296 w 10000"/>
              <a:gd name="connsiteY80" fmla="*/ 4994 h 10741"/>
              <a:gd name="connsiteX81" fmla="*/ 6417 w 10000"/>
              <a:gd name="connsiteY81" fmla="*/ 4869 h 10741"/>
              <a:gd name="connsiteX82" fmla="*/ 6525 w 10000"/>
              <a:gd name="connsiteY82" fmla="*/ 4750 h 10741"/>
              <a:gd name="connsiteX83" fmla="*/ 6617 w 10000"/>
              <a:gd name="connsiteY83" fmla="*/ 4636 h 10741"/>
              <a:gd name="connsiteX84" fmla="*/ 6821 w 10000"/>
              <a:gd name="connsiteY84" fmla="*/ 4377 h 10741"/>
              <a:gd name="connsiteX85" fmla="*/ 7017 w 10000"/>
              <a:gd name="connsiteY85" fmla="*/ 4085 h 10741"/>
              <a:gd name="connsiteX86" fmla="*/ 7213 w 10000"/>
              <a:gd name="connsiteY86" fmla="*/ 3766 h 10741"/>
              <a:gd name="connsiteX87" fmla="*/ 7396 w 10000"/>
              <a:gd name="connsiteY87" fmla="*/ 3418 h 10741"/>
              <a:gd name="connsiteX88" fmla="*/ 7563 w 10000"/>
              <a:gd name="connsiteY88" fmla="*/ 3051 h 10741"/>
              <a:gd name="connsiteX89" fmla="*/ 7713 w 10000"/>
              <a:gd name="connsiteY89" fmla="*/ 2661 h 10741"/>
              <a:gd name="connsiteX90" fmla="*/ 7850 w 10000"/>
              <a:gd name="connsiteY90" fmla="*/ 2253 h 10741"/>
              <a:gd name="connsiteX91" fmla="*/ 7950 w 10000"/>
              <a:gd name="connsiteY91" fmla="*/ 1830 h 10741"/>
              <a:gd name="connsiteX92" fmla="*/ 8025 w 10000"/>
              <a:gd name="connsiteY92" fmla="*/ 1397 h 10741"/>
              <a:gd name="connsiteX93" fmla="*/ 8071 w 10000"/>
              <a:gd name="connsiteY93" fmla="*/ 954 h 10741"/>
              <a:gd name="connsiteX94" fmla="*/ 8108 w 10000"/>
              <a:gd name="connsiteY94" fmla="*/ 974 h 10741"/>
              <a:gd name="connsiteX95" fmla="*/ 8138 w 10000"/>
              <a:gd name="connsiteY95" fmla="*/ 1025 h 10741"/>
              <a:gd name="connsiteX96" fmla="*/ 8163 w 10000"/>
              <a:gd name="connsiteY96" fmla="*/ 1100 h 10741"/>
              <a:gd name="connsiteX97" fmla="*/ 8175 w 10000"/>
              <a:gd name="connsiteY97" fmla="*/ 1198 h 10741"/>
              <a:gd name="connsiteX98" fmla="*/ 8183 w 10000"/>
              <a:gd name="connsiteY98" fmla="*/ 1311 h 10741"/>
              <a:gd name="connsiteX99" fmla="*/ 8183 w 10000"/>
              <a:gd name="connsiteY99" fmla="*/ 1442 h 10741"/>
              <a:gd name="connsiteX100" fmla="*/ 8183 w 10000"/>
              <a:gd name="connsiteY100" fmla="*/ 1582 h 10741"/>
              <a:gd name="connsiteX101" fmla="*/ 8175 w 10000"/>
              <a:gd name="connsiteY101" fmla="*/ 1734 h 10741"/>
              <a:gd name="connsiteX102" fmla="*/ 8163 w 10000"/>
              <a:gd name="connsiteY102" fmla="*/ 1889 h 10741"/>
              <a:gd name="connsiteX103" fmla="*/ 8146 w 10000"/>
              <a:gd name="connsiteY103" fmla="*/ 2047 h 10741"/>
              <a:gd name="connsiteX104" fmla="*/ 8121 w 10000"/>
              <a:gd name="connsiteY104" fmla="*/ 2205 h 10741"/>
              <a:gd name="connsiteX105" fmla="*/ 8108 w 10000"/>
              <a:gd name="connsiteY105" fmla="*/ 2357 h 10741"/>
              <a:gd name="connsiteX106" fmla="*/ 8083 w 10000"/>
              <a:gd name="connsiteY106" fmla="*/ 2497 h 10741"/>
              <a:gd name="connsiteX107" fmla="*/ 8063 w 10000"/>
              <a:gd name="connsiteY107" fmla="*/ 2628 h 10741"/>
              <a:gd name="connsiteX108" fmla="*/ 8038 w 10000"/>
              <a:gd name="connsiteY108" fmla="*/ 2741 h 10741"/>
              <a:gd name="connsiteX109" fmla="*/ 8017 w 10000"/>
              <a:gd name="connsiteY109" fmla="*/ 2834 h 10741"/>
              <a:gd name="connsiteX110" fmla="*/ 8000 w 10000"/>
              <a:gd name="connsiteY110" fmla="*/ 2908 h 10741"/>
              <a:gd name="connsiteX111" fmla="*/ 7700 w 10000"/>
              <a:gd name="connsiteY111" fmla="*/ 3754 h 10741"/>
              <a:gd name="connsiteX112" fmla="*/ 7942 w 10000"/>
              <a:gd name="connsiteY112" fmla="*/ 3737 h 10741"/>
              <a:gd name="connsiteX113" fmla="*/ 8167 w 10000"/>
              <a:gd name="connsiteY113" fmla="*/ 3695 h 10741"/>
              <a:gd name="connsiteX114" fmla="*/ 8379 w 10000"/>
              <a:gd name="connsiteY114" fmla="*/ 3635 h 10741"/>
              <a:gd name="connsiteX115" fmla="*/ 8583 w 10000"/>
              <a:gd name="connsiteY115" fmla="*/ 3558 h 10741"/>
              <a:gd name="connsiteX116" fmla="*/ 8767 w 10000"/>
              <a:gd name="connsiteY116" fmla="*/ 3471 h 10741"/>
              <a:gd name="connsiteX117" fmla="*/ 8933 w 10000"/>
              <a:gd name="connsiteY117" fmla="*/ 3376 h 10741"/>
              <a:gd name="connsiteX118" fmla="*/ 9092 w 10000"/>
              <a:gd name="connsiteY118" fmla="*/ 3278 h 10741"/>
              <a:gd name="connsiteX119" fmla="*/ 9238 w 10000"/>
              <a:gd name="connsiteY119" fmla="*/ 3185 h 10741"/>
              <a:gd name="connsiteX120" fmla="*/ 9250 w 10000"/>
              <a:gd name="connsiteY120" fmla="*/ 3230 h 10741"/>
              <a:gd name="connsiteX121" fmla="*/ 9117 w 10000"/>
              <a:gd name="connsiteY121" fmla="*/ 3376 h 10741"/>
              <a:gd name="connsiteX122" fmla="*/ 8954 w 10000"/>
              <a:gd name="connsiteY122" fmla="*/ 3516 h 10741"/>
              <a:gd name="connsiteX123" fmla="*/ 8758 w 10000"/>
              <a:gd name="connsiteY123" fmla="*/ 3641 h 10741"/>
              <a:gd name="connsiteX124" fmla="*/ 8538 w 10000"/>
              <a:gd name="connsiteY124" fmla="*/ 3754 h 10741"/>
              <a:gd name="connsiteX125" fmla="*/ 8304 w 10000"/>
              <a:gd name="connsiteY125" fmla="*/ 3856 h 10741"/>
              <a:gd name="connsiteX126" fmla="*/ 8054 w 10000"/>
              <a:gd name="connsiteY126" fmla="*/ 3945 h 10741"/>
              <a:gd name="connsiteX127" fmla="*/ 7796 w 10000"/>
              <a:gd name="connsiteY127" fmla="*/ 4014 h 10741"/>
              <a:gd name="connsiteX128" fmla="*/ 7533 w 10000"/>
              <a:gd name="connsiteY128" fmla="*/ 4064 h 10741"/>
              <a:gd name="connsiteX129" fmla="*/ 7479 w 10000"/>
              <a:gd name="connsiteY129" fmla="*/ 4184 h 10741"/>
              <a:gd name="connsiteX130" fmla="*/ 7404 w 10000"/>
              <a:gd name="connsiteY130" fmla="*/ 4324 h 10741"/>
              <a:gd name="connsiteX131" fmla="*/ 7321 w 10000"/>
              <a:gd name="connsiteY131" fmla="*/ 4470 h 10741"/>
              <a:gd name="connsiteX132" fmla="*/ 7213 w 10000"/>
              <a:gd name="connsiteY132" fmla="*/ 4628 h 10741"/>
              <a:gd name="connsiteX133" fmla="*/ 7100 w 10000"/>
              <a:gd name="connsiteY133" fmla="*/ 4794 h 10741"/>
              <a:gd name="connsiteX134" fmla="*/ 6979 w 10000"/>
              <a:gd name="connsiteY134" fmla="*/ 4958 h 10741"/>
              <a:gd name="connsiteX135" fmla="*/ 6850 w 10000"/>
              <a:gd name="connsiteY135" fmla="*/ 5113 h 10741"/>
              <a:gd name="connsiteX136" fmla="*/ 6721 w 10000"/>
              <a:gd name="connsiteY136" fmla="*/ 5265 h 10741"/>
              <a:gd name="connsiteX137" fmla="*/ 6600 w 10000"/>
              <a:gd name="connsiteY137" fmla="*/ 5405 h 10741"/>
              <a:gd name="connsiteX138" fmla="*/ 6471 w 10000"/>
              <a:gd name="connsiteY138" fmla="*/ 5530 h 10741"/>
              <a:gd name="connsiteX139" fmla="*/ 6358 w 10000"/>
              <a:gd name="connsiteY139" fmla="*/ 5641 h 10741"/>
              <a:gd name="connsiteX140" fmla="*/ 6250 w 10000"/>
              <a:gd name="connsiteY140" fmla="*/ 5721 h 10741"/>
              <a:gd name="connsiteX141" fmla="*/ 6267 w 10000"/>
              <a:gd name="connsiteY141" fmla="*/ 5781 h 10741"/>
              <a:gd name="connsiteX142" fmla="*/ 6296 w 10000"/>
              <a:gd name="connsiteY142" fmla="*/ 5793 h 10741"/>
              <a:gd name="connsiteX143" fmla="*/ 6479 w 10000"/>
              <a:gd name="connsiteY143" fmla="*/ 5754 h 10741"/>
              <a:gd name="connsiteX144" fmla="*/ 6663 w 10000"/>
              <a:gd name="connsiteY144" fmla="*/ 5736 h 10741"/>
              <a:gd name="connsiteX145" fmla="*/ 6858 w 10000"/>
              <a:gd name="connsiteY145" fmla="*/ 5736 h 10741"/>
              <a:gd name="connsiteX146" fmla="*/ 7046 w 10000"/>
              <a:gd name="connsiteY146" fmla="*/ 5742 h 10741"/>
              <a:gd name="connsiteX147" fmla="*/ 7246 w 10000"/>
              <a:gd name="connsiteY147" fmla="*/ 5748 h 10741"/>
              <a:gd name="connsiteX148" fmla="*/ 7425 w 10000"/>
              <a:gd name="connsiteY148" fmla="*/ 5748 h 10741"/>
              <a:gd name="connsiteX149" fmla="*/ 7600 w 10000"/>
              <a:gd name="connsiteY149" fmla="*/ 5733 h 10741"/>
              <a:gd name="connsiteX150" fmla="*/ 7950 w 10000"/>
              <a:gd name="connsiteY150" fmla="*/ 5673 h 10741"/>
              <a:gd name="connsiteX151" fmla="*/ 8275 w 10000"/>
              <a:gd name="connsiteY151" fmla="*/ 5596 h 10741"/>
              <a:gd name="connsiteX152" fmla="*/ 8579 w 10000"/>
              <a:gd name="connsiteY152" fmla="*/ 5504 h 10741"/>
              <a:gd name="connsiteX153" fmla="*/ 8858 w 10000"/>
              <a:gd name="connsiteY153" fmla="*/ 5390 h 10741"/>
              <a:gd name="connsiteX154" fmla="*/ 9117 w 10000"/>
              <a:gd name="connsiteY154" fmla="*/ 5265 h 10741"/>
              <a:gd name="connsiteX155" fmla="*/ 9350 w 10000"/>
              <a:gd name="connsiteY155" fmla="*/ 5119 h 10741"/>
              <a:gd name="connsiteX156" fmla="*/ 9563 w 10000"/>
              <a:gd name="connsiteY156" fmla="*/ 4967 h 10741"/>
              <a:gd name="connsiteX157" fmla="*/ 9758 w 10000"/>
              <a:gd name="connsiteY157" fmla="*/ 4794 h 10741"/>
              <a:gd name="connsiteX158" fmla="*/ 9933 w 10000"/>
              <a:gd name="connsiteY158" fmla="*/ 4610 h 10741"/>
              <a:gd name="connsiteX159" fmla="*/ 10000 w 10000"/>
              <a:gd name="connsiteY159" fmla="*/ 4648 h 10741"/>
              <a:gd name="connsiteX160" fmla="*/ 10000 w 10000"/>
              <a:gd name="connsiteY160" fmla="*/ 4660 h 10741"/>
              <a:gd name="connsiteX161" fmla="*/ 9904 w 10000"/>
              <a:gd name="connsiteY161" fmla="*/ 4827 h 10741"/>
              <a:gd name="connsiteX162" fmla="*/ 9767 w 10000"/>
              <a:gd name="connsiteY162" fmla="*/ 5000 h 10741"/>
              <a:gd name="connsiteX163" fmla="*/ 9600 w 10000"/>
              <a:gd name="connsiteY163" fmla="*/ 5173 h 10741"/>
              <a:gd name="connsiteX164" fmla="*/ 9404 w 10000"/>
              <a:gd name="connsiteY164" fmla="*/ 5343 h 10741"/>
              <a:gd name="connsiteX165" fmla="*/ 9183 w 10000"/>
              <a:gd name="connsiteY165" fmla="*/ 5504 h 10741"/>
              <a:gd name="connsiteX166" fmla="*/ 8950 w 10000"/>
              <a:gd name="connsiteY166" fmla="*/ 5662 h 10741"/>
              <a:gd name="connsiteX167" fmla="*/ 8704 w 10000"/>
              <a:gd name="connsiteY167" fmla="*/ 5802 h 10741"/>
              <a:gd name="connsiteX168" fmla="*/ 8463 w 10000"/>
              <a:gd name="connsiteY168" fmla="*/ 5927 h 10741"/>
              <a:gd name="connsiteX169" fmla="*/ 8229 w 10000"/>
              <a:gd name="connsiteY169" fmla="*/ 6025 h 10741"/>
              <a:gd name="connsiteX170" fmla="*/ 8000 w 10000"/>
              <a:gd name="connsiteY170" fmla="*/ 6105 h 10741"/>
              <a:gd name="connsiteX171" fmla="*/ 7879 w 10000"/>
              <a:gd name="connsiteY171" fmla="*/ 6132 h 10741"/>
              <a:gd name="connsiteX172" fmla="*/ 7729 w 10000"/>
              <a:gd name="connsiteY172" fmla="*/ 6153 h 10741"/>
              <a:gd name="connsiteX173" fmla="*/ 7563 w 10000"/>
              <a:gd name="connsiteY173" fmla="*/ 6177 h 10741"/>
              <a:gd name="connsiteX174" fmla="*/ 7388 w 10000"/>
              <a:gd name="connsiteY174" fmla="*/ 6198 h 10741"/>
              <a:gd name="connsiteX175" fmla="*/ 7204 w 10000"/>
              <a:gd name="connsiteY175" fmla="*/ 6219 h 10741"/>
              <a:gd name="connsiteX176" fmla="*/ 7017 w 10000"/>
              <a:gd name="connsiteY176" fmla="*/ 6240 h 10741"/>
              <a:gd name="connsiteX177" fmla="*/ 6842 w 10000"/>
              <a:gd name="connsiteY177" fmla="*/ 6263 h 10741"/>
              <a:gd name="connsiteX178" fmla="*/ 6675 w 10000"/>
              <a:gd name="connsiteY178" fmla="*/ 6290 h 10741"/>
              <a:gd name="connsiteX179" fmla="*/ 6517 w 10000"/>
              <a:gd name="connsiteY179" fmla="*/ 6329 h 10741"/>
              <a:gd name="connsiteX180" fmla="*/ 6388 w 10000"/>
              <a:gd name="connsiteY180" fmla="*/ 6365 h 10741"/>
              <a:gd name="connsiteX181" fmla="*/ 6288 w 10000"/>
              <a:gd name="connsiteY181" fmla="*/ 6415 h 10741"/>
              <a:gd name="connsiteX182" fmla="*/ 6213 w 10000"/>
              <a:gd name="connsiteY182" fmla="*/ 6475 h 10741"/>
              <a:gd name="connsiteX183" fmla="*/ 6092 w 10000"/>
              <a:gd name="connsiteY183" fmla="*/ 6648 h 10741"/>
              <a:gd name="connsiteX184" fmla="*/ 6008 w 10000"/>
              <a:gd name="connsiteY184" fmla="*/ 6836 h 10741"/>
              <a:gd name="connsiteX185" fmla="*/ 5942 w 10000"/>
              <a:gd name="connsiteY185" fmla="*/ 7032 h 10741"/>
              <a:gd name="connsiteX186" fmla="*/ 5904 w 10000"/>
              <a:gd name="connsiteY186" fmla="*/ 7232 h 10741"/>
              <a:gd name="connsiteX187" fmla="*/ 5888 w 10000"/>
              <a:gd name="connsiteY187" fmla="*/ 7443 h 10741"/>
              <a:gd name="connsiteX188" fmla="*/ 5879 w 10000"/>
              <a:gd name="connsiteY188" fmla="*/ 7655 h 10741"/>
              <a:gd name="connsiteX189" fmla="*/ 5888 w 10000"/>
              <a:gd name="connsiteY189" fmla="*/ 7867 h 10741"/>
              <a:gd name="connsiteX190" fmla="*/ 5904 w 10000"/>
              <a:gd name="connsiteY190" fmla="*/ 8084 h 10741"/>
              <a:gd name="connsiteX191" fmla="*/ 5925 w 10000"/>
              <a:gd name="connsiteY191" fmla="*/ 8299 h 10741"/>
              <a:gd name="connsiteX192" fmla="*/ 5950 w 10000"/>
              <a:gd name="connsiteY192" fmla="*/ 8510 h 10741"/>
              <a:gd name="connsiteX193" fmla="*/ 5954 w 10000"/>
              <a:gd name="connsiteY193" fmla="*/ 8820 h 10741"/>
              <a:gd name="connsiteX194" fmla="*/ 5933 w 10000"/>
              <a:gd name="connsiteY194" fmla="*/ 9130 h 10741"/>
              <a:gd name="connsiteX195" fmla="*/ 5896 w 10000"/>
              <a:gd name="connsiteY195" fmla="*/ 9428 h 10741"/>
              <a:gd name="connsiteX196" fmla="*/ 5850 w 10000"/>
              <a:gd name="connsiteY196" fmla="*/ 9720 h 10741"/>
              <a:gd name="connsiteX197" fmla="*/ 5909 w 10000"/>
              <a:gd name="connsiteY197" fmla="*/ 10741 h 10741"/>
              <a:gd name="connsiteX198" fmla="*/ 4117 w 10000"/>
              <a:gd name="connsiteY198" fmla="*/ 10686 h 10741"/>
              <a:gd name="connsiteX199" fmla="*/ 4309 w 10000"/>
              <a:gd name="connsiteY199" fmla="*/ 10293 h 10741"/>
              <a:gd name="connsiteX200" fmla="*/ 4546 w 10000"/>
              <a:gd name="connsiteY200" fmla="*/ 9848 h 10741"/>
              <a:gd name="connsiteX201" fmla="*/ 4629 w 10000"/>
              <a:gd name="connsiteY201" fmla="*/ 9687 h 10741"/>
              <a:gd name="connsiteX202" fmla="*/ 4700 w 10000"/>
              <a:gd name="connsiteY202" fmla="*/ 9508 h 10741"/>
              <a:gd name="connsiteX203" fmla="*/ 4767 w 10000"/>
              <a:gd name="connsiteY203" fmla="*/ 9309 h 10741"/>
              <a:gd name="connsiteX204" fmla="*/ 4829 w 10000"/>
              <a:gd name="connsiteY204" fmla="*/ 9097 h 10741"/>
              <a:gd name="connsiteX205" fmla="*/ 4879 w 10000"/>
              <a:gd name="connsiteY205" fmla="*/ 8868 h 10741"/>
              <a:gd name="connsiteX206" fmla="*/ 4917 w 10000"/>
              <a:gd name="connsiteY206" fmla="*/ 8635 h 10741"/>
              <a:gd name="connsiteX207" fmla="*/ 4954 w 10000"/>
              <a:gd name="connsiteY207" fmla="*/ 8391 h 10741"/>
              <a:gd name="connsiteX208" fmla="*/ 4979 w 10000"/>
              <a:gd name="connsiteY208" fmla="*/ 8144 h 10741"/>
              <a:gd name="connsiteX209" fmla="*/ 5000 w 10000"/>
              <a:gd name="connsiteY209" fmla="*/ 7887 h 10741"/>
              <a:gd name="connsiteX210" fmla="*/ 5000 w 10000"/>
              <a:gd name="connsiteY210" fmla="*/ 7634 h 10741"/>
              <a:gd name="connsiteX211" fmla="*/ 5000 w 10000"/>
              <a:gd name="connsiteY211" fmla="*/ 7384 h 10741"/>
              <a:gd name="connsiteX212" fmla="*/ 4979 w 10000"/>
              <a:gd name="connsiteY212" fmla="*/ 7133 h 10741"/>
              <a:gd name="connsiteX213" fmla="*/ 4950 w 10000"/>
              <a:gd name="connsiteY213" fmla="*/ 6892 h 10741"/>
              <a:gd name="connsiteX214" fmla="*/ 4913 w 10000"/>
              <a:gd name="connsiteY214" fmla="*/ 6657 h 10741"/>
              <a:gd name="connsiteX215" fmla="*/ 4858 w 10000"/>
              <a:gd name="connsiteY215" fmla="*/ 6430 h 10741"/>
              <a:gd name="connsiteX216" fmla="*/ 4783 w 10000"/>
              <a:gd name="connsiteY216" fmla="*/ 6219 h 10741"/>
              <a:gd name="connsiteX217" fmla="*/ 4700 w 10000"/>
              <a:gd name="connsiteY217" fmla="*/ 6019 h 10741"/>
              <a:gd name="connsiteX218" fmla="*/ 4600 w 10000"/>
              <a:gd name="connsiteY218" fmla="*/ 5840 h 10741"/>
              <a:gd name="connsiteX219" fmla="*/ 4488 w 10000"/>
              <a:gd name="connsiteY219" fmla="*/ 5682 h 10741"/>
              <a:gd name="connsiteX220" fmla="*/ 4358 w 10000"/>
              <a:gd name="connsiteY220" fmla="*/ 5542 h 10741"/>
              <a:gd name="connsiteX221" fmla="*/ 4213 w 10000"/>
              <a:gd name="connsiteY221" fmla="*/ 5429 h 10741"/>
              <a:gd name="connsiteX222" fmla="*/ 4046 w 10000"/>
              <a:gd name="connsiteY222" fmla="*/ 5343 h 10741"/>
              <a:gd name="connsiteX223" fmla="*/ 3904 w 10000"/>
              <a:gd name="connsiteY223" fmla="*/ 5292 h 10741"/>
              <a:gd name="connsiteX224" fmla="*/ 3746 w 10000"/>
              <a:gd name="connsiteY224" fmla="*/ 5271 h 10741"/>
              <a:gd name="connsiteX225" fmla="*/ 3583 w 10000"/>
              <a:gd name="connsiteY225" fmla="*/ 5271 h 10741"/>
              <a:gd name="connsiteX226" fmla="*/ 3413 w 10000"/>
              <a:gd name="connsiteY226" fmla="*/ 5286 h 10741"/>
              <a:gd name="connsiteX227" fmla="*/ 3246 w 10000"/>
              <a:gd name="connsiteY227" fmla="*/ 5310 h 10741"/>
              <a:gd name="connsiteX228" fmla="*/ 3079 w 10000"/>
              <a:gd name="connsiteY228" fmla="*/ 5343 h 10741"/>
              <a:gd name="connsiteX229" fmla="*/ 2913 w 10000"/>
              <a:gd name="connsiteY229" fmla="*/ 5369 h 10741"/>
              <a:gd name="connsiteX230" fmla="*/ 2750 w 10000"/>
              <a:gd name="connsiteY230" fmla="*/ 5396 h 10741"/>
              <a:gd name="connsiteX231" fmla="*/ 2600 w 10000"/>
              <a:gd name="connsiteY231" fmla="*/ 5411 h 10741"/>
              <a:gd name="connsiteX232" fmla="*/ 2258 w 10000"/>
              <a:gd name="connsiteY232" fmla="*/ 5423 h 10741"/>
              <a:gd name="connsiteX233" fmla="*/ 1925 w 10000"/>
              <a:gd name="connsiteY233" fmla="*/ 5411 h 10741"/>
              <a:gd name="connsiteX234" fmla="*/ 1617 w 10000"/>
              <a:gd name="connsiteY234" fmla="*/ 5384 h 10741"/>
              <a:gd name="connsiteX235" fmla="*/ 1321 w 10000"/>
              <a:gd name="connsiteY235" fmla="*/ 5346 h 10741"/>
              <a:gd name="connsiteX236" fmla="*/ 1033 w 10000"/>
              <a:gd name="connsiteY236" fmla="*/ 5298 h 10741"/>
              <a:gd name="connsiteX237" fmla="*/ 758 w 10000"/>
              <a:gd name="connsiteY237" fmla="*/ 5250 h 10741"/>
              <a:gd name="connsiteX238" fmla="*/ 500 w 10000"/>
              <a:gd name="connsiteY238" fmla="*/ 5197 h 10741"/>
              <a:gd name="connsiteX239" fmla="*/ 517 w 10000"/>
              <a:gd name="connsiteY239" fmla="*/ 5137 h 10741"/>
              <a:gd name="connsiteX240" fmla="*/ 871 w 10000"/>
              <a:gd name="connsiteY240" fmla="*/ 5173 h 10741"/>
              <a:gd name="connsiteX241" fmla="*/ 1221 w 10000"/>
              <a:gd name="connsiteY241" fmla="*/ 5197 h 10741"/>
              <a:gd name="connsiteX242" fmla="*/ 1563 w 10000"/>
              <a:gd name="connsiteY242" fmla="*/ 5206 h 10741"/>
              <a:gd name="connsiteX243" fmla="*/ 1896 w 10000"/>
              <a:gd name="connsiteY243" fmla="*/ 5197 h 10741"/>
              <a:gd name="connsiteX244" fmla="*/ 2221 w 10000"/>
              <a:gd name="connsiteY244" fmla="*/ 5164 h 10741"/>
              <a:gd name="connsiteX245" fmla="*/ 2538 w 10000"/>
              <a:gd name="connsiteY245" fmla="*/ 5113 h 10741"/>
              <a:gd name="connsiteX246" fmla="*/ 2842 w 10000"/>
              <a:gd name="connsiteY246" fmla="*/ 5045 h 10741"/>
              <a:gd name="connsiteX247" fmla="*/ 3129 w 10000"/>
              <a:gd name="connsiteY247" fmla="*/ 4946 h 10741"/>
              <a:gd name="connsiteX248" fmla="*/ 3500 w 10000"/>
              <a:gd name="connsiteY248" fmla="*/ 4815 h 10741"/>
              <a:gd name="connsiteX249" fmla="*/ 2821 w 10000"/>
              <a:gd name="connsiteY249" fmla="*/ 4389 h 10741"/>
              <a:gd name="connsiteX250" fmla="*/ 2213 w 10000"/>
              <a:gd name="connsiteY250" fmla="*/ 3912 h 10741"/>
              <a:gd name="connsiteX251" fmla="*/ 1879 w 10000"/>
              <a:gd name="connsiteY251" fmla="*/ 3939 h 10741"/>
              <a:gd name="connsiteX252" fmla="*/ 1554 w 10000"/>
              <a:gd name="connsiteY252" fmla="*/ 3939 h 10741"/>
              <a:gd name="connsiteX253" fmla="*/ 1258 w 10000"/>
              <a:gd name="connsiteY253" fmla="*/ 3912 h 10741"/>
              <a:gd name="connsiteX254" fmla="*/ 979 w 10000"/>
              <a:gd name="connsiteY254" fmla="*/ 3856 h 10741"/>
              <a:gd name="connsiteX255" fmla="*/ 721 w 10000"/>
              <a:gd name="connsiteY255" fmla="*/ 3775 h 10741"/>
              <a:gd name="connsiteX256" fmla="*/ 496 w 10000"/>
              <a:gd name="connsiteY256" fmla="*/ 3674 h 10741"/>
              <a:gd name="connsiteX257" fmla="*/ 296 w 10000"/>
              <a:gd name="connsiteY257" fmla="*/ 3549 h 10741"/>
              <a:gd name="connsiteX258" fmla="*/ 129 w 10000"/>
              <a:gd name="connsiteY258" fmla="*/ 3403 h 10741"/>
              <a:gd name="connsiteX259" fmla="*/ 0 w 10000"/>
              <a:gd name="connsiteY259" fmla="*/ 3245 h 10741"/>
              <a:gd name="connsiteX260" fmla="*/ 17 w 10000"/>
              <a:gd name="connsiteY260" fmla="*/ 3218 h 10741"/>
              <a:gd name="connsiteX261" fmla="*/ 71 w 10000"/>
              <a:gd name="connsiteY261" fmla="*/ 3245 h 10741"/>
              <a:gd name="connsiteX262" fmla="*/ 138 w 10000"/>
              <a:gd name="connsiteY262" fmla="*/ 3349 h 10741"/>
              <a:gd name="connsiteX263" fmla="*/ 246 w 10000"/>
              <a:gd name="connsiteY263" fmla="*/ 3439 h 10741"/>
              <a:gd name="connsiteX264" fmla="*/ 379 w 10000"/>
              <a:gd name="connsiteY264" fmla="*/ 3528 h 10741"/>
              <a:gd name="connsiteX265" fmla="*/ 538 w 10000"/>
              <a:gd name="connsiteY265" fmla="*/ 3597 h 10741"/>
              <a:gd name="connsiteX266" fmla="*/ 721 w 10000"/>
              <a:gd name="connsiteY266" fmla="*/ 3656 h 10741"/>
              <a:gd name="connsiteX267" fmla="*/ 913 w 10000"/>
              <a:gd name="connsiteY267" fmla="*/ 3701 h 10741"/>
              <a:gd name="connsiteX268" fmla="*/ 1117 w 10000"/>
              <a:gd name="connsiteY268" fmla="*/ 3728 h 10741"/>
              <a:gd name="connsiteX269" fmla="*/ 1329 w 10000"/>
              <a:gd name="connsiteY269" fmla="*/ 3737 h 10741"/>
              <a:gd name="connsiteX270" fmla="*/ 1533 w 10000"/>
              <a:gd name="connsiteY270" fmla="*/ 3734 h 10741"/>
              <a:gd name="connsiteX271" fmla="*/ 1646 w 10000"/>
              <a:gd name="connsiteY271" fmla="*/ 3722 h 10741"/>
              <a:gd name="connsiteX272" fmla="*/ 1746 w 10000"/>
              <a:gd name="connsiteY272" fmla="*/ 3722 h 10741"/>
              <a:gd name="connsiteX273" fmla="*/ 1833 w 10000"/>
              <a:gd name="connsiteY273" fmla="*/ 3710 h 10741"/>
              <a:gd name="connsiteX274" fmla="*/ 1917 w 10000"/>
              <a:gd name="connsiteY274" fmla="*/ 3695 h 10741"/>
              <a:gd name="connsiteX275" fmla="*/ 1988 w 10000"/>
              <a:gd name="connsiteY275" fmla="*/ 3662 h 10741"/>
              <a:gd name="connsiteX276" fmla="*/ 1788 w 10000"/>
              <a:gd name="connsiteY276" fmla="*/ 3391 h 10741"/>
              <a:gd name="connsiteX277" fmla="*/ 1617 w 10000"/>
              <a:gd name="connsiteY277" fmla="*/ 3126 h 10741"/>
              <a:gd name="connsiteX278" fmla="*/ 1454 w 10000"/>
              <a:gd name="connsiteY278" fmla="*/ 2849 h 10741"/>
              <a:gd name="connsiteX279" fmla="*/ 1313 w 10000"/>
              <a:gd name="connsiteY279" fmla="*/ 2563 h 10741"/>
              <a:gd name="connsiteX280" fmla="*/ 1175 w 10000"/>
              <a:gd name="connsiteY280" fmla="*/ 2253 h 10741"/>
              <a:gd name="connsiteX281" fmla="*/ 1046 w 10000"/>
              <a:gd name="connsiteY281" fmla="*/ 1919 h 10741"/>
              <a:gd name="connsiteX282" fmla="*/ 1033 w 10000"/>
              <a:gd name="connsiteY282" fmla="*/ 1859 h 10741"/>
              <a:gd name="connsiteX283" fmla="*/ 1000 w 10000"/>
              <a:gd name="connsiteY283" fmla="*/ 1776 h 10741"/>
              <a:gd name="connsiteX284" fmla="*/ 979 w 10000"/>
              <a:gd name="connsiteY284" fmla="*/ 1684 h 10741"/>
              <a:gd name="connsiteX285" fmla="*/ 950 w 10000"/>
              <a:gd name="connsiteY285" fmla="*/ 1591 h 10741"/>
              <a:gd name="connsiteX286" fmla="*/ 925 w 10000"/>
              <a:gd name="connsiteY286" fmla="*/ 1490 h 10741"/>
              <a:gd name="connsiteX287" fmla="*/ 917 w 10000"/>
              <a:gd name="connsiteY287" fmla="*/ 1397 h 10741"/>
              <a:gd name="connsiteX288" fmla="*/ 917 w 10000"/>
              <a:gd name="connsiteY288" fmla="*/ 1311 h 10741"/>
              <a:gd name="connsiteX289" fmla="*/ 933 w 10000"/>
              <a:gd name="connsiteY289" fmla="*/ 1234 h 10741"/>
              <a:gd name="connsiteX290" fmla="*/ 963 w 10000"/>
              <a:gd name="connsiteY290" fmla="*/ 1180 h 10741"/>
              <a:gd name="connsiteX291" fmla="*/ 1000 w 10000"/>
              <a:gd name="connsiteY291" fmla="*/ 1192 h 10741"/>
              <a:gd name="connsiteX292" fmla="*/ 1033 w 10000"/>
              <a:gd name="connsiteY292" fmla="*/ 1496 h 10741"/>
              <a:gd name="connsiteX293" fmla="*/ 1108 w 10000"/>
              <a:gd name="connsiteY293" fmla="*/ 1800 h 10741"/>
              <a:gd name="connsiteX294" fmla="*/ 1221 w 10000"/>
              <a:gd name="connsiteY294" fmla="*/ 2098 h 10741"/>
              <a:gd name="connsiteX295" fmla="*/ 1358 w 10000"/>
              <a:gd name="connsiteY295" fmla="*/ 2372 h 10741"/>
              <a:gd name="connsiteX296" fmla="*/ 1508 w 10000"/>
              <a:gd name="connsiteY296" fmla="*/ 2628 h 10741"/>
              <a:gd name="connsiteX297" fmla="*/ 1646 w 10000"/>
              <a:gd name="connsiteY297" fmla="*/ 2795 h 10741"/>
              <a:gd name="connsiteX298" fmla="*/ 1629 w 10000"/>
              <a:gd name="connsiteY298" fmla="*/ 2801 h 10741"/>
              <a:gd name="connsiteX299" fmla="*/ 1629 w 10000"/>
              <a:gd name="connsiteY299" fmla="*/ 2807 h 10741"/>
              <a:gd name="connsiteX300" fmla="*/ 1638 w 10000"/>
              <a:gd name="connsiteY300" fmla="*/ 2813 h 10741"/>
              <a:gd name="connsiteX301" fmla="*/ 1646 w 10000"/>
              <a:gd name="connsiteY301" fmla="*/ 2816 h 10741"/>
              <a:gd name="connsiteX302" fmla="*/ 1663 w 10000"/>
              <a:gd name="connsiteY302" fmla="*/ 2822 h 10741"/>
              <a:gd name="connsiteX303" fmla="*/ 1667 w 10000"/>
              <a:gd name="connsiteY303" fmla="*/ 2834 h 10741"/>
              <a:gd name="connsiteX304" fmla="*/ 1675 w 10000"/>
              <a:gd name="connsiteY304" fmla="*/ 2840 h 10741"/>
              <a:gd name="connsiteX305" fmla="*/ 1683 w 10000"/>
              <a:gd name="connsiteY305" fmla="*/ 2849 h 10741"/>
              <a:gd name="connsiteX306" fmla="*/ 1683 w 10000"/>
              <a:gd name="connsiteY306" fmla="*/ 2843 h 10741"/>
              <a:gd name="connsiteX307" fmla="*/ 1675 w 10000"/>
              <a:gd name="connsiteY307" fmla="*/ 2840 h 10741"/>
              <a:gd name="connsiteX308" fmla="*/ 1675 w 10000"/>
              <a:gd name="connsiteY308" fmla="*/ 2840 h 10741"/>
              <a:gd name="connsiteX309" fmla="*/ 1646 w 10000"/>
              <a:gd name="connsiteY309" fmla="*/ 2795 h 10741"/>
              <a:gd name="connsiteX310" fmla="*/ 1746 w 10000"/>
              <a:gd name="connsiteY310" fmla="*/ 2741 h 10741"/>
              <a:gd name="connsiteX311" fmla="*/ 1842 w 10000"/>
              <a:gd name="connsiteY311" fmla="*/ 2649 h 10741"/>
              <a:gd name="connsiteX312" fmla="*/ 1933 w 10000"/>
              <a:gd name="connsiteY312" fmla="*/ 2542 h 10741"/>
              <a:gd name="connsiteX313" fmla="*/ 2017 w 10000"/>
              <a:gd name="connsiteY313" fmla="*/ 2411 h 10741"/>
              <a:gd name="connsiteX314" fmla="*/ 2092 w 10000"/>
              <a:gd name="connsiteY314" fmla="*/ 2265 h 10741"/>
              <a:gd name="connsiteX315" fmla="*/ 2163 w 10000"/>
              <a:gd name="connsiteY315" fmla="*/ 2113 h 10741"/>
              <a:gd name="connsiteX316" fmla="*/ 2221 w 10000"/>
              <a:gd name="connsiteY316" fmla="*/ 1955 h 10741"/>
              <a:gd name="connsiteX317" fmla="*/ 2275 w 10000"/>
              <a:gd name="connsiteY317" fmla="*/ 1803 h 10741"/>
              <a:gd name="connsiteX318" fmla="*/ 2321 w 10000"/>
              <a:gd name="connsiteY318" fmla="*/ 1657 h 10741"/>
              <a:gd name="connsiteX319" fmla="*/ 2329 w 10000"/>
              <a:gd name="connsiteY319" fmla="*/ 1853 h 10741"/>
              <a:gd name="connsiteX320" fmla="*/ 2321 w 10000"/>
              <a:gd name="connsiteY320" fmla="*/ 2032 h 10741"/>
              <a:gd name="connsiteX321" fmla="*/ 2283 w 10000"/>
              <a:gd name="connsiteY321" fmla="*/ 2199 h 10741"/>
              <a:gd name="connsiteX322" fmla="*/ 2229 w 10000"/>
              <a:gd name="connsiteY322" fmla="*/ 2366 h 10741"/>
              <a:gd name="connsiteX323" fmla="*/ 2154 w 10000"/>
              <a:gd name="connsiteY323" fmla="*/ 2524 h 10741"/>
              <a:gd name="connsiteX324" fmla="*/ 2046 w 10000"/>
              <a:gd name="connsiteY324" fmla="*/ 2682 h 10741"/>
              <a:gd name="connsiteX325" fmla="*/ 1796 w 10000"/>
              <a:gd name="connsiteY325" fmla="*/ 3027 h 10741"/>
              <a:gd name="connsiteX326" fmla="*/ 2054 w 10000"/>
              <a:gd name="connsiteY326" fmla="*/ 3305 h 10741"/>
              <a:gd name="connsiteX327" fmla="*/ 2333 w 10000"/>
              <a:gd name="connsiteY327" fmla="*/ 3564 h 10741"/>
              <a:gd name="connsiteX328" fmla="*/ 2638 w 10000"/>
              <a:gd name="connsiteY328" fmla="*/ 3808 h 10741"/>
              <a:gd name="connsiteX329" fmla="*/ 2963 w 10000"/>
              <a:gd name="connsiteY329" fmla="*/ 4032 h 10741"/>
              <a:gd name="connsiteX330" fmla="*/ 4129 w 10000"/>
              <a:gd name="connsiteY330" fmla="*/ 4610 h 10741"/>
              <a:gd name="connsiteX331" fmla="*/ 4167 w 10000"/>
              <a:gd name="connsiteY331" fmla="*/ 4589 h 10741"/>
              <a:gd name="connsiteX332" fmla="*/ 4071 w 10000"/>
              <a:gd name="connsiteY332" fmla="*/ 4333 h 10741"/>
              <a:gd name="connsiteX333" fmla="*/ 3996 w 10000"/>
              <a:gd name="connsiteY333" fmla="*/ 4058 h 10741"/>
              <a:gd name="connsiteX334" fmla="*/ 3933 w 10000"/>
              <a:gd name="connsiteY334" fmla="*/ 3760 h 10741"/>
              <a:gd name="connsiteX335" fmla="*/ 3904 w 10000"/>
              <a:gd name="connsiteY335" fmla="*/ 3456 h 10741"/>
              <a:gd name="connsiteX336" fmla="*/ 3879 w 10000"/>
              <a:gd name="connsiteY336" fmla="*/ 3138 h 10741"/>
              <a:gd name="connsiteX337" fmla="*/ 3879 w 10000"/>
              <a:gd name="connsiteY337" fmla="*/ 2813 h 10741"/>
              <a:gd name="connsiteX338" fmla="*/ 3896 w 10000"/>
              <a:gd name="connsiteY338" fmla="*/ 2485 h 10741"/>
              <a:gd name="connsiteX339" fmla="*/ 3933 w 10000"/>
              <a:gd name="connsiteY339" fmla="*/ 2160 h 10741"/>
              <a:gd name="connsiteX340" fmla="*/ 3988 w 10000"/>
              <a:gd name="connsiteY340" fmla="*/ 1836 h 10741"/>
              <a:gd name="connsiteX341" fmla="*/ 4046 w 10000"/>
              <a:gd name="connsiteY341" fmla="*/ 1523 h 10741"/>
              <a:gd name="connsiteX342" fmla="*/ 4129 w 10000"/>
              <a:gd name="connsiteY342" fmla="*/ 1219 h 10741"/>
              <a:gd name="connsiteX343" fmla="*/ 4229 w 10000"/>
              <a:gd name="connsiteY343" fmla="*/ 933 h 10741"/>
              <a:gd name="connsiteX344" fmla="*/ 4333 w 10000"/>
              <a:gd name="connsiteY344" fmla="*/ 662 h 10741"/>
              <a:gd name="connsiteX345" fmla="*/ 4454 w 10000"/>
              <a:gd name="connsiteY345" fmla="*/ 417 h 10741"/>
              <a:gd name="connsiteX346" fmla="*/ 4583 w 10000"/>
              <a:gd name="connsiteY346" fmla="*/ 194 h 10741"/>
              <a:gd name="connsiteX347" fmla="*/ 4738 w 10000"/>
              <a:gd name="connsiteY347" fmla="*/ 0 h 10741"/>
              <a:gd name="connsiteX0" fmla="*/ 4738 w 10000"/>
              <a:gd name="connsiteY0" fmla="*/ 0 h 10686"/>
              <a:gd name="connsiteX1" fmla="*/ 4721 w 10000"/>
              <a:gd name="connsiteY1" fmla="*/ 48 h 10686"/>
              <a:gd name="connsiteX2" fmla="*/ 4713 w 10000"/>
              <a:gd name="connsiteY2" fmla="*/ 80 h 10686"/>
              <a:gd name="connsiteX3" fmla="*/ 4704 w 10000"/>
              <a:gd name="connsiteY3" fmla="*/ 101 h 10686"/>
              <a:gd name="connsiteX4" fmla="*/ 4704 w 10000"/>
              <a:gd name="connsiteY4" fmla="*/ 113 h 10686"/>
              <a:gd name="connsiteX5" fmla="*/ 4713 w 10000"/>
              <a:gd name="connsiteY5" fmla="*/ 119 h 10686"/>
              <a:gd name="connsiteX6" fmla="*/ 4713 w 10000"/>
              <a:gd name="connsiteY6" fmla="*/ 125 h 10686"/>
              <a:gd name="connsiteX7" fmla="*/ 4721 w 10000"/>
              <a:gd name="connsiteY7" fmla="*/ 125 h 10686"/>
              <a:gd name="connsiteX8" fmla="*/ 4721 w 10000"/>
              <a:gd name="connsiteY8" fmla="*/ 125 h 10686"/>
              <a:gd name="connsiteX9" fmla="*/ 4721 w 10000"/>
              <a:gd name="connsiteY9" fmla="*/ 134 h 10686"/>
              <a:gd name="connsiteX10" fmla="*/ 4713 w 10000"/>
              <a:gd name="connsiteY10" fmla="*/ 152 h 10686"/>
              <a:gd name="connsiteX11" fmla="*/ 4704 w 10000"/>
              <a:gd name="connsiteY11" fmla="*/ 179 h 10686"/>
              <a:gd name="connsiteX12" fmla="*/ 4692 w 10000"/>
              <a:gd name="connsiteY12" fmla="*/ 221 h 10686"/>
              <a:gd name="connsiteX13" fmla="*/ 4667 w 10000"/>
              <a:gd name="connsiteY13" fmla="*/ 280 h 10686"/>
              <a:gd name="connsiteX14" fmla="*/ 4629 w 10000"/>
              <a:gd name="connsiteY14" fmla="*/ 364 h 10686"/>
              <a:gd name="connsiteX15" fmla="*/ 4592 w 10000"/>
              <a:gd name="connsiteY15" fmla="*/ 465 h 10686"/>
              <a:gd name="connsiteX16" fmla="*/ 4533 w 10000"/>
              <a:gd name="connsiteY16" fmla="*/ 596 h 10686"/>
              <a:gd name="connsiteX17" fmla="*/ 4463 w 10000"/>
              <a:gd name="connsiteY17" fmla="*/ 754 h 10686"/>
              <a:gd name="connsiteX18" fmla="*/ 4379 w 10000"/>
              <a:gd name="connsiteY18" fmla="*/ 1001 h 10686"/>
              <a:gd name="connsiteX19" fmla="*/ 4321 w 10000"/>
              <a:gd name="connsiteY19" fmla="*/ 1266 h 10686"/>
              <a:gd name="connsiteX20" fmla="*/ 4275 w 10000"/>
              <a:gd name="connsiteY20" fmla="*/ 1538 h 10686"/>
              <a:gd name="connsiteX21" fmla="*/ 4213 w 10000"/>
              <a:gd name="connsiteY21" fmla="*/ 1827 h 10686"/>
              <a:gd name="connsiteX22" fmla="*/ 4204 w 10000"/>
              <a:gd name="connsiteY22" fmla="*/ 1889 h 10686"/>
              <a:gd name="connsiteX23" fmla="*/ 4192 w 10000"/>
              <a:gd name="connsiteY23" fmla="*/ 1982 h 10686"/>
              <a:gd name="connsiteX24" fmla="*/ 4183 w 10000"/>
              <a:gd name="connsiteY24" fmla="*/ 2080 h 10686"/>
              <a:gd name="connsiteX25" fmla="*/ 4175 w 10000"/>
              <a:gd name="connsiteY25" fmla="*/ 2187 h 10686"/>
              <a:gd name="connsiteX26" fmla="*/ 4175 w 10000"/>
              <a:gd name="connsiteY26" fmla="*/ 2297 h 10686"/>
              <a:gd name="connsiteX27" fmla="*/ 4192 w 10000"/>
              <a:gd name="connsiteY27" fmla="*/ 2396 h 10686"/>
              <a:gd name="connsiteX28" fmla="*/ 4213 w 10000"/>
              <a:gd name="connsiteY28" fmla="*/ 2482 h 10686"/>
              <a:gd name="connsiteX29" fmla="*/ 4250 w 10000"/>
              <a:gd name="connsiteY29" fmla="*/ 2542 h 10686"/>
              <a:gd name="connsiteX30" fmla="*/ 4450 w 10000"/>
              <a:gd name="connsiteY30" fmla="*/ 2530 h 10686"/>
              <a:gd name="connsiteX31" fmla="*/ 4646 w 10000"/>
              <a:gd name="connsiteY31" fmla="*/ 2482 h 10686"/>
              <a:gd name="connsiteX32" fmla="*/ 4833 w 10000"/>
              <a:gd name="connsiteY32" fmla="*/ 2405 h 10686"/>
              <a:gd name="connsiteX33" fmla="*/ 5025 w 10000"/>
              <a:gd name="connsiteY33" fmla="*/ 2297 h 10686"/>
              <a:gd name="connsiteX34" fmla="*/ 5200 w 10000"/>
              <a:gd name="connsiteY34" fmla="*/ 2172 h 10686"/>
              <a:gd name="connsiteX35" fmla="*/ 5371 w 10000"/>
              <a:gd name="connsiteY35" fmla="*/ 2020 h 10686"/>
              <a:gd name="connsiteX36" fmla="*/ 5533 w 10000"/>
              <a:gd name="connsiteY36" fmla="*/ 1859 h 10686"/>
              <a:gd name="connsiteX37" fmla="*/ 5683 w 10000"/>
              <a:gd name="connsiteY37" fmla="*/ 1690 h 10686"/>
              <a:gd name="connsiteX38" fmla="*/ 5829 w 10000"/>
              <a:gd name="connsiteY38" fmla="*/ 1511 h 10686"/>
              <a:gd name="connsiteX39" fmla="*/ 5954 w 10000"/>
              <a:gd name="connsiteY39" fmla="*/ 1326 h 10686"/>
              <a:gd name="connsiteX40" fmla="*/ 6071 w 10000"/>
              <a:gd name="connsiteY40" fmla="*/ 1147 h 10686"/>
              <a:gd name="connsiteX41" fmla="*/ 6167 w 10000"/>
              <a:gd name="connsiteY41" fmla="*/ 974 h 10686"/>
              <a:gd name="connsiteX42" fmla="*/ 6213 w 10000"/>
              <a:gd name="connsiteY42" fmla="*/ 974 h 10686"/>
              <a:gd name="connsiteX43" fmla="*/ 6213 w 10000"/>
              <a:gd name="connsiteY43" fmla="*/ 992 h 10686"/>
              <a:gd name="connsiteX44" fmla="*/ 6138 w 10000"/>
              <a:gd name="connsiteY44" fmla="*/ 1165 h 10686"/>
              <a:gd name="connsiteX45" fmla="*/ 6054 w 10000"/>
              <a:gd name="connsiteY45" fmla="*/ 1344 h 10686"/>
              <a:gd name="connsiteX46" fmla="*/ 5963 w 10000"/>
              <a:gd name="connsiteY46" fmla="*/ 1517 h 10686"/>
              <a:gd name="connsiteX47" fmla="*/ 5871 w 10000"/>
              <a:gd name="connsiteY47" fmla="*/ 1684 h 10686"/>
              <a:gd name="connsiteX48" fmla="*/ 5775 w 10000"/>
              <a:gd name="connsiteY48" fmla="*/ 1847 h 10686"/>
              <a:gd name="connsiteX49" fmla="*/ 5667 w 10000"/>
              <a:gd name="connsiteY49" fmla="*/ 1999 h 10686"/>
              <a:gd name="connsiteX50" fmla="*/ 5554 w 10000"/>
              <a:gd name="connsiteY50" fmla="*/ 2145 h 10686"/>
              <a:gd name="connsiteX51" fmla="*/ 5417 w 10000"/>
              <a:gd name="connsiteY51" fmla="*/ 2279 h 10686"/>
              <a:gd name="connsiteX52" fmla="*/ 5275 w 10000"/>
              <a:gd name="connsiteY52" fmla="*/ 2411 h 10686"/>
              <a:gd name="connsiteX53" fmla="*/ 5108 w 10000"/>
              <a:gd name="connsiteY53" fmla="*/ 2518 h 10686"/>
              <a:gd name="connsiteX54" fmla="*/ 4917 w 10000"/>
              <a:gd name="connsiteY54" fmla="*/ 2616 h 10686"/>
              <a:gd name="connsiteX55" fmla="*/ 4704 w 10000"/>
              <a:gd name="connsiteY55" fmla="*/ 2703 h 10686"/>
              <a:gd name="connsiteX56" fmla="*/ 4479 w 10000"/>
              <a:gd name="connsiteY56" fmla="*/ 2768 h 10686"/>
              <a:gd name="connsiteX57" fmla="*/ 4213 w 10000"/>
              <a:gd name="connsiteY57" fmla="*/ 2813 h 10686"/>
              <a:gd name="connsiteX58" fmla="*/ 4221 w 10000"/>
              <a:gd name="connsiteY58" fmla="*/ 3126 h 10686"/>
              <a:gd name="connsiteX59" fmla="*/ 4258 w 10000"/>
              <a:gd name="connsiteY59" fmla="*/ 3424 h 10686"/>
              <a:gd name="connsiteX60" fmla="*/ 4321 w 10000"/>
              <a:gd name="connsiteY60" fmla="*/ 3707 h 10686"/>
              <a:gd name="connsiteX61" fmla="*/ 4404 w 10000"/>
              <a:gd name="connsiteY61" fmla="*/ 3975 h 10686"/>
              <a:gd name="connsiteX62" fmla="*/ 4508 w 10000"/>
              <a:gd name="connsiteY62" fmla="*/ 4231 h 10686"/>
              <a:gd name="connsiteX63" fmla="*/ 4621 w 10000"/>
              <a:gd name="connsiteY63" fmla="*/ 4476 h 10686"/>
              <a:gd name="connsiteX64" fmla="*/ 4750 w 10000"/>
              <a:gd name="connsiteY64" fmla="*/ 4708 h 10686"/>
              <a:gd name="connsiteX65" fmla="*/ 4879 w 10000"/>
              <a:gd name="connsiteY65" fmla="*/ 4934 h 10686"/>
              <a:gd name="connsiteX66" fmla="*/ 4917 w 10000"/>
              <a:gd name="connsiteY66" fmla="*/ 4988 h 10686"/>
              <a:gd name="connsiteX67" fmla="*/ 4950 w 10000"/>
              <a:gd name="connsiteY67" fmla="*/ 5054 h 10686"/>
              <a:gd name="connsiteX68" fmla="*/ 4996 w 10000"/>
              <a:gd name="connsiteY68" fmla="*/ 5125 h 10686"/>
              <a:gd name="connsiteX69" fmla="*/ 5038 w 10000"/>
              <a:gd name="connsiteY69" fmla="*/ 5200 h 10686"/>
              <a:gd name="connsiteX70" fmla="*/ 5092 w 10000"/>
              <a:gd name="connsiteY70" fmla="*/ 5271 h 10686"/>
              <a:gd name="connsiteX71" fmla="*/ 5154 w 10000"/>
              <a:gd name="connsiteY71" fmla="*/ 5331 h 10686"/>
              <a:gd name="connsiteX72" fmla="*/ 5229 w 10000"/>
              <a:gd name="connsiteY72" fmla="*/ 5384 h 10686"/>
              <a:gd name="connsiteX73" fmla="*/ 5313 w 10000"/>
              <a:gd name="connsiteY73" fmla="*/ 5423 h 10686"/>
              <a:gd name="connsiteX74" fmla="*/ 5413 w 10000"/>
              <a:gd name="connsiteY74" fmla="*/ 5438 h 10686"/>
              <a:gd name="connsiteX75" fmla="*/ 5517 w 10000"/>
              <a:gd name="connsiteY75" fmla="*/ 5435 h 10686"/>
              <a:gd name="connsiteX76" fmla="*/ 5704 w 10000"/>
              <a:gd name="connsiteY76" fmla="*/ 5390 h 10686"/>
              <a:gd name="connsiteX77" fmla="*/ 5871 w 10000"/>
              <a:gd name="connsiteY77" fmla="*/ 5316 h 10686"/>
              <a:gd name="connsiteX78" fmla="*/ 6033 w 10000"/>
              <a:gd name="connsiteY78" fmla="*/ 5223 h 10686"/>
              <a:gd name="connsiteX79" fmla="*/ 6167 w 10000"/>
              <a:gd name="connsiteY79" fmla="*/ 5113 h 10686"/>
              <a:gd name="connsiteX80" fmla="*/ 6296 w 10000"/>
              <a:gd name="connsiteY80" fmla="*/ 4994 h 10686"/>
              <a:gd name="connsiteX81" fmla="*/ 6417 w 10000"/>
              <a:gd name="connsiteY81" fmla="*/ 4869 h 10686"/>
              <a:gd name="connsiteX82" fmla="*/ 6525 w 10000"/>
              <a:gd name="connsiteY82" fmla="*/ 4750 h 10686"/>
              <a:gd name="connsiteX83" fmla="*/ 6617 w 10000"/>
              <a:gd name="connsiteY83" fmla="*/ 4636 h 10686"/>
              <a:gd name="connsiteX84" fmla="*/ 6821 w 10000"/>
              <a:gd name="connsiteY84" fmla="*/ 4377 h 10686"/>
              <a:gd name="connsiteX85" fmla="*/ 7017 w 10000"/>
              <a:gd name="connsiteY85" fmla="*/ 4085 h 10686"/>
              <a:gd name="connsiteX86" fmla="*/ 7213 w 10000"/>
              <a:gd name="connsiteY86" fmla="*/ 3766 h 10686"/>
              <a:gd name="connsiteX87" fmla="*/ 7396 w 10000"/>
              <a:gd name="connsiteY87" fmla="*/ 3418 h 10686"/>
              <a:gd name="connsiteX88" fmla="*/ 7563 w 10000"/>
              <a:gd name="connsiteY88" fmla="*/ 3051 h 10686"/>
              <a:gd name="connsiteX89" fmla="*/ 7713 w 10000"/>
              <a:gd name="connsiteY89" fmla="*/ 2661 h 10686"/>
              <a:gd name="connsiteX90" fmla="*/ 7850 w 10000"/>
              <a:gd name="connsiteY90" fmla="*/ 2253 h 10686"/>
              <a:gd name="connsiteX91" fmla="*/ 7950 w 10000"/>
              <a:gd name="connsiteY91" fmla="*/ 1830 h 10686"/>
              <a:gd name="connsiteX92" fmla="*/ 8025 w 10000"/>
              <a:gd name="connsiteY92" fmla="*/ 1397 h 10686"/>
              <a:gd name="connsiteX93" fmla="*/ 8071 w 10000"/>
              <a:gd name="connsiteY93" fmla="*/ 954 h 10686"/>
              <a:gd name="connsiteX94" fmla="*/ 8108 w 10000"/>
              <a:gd name="connsiteY94" fmla="*/ 974 h 10686"/>
              <a:gd name="connsiteX95" fmla="*/ 8138 w 10000"/>
              <a:gd name="connsiteY95" fmla="*/ 1025 h 10686"/>
              <a:gd name="connsiteX96" fmla="*/ 8163 w 10000"/>
              <a:gd name="connsiteY96" fmla="*/ 1100 h 10686"/>
              <a:gd name="connsiteX97" fmla="*/ 8175 w 10000"/>
              <a:gd name="connsiteY97" fmla="*/ 1198 h 10686"/>
              <a:gd name="connsiteX98" fmla="*/ 8183 w 10000"/>
              <a:gd name="connsiteY98" fmla="*/ 1311 h 10686"/>
              <a:gd name="connsiteX99" fmla="*/ 8183 w 10000"/>
              <a:gd name="connsiteY99" fmla="*/ 1442 h 10686"/>
              <a:gd name="connsiteX100" fmla="*/ 8183 w 10000"/>
              <a:gd name="connsiteY100" fmla="*/ 1582 h 10686"/>
              <a:gd name="connsiteX101" fmla="*/ 8175 w 10000"/>
              <a:gd name="connsiteY101" fmla="*/ 1734 h 10686"/>
              <a:gd name="connsiteX102" fmla="*/ 8163 w 10000"/>
              <a:gd name="connsiteY102" fmla="*/ 1889 h 10686"/>
              <a:gd name="connsiteX103" fmla="*/ 8146 w 10000"/>
              <a:gd name="connsiteY103" fmla="*/ 2047 h 10686"/>
              <a:gd name="connsiteX104" fmla="*/ 8121 w 10000"/>
              <a:gd name="connsiteY104" fmla="*/ 2205 h 10686"/>
              <a:gd name="connsiteX105" fmla="*/ 8108 w 10000"/>
              <a:gd name="connsiteY105" fmla="*/ 2357 h 10686"/>
              <a:gd name="connsiteX106" fmla="*/ 8083 w 10000"/>
              <a:gd name="connsiteY106" fmla="*/ 2497 h 10686"/>
              <a:gd name="connsiteX107" fmla="*/ 8063 w 10000"/>
              <a:gd name="connsiteY107" fmla="*/ 2628 h 10686"/>
              <a:gd name="connsiteX108" fmla="*/ 8038 w 10000"/>
              <a:gd name="connsiteY108" fmla="*/ 2741 h 10686"/>
              <a:gd name="connsiteX109" fmla="*/ 8017 w 10000"/>
              <a:gd name="connsiteY109" fmla="*/ 2834 h 10686"/>
              <a:gd name="connsiteX110" fmla="*/ 8000 w 10000"/>
              <a:gd name="connsiteY110" fmla="*/ 2908 h 10686"/>
              <a:gd name="connsiteX111" fmla="*/ 7700 w 10000"/>
              <a:gd name="connsiteY111" fmla="*/ 3754 h 10686"/>
              <a:gd name="connsiteX112" fmla="*/ 7942 w 10000"/>
              <a:gd name="connsiteY112" fmla="*/ 3737 h 10686"/>
              <a:gd name="connsiteX113" fmla="*/ 8167 w 10000"/>
              <a:gd name="connsiteY113" fmla="*/ 3695 h 10686"/>
              <a:gd name="connsiteX114" fmla="*/ 8379 w 10000"/>
              <a:gd name="connsiteY114" fmla="*/ 3635 h 10686"/>
              <a:gd name="connsiteX115" fmla="*/ 8583 w 10000"/>
              <a:gd name="connsiteY115" fmla="*/ 3558 h 10686"/>
              <a:gd name="connsiteX116" fmla="*/ 8767 w 10000"/>
              <a:gd name="connsiteY116" fmla="*/ 3471 h 10686"/>
              <a:gd name="connsiteX117" fmla="*/ 8933 w 10000"/>
              <a:gd name="connsiteY117" fmla="*/ 3376 h 10686"/>
              <a:gd name="connsiteX118" fmla="*/ 9092 w 10000"/>
              <a:gd name="connsiteY118" fmla="*/ 3278 h 10686"/>
              <a:gd name="connsiteX119" fmla="*/ 9238 w 10000"/>
              <a:gd name="connsiteY119" fmla="*/ 3185 h 10686"/>
              <a:gd name="connsiteX120" fmla="*/ 9250 w 10000"/>
              <a:gd name="connsiteY120" fmla="*/ 3230 h 10686"/>
              <a:gd name="connsiteX121" fmla="*/ 9117 w 10000"/>
              <a:gd name="connsiteY121" fmla="*/ 3376 h 10686"/>
              <a:gd name="connsiteX122" fmla="*/ 8954 w 10000"/>
              <a:gd name="connsiteY122" fmla="*/ 3516 h 10686"/>
              <a:gd name="connsiteX123" fmla="*/ 8758 w 10000"/>
              <a:gd name="connsiteY123" fmla="*/ 3641 h 10686"/>
              <a:gd name="connsiteX124" fmla="*/ 8538 w 10000"/>
              <a:gd name="connsiteY124" fmla="*/ 3754 h 10686"/>
              <a:gd name="connsiteX125" fmla="*/ 8304 w 10000"/>
              <a:gd name="connsiteY125" fmla="*/ 3856 h 10686"/>
              <a:gd name="connsiteX126" fmla="*/ 8054 w 10000"/>
              <a:gd name="connsiteY126" fmla="*/ 3945 h 10686"/>
              <a:gd name="connsiteX127" fmla="*/ 7796 w 10000"/>
              <a:gd name="connsiteY127" fmla="*/ 4014 h 10686"/>
              <a:gd name="connsiteX128" fmla="*/ 7533 w 10000"/>
              <a:gd name="connsiteY128" fmla="*/ 4064 h 10686"/>
              <a:gd name="connsiteX129" fmla="*/ 7479 w 10000"/>
              <a:gd name="connsiteY129" fmla="*/ 4184 h 10686"/>
              <a:gd name="connsiteX130" fmla="*/ 7404 w 10000"/>
              <a:gd name="connsiteY130" fmla="*/ 4324 h 10686"/>
              <a:gd name="connsiteX131" fmla="*/ 7321 w 10000"/>
              <a:gd name="connsiteY131" fmla="*/ 4470 h 10686"/>
              <a:gd name="connsiteX132" fmla="*/ 7213 w 10000"/>
              <a:gd name="connsiteY132" fmla="*/ 4628 h 10686"/>
              <a:gd name="connsiteX133" fmla="*/ 7100 w 10000"/>
              <a:gd name="connsiteY133" fmla="*/ 4794 h 10686"/>
              <a:gd name="connsiteX134" fmla="*/ 6979 w 10000"/>
              <a:gd name="connsiteY134" fmla="*/ 4958 h 10686"/>
              <a:gd name="connsiteX135" fmla="*/ 6850 w 10000"/>
              <a:gd name="connsiteY135" fmla="*/ 5113 h 10686"/>
              <a:gd name="connsiteX136" fmla="*/ 6721 w 10000"/>
              <a:gd name="connsiteY136" fmla="*/ 5265 h 10686"/>
              <a:gd name="connsiteX137" fmla="*/ 6600 w 10000"/>
              <a:gd name="connsiteY137" fmla="*/ 5405 h 10686"/>
              <a:gd name="connsiteX138" fmla="*/ 6471 w 10000"/>
              <a:gd name="connsiteY138" fmla="*/ 5530 h 10686"/>
              <a:gd name="connsiteX139" fmla="*/ 6358 w 10000"/>
              <a:gd name="connsiteY139" fmla="*/ 5641 h 10686"/>
              <a:gd name="connsiteX140" fmla="*/ 6250 w 10000"/>
              <a:gd name="connsiteY140" fmla="*/ 5721 h 10686"/>
              <a:gd name="connsiteX141" fmla="*/ 6267 w 10000"/>
              <a:gd name="connsiteY141" fmla="*/ 5781 h 10686"/>
              <a:gd name="connsiteX142" fmla="*/ 6296 w 10000"/>
              <a:gd name="connsiteY142" fmla="*/ 5793 h 10686"/>
              <a:gd name="connsiteX143" fmla="*/ 6479 w 10000"/>
              <a:gd name="connsiteY143" fmla="*/ 5754 h 10686"/>
              <a:gd name="connsiteX144" fmla="*/ 6663 w 10000"/>
              <a:gd name="connsiteY144" fmla="*/ 5736 h 10686"/>
              <a:gd name="connsiteX145" fmla="*/ 6858 w 10000"/>
              <a:gd name="connsiteY145" fmla="*/ 5736 h 10686"/>
              <a:gd name="connsiteX146" fmla="*/ 7046 w 10000"/>
              <a:gd name="connsiteY146" fmla="*/ 5742 h 10686"/>
              <a:gd name="connsiteX147" fmla="*/ 7246 w 10000"/>
              <a:gd name="connsiteY147" fmla="*/ 5748 h 10686"/>
              <a:gd name="connsiteX148" fmla="*/ 7425 w 10000"/>
              <a:gd name="connsiteY148" fmla="*/ 5748 h 10686"/>
              <a:gd name="connsiteX149" fmla="*/ 7600 w 10000"/>
              <a:gd name="connsiteY149" fmla="*/ 5733 h 10686"/>
              <a:gd name="connsiteX150" fmla="*/ 7950 w 10000"/>
              <a:gd name="connsiteY150" fmla="*/ 5673 h 10686"/>
              <a:gd name="connsiteX151" fmla="*/ 8275 w 10000"/>
              <a:gd name="connsiteY151" fmla="*/ 5596 h 10686"/>
              <a:gd name="connsiteX152" fmla="*/ 8579 w 10000"/>
              <a:gd name="connsiteY152" fmla="*/ 5504 h 10686"/>
              <a:gd name="connsiteX153" fmla="*/ 8858 w 10000"/>
              <a:gd name="connsiteY153" fmla="*/ 5390 h 10686"/>
              <a:gd name="connsiteX154" fmla="*/ 9117 w 10000"/>
              <a:gd name="connsiteY154" fmla="*/ 5265 h 10686"/>
              <a:gd name="connsiteX155" fmla="*/ 9350 w 10000"/>
              <a:gd name="connsiteY155" fmla="*/ 5119 h 10686"/>
              <a:gd name="connsiteX156" fmla="*/ 9563 w 10000"/>
              <a:gd name="connsiteY156" fmla="*/ 4967 h 10686"/>
              <a:gd name="connsiteX157" fmla="*/ 9758 w 10000"/>
              <a:gd name="connsiteY157" fmla="*/ 4794 h 10686"/>
              <a:gd name="connsiteX158" fmla="*/ 9933 w 10000"/>
              <a:gd name="connsiteY158" fmla="*/ 4610 h 10686"/>
              <a:gd name="connsiteX159" fmla="*/ 10000 w 10000"/>
              <a:gd name="connsiteY159" fmla="*/ 4648 h 10686"/>
              <a:gd name="connsiteX160" fmla="*/ 10000 w 10000"/>
              <a:gd name="connsiteY160" fmla="*/ 4660 h 10686"/>
              <a:gd name="connsiteX161" fmla="*/ 9904 w 10000"/>
              <a:gd name="connsiteY161" fmla="*/ 4827 h 10686"/>
              <a:gd name="connsiteX162" fmla="*/ 9767 w 10000"/>
              <a:gd name="connsiteY162" fmla="*/ 5000 h 10686"/>
              <a:gd name="connsiteX163" fmla="*/ 9600 w 10000"/>
              <a:gd name="connsiteY163" fmla="*/ 5173 h 10686"/>
              <a:gd name="connsiteX164" fmla="*/ 9404 w 10000"/>
              <a:gd name="connsiteY164" fmla="*/ 5343 h 10686"/>
              <a:gd name="connsiteX165" fmla="*/ 9183 w 10000"/>
              <a:gd name="connsiteY165" fmla="*/ 5504 h 10686"/>
              <a:gd name="connsiteX166" fmla="*/ 8950 w 10000"/>
              <a:gd name="connsiteY166" fmla="*/ 5662 h 10686"/>
              <a:gd name="connsiteX167" fmla="*/ 8704 w 10000"/>
              <a:gd name="connsiteY167" fmla="*/ 5802 h 10686"/>
              <a:gd name="connsiteX168" fmla="*/ 8463 w 10000"/>
              <a:gd name="connsiteY168" fmla="*/ 5927 h 10686"/>
              <a:gd name="connsiteX169" fmla="*/ 8229 w 10000"/>
              <a:gd name="connsiteY169" fmla="*/ 6025 h 10686"/>
              <a:gd name="connsiteX170" fmla="*/ 8000 w 10000"/>
              <a:gd name="connsiteY170" fmla="*/ 6105 h 10686"/>
              <a:gd name="connsiteX171" fmla="*/ 7879 w 10000"/>
              <a:gd name="connsiteY171" fmla="*/ 6132 h 10686"/>
              <a:gd name="connsiteX172" fmla="*/ 7729 w 10000"/>
              <a:gd name="connsiteY172" fmla="*/ 6153 h 10686"/>
              <a:gd name="connsiteX173" fmla="*/ 7563 w 10000"/>
              <a:gd name="connsiteY173" fmla="*/ 6177 h 10686"/>
              <a:gd name="connsiteX174" fmla="*/ 7388 w 10000"/>
              <a:gd name="connsiteY174" fmla="*/ 6198 h 10686"/>
              <a:gd name="connsiteX175" fmla="*/ 7204 w 10000"/>
              <a:gd name="connsiteY175" fmla="*/ 6219 h 10686"/>
              <a:gd name="connsiteX176" fmla="*/ 7017 w 10000"/>
              <a:gd name="connsiteY176" fmla="*/ 6240 h 10686"/>
              <a:gd name="connsiteX177" fmla="*/ 6842 w 10000"/>
              <a:gd name="connsiteY177" fmla="*/ 6263 h 10686"/>
              <a:gd name="connsiteX178" fmla="*/ 6675 w 10000"/>
              <a:gd name="connsiteY178" fmla="*/ 6290 h 10686"/>
              <a:gd name="connsiteX179" fmla="*/ 6517 w 10000"/>
              <a:gd name="connsiteY179" fmla="*/ 6329 h 10686"/>
              <a:gd name="connsiteX180" fmla="*/ 6388 w 10000"/>
              <a:gd name="connsiteY180" fmla="*/ 6365 h 10686"/>
              <a:gd name="connsiteX181" fmla="*/ 6288 w 10000"/>
              <a:gd name="connsiteY181" fmla="*/ 6415 h 10686"/>
              <a:gd name="connsiteX182" fmla="*/ 6213 w 10000"/>
              <a:gd name="connsiteY182" fmla="*/ 6475 h 10686"/>
              <a:gd name="connsiteX183" fmla="*/ 6092 w 10000"/>
              <a:gd name="connsiteY183" fmla="*/ 6648 h 10686"/>
              <a:gd name="connsiteX184" fmla="*/ 6008 w 10000"/>
              <a:gd name="connsiteY184" fmla="*/ 6836 h 10686"/>
              <a:gd name="connsiteX185" fmla="*/ 5942 w 10000"/>
              <a:gd name="connsiteY185" fmla="*/ 7032 h 10686"/>
              <a:gd name="connsiteX186" fmla="*/ 5904 w 10000"/>
              <a:gd name="connsiteY186" fmla="*/ 7232 h 10686"/>
              <a:gd name="connsiteX187" fmla="*/ 5888 w 10000"/>
              <a:gd name="connsiteY187" fmla="*/ 7443 h 10686"/>
              <a:gd name="connsiteX188" fmla="*/ 5879 w 10000"/>
              <a:gd name="connsiteY188" fmla="*/ 7655 h 10686"/>
              <a:gd name="connsiteX189" fmla="*/ 5888 w 10000"/>
              <a:gd name="connsiteY189" fmla="*/ 7867 h 10686"/>
              <a:gd name="connsiteX190" fmla="*/ 5904 w 10000"/>
              <a:gd name="connsiteY190" fmla="*/ 8084 h 10686"/>
              <a:gd name="connsiteX191" fmla="*/ 5925 w 10000"/>
              <a:gd name="connsiteY191" fmla="*/ 8299 h 10686"/>
              <a:gd name="connsiteX192" fmla="*/ 5950 w 10000"/>
              <a:gd name="connsiteY192" fmla="*/ 8510 h 10686"/>
              <a:gd name="connsiteX193" fmla="*/ 5954 w 10000"/>
              <a:gd name="connsiteY193" fmla="*/ 8820 h 10686"/>
              <a:gd name="connsiteX194" fmla="*/ 5933 w 10000"/>
              <a:gd name="connsiteY194" fmla="*/ 9130 h 10686"/>
              <a:gd name="connsiteX195" fmla="*/ 5896 w 10000"/>
              <a:gd name="connsiteY195" fmla="*/ 9428 h 10686"/>
              <a:gd name="connsiteX196" fmla="*/ 5850 w 10000"/>
              <a:gd name="connsiteY196" fmla="*/ 9720 h 10686"/>
              <a:gd name="connsiteX197" fmla="*/ 5794 w 10000"/>
              <a:gd name="connsiteY197" fmla="*/ 10686 h 10686"/>
              <a:gd name="connsiteX198" fmla="*/ 4117 w 10000"/>
              <a:gd name="connsiteY198" fmla="*/ 10686 h 10686"/>
              <a:gd name="connsiteX199" fmla="*/ 4309 w 10000"/>
              <a:gd name="connsiteY199" fmla="*/ 10293 h 10686"/>
              <a:gd name="connsiteX200" fmla="*/ 4546 w 10000"/>
              <a:gd name="connsiteY200" fmla="*/ 9848 h 10686"/>
              <a:gd name="connsiteX201" fmla="*/ 4629 w 10000"/>
              <a:gd name="connsiteY201" fmla="*/ 9687 h 10686"/>
              <a:gd name="connsiteX202" fmla="*/ 4700 w 10000"/>
              <a:gd name="connsiteY202" fmla="*/ 9508 h 10686"/>
              <a:gd name="connsiteX203" fmla="*/ 4767 w 10000"/>
              <a:gd name="connsiteY203" fmla="*/ 9309 h 10686"/>
              <a:gd name="connsiteX204" fmla="*/ 4829 w 10000"/>
              <a:gd name="connsiteY204" fmla="*/ 9097 h 10686"/>
              <a:gd name="connsiteX205" fmla="*/ 4879 w 10000"/>
              <a:gd name="connsiteY205" fmla="*/ 8868 h 10686"/>
              <a:gd name="connsiteX206" fmla="*/ 4917 w 10000"/>
              <a:gd name="connsiteY206" fmla="*/ 8635 h 10686"/>
              <a:gd name="connsiteX207" fmla="*/ 4954 w 10000"/>
              <a:gd name="connsiteY207" fmla="*/ 8391 h 10686"/>
              <a:gd name="connsiteX208" fmla="*/ 4979 w 10000"/>
              <a:gd name="connsiteY208" fmla="*/ 8144 h 10686"/>
              <a:gd name="connsiteX209" fmla="*/ 5000 w 10000"/>
              <a:gd name="connsiteY209" fmla="*/ 7887 h 10686"/>
              <a:gd name="connsiteX210" fmla="*/ 5000 w 10000"/>
              <a:gd name="connsiteY210" fmla="*/ 7634 h 10686"/>
              <a:gd name="connsiteX211" fmla="*/ 5000 w 10000"/>
              <a:gd name="connsiteY211" fmla="*/ 7384 h 10686"/>
              <a:gd name="connsiteX212" fmla="*/ 4979 w 10000"/>
              <a:gd name="connsiteY212" fmla="*/ 7133 h 10686"/>
              <a:gd name="connsiteX213" fmla="*/ 4950 w 10000"/>
              <a:gd name="connsiteY213" fmla="*/ 6892 h 10686"/>
              <a:gd name="connsiteX214" fmla="*/ 4913 w 10000"/>
              <a:gd name="connsiteY214" fmla="*/ 6657 h 10686"/>
              <a:gd name="connsiteX215" fmla="*/ 4858 w 10000"/>
              <a:gd name="connsiteY215" fmla="*/ 6430 h 10686"/>
              <a:gd name="connsiteX216" fmla="*/ 4783 w 10000"/>
              <a:gd name="connsiteY216" fmla="*/ 6219 h 10686"/>
              <a:gd name="connsiteX217" fmla="*/ 4700 w 10000"/>
              <a:gd name="connsiteY217" fmla="*/ 6019 h 10686"/>
              <a:gd name="connsiteX218" fmla="*/ 4600 w 10000"/>
              <a:gd name="connsiteY218" fmla="*/ 5840 h 10686"/>
              <a:gd name="connsiteX219" fmla="*/ 4488 w 10000"/>
              <a:gd name="connsiteY219" fmla="*/ 5682 h 10686"/>
              <a:gd name="connsiteX220" fmla="*/ 4358 w 10000"/>
              <a:gd name="connsiteY220" fmla="*/ 5542 h 10686"/>
              <a:gd name="connsiteX221" fmla="*/ 4213 w 10000"/>
              <a:gd name="connsiteY221" fmla="*/ 5429 h 10686"/>
              <a:gd name="connsiteX222" fmla="*/ 4046 w 10000"/>
              <a:gd name="connsiteY222" fmla="*/ 5343 h 10686"/>
              <a:gd name="connsiteX223" fmla="*/ 3904 w 10000"/>
              <a:gd name="connsiteY223" fmla="*/ 5292 h 10686"/>
              <a:gd name="connsiteX224" fmla="*/ 3746 w 10000"/>
              <a:gd name="connsiteY224" fmla="*/ 5271 h 10686"/>
              <a:gd name="connsiteX225" fmla="*/ 3583 w 10000"/>
              <a:gd name="connsiteY225" fmla="*/ 5271 h 10686"/>
              <a:gd name="connsiteX226" fmla="*/ 3413 w 10000"/>
              <a:gd name="connsiteY226" fmla="*/ 5286 h 10686"/>
              <a:gd name="connsiteX227" fmla="*/ 3246 w 10000"/>
              <a:gd name="connsiteY227" fmla="*/ 5310 h 10686"/>
              <a:gd name="connsiteX228" fmla="*/ 3079 w 10000"/>
              <a:gd name="connsiteY228" fmla="*/ 5343 h 10686"/>
              <a:gd name="connsiteX229" fmla="*/ 2913 w 10000"/>
              <a:gd name="connsiteY229" fmla="*/ 5369 h 10686"/>
              <a:gd name="connsiteX230" fmla="*/ 2750 w 10000"/>
              <a:gd name="connsiteY230" fmla="*/ 5396 h 10686"/>
              <a:gd name="connsiteX231" fmla="*/ 2600 w 10000"/>
              <a:gd name="connsiteY231" fmla="*/ 5411 h 10686"/>
              <a:gd name="connsiteX232" fmla="*/ 2258 w 10000"/>
              <a:gd name="connsiteY232" fmla="*/ 5423 h 10686"/>
              <a:gd name="connsiteX233" fmla="*/ 1925 w 10000"/>
              <a:gd name="connsiteY233" fmla="*/ 5411 h 10686"/>
              <a:gd name="connsiteX234" fmla="*/ 1617 w 10000"/>
              <a:gd name="connsiteY234" fmla="*/ 5384 h 10686"/>
              <a:gd name="connsiteX235" fmla="*/ 1321 w 10000"/>
              <a:gd name="connsiteY235" fmla="*/ 5346 h 10686"/>
              <a:gd name="connsiteX236" fmla="*/ 1033 w 10000"/>
              <a:gd name="connsiteY236" fmla="*/ 5298 h 10686"/>
              <a:gd name="connsiteX237" fmla="*/ 758 w 10000"/>
              <a:gd name="connsiteY237" fmla="*/ 5250 h 10686"/>
              <a:gd name="connsiteX238" fmla="*/ 500 w 10000"/>
              <a:gd name="connsiteY238" fmla="*/ 5197 h 10686"/>
              <a:gd name="connsiteX239" fmla="*/ 517 w 10000"/>
              <a:gd name="connsiteY239" fmla="*/ 5137 h 10686"/>
              <a:gd name="connsiteX240" fmla="*/ 871 w 10000"/>
              <a:gd name="connsiteY240" fmla="*/ 5173 h 10686"/>
              <a:gd name="connsiteX241" fmla="*/ 1221 w 10000"/>
              <a:gd name="connsiteY241" fmla="*/ 5197 h 10686"/>
              <a:gd name="connsiteX242" fmla="*/ 1563 w 10000"/>
              <a:gd name="connsiteY242" fmla="*/ 5206 h 10686"/>
              <a:gd name="connsiteX243" fmla="*/ 1896 w 10000"/>
              <a:gd name="connsiteY243" fmla="*/ 5197 h 10686"/>
              <a:gd name="connsiteX244" fmla="*/ 2221 w 10000"/>
              <a:gd name="connsiteY244" fmla="*/ 5164 h 10686"/>
              <a:gd name="connsiteX245" fmla="*/ 2538 w 10000"/>
              <a:gd name="connsiteY245" fmla="*/ 5113 h 10686"/>
              <a:gd name="connsiteX246" fmla="*/ 2842 w 10000"/>
              <a:gd name="connsiteY246" fmla="*/ 5045 h 10686"/>
              <a:gd name="connsiteX247" fmla="*/ 3129 w 10000"/>
              <a:gd name="connsiteY247" fmla="*/ 4946 h 10686"/>
              <a:gd name="connsiteX248" fmla="*/ 3500 w 10000"/>
              <a:gd name="connsiteY248" fmla="*/ 4815 h 10686"/>
              <a:gd name="connsiteX249" fmla="*/ 2821 w 10000"/>
              <a:gd name="connsiteY249" fmla="*/ 4389 h 10686"/>
              <a:gd name="connsiteX250" fmla="*/ 2213 w 10000"/>
              <a:gd name="connsiteY250" fmla="*/ 3912 h 10686"/>
              <a:gd name="connsiteX251" fmla="*/ 1879 w 10000"/>
              <a:gd name="connsiteY251" fmla="*/ 3939 h 10686"/>
              <a:gd name="connsiteX252" fmla="*/ 1554 w 10000"/>
              <a:gd name="connsiteY252" fmla="*/ 3939 h 10686"/>
              <a:gd name="connsiteX253" fmla="*/ 1258 w 10000"/>
              <a:gd name="connsiteY253" fmla="*/ 3912 h 10686"/>
              <a:gd name="connsiteX254" fmla="*/ 979 w 10000"/>
              <a:gd name="connsiteY254" fmla="*/ 3856 h 10686"/>
              <a:gd name="connsiteX255" fmla="*/ 721 w 10000"/>
              <a:gd name="connsiteY255" fmla="*/ 3775 h 10686"/>
              <a:gd name="connsiteX256" fmla="*/ 496 w 10000"/>
              <a:gd name="connsiteY256" fmla="*/ 3674 h 10686"/>
              <a:gd name="connsiteX257" fmla="*/ 296 w 10000"/>
              <a:gd name="connsiteY257" fmla="*/ 3549 h 10686"/>
              <a:gd name="connsiteX258" fmla="*/ 129 w 10000"/>
              <a:gd name="connsiteY258" fmla="*/ 3403 h 10686"/>
              <a:gd name="connsiteX259" fmla="*/ 0 w 10000"/>
              <a:gd name="connsiteY259" fmla="*/ 3245 h 10686"/>
              <a:gd name="connsiteX260" fmla="*/ 17 w 10000"/>
              <a:gd name="connsiteY260" fmla="*/ 3218 h 10686"/>
              <a:gd name="connsiteX261" fmla="*/ 71 w 10000"/>
              <a:gd name="connsiteY261" fmla="*/ 3245 h 10686"/>
              <a:gd name="connsiteX262" fmla="*/ 138 w 10000"/>
              <a:gd name="connsiteY262" fmla="*/ 3349 h 10686"/>
              <a:gd name="connsiteX263" fmla="*/ 246 w 10000"/>
              <a:gd name="connsiteY263" fmla="*/ 3439 h 10686"/>
              <a:gd name="connsiteX264" fmla="*/ 379 w 10000"/>
              <a:gd name="connsiteY264" fmla="*/ 3528 h 10686"/>
              <a:gd name="connsiteX265" fmla="*/ 538 w 10000"/>
              <a:gd name="connsiteY265" fmla="*/ 3597 h 10686"/>
              <a:gd name="connsiteX266" fmla="*/ 721 w 10000"/>
              <a:gd name="connsiteY266" fmla="*/ 3656 h 10686"/>
              <a:gd name="connsiteX267" fmla="*/ 913 w 10000"/>
              <a:gd name="connsiteY267" fmla="*/ 3701 h 10686"/>
              <a:gd name="connsiteX268" fmla="*/ 1117 w 10000"/>
              <a:gd name="connsiteY268" fmla="*/ 3728 h 10686"/>
              <a:gd name="connsiteX269" fmla="*/ 1329 w 10000"/>
              <a:gd name="connsiteY269" fmla="*/ 3737 h 10686"/>
              <a:gd name="connsiteX270" fmla="*/ 1533 w 10000"/>
              <a:gd name="connsiteY270" fmla="*/ 3734 h 10686"/>
              <a:gd name="connsiteX271" fmla="*/ 1646 w 10000"/>
              <a:gd name="connsiteY271" fmla="*/ 3722 h 10686"/>
              <a:gd name="connsiteX272" fmla="*/ 1746 w 10000"/>
              <a:gd name="connsiteY272" fmla="*/ 3722 h 10686"/>
              <a:gd name="connsiteX273" fmla="*/ 1833 w 10000"/>
              <a:gd name="connsiteY273" fmla="*/ 3710 h 10686"/>
              <a:gd name="connsiteX274" fmla="*/ 1917 w 10000"/>
              <a:gd name="connsiteY274" fmla="*/ 3695 h 10686"/>
              <a:gd name="connsiteX275" fmla="*/ 1988 w 10000"/>
              <a:gd name="connsiteY275" fmla="*/ 3662 h 10686"/>
              <a:gd name="connsiteX276" fmla="*/ 1788 w 10000"/>
              <a:gd name="connsiteY276" fmla="*/ 3391 h 10686"/>
              <a:gd name="connsiteX277" fmla="*/ 1617 w 10000"/>
              <a:gd name="connsiteY277" fmla="*/ 3126 h 10686"/>
              <a:gd name="connsiteX278" fmla="*/ 1454 w 10000"/>
              <a:gd name="connsiteY278" fmla="*/ 2849 h 10686"/>
              <a:gd name="connsiteX279" fmla="*/ 1313 w 10000"/>
              <a:gd name="connsiteY279" fmla="*/ 2563 h 10686"/>
              <a:gd name="connsiteX280" fmla="*/ 1175 w 10000"/>
              <a:gd name="connsiteY280" fmla="*/ 2253 h 10686"/>
              <a:gd name="connsiteX281" fmla="*/ 1046 w 10000"/>
              <a:gd name="connsiteY281" fmla="*/ 1919 h 10686"/>
              <a:gd name="connsiteX282" fmla="*/ 1033 w 10000"/>
              <a:gd name="connsiteY282" fmla="*/ 1859 h 10686"/>
              <a:gd name="connsiteX283" fmla="*/ 1000 w 10000"/>
              <a:gd name="connsiteY283" fmla="*/ 1776 h 10686"/>
              <a:gd name="connsiteX284" fmla="*/ 979 w 10000"/>
              <a:gd name="connsiteY284" fmla="*/ 1684 h 10686"/>
              <a:gd name="connsiteX285" fmla="*/ 950 w 10000"/>
              <a:gd name="connsiteY285" fmla="*/ 1591 h 10686"/>
              <a:gd name="connsiteX286" fmla="*/ 925 w 10000"/>
              <a:gd name="connsiteY286" fmla="*/ 1490 h 10686"/>
              <a:gd name="connsiteX287" fmla="*/ 917 w 10000"/>
              <a:gd name="connsiteY287" fmla="*/ 1397 h 10686"/>
              <a:gd name="connsiteX288" fmla="*/ 917 w 10000"/>
              <a:gd name="connsiteY288" fmla="*/ 1311 h 10686"/>
              <a:gd name="connsiteX289" fmla="*/ 933 w 10000"/>
              <a:gd name="connsiteY289" fmla="*/ 1234 h 10686"/>
              <a:gd name="connsiteX290" fmla="*/ 963 w 10000"/>
              <a:gd name="connsiteY290" fmla="*/ 1180 h 10686"/>
              <a:gd name="connsiteX291" fmla="*/ 1000 w 10000"/>
              <a:gd name="connsiteY291" fmla="*/ 1192 h 10686"/>
              <a:gd name="connsiteX292" fmla="*/ 1033 w 10000"/>
              <a:gd name="connsiteY292" fmla="*/ 1496 h 10686"/>
              <a:gd name="connsiteX293" fmla="*/ 1108 w 10000"/>
              <a:gd name="connsiteY293" fmla="*/ 1800 h 10686"/>
              <a:gd name="connsiteX294" fmla="*/ 1221 w 10000"/>
              <a:gd name="connsiteY294" fmla="*/ 2098 h 10686"/>
              <a:gd name="connsiteX295" fmla="*/ 1358 w 10000"/>
              <a:gd name="connsiteY295" fmla="*/ 2372 h 10686"/>
              <a:gd name="connsiteX296" fmla="*/ 1508 w 10000"/>
              <a:gd name="connsiteY296" fmla="*/ 2628 h 10686"/>
              <a:gd name="connsiteX297" fmla="*/ 1646 w 10000"/>
              <a:gd name="connsiteY297" fmla="*/ 2795 h 10686"/>
              <a:gd name="connsiteX298" fmla="*/ 1629 w 10000"/>
              <a:gd name="connsiteY298" fmla="*/ 2801 h 10686"/>
              <a:gd name="connsiteX299" fmla="*/ 1629 w 10000"/>
              <a:gd name="connsiteY299" fmla="*/ 2807 h 10686"/>
              <a:gd name="connsiteX300" fmla="*/ 1638 w 10000"/>
              <a:gd name="connsiteY300" fmla="*/ 2813 h 10686"/>
              <a:gd name="connsiteX301" fmla="*/ 1646 w 10000"/>
              <a:gd name="connsiteY301" fmla="*/ 2816 h 10686"/>
              <a:gd name="connsiteX302" fmla="*/ 1663 w 10000"/>
              <a:gd name="connsiteY302" fmla="*/ 2822 h 10686"/>
              <a:gd name="connsiteX303" fmla="*/ 1667 w 10000"/>
              <a:gd name="connsiteY303" fmla="*/ 2834 h 10686"/>
              <a:gd name="connsiteX304" fmla="*/ 1675 w 10000"/>
              <a:gd name="connsiteY304" fmla="*/ 2840 h 10686"/>
              <a:gd name="connsiteX305" fmla="*/ 1683 w 10000"/>
              <a:gd name="connsiteY305" fmla="*/ 2849 h 10686"/>
              <a:gd name="connsiteX306" fmla="*/ 1683 w 10000"/>
              <a:gd name="connsiteY306" fmla="*/ 2843 h 10686"/>
              <a:gd name="connsiteX307" fmla="*/ 1675 w 10000"/>
              <a:gd name="connsiteY307" fmla="*/ 2840 h 10686"/>
              <a:gd name="connsiteX308" fmla="*/ 1675 w 10000"/>
              <a:gd name="connsiteY308" fmla="*/ 2840 h 10686"/>
              <a:gd name="connsiteX309" fmla="*/ 1646 w 10000"/>
              <a:gd name="connsiteY309" fmla="*/ 2795 h 10686"/>
              <a:gd name="connsiteX310" fmla="*/ 1746 w 10000"/>
              <a:gd name="connsiteY310" fmla="*/ 2741 h 10686"/>
              <a:gd name="connsiteX311" fmla="*/ 1842 w 10000"/>
              <a:gd name="connsiteY311" fmla="*/ 2649 h 10686"/>
              <a:gd name="connsiteX312" fmla="*/ 1933 w 10000"/>
              <a:gd name="connsiteY312" fmla="*/ 2542 h 10686"/>
              <a:gd name="connsiteX313" fmla="*/ 2017 w 10000"/>
              <a:gd name="connsiteY313" fmla="*/ 2411 h 10686"/>
              <a:gd name="connsiteX314" fmla="*/ 2092 w 10000"/>
              <a:gd name="connsiteY314" fmla="*/ 2265 h 10686"/>
              <a:gd name="connsiteX315" fmla="*/ 2163 w 10000"/>
              <a:gd name="connsiteY315" fmla="*/ 2113 h 10686"/>
              <a:gd name="connsiteX316" fmla="*/ 2221 w 10000"/>
              <a:gd name="connsiteY316" fmla="*/ 1955 h 10686"/>
              <a:gd name="connsiteX317" fmla="*/ 2275 w 10000"/>
              <a:gd name="connsiteY317" fmla="*/ 1803 h 10686"/>
              <a:gd name="connsiteX318" fmla="*/ 2321 w 10000"/>
              <a:gd name="connsiteY318" fmla="*/ 1657 h 10686"/>
              <a:gd name="connsiteX319" fmla="*/ 2329 w 10000"/>
              <a:gd name="connsiteY319" fmla="*/ 1853 h 10686"/>
              <a:gd name="connsiteX320" fmla="*/ 2321 w 10000"/>
              <a:gd name="connsiteY320" fmla="*/ 2032 h 10686"/>
              <a:gd name="connsiteX321" fmla="*/ 2283 w 10000"/>
              <a:gd name="connsiteY321" fmla="*/ 2199 h 10686"/>
              <a:gd name="connsiteX322" fmla="*/ 2229 w 10000"/>
              <a:gd name="connsiteY322" fmla="*/ 2366 h 10686"/>
              <a:gd name="connsiteX323" fmla="*/ 2154 w 10000"/>
              <a:gd name="connsiteY323" fmla="*/ 2524 h 10686"/>
              <a:gd name="connsiteX324" fmla="*/ 2046 w 10000"/>
              <a:gd name="connsiteY324" fmla="*/ 2682 h 10686"/>
              <a:gd name="connsiteX325" fmla="*/ 1796 w 10000"/>
              <a:gd name="connsiteY325" fmla="*/ 3027 h 10686"/>
              <a:gd name="connsiteX326" fmla="*/ 2054 w 10000"/>
              <a:gd name="connsiteY326" fmla="*/ 3305 h 10686"/>
              <a:gd name="connsiteX327" fmla="*/ 2333 w 10000"/>
              <a:gd name="connsiteY327" fmla="*/ 3564 h 10686"/>
              <a:gd name="connsiteX328" fmla="*/ 2638 w 10000"/>
              <a:gd name="connsiteY328" fmla="*/ 3808 h 10686"/>
              <a:gd name="connsiteX329" fmla="*/ 2963 w 10000"/>
              <a:gd name="connsiteY329" fmla="*/ 4032 h 10686"/>
              <a:gd name="connsiteX330" fmla="*/ 4129 w 10000"/>
              <a:gd name="connsiteY330" fmla="*/ 4610 h 10686"/>
              <a:gd name="connsiteX331" fmla="*/ 4167 w 10000"/>
              <a:gd name="connsiteY331" fmla="*/ 4589 h 10686"/>
              <a:gd name="connsiteX332" fmla="*/ 4071 w 10000"/>
              <a:gd name="connsiteY332" fmla="*/ 4333 h 10686"/>
              <a:gd name="connsiteX333" fmla="*/ 3996 w 10000"/>
              <a:gd name="connsiteY333" fmla="*/ 4058 h 10686"/>
              <a:gd name="connsiteX334" fmla="*/ 3933 w 10000"/>
              <a:gd name="connsiteY334" fmla="*/ 3760 h 10686"/>
              <a:gd name="connsiteX335" fmla="*/ 3904 w 10000"/>
              <a:gd name="connsiteY335" fmla="*/ 3456 h 10686"/>
              <a:gd name="connsiteX336" fmla="*/ 3879 w 10000"/>
              <a:gd name="connsiteY336" fmla="*/ 3138 h 10686"/>
              <a:gd name="connsiteX337" fmla="*/ 3879 w 10000"/>
              <a:gd name="connsiteY337" fmla="*/ 2813 h 10686"/>
              <a:gd name="connsiteX338" fmla="*/ 3896 w 10000"/>
              <a:gd name="connsiteY338" fmla="*/ 2485 h 10686"/>
              <a:gd name="connsiteX339" fmla="*/ 3933 w 10000"/>
              <a:gd name="connsiteY339" fmla="*/ 2160 h 10686"/>
              <a:gd name="connsiteX340" fmla="*/ 3988 w 10000"/>
              <a:gd name="connsiteY340" fmla="*/ 1836 h 10686"/>
              <a:gd name="connsiteX341" fmla="*/ 4046 w 10000"/>
              <a:gd name="connsiteY341" fmla="*/ 1523 h 10686"/>
              <a:gd name="connsiteX342" fmla="*/ 4129 w 10000"/>
              <a:gd name="connsiteY342" fmla="*/ 1219 h 10686"/>
              <a:gd name="connsiteX343" fmla="*/ 4229 w 10000"/>
              <a:gd name="connsiteY343" fmla="*/ 933 h 10686"/>
              <a:gd name="connsiteX344" fmla="*/ 4333 w 10000"/>
              <a:gd name="connsiteY344" fmla="*/ 662 h 10686"/>
              <a:gd name="connsiteX345" fmla="*/ 4454 w 10000"/>
              <a:gd name="connsiteY345" fmla="*/ 417 h 10686"/>
              <a:gd name="connsiteX346" fmla="*/ 4583 w 10000"/>
              <a:gd name="connsiteY346" fmla="*/ 194 h 10686"/>
              <a:gd name="connsiteX347" fmla="*/ 4738 w 10000"/>
              <a:gd name="connsiteY347" fmla="*/ 0 h 1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Lst>
            <a:rect l="l" t="t" r="r" b="b"/>
            <a:pathLst>
              <a:path w="10000" h="10686">
                <a:moveTo>
                  <a:pt x="4738" y="0"/>
                </a:moveTo>
                <a:cubicBezTo>
                  <a:pt x="4732" y="16"/>
                  <a:pt x="4727" y="32"/>
                  <a:pt x="4721" y="48"/>
                </a:cubicBezTo>
                <a:cubicBezTo>
                  <a:pt x="4718" y="59"/>
                  <a:pt x="4716" y="69"/>
                  <a:pt x="4713" y="80"/>
                </a:cubicBezTo>
                <a:lnTo>
                  <a:pt x="4704" y="101"/>
                </a:lnTo>
                <a:lnTo>
                  <a:pt x="4704" y="113"/>
                </a:lnTo>
                <a:lnTo>
                  <a:pt x="4713" y="119"/>
                </a:lnTo>
                <a:lnTo>
                  <a:pt x="4713" y="125"/>
                </a:lnTo>
                <a:lnTo>
                  <a:pt x="4721" y="125"/>
                </a:lnTo>
                <a:lnTo>
                  <a:pt x="4721" y="125"/>
                </a:lnTo>
                <a:lnTo>
                  <a:pt x="4721" y="134"/>
                </a:lnTo>
                <a:cubicBezTo>
                  <a:pt x="4718" y="140"/>
                  <a:pt x="4716" y="146"/>
                  <a:pt x="4713" y="152"/>
                </a:cubicBezTo>
                <a:lnTo>
                  <a:pt x="4704" y="179"/>
                </a:lnTo>
                <a:lnTo>
                  <a:pt x="4692" y="221"/>
                </a:lnTo>
                <a:cubicBezTo>
                  <a:pt x="4684" y="241"/>
                  <a:pt x="4675" y="260"/>
                  <a:pt x="4667" y="280"/>
                </a:cubicBezTo>
                <a:cubicBezTo>
                  <a:pt x="4654" y="308"/>
                  <a:pt x="4642" y="336"/>
                  <a:pt x="4629" y="364"/>
                </a:cubicBezTo>
                <a:cubicBezTo>
                  <a:pt x="4617" y="398"/>
                  <a:pt x="4604" y="431"/>
                  <a:pt x="4592" y="465"/>
                </a:cubicBezTo>
                <a:cubicBezTo>
                  <a:pt x="4572" y="509"/>
                  <a:pt x="4553" y="552"/>
                  <a:pt x="4533" y="596"/>
                </a:cubicBezTo>
                <a:cubicBezTo>
                  <a:pt x="4510" y="649"/>
                  <a:pt x="4486" y="701"/>
                  <a:pt x="4463" y="754"/>
                </a:cubicBezTo>
                <a:cubicBezTo>
                  <a:pt x="4435" y="836"/>
                  <a:pt x="4407" y="919"/>
                  <a:pt x="4379" y="1001"/>
                </a:cubicBezTo>
                <a:cubicBezTo>
                  <a:pt x="4360" y="1089"/>
                  <a:pt x="4340" y="1178"/>
                  <a:pt x="4321" y="1266"/>
                </a:cubicBezTo>
                <a:cubicBezTo>
                  <a:pt x="4306" y="1357"/>
                  <a:pt x="4290" y="1447"/>
                  <a:pt x="4275" y="1538"/>
                </a:cubicBezTo>
                <a:cubicBezTo>
                  <a:pt x="4254" y="1634"/>
                  <a:pt x="4234" y="1731"/>
                  <a:pt x="4213" y="1827"/>
                </a:cubicBezTo>
                <a:cubicBezTo>
                  <a:pt x="4210" y="1848"/>
                  <a:pt x="4207" y="1868"/>
                  <a:pt x="4204" y="1889"/>
                </a:cubicBezTo>
                <a:lnTo>
                  <a:pt x="4192" y="1982"/>
                </a:lnTo>
                <a:cubicBezTo>
                  <a:pt x="4189" y="2015"/>
                  <a:pt x="4186" y="2047"/>
                  <a:pt x="4183" y="2080"/>
                </a:cubicBezTo>
                <a:cubicBezTo>
                  <a:pt x="4180" y="2116"/>
                  <a:pt x="4178" y="2151"/>
                  <a:pt x="4175" y="2187"/>
                </a:cubicBezTo>
                <a:lnTo>
                  <a:pt x="4175" y="2297"/>
                </a:lnTo>
                <a:cubicBezTo>
                  <a:pt x="4181" y="2330"/>
                  <a:pt x="4186" y="2363"/>
                  <a:pt x="4192" y="2396"/>
                </a:cubicBezTo>
                <a:cubicBezTo>
                  <a:pt x="4199" y="2425"/>
                  <a:pt x="4206" y="2453"/>
                  <a:pt x="4213" y="2482"/>
                </a:cubicBezTo>
                <a:cubicBezTo>
                  <a:pt x="4225" y="2502"/>
                  <a:pt x="4238" y="2522"/>
                  <a:pt x="4250" y="2542"/>
                </a:cubicBezTo>
                <a:lnTo>
                  <a:pt x="4450" y="2530"/>
                </a:lnTo>
                <a:lnTo>
                  <a:pt x="4646" y="2482"/>
                </a:lnTo>
                <a:lnTo>
                  <a:pt x="4833" y="2405"/>
                </a:lnTo>
                <a:lnTo>
                  <a:pt x="5025" y="2297"/>
                </a:lnTo>
                <a:lnTo>
                  <a:pt x="5200" y="2172"/>
                </a:lnTo>
                <a:lnTo>
                  <a:pt x="5371" y="2020"/>
                </a:lnTo>
                <a:lnTo>
                  <a:pt x="5533" y="1859"/>
                </a:lnTo>
                <a:lnTo>
                  <a:pt x="5683" y="1690"/>
                </a:lnTo>
                <a:lnTo>
                  <a:pt x="5829" y="1511"/>
                </a:lnTo>
                <a:lnTo>
                  <a:pt x="5954" y="1326"/>
                </a:lnTo>
                <a:lnTo>
                  <a:pt x="6071" y="1147"/>
                </a:lnTo>
                <a:cubicBezTo>
                  <a:pt x="6103" y="1089"/>
                  <a:pt x="6135" y="1032"/>
                  <a:pt x="6167" y="974"/>
                </a:cubicBezTo>
                <a:lnTo>
                  <a:pt x="6213" y="974"/>
                </a:lnTo>
                <a:lnTo>
                  <a:pt x="6213" y="992"/>
                </a:lnTo>
                <a:cubicBezTo>
                  <a:pt x="6188" y="1050"/>
                  <a:pt x="6163" y="1107"/>
                  <a:pt x="6138" y="1165"/>
                </a:cubicBezTo>
                <a:cubicBezTo>
                  <a:pt x="6110" y="1225"/>
                  <a:pt x="6082" y="1284"/>
                  <a:pt x="6054" y="1344"/>
                </a:cubicBezTo>
                <a:cubicBezTo>
                  <a:pt x="6024" y="1402"/>
                  <a:pt x="5993" y="1459"/>
                  <a:pt x="5963" y="1517"/>
                </a:cubicBezTo>
                <a:lnTo>
                  <a:pt x="5871" y="1684"/>
                </a:lnTo>
                <a:cubicBezTo>
                  <a:pt x="5839" y="1738"/>
                  <a:pt x="5807" y="1793"/>
                  <a:pt x="5775" y="1847"/>
                </a:cubicBezTo>
                <a:lnTo>
                  <a:pt x="5667" y="1999"/>
                </a:lnTo>
                <a:lnTo>
                  <a:pt x="5554" y="2145"/>
                </a:lnTo>
                <a:lnTo>
                  <a:pt x="5417" y="2279"/>
                </a:lnTo>
                <a:lnTo>
                  <a:pt x="5275" y="2411"/>
                </a:lnTo>
                <a:lnTo>
                  <a:pt x="5108" y="2518"/>
                </a:lnTo>
                <a:lnTo>
                  <a:pt x="4917" y="2616"/>
                </a:lnTo>
                <a:lnTo>
                  <a:pt x="4704" y="2703"/>
                </a:lnTo>
                <a:lnTo>
                  <a:pt x="4479" y="2768"/>
                </a:lnTo>
                <a:lnTo>
                  <a:pt x="4213" y="2813"/>
                </a:lnTo>
                <a:cubicBezTo>
                  <a:pt x="4216" y="2917"/>
                  <a:pt x="4218" y="3022"/>
                  <a:pt x="4221" y="3126"/>
                </a:cubicBezTo>
                <a:cubicBezTo>
                  <a:pt x="4233" y="3225"/>
                  <a:pt x="4246" y="3325"/>
                  <a:pt x="4258" y="3424"/>
                </a:cubicBezTo>
                <a:cubicBezTo>
                  <a:pt x="4279" y="3518"/>
                  <a:pt x="4300" y="3613"/>
                  <a:pt x="4321" y="3707"/>
                </a:cubicBezTo>
                <a:cubicBezTo>
                  <a:pt x="4349" y="3796"/>
                  <a:pt x="4376" y="3886"/>
                  <a:pt x="4404" y="3975"/>
                </a:cubicBezTo>
                <a:cubicBezTo>
                  <a:pt x="4439" y="4060"/>
                  <a:pt x="4473" y="4146"/>
                  <a:pt x="4508" y="4231"/>
                </a:cubicBezTo>
                <a:cubicBezTo>
                  <a:pt x="4546" y="4313"/>
                  <a:pt x="4583" y="4394"/>
                  <a:pt x="4621" y="4476"/>
                </a:cubicBezTo>
                <a:lnTo>
                  <a:pt x="4750" y="4708"/>
                </a:lnTo>
                <a:lnTo>
                  <a:pt x="4879" y="4934"/>
                </a:lnTo>
                <a:cubicBezTo>
                  <a:pt x="4892" y="4952"/>
                  <a:pt x="4904" y="4970"/>
                  <a:pt x="4917" y="4988"/>
                </a:cubicBezTo>
                <a:lnTo>
                  <a:pt x="4950" y="5054"/>
                </a:lnTo>
                <a:cubicBezTo>
                  <a:pt x="4965" y="5078"/>
                  <a:pt x="4981" y="5101"/>
                  <a:pt x="4996" y="5125"/>
                </a:cubicBezTo>
                <a:lnTo>
                  <a:pt x="5038" y="5200"/>
                </a:lnTo>
                <a:cubicBezTo>
                  <a:pt x="5056" y="5224"/>
                  <a:pt x="5074" y="5247"/>
                  <a:pt x="5092" y="5271"/>
                </a:cubicBezTo>
                <a:cubicBezTo>
                  <a:pt x="5113" y="5291"/>
                  <a:pt x="5133" y="5311"/>
                  <a:pt x="5154" y="5331"/>
                </a:cubicBezTo>
                <a:cubicBezTo>
                  <a:pt x="5179" y="5349"/>
                  <a:pt x="5204" y="5366"/>
                  <a:pt x="5229" y="5384"/>
                </a:cubicBezTo>
                <a:lnTo>
                  <a:pt x="5313" y="5423"/>
                </a:lnTo>
                <a:lnTo>
                  <a:pt x="5413" y="5438"/>
                </a:lnTo>
                <a:lnTo>
                  <a:pt x="5517" y="5435"/>
                </a:lnTo>
                <a:lnTo>
                  <a:pt x="5704" y="5390"/>
                </a:lnTo>
                <a:lnTo>
                  <a:pt x="5871" y="5316"/>
                </a:lnTo>
                <a:lnTo>
                  <a:pt x="6033" y="5223"/>
                </a:lnTo>
                <a:lnTo>
                  <a:pt x="6167" y="5113"/>
                </a:lnTo>
                <a:lnTo>
                  <a:pt x="6296" y="4994"/>
                </a:lnTo>
                <a:cubicBezTo>
                  <a:pt x="6336" y="4952"/>
                  <a:pt x="6377" y="4911"/>
                  <a:pt x="6417" y="4869"/>
                </a:cubicBezTo>
                <a:lnTo>
                  <a:pt x="6525" y="4750"/>
                </a:lnTo>
                <a:cubicBezTo>
                  <a:pt x="6556" y="4712"/>
                  <a:pt x="6586" y="4674"/>
                  <a:pt x="6617" y="4636"/>
                </a:cubicBezTo>
                <a:lnTo>
                  <a:pt x="6821" y="4377"/>
                </a:lnTo>
                <a:lnTo>
                  <a:pt x="7017" y="4085"/>
                </a:lnTo>
                <a:lnTo>
                  <a:pt x="7213" y="3766"/>
                </a:lnTo>
                <a:lnTo>
                  <a:pt x="7396" y="3418"/>
                </a:lnTo>
                <a:cubicBezTo>
                  <a:pt x="7452" y="3296"/>
                  <a:pt x="7507" y="3173"/>
                  <a:pt x="7563" y="3051"/>
                </a:cubicBezTo>
                <a:lnTo>
                  <a:pt x="7713" y="2661"/>
                </a:lnTo>
                <a:cubicBezTo>
                  <a:pt x="7759" y="2525"/>
                  <a:pt x="7804" y="2389"/>
                  <a:pt x="7850" y="2253"/>
                </a:cubicBezTo>
                <a:cubicBezTo>
                  <a:pt x="7883" y="2112"/>
                  <a:pt x="7917" y="1971"/>
                  <a:pt x="7950" y="1830"/>
                </a:cubicBezTo>
                <a:cubicBezTo>
                  <a:pt x="7975" y="1686"/>
                  <a:pt x="8000" y="1541"/>
                  <a:pt x="8025" y="1397"/>
                </a:cubicBezTo>
                <a:cubicBezTo>
                  <a:pt x="8040" y="1249"/>
                  <a:pt x="8056" y="1102"/>
                  <a:pt x="8071" y="954"/>
                </a:cubicBezTo>
                <a:cubicBezTo>
                  <a:pt x="8083" y="961"/>
                  <a:pt x="8096" y="967"/>
                  <a:pt x="8108" y="974"/>
                </a:cubicBezTo>
                <a:lnTo>
                  <a:pt x="8138" y="1025"/>
                </a:lnTo>
                <a:cubicBezTo>
                  <a:pt x="8146" y="1050"/>
                  <a:pt x="8155" y="1075"/>
                  <a:pt x="8163" y="1100"/>
                </a:cubicBezTo>
                <a:cubicBezTo>
                  <a:pt x="8167" y="1133"/>
                  <a:pt x="8171" y="1165"/>
                  <a:pt x="8175" y="1198"/>
                </a:cubicBezTo>
                <a:cubicBezTo>
                  <a:pt x="8178" y="1236"/>
                  <a:pt x="8180" y="1273"/>
                  <a:pt x="8183" y="1311"/>
                </a:cubicBezTo>
                <a:lnTo>
                  <a:pt x="8183" y="1442"/>
                </a:lnTo>
                <a:lnTo>
                  <a:pt x="8183" y="1582"/>
                </a:lnTo>
                <a:cubicBezTo>
                  <a:pt x="8180" y="1633"/>
                  <a:pt x="8178" y="1683"/>
                  <a:pt x="8175" y="1734"/>
                </a:cubicBezTo>
                <a:cubicBezTo>
                  <a:pt x="8171" y="1786"/>
                  <a:pt x="8167" y="1837"/>
                  <a:pt x="8163" y="1889"/>
                </a:cubicBezTo>
                <a:cubicBezTo>
                  <a:pt x="8157" y="1942"/>
                  <a:pt x="8152" y="1994"/>
                  <a:pt x="8146" y="2047"/>
                </a:cubicBezTo>
                <a:cubicBezTo>
                  <a:pt x="8138" y="2100"/>
                  <a:pt x="8129" y="2152"/>
                  <a:pt x="8121" y="2205"/>
                </a:cubicBezTo>
                <a:cubicBezTo>
                  <a:pt x="8117" y="2256"/>
                  <a:pt x="8112" y="2306"/>
                  <a:pt x="8108" y="2357"/>
                </a:cubicBezTo>
                <a:cubicBezTo>
                  <a:pt x="8100" y="2404"/>
                  <a:pt x="8091" y="2450"/>
                  <a:pt x="8083" y="2497"/>
                </a:cubicBezTo>
                <a:cubicBezTo>
                  <a:pt x="8076" y="2541"/>
                  <a:pt x="8070" y="2584"/>
                  <a:pt x="8063" y="2628"/>
                </a:cubicBezTo>
                <a:cubicBezTo>
                  <a:pt x="8055" y="2666"/>
                  <a:pt x="8046" y="2703"/>
                  <a:pt x="8038" y="2741"/>
                </a:cubicBezTo>
                <a:lnTo>
                  <a:pt x="8017" y="2834"/>
                </a:lnTo>
                <a:cubicBezTo>
                  <a:pt x="8011" y="2859"/>
                  <a:pt x="8006" y="2883"/>
                  <a:pt x="8000" y="2908"/>
                </a:cubicBezTo>
                <a:lnTo>
                  <a:pt x="7700" y="3754"/>
                </a:lnTo>
                <a:lnTo>
                  <a:pt x="7942" y="3737"/>
                </a:lnTo>
                <a:lnTo>
                  <a:pt x="8167" y="3695"/>
                </a:lnTo>
                <a:lnTo>
                  <a:pt x="8379" y="3635"/>
                </a:lnTo>
                <a:lnTo>
                  <a:pt x="8583" y="3558"/>
                </a:lnTo>
                <a:lnTo>
                  <a:pt x="8767" y="3471"/>
                </a:lnTo>
                <a:lnTo>
                  <a:pt x="8933" y="3376"/>
                </a:lnTo>
                <a:lnTo>
                  <a:pt x="9092" y="3278"/>
                </a:lnTo>
                <a:lnTo>
                  <a:pt x="9238" y="3185"/>
                </a:lnTo>
                <a:lnTo>
                  <a:pt x="9250" y="3230"/>
                </a:lnTo>
                <a:cubicBezTo>
                  <a:pt x="9206" y="3279"/>
                  <a:pt x="9161" y="3327"/>
                  <a:pt x="9117" y="3376"/>
                </a:cubicBezTo>
                <a:cubicBezTo>
                  <a:pt x="9063" y="3423"/>
                  <a:pt x="9008" y="3469"/>
                  <a:pt x="8954" y="3516"/>
                </a:cubicBezTo>
                <a:lnTo>
                  <a:pt x="8758" y="3641"/>
                </a:lnTo>
                <a:lnTo>
                  <a:pt x="8538" y="3754"/>
                </a:lnTo>
                <a:lnTo>
                  <a:pt x="8304" y="3856"/>
                </a:lnTo>
                <a:lnTo>
                  <a:pt x="8054" y="3945"/>
                </a:lnTo>
                <a:lnTo>
                  <a:pt x="7796" y="4014"/>
                </a:lnTo>
                <a:lnTo>
                  <a:pt x="7533" y="4064"/>
                </a:lnTo>
                <a:lnTo>
                  <a:pt x="7479" y="4184"/>
                </a:lnTo>
                <a:cubicBezTo>
                  <a:pt x="7454" y="4231"/>
                  <a:pt x="7429" y="4277"/>
                  <a:pt x="7404" y="4324"/>
                </a:cubicBezTo>
                <a:lnTo>
                  <a:pt x="7321" y="4470"/>
                </a:lnTo>
                <a:lnTo>
                  <a:pt x="7213" y="4628"/>
                </a:lnTo>
                <a:cubicBezTo>
                  <a:pt x="7175" y="4683"/>
                  <a:pt x="7138" y="4739"/>
                  <a:pt x="7100" y="4794"/>
                </a:cubicBezTo>
                <a:cubicBezTo>
                  <a:pt x="7060" y="4849"/>
                  <a:pt x="7019" y="4903"/>
                  <a:pt x="6979" y="4958"/>
                </a:cubicBezTo>
                <a:lnTo>
                  <a:pt x="6850" y="5113"/>
                </a:lnTo>
                <a:lnTo>
                  <a:pt x="6721" y="5265"/>
                </a:lnTo>
                <a:cubicBezTo>
                  <a:pt x="6681" y="5312"/>
                  <a:pt x="6640" y="5358"/>
                  <a:pt x="6600" y="5405"/>
                </a:cubicBezTo>
                <a:lnTo>
                  <a:pt x="6471" y="5530"/>
                </a:lnTo>
                <a:lnTo>
                  <a:pt x="6358" y="5641"/>
                </a:lnTo>
                <a:lnTo>
                  <a:pt x="6250" y="5721"/>
                </a:lnTo>
                <a:cubicBezTo>
                  <a:pt x="6256" y="5741"/>
                  <a:pt x="6261" y="5761"/>
                  <a:pt x="6267" y="5781"/>
                </a:cubicBezTo>
                <a:cubicBezTo>
                  <a:pt x="6277" y="5785"/>
                  <a:pt x="6286" y="5789"/>
                  <a:pt x="6296" y="5793"/>
                </a:cubicBezTo>
                <a:lnTo>
                  <a:pt x="6479" y="5754"/>
                </a:lnTo>
                <a:lnTo>
                  <a:pt x="6663" y="5736"/>
                </a:lnTo>
                <a:lnTo>
                  <a:pt x="6858" y="5736"/>
                </a:lnTo>
                <a:lnTo>
                  <a:pt x="7046" y="5742"/>
                </a:lnTo>
                <a:lnTo>
                  <a:pt x="7246" y="5748"/>
                </a:lnTo>
                <a:lnTo>
                  <a:pt x="7425" y="5748"/>
                </a:lnTo>
                <a:lnTo>
                  <a:pt x="7600" y="5733"/>
                </a:lnTo>
                <a:lnTo>
                  <a:pt x="7950" y="5673"/>
                </a:lnTo>
                <a:lnTo>
                  <a:pt x="8275" y="5596"/>
                </a:lnTo>
                <a:lnTo>
                  <a:pt x="8579" y="5504"/>
                </a:lnTo>
                <a:lnTo>
                  <a:pt x="8858" y="5390"/>
                </a:lnTo>
                <a:lnTo>
                  <a:pt x="9117" y="5265"/>
                </a:lnTo>
                <a:lnTo>
                  <a:pt x="9350" y="5119"/>
                </a:lnTo>
                <a:lnTo>
                  <a:pt x="9563" y="4967"/>
                </a:lnTo>
                <a:lnTo>
                  <a:pt x="9758" y="4794"/>
                </a:lnTo>
                <a:lnTo>
                  <a:pt x="9933" y="4610"/>
                </a:lnTo>
                <a:cubicBezTo>
                  <a:pt x="9955" y="4623"/>
                  <a:pt x="9978" y="4635"/>
                  <a:pt x="10000" y="4648"/>
                </a:cubicBezTo>
                <a:lnTo>
                  <a:pt x="10000" y="4660"/>
                </a:lnTo>
                <a:cubicBezTo>
                  <a:pt x="9968" y="4716"/>
                  <a:pt x="9936" y="4771"/>
                  <a:pt x="9904" y="4827"/>
                </a:cubicBezTo>
                <a:lnTo>
                  <a:pt x="9767" y="5000"/>
                </a:lnTo>
                <a:lnTo>
                  <a:pt x="9600" y="5173"/>
                </a:lnTo>
                <a:lnTo>
                  <a:pt x="9404" y="5343"/>
                </a:lnTo>
                <a:lnTo>
                  <a:pt x="9183" y="5504"/>
                </a:lnTo>
                <a:lnTo>
                  <a:pt x="8950" y="5662"/>
                </a:lnTo>
                <a:lnTo>
                  <a:pt x="8704" y="5802"/>
                </a:lnTo>
                <a:lnTo>
                  <a:pt x="8463" y="5927"/>
                </a:lnTo>
                <a:lnTo>
                  <a:pt x="8229" y="6025"/>
                </a:lnTo>
                <a:lnTo>
                  <a:pt x="8000" y="6105"/>
                </a:lnTo>
                <a:lnTo>
                  <a:pt x="7879" y="6132"/>
                </a:lnTo>
                <a:lnTo>
                  <a:pt x="7729" y="6153"/>
                </a:lnTo>
                <a:lnTo>
                  <a:pt x="7563" y="6177"/>
                </a:lnTo>
                <a:lnTo>
                  <a:pt x="7388" y="6198"/>
                </a:lnTo>
                <a:lnTo>
                  <a:pt x="7204" y="6219"/>
                </a:lnTo>
                <a:lnTo>
                  <a:pt x="7017" y="6240"/>
                </a:lnTo>
                <a:lnTo>
                  <a:pt x="6842" y="6263"/>
                </a:lnTo>
                <a:lnTo>
                  <a:pt x="6675" y="6290"/>
                </a:lnTo>
                <a:lnTo>
                  <a:pt x="6517" y="6329"/>
                </a:lnTo>
                <a:lnTo>
                  <a:pt x="6388" y="6365"/>
                </a:lnTo>
                <a:cubicBezTo>
                  <a:pt x="6355" y="6382"/>
                  <a:pt x="6321" y="6398"/>
                  <a:pt x="6288" y="6415"/>
                </a:cubicBezTo>
                <a:lnTo>
                  <a:pt x="6213" y="6475"/>
                </a:lnTo>
                <a:cubicBezTo>
                  <a:pt x="6173" y="6533"/>
                  <a:pt x="6132" y="6590"/>
                  <a:pt x="6092" y="6648"/>
                </a:cubicBezTo>
                <a:cubicBezTo>
                  <a:pt x="6064" y="6711"/>
                  <a:pt x="6036" y="6773"/>
                  <a:pt x="6008" y="6836"/>
                </a:cubicBezTo>
                <a:cubicBezTo>
                  <a:pt x="5986" y="6901"/>
                  <a:pt x="5964" y="6967"/>
                  <a:pt x="5942" y="7032"/>
                </a:cubicBezTo>
                <a:cubicBezTo>
                  <a:pt x="5929" y="7099"/>
                  <a:pt x="5917" y="7165"/>
                  <a:pt x="5904" y="7232"/>
                </a:cubicBezTo>
                <a:cubicBezTo>
                  <a:pt x="5899" y="7302"/>
                  <a:pt x="5893" y="7373"/>
                  <a:pt x="5888" y="7443"/>
                </a:cubicBezTo>
                <a:cubicBezTo>
                  <a:pt x="5885" y="7514"/>
                  <a:pt x="5882" y="7584"/>
                  <a:pt x="5879" y="7655"/>
                </a:cubicBezTo>
                <a:cubicBezTo>
                  <a:pt x="5882" y="7726"/>
                  <a:pt x="5885" y="7796"/>
                  <a:pt x="5888" y="7867"/>
                </a:cubicBezTo>
                <a:cubicBezTo>
                  <a:pt x="5893" y="7939"/>
                  <a:pt x="5899" y="8012"/>
                  <a:pt x="5904" y="8084"/>
                </a:cubicBezTo>
                <a:cubicBezTo>
                  <a:pt x="5911" y="8156"/>
                  <a:pt x="5918" y="8227"/>
                  <a:pt x="5925" y="8299"/>
                </a:cubicBezTo>
                <a:cubicBezTo>
                  <a:pt x="5933" y="8369"/>
                  <a:pt x="5942" y="8440"/>
                  <a:pt x="5950" y="8510"/>
                </a:cubicBezTo>
                <a:cubicBezTo>
                  <a:pt x="5951" y="8613"/>
                  <a:pt x="5953" y="8717"/>
                  <a:pt x="5954" y="8820"/>
                </a:cubicBezTo>
                <a:cubicBezTo>
                  <a:pt x="5947" y="8923"/>
                  <a:pt x="5940" y="9027"/>
                  <a:pt x="5933" y="9130"/>
                </a:cubicBezTo>
                <a:cubicBezTo>
                  <a:pt x="5921" y="9229"/>
                  <a:pt x="5908" y="9329"/>
                  <a:pt x="5896" y="9428"/>
                </a:cubicBezTo>
                <a:cubicBezTo>
                  <a:pt x="5881" y="9525"/>
                  <a:pt x="5865" y="9623"/>
                  <a:pt x="5850" y="9720"/>
                </a:cubicBezTo>
                <a:cubicBezTo>
                  <a:pt x="5819" y="10051"/>
                  <a:pt x="5825" y="10355"/>
                  <a:pt x="5794" y="10686"/>
                </a:cubicBezTo>
                <a:lnTo>
                  <a:pt x="4117" y="10686"/>
                </a:lnTo>
                <a:lnTo>
                  <a:pt x="4309" y="10293"/>
                </a:lnTo>
                <a:lnTo>
                  <a:pt x="4546" y="9848"/>
                </a:lnTo>
                <a:cubicBezTo>
                  <a:pt x="4574" y="9794"/>
                  <a:pt x="4601" y="9741"/>
                  <a:pt x="4629" y="9687"/>
                </a:cubicBezTo>
                <a:cubicBezTo>
                  <a:pt x="4653" y="9627"/>
                  <a:pt x="4676" y="9568"/>
                  <a:pt x="4700" y="9508"/>
                </a:cubicBezTo>
                <a:cubicBezTo>
                  <a:pt x="4722" y="9442"/>
                  <a:pt x="4745" y="9375"/>
                  <a:pt x="4767" y="9309"/>
                </a:cubicBezTo>
                <a:cubicBezTo>
                  <a:pt x="4788" y="9238"/>
                  <a:pt x="4808" y="9168"/>
                  <a:pt x="4829" y="9097"/>
                </a:cubicBezTo>
                <a:cubicBezTo>
                  <a:pt x="4846" y="9021"/>
                  <a:pt x="4862" y="8944"/>
                  <a:pt x="4879" y="8868"/>
                </a:cubicBezTo>
                <a:cubicBezTo>
                  <a:pt x="4892" y="8790"/>
                  <a:pt x="4904" y="8713"/>
                  <a:pt x="4917" y="8635"/>
                </a:cubicBezTo>
                <a:cubicBezTo>
                  <a:pt x="4929" y="8554"/>
                  <a:pt x="4942" y="8472"/>
                  <a:pt x="4954" y="8391"/>
                </a:cubicBezTo>
                <a:cubicBezTo>
                  <a:pt x="4962" y="8309"/>
                  <a:pt x="4971" y="8226"/>
                  <a:pt x="4979" y="8144"/>
                </a:cubicBezTo>
                <a:cubicBezTo>
                  <a:pt x="4986" y="8058"/>
                  <a:pt x="4993" y="7973"/>
                  <a:pt x="5000" y="7887"/>
                </a:cubicBezTo>
                <a:lnTo>
                  <a:pt x="5000" y="7634"/>
                </a:lnTo>
                <a:lnTo>
                  <a:pt x="5000" y="7384"/>
                </a:lnTo>
                <a:cubicBezTo>
                  <a:pt x="4993" y="7300"/>
                  <a:pt x="4986" y="7217"/>
                  <a:pt x="4979" y="7133"/>
                </a:cubicBezTo>
                <a:cubicBezTo>
                  <a:pt x="4969" y="7053"/>
                  <a:pt x="4960" y="6972"/>
                  <a:pt x="4950" y="6892"/>
                </a:cubicBezTo>
                <a:cubicBezTo>
                  <a:pt x="4938" y="6814"/>
                  <a:pt x="4925" y="6735"/>
                  <a:pt x="4913" y="6657"/>
                </a:cubicBezTo>
                <a:cubicBezTo>
                  <a:pt x="4895" y="6581"/>
                  <a:pt x="4876" y="6506"/>
                  <a:pt x="4858" y="6430"/>
                </a:cubicBezTo>
                <a:cubicBezTo>
                  <a:pt x="4833" y="6360"/>
                  <a:pt x="4808" y="6289"/>
                  <a:pt x="4783" y="6219"/>
                </a:cubicBezTo>
                <a:cubicBezTo>
                  <a:pt x="4755" y="6152"/>
                  <a:pt x="4728" y="6086"/>
                  <a:pt x="4700" y="6019"/>
                </a:cubicBezTo>
                <a:cubicBezTo>
                  <a:pt x="4667" y="5959"/>
                  <a:pt x="4633" y="5900"/>
                  <a:pt x="4600" y="5840"/>
                </a:cubicBezTo>
                <a:cubicBezTo>
                  <a:pt x="4563" y="5787"/>
                  <a:pt x="4525" y="5735"/>
                  <a:pt x="4488" y="5682"/>
                </a:cubicBezTo>
                <a:cubicBezTo>
                  <a:pt x="4445" y="5635"/>
                  <a:pt x="4401" y="5589"/>
                  <a:pt x="4358" y="5542"/>
                </a:cubicBezTo>
                <a:cubicBezTo>
                  <a:pt x="4310" y="5504"/>
                  <a:pt x="4261" y="5467"/>
                  <a:pt x="4213" y="5429"/>
                </a:cubicBezTo>
                <a:lnTo>
                  <a:pt x="4046" y="5343"/>
                </a:lnTo>
                <a:lnTo>
                  <a:pt x="3904" y="5292"/>
                </a:lnTo>
                <a:lnTo>
                  <a:pt x="3746" y="5271"/>
                </a:lnTo>
                <a:lnTo>
                  <a:pt x="3583" y="5271"/>
                </a:lnTo>
                <a:lnTo>
                  <a:pt x="3413" y="5286"/>
                </a:lnTo>
                <a:lnTo>
                  <a:pt x="3246" y="5310"/>
                </a:lnTo>
                <a:lnTo>
                  <a:pt x="3079" y="5343"/>
                </a:lnTo>
                <a:lnTo>
                  <a:pt x="2913" y="5369"/>
                </a:lnTo>
                <a:lnTo>
                  <a:pt x="2750" y="5396"/>
                </a:lnTo>
                <a:lnTo>
                  <a:pt x="2600" y="5411"/>
                </a:lnTo>
                <a:lnTo>
                  <a:pt x="2258" y="5423"/>
                </a:lnTo>
                <a:lnTo>
                  <a:pt x="1925" y="5411"/>
                </a:lnTo>
                <a:lnTo>
                  <a:pt x="1617" y="5384"/>
                </a:lnTo>
                <a:lnTo>
                  <a:pt x="1321" y="5346"/>
                </a:lnTo>
                <a:lnTo>
                  <a:pt x="1033" y="5298"/>
                </a:lnTo>
                <a:lnTo>
                  <a:pt x="758" y="5250"/>
                </a:lnTo>
                <a:lnTo>
                  <a:pt x="500" y="5197"/>
                </a:lnTo>
                <a:cubicBezTo>
                  <a:pt x="506" y="5177"/>
                  <a:pt x="511" y="5157"/>
                  <a:pt x="517" y="5137"/>
                </a:cubicBezTo>
                <a:lnTo>
                  <a:pt x="871" y="5173"/>
                </a:lnTo>
                <a:lnTo>
                  <a:pt x="1221" y="5197"/>
                </a:lnTo>
                <a:lnTo>
                  <a:pt x="1563" y="5206"/>
                </a:lnTo>
                <a:lnTo>
                  <a:pt x="1896" y="5197"/>
                </a:lnTo>
                <a:lnTo>
                  <a:pt x="2221" y="5164"/>
                </a:lnTo>
                <a:lnTo>
                  <a:pt x="2538" y="5113"/>
                </a:lnTo>
                <a:lnTo>
                  <a:pt x="2842" y="5045"/>
                </a:lnTo>
                <a:lnTo>
                  <a:pt x="3129" y="4946"/>
                </a:lnTo>
                <a:lnTo>
                  <a:pt x="3500" y="4815"/>
                </a:lnTo>
                <a:lnTo>
                  <a:pt x="2821" y="4389"/>
                </a:lnTo>
                <a:lnTo>
                  <a:pt x="2213" y="3912"/>
                </a:lnTo>
                <a:lnTo>
                  <a:pt x="1879" y="3939"/>
                </a:lnTo>
                <a:lnTo>
                  <a:pt x="1554" y="3939"/>
                </a:lnTo>
                <a:lnTo>
                  <a:pt x="1258" y="3912"/>
                </a:lnTo>
                <a:lnTo>
                  <a:pt x="979" y="3856"/>
                </a:lnTo>
                <a:lnTo>
                  <a:pt x="721" y="3775"/>
                </a:lnTo>
                <a:lnTo>
                  <a:pt x="496" y="3674"/>
                </a:lnTo>
                <a:lnTo>
                  <a:pt x="296" y="3549"/>
                </a:lnTo>
                <a:lnTo>
                  <a:pt x="129" y="3403"/>
                </a:lnTo>
                <a:lnTo>
                  <a:pt x="0" y="3245"/>
                </a:lnTo>
                <a:cubicBezTo>
                  <a:pt x="6" y="3236"/>
                  <a:pt x="11" y="3227"/>
                  <a:pt x="17" y="3218"/>
                </a:cubicBezTo>
                <a:lnTo>
                  <a:pt x="71" y="3245"/>
                </a:lnTo>
                <a:cubicBezTo>
                  <a:pt x="93" y="3280"/>
                  <a:pt x="116" y="3314"/>
                  <a:pt x="138" y="3349"/>
                </a:cubicBezTo>
                <a:lnTo>
                  <a:pt x="246" y="3439"/>
                </a:lnTo>
                <a:cubicBezTo>
                  <a:pt x="290" y="3469"/>
                  <a:pt x="335" y="3498"/>
                  <a:pt x="379" y="3528"/>
                </a:cubicBezTo>
                <a:lnTo>
                  <a:pt x="538" y="3597"/>
                </a:lnTo>
                <a:lnTo>
                  <a:pt x="721" y="3656"/>
                </a:lnTo>
                <a:lnTo>
                  <a:pt x="913" y="3701"/>
                </a:lnTo>
                <a:lnTo>
                  <a:pt x="1117" y="3728"/>
                </a:lnTo>
                <a:lnTo>
                  <a:pt x="1329" y="3737"/>
                </a:lnTo>
                <a:lnTo>
                  <a:pt x="1533" y="3734"/>
                </a:lnTo>
                <a:lnTo>
                  <a:pt x="1646" y="3722"/>
                </a:lnTo>
                <a:lnTo>
                  <a:pt x="1746" y="3722"/>
                </a:lnTo>
                <a:lnTo>
                  <a:pt x="1833" y="3710"/>
                </a:lnTo>
                <a:lnTo>
                  <a:pt x="1917" y="3695"/>
                </a:lnTo>
                <a:lnTo>
                  <a:pt x="1988" y="3662"/>
                </a:lnTo>
                <a:cubicBezTo>
                  <a:pt x="1921" y="3572"/>
                  <a:pt x="1855" y="3481"/>
                  <a:pt x="1788" y="3391"/>
                </a:cubicBezTo>
                <a:lnTo>
                  <a:pt x="1617" y="3126"/>
                </a:lnTo>
                <a:lnTo>
                  <a:pt x="1454" y="2849"/>
                </a:lnTo>
                <a:lnTo>
                  <a:pt x="1313" y="2563"/>
                </a:lnTo>
                <a:lnTo>
                  <a:pt x="1175" y="2253"/>
                </a:lnTo>
                <a:lnTo>
                  <a:pt x="1046" y="1919"/>
                </a:lnTo>
                <a:cubicBezTo>
                  <a:pt x="1042" y="1899"/>
                  <a:pt x="1037" y="1879"/>
                  <a:pt x="1033" y="1859"/>
                </a:cubicBezTo>
                <a:cubicBezTo>
                  <a:pt x="1022" y="1831"/>
                  <a:pt x="1011" y="1804"/>
                  <a:pt x="1000" y="1776"/>
                </a:cubicBezTo>
                <a:cubicBezTo>
                  <a:pt x="993" y="1745"/>
                  <a:pt x="986" y="1715"/>
                  <a:pt x="979" y="1684"/>
                </a:cubicBezTo>
                <a:cubicBezTo>
                  <a:pt x="969" y="1653"/>
                  <a:pt x="960" y="1622"/>
                  <a:pt x="950" y="1591"/>
                </a:cubicBezTo>
                <a:cubicBezTo>
                  <a:pt x="942" y="1557"/>
                  <a:pt x="933" y="1524"/>
                  <a:pt x="925" y="1490"/>
                </a:cubicBezTo>
                <a:cubicBezTo>
                  <a:pt x="922" y="1459"/>
                  <a:pt x="920" y="1428"/>
                  <a:pt x="917" y="1397"/>
                </a:cubicBezTo>
                <a:lnTo>
                  <a:pt x="917" y="1311"/>
                </a:lnTo>
                <a:cubicBezTo>
                  <a:pt x="922" y="1285"/>
                  <a:pt x="928" y="1260"/>
                  <a:pt x="933" y="1234"/>
                </a:cubicBezTo>
                <a:lnTo>
                  <a:pt x="963" y="1180"/>
                </a:lnTo>
                <a:lnTo>
                  <a:pt x="1000" y="1192"/>
                </a:lnTo>
                <a:cubicBezTo>
                  <a:pt x="1011" y="1293"/>
                  <a:pt x="1022" y="1395"/>
                  <a:pt x="1033" y="1496"/>
                </a:cubicBezTo>
                <a:cubicBezTo>
                  <a:pt x="1058" y="1597"/>
                  <a:pt x="1083" y="1699"/>
                  <a:pt x="1108" y="1800"/>
                </a:cubicBezTo>
                <a:cubicBezTo>
                  <a:pt x="1146" y="1899"/>
                  <a:pt x="1183" y="1999"/>
                  <a:pt x="1221" y="2098"/>
                </a:cubicBezTo>
                <a:cubicBezTo>
                  <a:pt x="1267" y="2189"/>
                  <a:pt x="1312" y="2281"/>
                  <a:pt x="1358" y="2372"/>
                </a:cubicBezTo>
                <a:lnTo>
                  <a:pt x="1508" y="2628"/>
                </a:lnTo>
                <a:lnTo>
                  <a:pt x="1646" y="2795"/>
                </a:lnTo>
                <a:cubicBezTo>
                  <a:pt x="1640" y="2797"/>
                  <a:pt x="1635" y="2799"/>
                  <a:pt x="1629" y="2801"/>
                </a:cubicBezTo>
                <a:lnTo>
                  <a:pt x="1629" y="2807"/>
                </a:lnTo>
                <a:lnTo>
                  <a:pt x="1638" y="2813"/>
                </a:lnTo>
                <a:cubicBezTo>
                  <a:pt x="1641" y="2814"/>
                  <a:pt x="1643" y="2815"/>
                  <a:pt x="1646" y="2816"/>
                </a:cubicBezTo>
                <a:cubicBezTo>
                  <a:pt x="1652" y="2818"/>
                  <a:pt x="1657" y="2820"/>
                  <a:pt x="1663" y="2822"/>
                </a:cubicBezTo>
                <a:cubicBezTo>
                  <a:pt x="1664" y="2826"/>
                  <a:pt x="1666" y="2830"/>
                  <a:pt x="1667" y="2834"/>
                </a:cubicBezTo>
                <a:cubicBezTo>
                  <a:pt x="1670" y="2836"/>
                  <a:pt x="1672" y="2838"/>
                  <a:pt x="1675" y="2840"/>
                </a:cubicBezTo>
                <a:cubicBezTo>
                  <a:pt x="1678" y="2843"/>
                  <a:pt x="1680" y="2846"/>
                  <a:pt x="1683" y="2849"/>
                </a:cubicBezTo>
                <a:lnTo>
                  <a:pt x="1683" y="2843"/>
                </a:lnTo>
                <a:cubicBezTo>
                  <a:pt x="1680" y="2842"/>
                  <a:pt x="1678" y="2841"/>
                  <a:pt x="1675" y="2840"/>
                </a:cubicBezTo>
                <a:lnTo>
                  <a:pt x="1675" y="2840"/>
                </a:lnTo>
                <a:cubicBezTo>
                  <a:pt x="1665" y="2825"/>
                  <a:pt x="1656" y="2810"/>
                  <a:pt x="1646" y="2795"/>
                </a:cubicBezTo>
                <a:lnTo>
                  <a:pt x="1746" y="2741"/>
                </a:lnTo>
                <a:cubicBezTo>
                  <a:pt x="1778" y="2710"/>
                  <a:pt x="1810" y="2680"/>
                  <a:pt x="1842" y="2649"/>
                </a:cubicBezTo>
                <a:cubicBezTo>
                  <a:pt x="1872" y="2613"/>
                  <a:pt x="1903" y="2578"/>
                  <a:pt x="1933" y="2542"/>
                </a:cubicBezTo>
                <a:cubicBezTo>
                  <a:pt x="1961" y="2498"/>
                  <a:pt x="1989" y="2455"/>
                  <a:pt x="2017" y="2411"/>
                </a:cubicBezTo>
                <a:cubicBezTo>
                  <a:pt x="2042" y="2362"/>
                  <a:pt x="2067" y="2314"/>
                  <a:pt x="2092" y="2265"/>
                </a:cubicBezTo>
                <a:cubicBezTo>
                  <a:pt x="2116" y="2214"/>
                  <a:pt x="2139" y="2164"/>
                  <a:pt x="2163" y="2113"/>
                </a:cubicBezTo>
                <a:cubicBezTo>
                  <a:pt x="2182" y="2060"/>
                  <a:pt x="2202" y="2008"/>
                  <a:pt x="2221" y="1955"/>
                </a:cubicBezTo>
                <a:cubicBezTo>
                  <a:pt x="2239" y="1904"/>
                  <a:pt x="2257" y="1854"/>
                  <a:pt x="2275" y="1803"/>
                </a:cubicBezTo>
                <a:cubicBezTo>
                  <a:pt x="2290" y="1754"/>
                  <a:pt x="2306" y="1706"/>
                  <a:pt x="2321" y="1657"/>
                </a:cubicBezTo>
                <a:cubicBezTo>
                  <a:pt x="2324" y="1722"/>
                  <a:pt x="2326" y="1788"/>
                  <a:pt x="2329" y="1853"/>
                </a:cubicBezTo>
                <a:cubicBezTo>
                  <a:pt x="2326" y="1913"/>
                  <a:pt x="2324" y="1972"/>
                  <a:pt x="2321" y="2032"/>
                </a:cubicBezTo>
                <a:cubicBezTo>
                  <a:pt x="2308" y="2088"/>
                  <a:pt x="2296" y="2143"/>
                  <a:pt x="2283" y="2199"/>
                </a:cubicBezTo>
                <a:cubicBezTo>
                  <a:pt x="2265" y="2255"/>
                  <a:pt x="2247" y="2310"/>
                  <a:pt x="2229" y="2366"/>
                </a:cubicBezTo>
                <a:cubicBezTo>
                  <a:pt x="2204" y="2419"/>
                  <a:pt x="2179" y="2471"/>
                  <a:pt x="2154" y="2524"/>
                </a:cubicBezTo>
                <a:lnTo>
                  <a:pt x="2046" y="2682"/>
                </a:lnTo>
                <a:lnTo>
                  <a:pt x="1796" y="3027"/>
                </a:lnTo>
                <a:lnTo>
                  <a:pt x="2054" y="3305"/>
                </a:lnTo>
                <a:lnTo>
                  <a:pt x="2333" y="3564"/>
                </a:lnTo>
                <a:lnTo>
                  <a:pt x="2638" y="3808"/>
                </a:lnTo>
                <a:lnTo>
                  <a:pt x="2963" y="4032"/>
                </a:lnTo>
                <a:lnTo>
                  <a:pt x="4129" y="4610"/>
                </a:lnTo>
                <a:cubicBezTo>
                  <a:pt x="4142" y="4603"/>
                  <a:pt x="4154" y="4596"/>
                  <a:pt x="4167" y="4589"/>
                </a:cubicBezTo>
                <a:cubicBezTo>
                  <a:pt x="4135" y="4504"/>
                  <a:pt x="4103" y="4418"/>
                  <a:pt x="4071" y="4333"/>
                </a:cubicBezTo>
                <a:cubicBezTo>
                  <a:pt x="4046" y="4241"/>
                  <a:pt x="4021" y="4150"/>
                  <a:pt x="3996" y="4058"/>
                </a:cubicBezTo>
                <a:cubicBezTo>
                  <a:pt x="3975" y="3959"/>
                  <a:pt x="3954" y="3859"/>
                  <a:pt x="3933" y="3760"/>
                </a:cubicBezTo>
                <a:cubicBezTo>
                  <a:pt x="3923" y="3659"/>
                  <a:pt x="3914" y="3557"/>
                  <a:pt x="3904" y="3456"/>
                </a:cubicBezTo>
                <a:cubicBezTo>
                  <a:pt x="3896" y="3350"/>
                  <a:pt x="3887" y="3244"/>
                  <a:pt x="3879" y="3138"/>
                </a:cubicBezTo>
                <a:lnTo>
                  <a:pt x="3879" y="2813"/>
                </a:lnTo>
                <a:cubicBezTo>
                  <a:pt x="3885" y="2704"/>
                  <a:pt x="3890" y="2594"/>
                  <a:pt x="3896" y="2485"/>
                </a:cubicBezTo>
                <a:cubicBezTo>
                  <a:pt x="3908" y="2377"/>
                  <a:pt x="3921" y="2268"/>
                  <a:pt x="3933" y="2160"/>
                </a:cubicBezTo>
                <a:cubicBezTo>
                  <a:pt x="3951" y="2052"/>
                  <a:pt x="3970" y="1944"/>
                  <a:pt x="3988" y="1836"/>
                </a:cubicBezTo>
                <a:cubicBezTo>
                  <a:pt x="4007" y="1732"/>
                  <a:pt x="4027" y="1627"/>
                  <a:pt x="4046" y="1523"/>
                </a:cubicBezTo>
                <a:cubicBezTo>
                  <a:pt x="4074" y="1422"/>
                  <a:pt x="4101" y="1320"/>
                  <a:pt x="4129" y="1219"/>
                </a:cubicBezTo>
                <a:cubicBezTo>
                  <a:pt x="4162" y="1124"/>
                  <a:pt x="4196" y="1028"/>
                  <a:pt x="4229" y="933"/>
                </a:cubicBezTo>
                <a:cubicBezTo>
                  <a:pt x="4264" y="843"/>
                  <a:pt x="4298" y="752"/>
                  <a:pt x="4333" y="662"/>
                </a:cubicBezTo>
                <a:cubicBezTo>
                  <a:pt x="4373" y="580"/>
                  <a:pt x="4414" y="499"/>
                  <a:pt x="4454" y="417"/>
                </a:cubicBezTo>
                <a:lnTo>
                  <a:pt x="4583" y="194"/>
                </a:lnTo>
                <a:lnTo>
                  <a:pt x="4738"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ko-KR" altLang="en-US" sz="1800"/>
          </a:p>
        </p:txBody>
      </p:sp>
      <p:grpSp>
        <p:nvGrpSpPr>
          <p:cNvPr id="5" name="그룹 4">
            <a:extLst>
              <a:ext uri="{FF2B5EF4-FFF2-40B4-BE49-F238E27FC236}">
                <a16:creationId xmlns:a16="http://schemas.microsoft.com/office/drawing/2014/main" id="{DC1A4DC8-6BBA-4DAE-9E00-BC2EE9638641}"/>
              </a:ext>
            </a:extLst>
          </p:cNvPr>
          <p:cNvGrpSpPr/>
          <p:nvPr/>
        </p:nvGrpSpPr>
        <p:grpSpPr>
          <a:xfrm rot="924039">
            <a:off x="5868504" y="4078221"/>
            <a:ext cx="456214" cy="239683"/>
            <a:chOff x="5009213" y="4726700"/>
            <a:chExt cx="538826" cy="283085"/>
          </a:xfrm>
          <a:solidFill>
            <a:schemeClr val="accent1"/>
          </a:solidFill>
        </p:grpSpPr>
        <p:sp>
          <p:nvSpPr>
            <p:cNvPr id="4" name="자유형: 도형 3">
              <a:extLst>
                <a:ext uri="{FF2B5EF4-FFF2-40B4-BE49-F238E27FC236}">
                  <a16:creationId xmlns:a16="http://schemas.microsoft.com/office/drawing/2014/main" id="{0D0916BE-CAED-45A4-85A3-AC418DD467CA}"/>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8" name="자유형: 도형 87">
              <a:extLst>
                <a:ext uri="{FF2B5EF4-FFF2-40B4-BE49-F238E27FC236}">
                  <a16:creationId xmlns:a16="http://schemas.microsoft.com/office/drawing/2014/main" id="{E0F49AC3-9F25-4A9B-A85A-9B9E0210A09F}"/>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89" name="그룹 88">
            <a:extLst>
              <a:ext uri="{FF2B5EF4-FFF2-40B4-BE49-F238E27FC236}">
                <a16:creationId xmlns:a16="http://schemas.microsoft.com/office/drawing/2014/main" id="{66B326D3-66D5-4DD0-8223-AF42B3B642C5}"/>
              </a:ext>
            </a:extLst>
          </p:cNvPr>
          <p:cNvGrpSpPr/>
          <p:nvPr/>
        </p:nvGrpSpPr>
        <p:grpSpPr>
          <a:xfrm rot="21358805">
            <a:off x="5061430" y="4732546"/>
            <a:ext cx="538826" cy="283085"/>
            <a:chOff x="5009213" y="4726700"/>
            <a:chExt cx="538826" cy="283085"/>
          </a:xfrm>
          <a:solidFill>
            <a:schemeClr val="accent2"/>
          </a:solidFill>
        </p:grpSpPr>
        <p:sp>
          <p:nvSpPr>
            <p:cNvPr id="90" name="자유형: 도형 89">
              <a:extLst>
                <a:ext uri="{FF2B5EF4-FFF2-40B4-BE49-F238E27FC236}">
                  <a16:creationId xmlns:a16="http://schemas.microsoft.com/office/drawing/2014/main" id="{34F0EAAC-B818-47F4-BDDA-A3E611762F43}"/>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9" name="자유형: 도형 108">
              <a:extLst>
                <a:ext uri="{FF2B5EF4-FFF2-40B4-BE49-F238E27FC236}">
                  <a16:creationId xmlns:a16="http://schemas.microsoft.com/office/drawing/2014/main" id="{65B28963-C396-4AD4-8A40-F815F646A68E}"/>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0" name="그룹 109">
            <a:extLst>
              <a:ext uri="{FF2B5EF4-FFF2-40B4-BE49-F238E27FC236}">
                <a16:creationId xmlns:a16="http://schemas.microsoft.com/office/drawing/2014/main" id="{6D7F9D6D-9425-4177-ACC1-88365DDF586E}"/>
              </a:ext>
            </a:extLst>
          </p:cNvPr>
          <p:cNvGrpSpPr/>
          <p:nvPr/>
        </p:nvGrpSpPr>
        <p:grpSpPr>
          <a:xfrm rot="20279366">
            <a:off x="5212632" y="4463823"/>
            <a:ext cx="485427" cy="255031"/>
            <a:chOff x="5009213" y="4726700"/>
            <a:chExt cx="538826" cy="283085"/>
          </a:xfrm>
          <a:solidFill>
            <a:schemeClr val="accent3"/>
          </a:solidFill>
        </p:grpSpPr>
        <p:sp>
          <p:nvSpPr>
            <p:cNvPr id="111" name="자유형: 도형 110">
              <a:extLst>
                <a:ext uri="{FF2B5EF4-FFF2-40B4-BE49-F238E27FC236}">
                  <a16:creationId xmlns:a16="http://schemas.microsoft.com/office/drawing/2014/main" id="{BE2B7B3A-E438-4483-B85A-FD44ED56AA4B}"/>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2" name="자유형: 도형 111">
              <a:extLst>
                <a:ext uri="{FF2B5EF4-FFF2-40B4-BE49-F238E27FC236}">
                  <a16:creationId xmlns:a16="http://schemas.microsoft.com/office/drawing/2014/main" id="{16BF8552-EDCE-449B-AB7D-E892658103A8}"/>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3" name="그룹 112">
            <a:extLst>
              <a:ext uri="{FF2B5EF4-FFF2-40B4-BE49-F238E27FC236}">
                <a16:creationId xmlns:a16="http://schemas.microsoft.com/office/drawing/2014/main" id="{4A78CB0F-39FE-4386-8F63-C1CF9DD04E5D}"/>
              </a:ext>
            </a:extLst>
          </p:cNvPr>
          <p:cNvGrpSpPr/>
          <p:nvPr/>
        </p:nvGrpSpPr>
        <p:grpSpPr>
          <a:xfrm rot="21112536">
            <a:off x="5421233" y="4004717"/>
            <a:ext cx="497110" cy="261169"/>
            <a:chOff x="5009213" y="4726700"/>
            <a:chExt cx="538826" cy="283085"/>
          </a:xfrm>
          <a:solidFill>
            <a:schemeClr val="accent4"/>
          </a:solidFill>
        </p:grpSpPr>
        <p:sp>
          <p:nvSpPr>
            <p:cNvPr id="114" name="자유형: 도형 113">
              <a:extLst>
                <a:ext uri="{FF2B5EF4-FFF2-40B4-BE49-F238E27FC236}">
                  <a16:creationId xmlns:a16="http://schemas.microsoft.com/office/drawing/2014/main" id="{7BE8219A-9E83-414B-8B20-9220F6A5CC98}"/>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5" name="자유형: 도형 114">
              <a:extLst>
                <a:ext uri="{FF2B5EF4-FFF2-40B4-BE49-F238E27FC236}">
                  <a16:creationId xmlns:a16="http://schemas.microsoft.com/office/drawing/2014/main" id="{F94BB3B1-CA0A-4FD2-B7FB-9715F159D51E}"/>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6" name="그룹 115">
            <a:extLst>
              <a:ext uri="{FF2B5EF4-FFF2-40B4-BE49-F238E27FC236}">
                <a16:creationId xmlns:a16="http://schemas.microsoft.com/office/drawing/2014/main" id="{9A199816-0C0C-4FEE-9D0D-5A8B4E709EF7}"/>
              </a:ext>
            </a:extLst>
          </p:cNvPr>
          <p:cNvGrpSpPr/>
          <p:nvPr/>
        </p:nvGrpSpPr>
        <p:grpSpPr>
          <a:xfrm rot="2144580">
            <a:off x="7039814" y="4453062"/>
            <a:ext cx="456214" cy="239683"/>
            <a:chOff x="5009213" y="4726700"/>
            <a:chExt cx="538826" cy="283085"/>
          </a:xfrm>
          <a:solidFill>
            <a:schemeClr val="accent1"/>
          </a:solidFill>
        </p:grpSpPr>
        <p:sp>
          <p:nvSpPr>
            <p:cNvPr id="117" name="자유형: 도형 116">
              <a:extLst>
                <a:ext uri="{FF2B5EF4-FFF2-40B4-BE49-F238E27FC236}">
                  <a16:creationId xmlns:a16="http://schemas.microsoft.com/office/drawing/2014/main" id="{AB353DCD-2F10-4128-BD9F-F87CFCFFBC28}"/>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8" name="자유형: 도형 117">
              <a:extLst>
                <a:ext uri="{FF2B5EF4-FFF2-40B4-BE49-F238E27FC236}">
                  <a16:creationId xmlns:a16="http://schemas.microsoft.com/office/drawing/2014/main" id="{9D72B2AD-A3FA-402A-8C31-7F3DF59C54B0}"/>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9" name="그룹 118">
            <a:extLst>
              <a:ext uri="{FF2B5EF4-FFF2-40B4-BE49-F238E27FC236}">
                <a16:creationId xmlns:a16="http://schemas.microsoft.com/office/drawing/2014/main" id="{5D9AE9EA-82C9-4D83-9F7A-1D941991EE97}"/>
              </a:ext>
            </a:extLst>
          </p:cNvPr>
          <p:cNvGrpSpPr/>
          <p:nvPr/>
        </p:nvGrpSpPr>
        <p:grpSpPr>
          <a:xfrm rot="1997705">
            <a:off x="6114158" y="3758690"/>
            <a:ext cx="538826" cy="283085"/>
            <a:chOff x="5009213" y="4726700"/>
            <a:chExt cx="538826" cy="283085"/>
          </a:xfrm>
          <a:solidFill>
            <a:schemeClr val="accent2"/>
          </a:solidFill>
        </p:grpSpPr>
        <p:sp>
          <p:nvSpPr>
            <p:cNvPr id="120" name="자유형: 도형 119">
              <a:extLst>
                <a:ext uri="{FF2B5EF4-FFF2-40B4-BE49-F238E27FC236}">
                  <a16:creationId xmlns:a16="http://schemas.microsoft.com/office/drawing/2014/main" id="{3DDCAA9E-A298-4083-A565-128A4EF2F853}"/>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1" name="자유형: 도형 120">
              <a:extLst>
                <a:ext uri="{FF2B5EF4-FFF2-40B4-BE49-F238E27FC236}">
                  <a16:creationId xmlns:a16="http://schemas.microsoft.com/office/drawing/2014/main" id="{8E361A6A-4EE7-464F-A9CF-500B6AD3BC61}"/>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22" name="그룹 121">
            <a:extLst>
              <a:ext uri="{FF2B5EF4-FFF2-40B4-BE49-F238E27FC236}">
                <a16:creationId xmlns:a16="http://schemas.microsoft.com/office/drawing/2014/main" id="{01767BF5-97B5-4876-BA1F-1741D9595B77}"/>
              </a:ext>
            </a:extLst>
          </p:cNvPr>
          <p:cNvGrpSpPr/>
          <p:nvPr/>
        </p:nvGrpSpPr>
        <p:grpSpPr>
          <a:xfrm>
            <a:off x="6501932" y="4181269"/>
            <a:ext cx="485427" cy="255031"/>
            <a:chOff x="5009213" y="4726700"/>
            <a:chExt cx="538826" cy="283085"/>
          </a:xfrm>
          <a:solidFill>
            <a:schemeClr val="accent3"/>
          </a:solidFill>
        </p:grpSpPr>
        <p:sp>
          <p:nvSpPr>
            <p:cNvPr id="123" name="자유형: 도형 122">
              <a:extLst>
                <a:ext uri="{FF2B5EF4-FFF2-40B4-BE49-F238E27FC236}">
                  <a16:creationId xmlns:a16="http://schemas.microsoft.com/office/drawing/2014/main" id="{2C741732-71FC-4FF1-9C0F-81FAB0A906F9}"/>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4" name="자유형: 도형 123">
              <a:extLst>
                <a:ext uri="{FF2B5EF4-FFF2-40B4-BE49-F238E27FC236}">
                  <a16:creationId xmlns:a16="http://schemas.microsoft.com/office/drawing/2014/main" id="{6534C784-C323-435A-AE7B-5633F76B3D48}"/>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25" name="그룹 124">
            <a:extLst>
              <a:ext uri="{FF2B5EF4-FFF2-40B4-BE49-F238E27FC236}">
                <a16:creationId xmlns:a16="http://schemas.microsoft.com/office/drawing/2014/main" id="{9462D272-F660-4FF7-8D52-53A46963DE80}"/>
              </a:ext>
            </a:extLst>
          </p:cNvPr>
          <p:cNvGrpSpPr/>
          <p:nvPr/>
        </p:nvGrpSpPr>
        <p:grpSpPr>
          <a:xfrm rot="1833331">
            <a:off x="6814541" y="3988441"/>
            <a:ext cx="497110" cy="261169"/>
            <a:chOff x="5009213" y="4726700"/>
            <a:chExt cx="538826" cy="283085"/>
          </a:xfrm>
          <a:solidFill>
            <a:schemeClr val="accent4"/>
          </a:solidFill>
        </p:grpSpPr>
        <p:sp>
          <p:nvSpPr>
            <p:cNvPr id="126" name="자유형: 도형 125">
              <a:extLst>
                <a:ext uri="{FF2B5EF4-FFF2-40B4-BE49-F238E27FC236}">
                  <a16:creationId xmlns:a16="http://schemas.microsoft.com/office/drawing/2014/main" id="{B85E3AAD-9C66-426D-AED5-2F05446FED74}"/>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27" name="자유형: 도형 126">
              <a:extLst>
                <a:ext uri="{FF2B5EF4-FFF2-40B4-BE49-F238E27FC236}">
                  <a16:creationId xmlns:a16="http://schemas.microsoft.com/office/drawing/2014/main" id="{2B5E0F69-5C9C-4C11-9254-5520CC0565AE}"/>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28" name="그룹 127">
            <a:extLst>
              <a:ext uri="{FF2B5EF4-FFF2-40B4-BE49-F238E27FC236}">
                <a16:creationId xmlns:a16="http://schemas.microsoft.com/office/drawing/2014/main" id="{B93779BE-600F-4136-AE38-D34F97F4BD22}"/>
              </a:ext>
            </a:extLst>
          </p:cNvPr>
          <p:cNvGrpSpPr/>
          <p:nvPr/>
        </p:nvGrpSpPr>
        <p:grpSpPr>
          <a:xfrm rot="3178556">
            <a:off x="6825166" y="4741342"/>
            <a:ext cx="538826" cy="283085"/>
            <a:chOff x="5009213" y="4726700"/>
            <a:chExt cx="538826" cy="283085"/>
          </a:xfrm>
          <a:solidFill>
            <a:schemeClr val="accent2"/>
          </a:solidFill>
        </p:grpSpPr>
        <p:sp>
          <p:nvSpPr>
            <p:cNvPr id="129" name="자유형: 도형 128">
              <a:extLst>
                <a:ext uri="{FF2B5EF4-FFF2-40B4-BE49-F238E27FC236}">
                  <a16:creationId xmlns:a16="http://schemas.microsoft.com/office/drawing/2014/main" id="{BCBAC2E1-8CCB-4549-9CF0-13F091749CAE}"/>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0" name="자유형: 도형 129">
              <a:extLst>
                <a:ext uri="{FF2B5EF4-FFF2-40B4-BE49-F238E27FC236}">
                  <a16:creationId xmlns:a16="http://schemas.microsoft.com/office/drawing/2014/main" id="{D0C0602E-1C4F-4987-A050-5EF4AE60363D}"/>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31" name="그룹 130">
            <a:extLst>
              <a:ext uri="{FF2B5EF4-FFF2-40B4-BE49-F238E27FC236}">
                <a16:creationId xmlns:a16="http://schemas.microsoft.com/office/drawing/2014/main" id="{894CA3F1-855E-4C47-BE64-5842C7C74865}"/>
              </a:ext>
            </a:extLst>
          </p:cNvPr>
          <p:cNvGrpSpPr/>
          <p:nvPr/>
        </p:nvGrpSpPr>
        <p:grpSpPr>
          <a:xfrm rot="2144580">
            <a:off x="5822128" y="4652923"/>
            <a:ext cx="456214" cy="239683"/>
            <a:chOff x="5009213" y="4726700"/>
            <a:chExt cx="538826" cy="283085"/>
          </a:xfrm>
          <a:solidFill>
            <a:schemeClr val="accent1"/>
          </a:solidFill>
        </p:grpSpPr>
        <p:sp>
          <p:nvSpPr>
            <p:cNvPr id="132" name="자유형: 도형 131">
              <a:extLst>
                <a:ext uri="{FF2B5EF4-FFF2-40B4-BE49-F238E27FC236}">
                  <a16:creationId xmlns:a16="http://schemas.microsoft.com/office/drawing/2014/main" id="{03224208-F961-4E5A-A470-16512F2A15AA}"/>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3" name="자유형: 도형 132">
              <a:extLst>
                <a:ext uri="{FF2B5EF4-FFF2-40B4-BE49-F238E27FC236}">
                  <a16:creationId xmlns:a16="http://schemas.microsoft.com/office/drawing/2014/main" id="{FDDF3E88-B1D4-4653-8FE1-D37D796121DE}"/>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34" name="그룹 133">
            <a:extLst>
              <a:ext uri="{FF2B5EF4-FFF2-40B4-BE49-F238E27FC236}">
                <a16:creationId xmlns:a16="http://schemas.microsoft.com/office/drawing/2014/main" id="{DF00C152-5A91-4DE0-ACC5-579F82A73BEF}"/>
              </a:ext>
            </a:extLst>
          </p:cNvPr>
          <p:cNvGrpSpPr/>
          <p:nvPr/>
        </p:nvGrpSpPr>
        <p:grpSpPr>
          <a:xfrm rot="924039">
            <a:off x="6318536" y="4595384"/>
            <a:ext cx="456214" cy="239683"/>
            <a:chOff x="5009213" y="4726700"/>
            <a:chExt cx="538826" cy="283085"/>
          </a:xfrm>
          <a:solidFill>
            <a:schemeClr val="accent1"/>
          </a:solidFill>
        </p:grpSpPr>
        <p:sp>
          <p:nvSpPr>
            <p:cNvPr id="135" name="자유형: 도형 134">
              <a:extLst>
                <a:ext uri="{FF2B5EF4-FFF2-40B4-BE49-F238E27FC236}">
                  <a16:creationId xmlns:a16="http://schemas.microsoft.com/office/drawing/2014/main" id="{CABA7A43-8A9B-48CB-82E8-A7A8508B6C42}"/>
                </a:ext>
              </a:extLst>
            </p:cNvPr>
            <p:cNvSpPr/>
            <p:nvPr/>
          </p:nvSpPr>
          <p:spPr>
            <a:xfrm>
              <a:off x="5009213" y="4754381"/>
              <a:ext cx="367511" cy="255404"/>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6" name="자유형: 도형 135">
              <a:extLst>
                <a:ext uri="{FF2B5EF4-FFF2-40B4-BE49-F238E27FC236}">
                  <a16:creationId xmlns:a16="http://schemas.microsoft.com/office/drawing/2014/main" id="{95921A7B-E8CF-4213-82DA-C4675F9ACA2D}"/>
                </a:ext>
              </a:extLst>
            </p:cNvPr>
            <p:cNvSpPr/>
            <p:nvPr/>
          </p:nvSpPr>
          <p:spPr>
            <a:xfrm rot="5400000">
              <a:off x="5344914" y="4763256"/>
              <a:ext cx="239682" cy="166569"/>
            </a:xfrm>
            <a:custGeom>
              <a:avLst/>
              <a:gdLst>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259"/>
                <a:gd name="connsiteY0" fmla="*/ 212361 h 212361"/>
                <a:gd name="connsiteX1" fmla="*/ 232348 w 367259"/>
                <a:gd name="connsiteY1" fmla="*/ 32479 h 212361"/>
                <a:gd name="connsiteX2" fmla="*/ 0 w 367259"/>
                <a:gd name="connsiteY2" fmla="*/ 0 h 212361"/>
                <a:gd name="connsiteX3" fmla="*/ 367259 w 367259"/>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12361"/>
                <a:gd name="connsiteX1" fmla="*/ 232348 w 367511"/>
                <a:gd name="connsiteY1" fmla="*/ 32479 h 212361"/>
                <a:gd name="connsiteX2" fmla="*/ 0 w 367511"/>
                <a:gd name="connsiteY2" fmla="*/ 0 h 212361"/>
                <a:gd name="connsiteX3" fmla="*/ 367259 w 367511"/>
                <a:gd name="connsiteY3" fmla="*/ 212361 h 212361"/>
                <a:gd name="connsiteX0" fmla="*/ 367259 w 367511"/>
                <a:gd name="connsiteY0" fmla="*/ 212361 h 255404"/>
                <a:gd name="connsiteX1" fmla="*/ 232348 w 367511"/>
                <a:gd name="connsiteY1" fmla="*/ 32479 h 255404"/>
                <a:gd name="connsiteX2" fmla="*/ 0 w 367511"/>
                <a:gd name="connsiteY2" fmla="*/ 0 h 255404"/>
                <a:gd name="connsiteX3" fmla="*/ 367259 w 367511"/>
                <a:gd name="connsiteY3" fmla="*/ 212361 h 255404"/>
              </a:gdLst>
              <a:ahLst/>
              <a:cxnLst>
                <a:cxn ang="0">
                  <a:pos x="connsiteX0" y="connsiteY0"/>
                </a:cxn>
                <a:cxn ang="0">
                  <a:pos x="connsiteX1" y="connsiteY1"/>
                </a:cxn>
                <a:cxn ang="0">
                  <a:pos x="connsiteX2" y="connsiteY2"/>
                </a:cxn>
                <a:cxn ang="0">
                  <a:pos x="connsiteX3" y="connsiteY3"/>
                </a:cxn>
              </a:cxnLst>
              <a:rect l="l" t="t" r="r" b="b"/>
              <a:pathLst>
                <a:path w="367511" h="255404">
                  <a:moveTo>
                    <a:pt x="367259" y="212361"/>
                  </a:moveTo>
                  <a:cubicBezTo>
                    <a:pt x="372256" y="149902"/>
                    <a:pt x="302301" y="59962"/>
                    <a:pt x="232348" y="32479"/>
                  </a:cubicBezTo>
                  <a:cubicBezTo>
                    <a:pt x="157397" y="1665"/>
                    <a:pt x="99934" y="3331"/>
                    <a:pt x="0" y="0"/>
                  </a:cubicBezTo>
                  <a:cubicBezTo>
                    <a:pt x="74951" y="213193"/>
                    <a:pt x="212360" y="321456"/>
                    <a:pt x="367259" y="21236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6" name="Rounded Rectangle 5"/>
          <p:cNvSpPr/>
          <p:nvPr/>
        </p:nvSpPr>
        <p:spPr>
          <a:xfrm>
            <a:off x="7615776" y="1365089"/>
            <a:ext cx="3207121" cy="158910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Slide Number Placeholder 8">
            <a:extLst>
              <a:ext uri="{FF2B5EF4-FFF2-40B4-BE49-F238E27FC236}">
                <a16:creationId xmlns:a16="http://schemas.microsoft.com/office/drawing/2014/main" id="{1AC17C51-5F6B-4772-8975-AF9C100C3FBC}"/>
              </a:ext>
            </a:extLst>
          </p:cNvPr>
          <p:cNvSpPr txBox="1">
            <a:spLocks/>
          </p:cNvSpPr>
          <p:nvPr/>
        </p:nvSpPr>
        <p:spPr>
          <a:xfrm>
            <a:off x="8610600" y="6356350"/>
            <a:ext cx="2743200" cy="365125"/>
          </a:xfrm>
          <a:prstGeom prst="rect">
            <a:avLst/>
          </a:prstGeom>
        </p:spPr>
        <p:txBody>
          <a:bodyPr/>
          <a:ls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a:lstStyle>
          <a:p>
            <a:pPr algn="r"/>
            <a:fld id="{024690D2-6E28-4239-BA7C-505775A6391B}" type="slidenum">
              <a:rPr lang="th-TH" sz="2000" b="1" smtClean="0">
                <a:solidFill>
                  <a:schemeClr val="bg2">
                    <a:lumMod val="50000"/>
                  </a:schemeClr>
                </a:solidFill>
                <a:latin typeface="Cordia New (เนื้อความ)"/>
              </a:rPr>
              <a:pPr algn="r"/>
              <a:t>8</a:t>
            </a:fld>
            <a:endParaRPr lang="th-TH" sz="2000" b="1" dirty="0">
              <a:solidFill>
                <a:schemeClr val="bg2">
                  <a:lumMod val="50000"/>
                </a:schemeClr>
              </a:solidFill>
              <a:latin typeface="Cordia New (เนื้อความ)"/>
            </a:endParaRPr>
          </a:p>
        </p:txBody>
      </p:sp>
    </p:spTree>
    <p:extLst>
      <p:ext uri="{BB962C8B-B14F-4D97-AF65-F5344CB8AC3E}">
        <p14:creationId xmlns:p14="http://schemas.microsoft.com/office/powerpoint/2010/main" val="427600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407701" y="107301"/>
            <a:ext cx="8784299" cy="768085"/>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pPr>
              <a:defRPr/>
            </a:pPr>
            <a:r>
              <a:rPr lang="th-TH" sz="5400" b="1" dirty="0">
                <a:effectLst>
                  <a:outerShdw blurRad="38100" dist="38100" dir="2700000" algn="tl">
                    <a:srgbClr val="000000">
                      <a:alpha val="43137"/>
                    </a:srgbClr>
                  </a:outerShdw>
                </a:effectLst>
                <a:latin typeface="AngsanaUPC" pitchFamily="18" charset="-34"/>
                <a:cs typeface="AngsanaUPC" pitchFamily="18" charset="-34"/>
              </a:rPr>
              <a:t>วาระเร่งด่วนในการฟื้นฟู บูรณะ มสธ.</a:t>
            </a:r>
          </a:p>
        </p:txBody>
      </p:sp>
      <p:grpSp>
        <p:nvGrpSpPr>
          <p:cNvPr id="6" name="Group 5"/>
          <p:cNvGrpSpPr/>
          <p:nvPr/>
        </p:nvGrpSpPr>
        <p:grpSpPr>
          <a:xfrm>
            <a:off x="4176467" y="1173540"/>
            <a:ext cx="7831730" cy="1309829"/>
            <a:chOff x="3131840" y="1491630"/>
            <a:chExt cx="5256584" cy="576064"/>
          </a:xfrm>
        </p:grpSpPr>
        <p:sp>
          <p:nvSpPr>
            <p:cNvPr id="2" name="Rectangle 1"/>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sp>
          <p:nvSpPr>
            <p:cNvPr id="5" name="Right Triangle 4"/>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dirty="0"/>
            </a:p>
          </p:txBody>
        </p:sp>
      </p:grpSp>
      <p:grpSp>
        <p:nvGrpSpPr>
          <p:cNvPr id="17" name="Group 16"/>
          <p:cNvGrpSpPr/>
          <p:nvPr/>
        </p:nvGrpSpPr>
        <p:grpSpPr>
          <a:xfrm>
            <a:off x="4168112" y="2538090"/>
            <a:ext cx="7839403" cy="1163566"/>
            <a:chOff x="3131840" y="1491630"/>
            <a:chExt cx="5256584" cy="576064"/>
          </a:xfrm>
        </p:grpSpPr>
        <p:sp>
          <p:nvSpPr>
            <p:cNvPr id="18" name="Rectangle 17"/>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sp>
          <p:nvSpPr>
            <p:cNvPr id="19" name="Right Triangle 18"/>
            <p:cNvSpPr/>
            <p:nvPr/>
          </p:nvSpPr>
          <p:spPr>
            <a:xfrm rot="5400000">
              <a:off x="3203840" y="1419630"/>
              <a:ext cx="576000" cy="720000"/>
            </a:xfrm>
            <a:prstGeom prst="rtTriangle">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grpSp>
      <p:grpSp>
        <p:nvGrpSpPr>
          <p:cNvPr id="20" name="Group 19"/>
          <p:cNvGrpSpPr/>
          <p:nvPr/>
        </p:nvGrpSpPr>
        <p:grpSpPr>
          <a:xfrm>
            <a:off x="4129748" y="3688069"/>
            <a:ext cx="7877768" cy="1341003"/>
            <a:chOff x="3131840" y="1491630"/>
            <a:chExt cx="5256584" cy="576064"/>
          </a:xfrm>
        </p:grpSpPr>
        <p:sp>
          <p:nvSpPr>
            <p:cNvPr id="21" name="Rectangle 20"/>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sp>
          <p:nvSpPr>
            <p:cNvPr id="22" name="Right Triangle 21"/>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grpSp>
      <p:grpSp>
        <p:nvGrpSpPr>
          <p:cNvPr id="23" name="Group 22"/>
          <p:cNvGrpSpPr/>
          <p:nvPr/>
        </p:nvGrpSpPr>
        <p:grpSpPr>
          <a:xfrm>
            <a:off x="4129746" y="5120165"/>
            <a:ext cx="7877769" cy="1221211"/>
            <a:chOff x="3131840" y="1449234"/>
            <a:chExt cx="5561841" cy="618397"/>
          </a:xfrm>
        </p:grpSpPr>
        <p:sp>
          <p:nvSpPr>
            <p:cNvPr id="24" name="Rectangle 23"/>
            <p:cNvSpPr/>
            <p:nvPr/>
          </p:nvSpPr>
          <p:spPr>
            <a:xfrm>
              <a:off x="3149105" y="1449234"/>
              <a:ext cx="5544576" cy="618397"/>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sp>
          <p:nvSpPr>
            <p:cNvPr id="25" name="Right Triangle 24"/>
            <p:cNvSpPr/>
            <p:nvPr/>
          </p:nvSpPr>
          <p:spPr>
            <a:xfrm rot="5400000">
              <a:off x="3203840" y="1419630"/>
              <a:ext cx="576000" cy="720000"/>
            </a:xfrm>
            <a:prstGeom prst="rtTriangle">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3733"/>
            </a:p>
          </p:txBody>
        </p:sp>
      </p:grpSp>
      <p:sp>
        <p:nvSpPr>
          <p:cNvPr id="26" name="TextBox 25"/>
          <p:cNvSpPr txBox="1"/>
          <p:nvPr/>
        </p:nvSpPr>
        <p:spPr>
          <a:xfrm>
            <a:off x="4175787" y="1700808"/>
            <a:ext cx="710885" cy="502766"/>
          </a:xfrm>
          <a:prstGeom prst="rect">
            <a:avLst/>
          </a:prstGeom>
          <a:noFill/>
        </p:spPr>
        <p:txBody>
          <a:bodyPr wrap="square" rtlCol="0">
            <a:spAutoFit/>
          </a:bodyPr>
          <a:lstStyle/>
          <a:p>
            <a:r>
              <a:rPr lang="en-US" altLang="ko-KR" sz="2667" b="1" dirty="0">
                <a:solidFill>
                  <a:schemeClr val="bg1"/>
                </a:solidFill>
                <a:cs typeface="Arial" pitchFamily="34" charset="0"/>
              </a:rPr>
              <a:t>01</a:t>
            </a:r>
            <a:endParaRPr lang="ko-KR" altLang="en-US" sz="2667" b="1" dirty="0">
              <a:solidFill>
                <a:schemeClr val="bg1"/>
              </a:solidFill>
              <a:cs typeface="Arial" pitchFamily="34" charset="0"/>
            </a:endParaRPr>
          </a:p>
        </p:txBody>
      </p:sp>
      <p:sp>
        <p:nvSpPr>
          <p:cNvPr id="27" name="TextBox 26"/>
          <p:cNvSpPr txBox="1"/>
          <p:nvPr/>
        </p:nvSpPr>
        <p:spPr>
          <a:xfrm>
            <a:off x="4160440" y="2884940"/>
            <a:ext cx="710885" cy="502766"/>
          </a:xfrm>
          <a:prstGeom prst="rect">
            <a:avLst/>
          </a:prstGeom>
          <a:noFill/>
        </p:spPr>
        <p:txBody>
          <a:bodyPr wrap="square" rtlCol="0">
            <a:spAutoFit/>
          </a:bodyPr>
          <a:lstStyle/>
          <a:p>
            <a:r>
              <a:rPr lang="en-US" altLang="ko-KR" sz="2667" b="1" dirty="0">
                <a:solidFill>
                  <a:schemeClr val="bg1"/>
                </a:solidFill>
                <a:cs typeface="Arial" pitchFamily="34" charset="0"/>
              </a:rPr>
              <a:t>02</a:t>
            </a:r>
            <a:endParaRPr lang="ko-KR" altLang="en-US" sz="2667" b="1" dirty="0">
              <a:solidFill>
                <a:schemeClr val="bg1"/>
              </a:solidFill>
              <a:cs typeface="Arial" pitchFamily="34" charset="0"/>
            </a:endParaRPr>
          </a:p>
        </p:txBody>
      </p:sp>
      <p:sp>
        <p:nvSpPr>
          <p:cNvPr id="28" name="TextBox 27"/>
          <p:cNvSpPr txBox="1"/>
          <p:nvPr/>
        </p:nvSpPr>
        <p:spPr>
          <a:xfrm>
            <a:off x="4129746" y="3782824"/>
            <a:ext cx="710885" cy="502766"/>
          </a:xfrm>
          <a:prstGeom prst="rect">
            <a:avLst/>
          </a:prstGeom>
          <a:noFill/>
        </p:spPr>
        <p:txBody>
          <a:bodyPr wrap="square" rtlCol="0">
            <a:spAutoFit/>
          </a:bodyPr>
          <a:lstStyle/>
          <a:p>
            <a:r>
              <a:rPr lang="en-US" altLang="ko-KR" sz="2667" b="1" dirty="0">
                <a:solidFill>
                  <a:schemeClr val="bg1"/>
                </a:solidFill>
                <a:cs typeface="Arial" pitchFamily="34" charset="0"/>
              </a:rPr>
              <a:t>03</a:t>
            </a:r>
            <a:endParaRPr lang="ko-KR" altLang="en-US" sz="2667" b="1" dirty="0">
              <a:solidFill>
                <a:schemeClr val="bg1"/>
              </a:solidFill>
              <a:cs typeface="Arial" pitchFamily="34" charset="0"/>
            </a:endParaRPr>
          </a:p>
        </p:txBody>
      </p:sp>
      <p:sp>
        <p:nvSpPr>
          <p:cNvPr id="29" name="TextBox 28"/>
          <p:cNvSpPr txBox="1"/>
          <p:nvPr/>
        </p:nvSpPr>
        <p:spPr>
          <a:xfrm>
            <a:off x="4129747" y="5253204"/>
            <a:ext cx="710885" cy="502766"/>
          </a:xfrm>
          <a:prstGeom prst="rect">
            <a:avLst/>
          </a:prstGeom>
          <a:noFill/>
        </p:spPr>
        <p:txBody>
          <a:bodyPr wrap="square" rtlCol="0">
            <a:spAutoFit/>
          </a:bodyPr>
          <a:lstStyle/>
          <a:p>
            <a:r>
              <a:rPr lang="en-US" altLang="ko-KR" sz="2667" b="1" dirty="0">
                <a:solidFill>
                  <a:schemeClr val="bg1"/>
                </a:solidFill>
                <a:cs typeface="Arial" pitchFamily="34" charset="0"/>
              </a:rPr>
              <a:t>04</a:t>
            </a:r>
            <a:endParaRPr lang="ko-KR" altLang="en-US" sz="2667" b="1" dirty="0">
              <a:solidFill>
                <a:schemeClr val="bg1"/>
              </a:solidFill>
              <a:cs typeface="Arial" pitchFamily="34" charset="0"/>
            </a:endParaRPr>
          </a:p>
        </p:txBody>
      </p:sp>
      <p:sp>
        <p:nvSpPr>
          <p:cNvPr id="30" name="TextBox 29"/>
          <p:cNvSpPr txBox="1"/>
          <p:nvPr/>
        </p:nvSpPr>
        <p:spPr>
          <a:xfrm>
            <a:off x="5152949" y="1234826"/>
            <a:ext cx="5856755" cy="1298753"/>
          </a:xfrm>
          <a:prstGeom prst="rect">
            <a:avLst/>
          </a:prstGeom>
          <a:noFill/>
        </p:spPr>
        <p:txBody>
          <a:bodyPr wrap="square" rtlCol="0">
            <a:spAutoFit/>
          </a:bodyPr>
          <a:lstStyle/>
          <a:p>
            <a:r>
              <a:rPr lang="th-TH" altLang="ko-KR" sz="2400" b="1" dirty="0">
                <a:solidFill>
                  <a:schemeClr val="tx1">
                    <a:lumMod val="75000"/>
                    <a:lumOff val="25000"/>
                  </a:schemeClr>
                </a:solidFill>
                <a:cs typeface="Arial" pitchFamily="34" charset="0"/>
              </a:rPr>
              <a:t>แก้วิกฤต “</a:t>
            </a:r>
            <a:r>
              <a:rPr lang="th-TH" altLang="ko-KR" sz="3200" b="1" dirty="0">
                <a:solidFill>
                  <a:srgbClr val="FF0000"/>
                </a:solidFill>
                <a:cs typeface="Arial" pitchFamily="34" charset="0"/>
              </a:rPr>
              <a:t>ธรรมา</a:t>
            </a:r>
            <a:r>
              <a:rPr lang="th-TH" altLang="ko-KR" sz="3200" b="1" dirty="0" err="1">
                <a:solidFill>
                  <a:srgbClr val="FF0000"/>
                </a:solidFill>
                <a:cs typeface="Arial" pitchFamily="34" charset="0"/>
              </a:rPr>
              <a:t>ภิ</a:t>
            </a:r>
            <a:r>
              <a:rPr lang="th-TH" altLang="ko-KR" sz="3200" b="1" dirty="0">
                <a:solidFill>
                  <a:srgbClr val="FF0000"/>
                </a:solidFill>
                <a:cs typeface="Arial" pitchFamily="34" charset="0"/>
              </a:rPr>
              <a:t>บาล</a:t>
            </a:r>
            <a:r>
              <a:rPr lang="th-TH" altLang="ko-KR" sz="2400" b="1" dirty="0">
                <a:solidFill>
                  <a:schemeClr val="tx1">
                    <a:lumMod val="75000"/>
                    <a:lumOff val="25000"/>
                  </a:schemeClr>
                </a:solidFill>
                <a:cs typeface="Arial" pitchFamily="34" charset="0"/>
              </a:rPr>
              <a:t>” และการบริหาร </a:t>
            </a:r>
            <a:r>
              <a:rPr lang="th-TH" altLang="ko-KR" sz="2400" b="1" dirty="0" err="1">
                <a:solidFill>
                  <a:schemeClr val="tx1">
                    <a:lumMod val="75000"/>
                    <a:lumOff val="25000"/>
                  </a:schemeClr>
                </a:solidFill>
                <a:cs typeface="Arial" pitchFamily="34" charset="0"/>
              </a:rPr>
              <a:t>มสธ</a:t>
            </a:r>
            <a:r>
              <a:rPr lang="th-TH" altLang="ko-KR" sz="2400" b="1" dirty="0">
                <a:solidFill>
                  <a:schemeClr val="tx1">
                    <a:lumMod val="75000"/>
                    <a:lumOff val="25000"/>
                  </a:schemeClr>
                </a:solidFill>
                <a:cs typeface="Arial" pitchFamily="34" charset="0"/>
              </a:rPr>
              <a:t>. ให้คืนสู่สภาพปกติ</a:t>
            </a:r>
            <a:endParaRPr lang="ko-KR" altLang="en-US" sz="2400" b="1" dirty="0">
              <a:solidFill>
                <a:schemeClr val="tx1">
                  <a:lumMod val="75000"/>
                  <a:lumOff val="25000"/>
                </a:schemeClr>
              </a:solidFill>
              <a:cs typeface="Arial" pitchFamily="34" charset="0"/>
            </a:endParaRPr>
          </a:p>
        </p:txBody>
      </p:sp>
      <p:sp>
        <p:nvSpPr>
          <p:cNvPr id="37" name="TextBox 36"/>
          <p:cNvSpPr txBox="1"/>
          <p:nvPr/>
        </p:nvSpPr>
        <p:spPr>
          <a:xfrm>
            <a:off x="5152949" y="2463703"/>
            <a:ext cx="7336021" cy="1298753"/>
          </a:xfrm>
          <a:prstGeom prst="rect">
            <a:avLst/>
          </a:prstGeom>
          <a:noFill/>
        </p:spPr>
        <p:txBody>
          <a:bodyPr wrap="square" rtlCol="0">
            <a:spAutoFit/>
          </a:bodyPr>
          <a:lstStyle/>
          <a:p>
            <a:r>
              <a:rPr lang="th-TH" altLang="ko-KR" sz="2400" b="1" dirty="0">
                <a:solidFill>
                  <a:schemeClr val="tx1">
                    <a:lumMod val="75000"/>
                    <a:lumOff val="25000"/>
                  </a:schemeClr>
                </a:solidFill>
                <a:cs typeface="Arial" pitchFamily="34" charset="0"/>
              </a:rPr>
              <a:t>แก้วิกฤต เรื่อง “</a:t>
            </a:r>
            <a:r>
              <a:rPr lang="th-TH" altLang="ko-KR" sz="3200" b="1" dirty="0">
                <a:solidFill>
                  <a:srgbClr val="FF0000"/>
                </a:solidFill>
                <a:cs typeface="Arial" pitchFamily="34" charset="0"/>
              </a:rPr>
              <a:t>จำนวนนักศึกษา</a:t>
            </a:r>
            <a:r>
              <a:rPr lang="th-TH" altLang="ko-KR" sz="2400" b="1" dirty="0">
                <a:solidFill>
                  <a:schemeClr val="tx1">
                    <a:lumMod val="75000"/>
                    <a:lumOff val="25000"/>
                  </a:schemeClr>
                </a:solidFill>
                <a:cs typeface="Arial" pitchFamily="34" charset="0"/>
              </a:rPr>
              <a:t>” ที่ลดลงอย่างต่อเนื่อง และขยายโอกาสไปยังกลุ่มผู้สูงอายุ ฯลฯ </a:t>
            </a:r>
            <a:endParaRPr lang="ko-KR" altLang="en-US" sz="2400" b="1" dirty="0">
              <a:solidFill>
                <a:schemeClr val="tx1">
                  <a:lumMod val="75000"/>
                  <a:lumOff val="25000"/>
                </a:schemeClr>
              </a:solidFill>
              <a:cs typeface="Arial" pitchFamily="34" charset="0"/>
            </a:endParaRPr>
          </a:p>
        </p:txBody>
      </p:sp>
      <p:sp>
        <p:nvSpPr>
          <p:cNvPr id="40" name="TextBox 39"/>
          <p:cNvSpPr txBox="1"/>
          <p:nvPr/>
        </p:nvSpPr>
        <p:spPr>
          <a:xfrm>
            <a:off x="4531229" y="3811012"/>
            <a:ext cx="7636115" cy="1212576"/>
          </a:xfrm>
          <a:prstGeom prst="rect">
            <a:avLst/>
          </a:prstGeom>
          <a:noFill/>
        </p:spPr>
        <p:txBody>
          <a:bodyPr wrap="square" rtlCol="0">
            <a:spAutoFit/>
          </a:bodyPr>
          <a:lstStyle/>
          <a:p>
            <a:r>
              <a:rPr lang="th-TH" altLang="ko-KR" sz="2400" b="1" dirty="0">
                <a:solidFill>
                  <a:schemeClr val="tx1">
                    <a:lumMod val="75000"/>
                    <a:lumOff val="25000"/>
                  </a:schemeClr>
                </a:solidFill>
                <a:cs typeface="Arial" pitchFamily="34" charset="0"/>
              </a:rPr>
              <a:t>พัฒนา</a:t>
            </a:r>
            <a:r>
              <a:rPr lang="th-TH" altLang="ko-KR" sz="2800" b="1" dirty="0">
                <a:solidFill>
                  <a:srgbClr val="FF0000"/>
                </a:solidFill>
                <a:cs typeface="Arial" pitchFamily="34" charset="0"/>
              </a:rPr>
              <a:t>ระบบการจัดการศึกษาทางไกล</a:t>
            </a:r>
            <a:r>
              <a:rPr lang="en-US" altLang="ko-KR" sz="2400" b="1" dirty="0">
                <a:solidFill>
                  <a:schemeClr val="tx1">
                    <a:lumMod val="75000"/>
                    <a:lumOff val="25000"/>
                  </a:schemeClr>
                </a:solidFill>
                <a:cs typeface="Arial" pitchFamily="34" charset="0"/>
              </a:rPr>
              <a:t>: </a:t>
            </a:r>
            <a:r>
              <a:rPr lang="th-TH" altLang="ko-KR" sz="2400" b="1" dirty="0">
                <a:solidFill>
                  <a:schemeClr val="tx1">
                    <a:lumMod val="75000"/>
                    <a:lumOff val="25000"/>
                  </a:schemeClr>
                </a:solidFill>
                <a:cs typeface="Arial" pitchFamily="34" charset="0"/>
              </a:rPr>
              <a:t>ประสิทธิภาพ ประสิทธิผล สะดวกเรียน คุณภาพและมาตรฐานการศึกษา</a:t>
            </a:r>
            <a:endParaRPr lang="ko-KR" altLang="en-US" sz="2000" b="1" dirty="0">
              <a:solidFill>
                <a:schemeClr val="tx1">
                  <a:lumMod val="75000"/>
                  <a:lumOff val="25000"/>
                </a:schemeClr>
              </a:solidFill>
              <a:cs typeface="Arial" pitchFamily="34" charset="0"/>
            </a:endParaRPr>
          </a:p>
        </p:txBody>
      </p:sp>
      <p:sp>
        <p:nvSpPr>
          <p:cNvPr id="43" name="TextBox 42"/>
          <p:cNvSpPr txBox="1"/>
          <p:nvPr/>
        </p:nvSpPr>
        <p:spPr>
          <a:xfrm>
            <a:off x="5169592" y="5077956"/>
            <a:ext cx="6438591" cy="1298753"/>
          </a:xfrm>
          <a:prstGeom prst="rect">
            <a:avLst/>
          </a:prstGeom>
          <a:noFill/>
        </p:spPr>
        <p:txBody>
          <a:bodyPr wrap="square" rtlCol="0">
            <a:spAutoFit/>
          </a:bodyPr>
          <a:lstStyle/>
          <a:p>
            <a:r>
              <a:rPr lang="th-TH" altLang="ko-KR" sz="2400" b="1" dirty="0">
                <a:solidFill>
                  <a:schemeClr val="tx1">
                    <a:lumMod val="75000"/>
                    <a:lumOff val="25000"/>
                  </a:schemeClr>
                </a:solidFill>
                <a:cs typeface="Arial" pitchFamily="34" charset="0"/>
              </a:rPr>
              <a:t>พัฒนา</a:t>
            </a:r>
            <a:r>
              <a:rPr lang="th-TH" altLang="ko-KR" sz="3200" b="1" dirty="0">
                <a:solidFill>
                  <a:srgbClr val="FF0000"/>
                </a:solidFill>
                <a:cs typeface="Arial" pitchFamily="34" charset="0"/>
              </a:rPr>
              <a:t>คณาจารย์และบุคลากร </a:t>
            </a:r>
            <a:r>
              <a:rPr lang="th-TH" altLang="ko-KR" sz="2400" b="1" dirty="0">
                <a:solidFill>
                  <a:schemeClr val="tx1">
                    <a:lumMod val="75000"/>
                    <a:lumOff val="25000"/>
                  </a:schemeClr>
                </a:solidFill>
                <a:cs typeface="Arial" pitchFamily="34" charset="0"/>
              </a:rPr>
              <a:t>ร่วมกันพัฒนาระบบการศึกษาทางไกล และ </a:t>
            </a:r>
            <a:r>
              <a:rPr lang="th-TH" altLang="ko-KR" sz="2400" b="1" dirty="0" err="1">
                <a:solidFill>
                  <a:schemeClr val="tx1">
                    <a:lumMod val="75000"/>
                    <a:lumOff val="25000"/>
                  </a:schemeClr>
                </a:solidFill>
                <a:cs typeface="Arial" pitchFamily="34" charset="0"/>
              </a:rPr>
              <a:t>มสธ</a:t>
            </a:r>
            <a:r>
              <a:rPr lang="th-TH" altLang="ko-KR" sz="2400" b="1" dirty="0">
                <a:solidFill>
                  <a:schemeClr val="tx1">
                    <a:lumMod val="75000"/>
                    <a:lumOff val="25000"/>
                  </a:schemeClr>
                </a:solidFill>
                <a:cs typeface="Arial" pitchFamily="34" charset="0"/>
              </a:rPr>
              <a:t>.</a:t>
            </a:r>
            <a:endParaRPr lang="ko-KR" altLang="en-US" sz="2400" b="1" dirty="0">
              <a:solidFill>
                <a:schemeClr val="tx1">
                  <a:lumMod val="75000"/>
                  <a:lumOff val="25000"/>
                </a:schemeClr>
              </a:solidFill>
              <a:cs typeface="Arial" pitchFamily="34" charset="0"/>
            </a:endParaRPr>
          </a:p>
        </p:txBody>
      </p:sp>
      <p:sp>
        <p:nvSpPr>
          <p:cNvPr id="31" name="Slide Number Placeholder 8">
            <a:extLst>
              <a:ext uri="{FF2B5EF4-FFF2-40B4-BE49-F238E27FC236}">
                <a16:creationId xmlns:a16="http://schemas.microsoft.com/office/drawing/2014/main" id="{B99D0E88-B76D-4096-B24B-0D1BCF846226}"/>
              </a:ext>
            </a:extLst>
          </p:cNvPr>
          <p:cNvSpPr txBox="1">
            <a:spLocks/>
          </p:cNvSpPr>
          <p:nvPr/>
        </p:nvSpPr>
        <p:spPr>
          <a:xfrm>
            <a:off x="8610600" y="6356350"/>
            <a:ext cx="2743200" cy="365125"/>
          </a:xfrm>
          <a:prstGeom prst="rect">
            <a:avLst/>
          </a:prstGeom>
        </p:spPr>
        <p:txBody>
          <a:bodyPr/>
          <a:ls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a:lstStyle>
          <a:p>
            <a:pPr algn="r"/>
            <a:r>
              <a:rPr lang="th-TH" sz="2000" b="1" dirty="0">
                <a:solidFill>
                  <a:schemeClr val="bg2">
                    <a:lumMod val="50000"/>
                  </a:schemeClr>
                </a:solidFill>
                <a:latin typeface="Cordia New (เนื้อความ)"/>
              </a:rPr>
              <a:t>9</a:t>
            </a:r>
          </a:p>
        </p:txBody>
      </p:sp>
    </p:spTree>
    <p:extLst>
      <p:ext uri="{BB962C8B-B14F-4D97-AF65-F5344CB8AC3E}">
        <p14:creationId xmlns:p14="http://schemas.microsoft.com/office/powerpoint/2010/main" val="1746638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1901</TotalTime>
  <Words>1991</Words>
  <Application>Microsoft Office PowerPoint</Application>
  <PresentationFormat>Widescreen</PresentationFormat>
  <Paragraphs>403</Paragraphs>
  <Slides>37</Slides>
  <Notes>12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37</vt:i4>
      </vt:variant>
    </vt:vector>
  </HeadingPairs>
  <TitlesOfParts>
    <vt:vector size="51" baseType="lpstr">
      <vt:lpstr>맑은 고딕</vt:lpstr>
      <vt:lpstr>Angsana New</vt:lpstr>
      <vt:lpstr>AngsanaUPC</vt:lpstr>
      <vt:lpstr>Arial</vt:lpstr>
      <vt:lpstr>Calibri</vt:lpstr>
      <vt:lpstr>Calibri (เนื้อความ)</vt:lpstr>
      <vt:lpstr>Calibri Light</vt:lpstr>
      <vt:lpstr>Cordia New</vt:lpstr>
      <vt:lpstr>Cordia New (เนื้อความ)</vt:lpstr>
      <vt:lpstr>Cordia New (เนื้อความ).</vt:lpstr>
      <vt:lpstr>Open Sans</vt:lpstr>
      <vt:lpstr>TH SarabunPSK</vt:lpstr>
      <vt:lpstr>Times New Roman</vt:lpstr>
      <vt:lpstr>Office Theme</vt:lpstr>
      <vt:lpstr>เหลียวหลังแลหน้า 43 ปี มสธ. วิกฤตและโอกาส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ปฏิรูปฯ ที่มุ่งเน้นผลลัพธ์ (OUTCOME)</vt:lpstr>
      <vt:lpstr>PowerPoint Presentation</vt:lpstr>
      <vt:lpstr>PowerPoint Presentation</vt:lpstr>
      <vt:lpstr>PowerPoint Presentation</vt:lpstr>
      <vt:lpstr>ศูนย์วิทยบริการและชุมชนสัมพันธ์</vt:lpstr>
      <vt:lpstr>บทบาทหน้าที่ของศูนย์วิทยบริการและชุมชนสัมพันธ์</vt:lpstr>
      <vt:lpstr>ประกาศคณะกรรมการนโยบายการบริหารงานจังหวัดและกลุ่มจังหวัดแบบบูรณาการ การจัดตั้งกลุ่มจังหวัดและกำหนดจังหวัดที่เป็นศูนย์ปฏิบัติการของกลุ่มจังหวัด (ฉบับที่ ๓)</vt:lpstr>
      <vt:lpstr>PowerPoint Presentation</vt:lpstr>
      <vt:lpstr>ศูนย์วิทยบริการและชุมชนสัมพันธ์ 18 ศูนย์</vt:lpstr>
      <vt:lpstr>แนวคิดการจัดศูนย์วิทยบริการและชุมชนสัมพันธ์</vt:lpstr>
      <vt:lpstr>ผู้มีส่วนได้ส่วนเสียสำคัญในงานบริการการศึกษาและชุมชนสัมพันธ์</vt:lpstr>
      <vt:lpstr>งานด้านวิทยบริการ </vt:lpstr>
      <vt:lpstr>งานด้านชุมชนสัมพันธ์</vt:lpstr>
      <vt:lpstr>ศูนย์วิทยบริการและชุมชนสัมพันธ์</vt:lpstr>
      <vt:lpstr>PowerPoint Presentation</vt:lpstr>
      <vt:lpstr>PowerPoint Presentation</vt:lpstr>
      <vt:lpstr>PowerPoint Presentation</vt:lpstr>
      <vt:lpstr>หัวใจ ของ การปฏิรูปฯ</vt:lpstr>
      <vt:lpstr>เพื่อ…</vt:lpstr>
      <vt:lpstr>PowerPoint Presentation</vt:lpstr>
      <vt:lpstr>PowerPoint Presentation</vt:lpstr>
      <vt:lpstr>PowerPoint Presentation</vt:lpstr>
      <vt:lpstr>วิกฤติซ้อนวิกฤติ PANDEMIC COVID-19 ผลกระทบต่อการศึกษาทางไกลของ มสธ.</vt:lpstr>
      <vt:lpstr>ตารางสรุปเปรียบเทียบจำนวนนักศึกษาที่จัดสอบและเข้าสอบ ณ สนามสอบกับการสอบออนไลน์</vt:lpstr>
      <vt:lpstr>เหลียวหลังแลหน้า 43 ปี มสธ. วิกฤตและโอกาส</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กว่าจะมาเป็น มสธ. ในวันนี้: ถอดบทเรียน</dc:title>
  <dc:creator>สมพร พุทธาพิทักษ์ผล</dc:creator>
  <cp:lastModifiedBy>วราภรณ์ ยงบรรทม</cp:lastModifiedBy>
  <cp:revision>115</cp:revision>
  <cp:lastPrinted>2021-08-27T07:38:13Z</cp:lastPrinted>
  <dcterms:created xsi:type="dcterms:W3CDTF">2019-07-23T05:29:33Z</dcterms:created>
  <dcterms:modified xsi:type="dcterms:W3CDTF">2022-04-26T09:25:51Z</dcterms:modified>
</cp:coreProperties>
</file>